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first%2012%20weeks%202016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'Sub regions only  for graph'!$B$3</c:f>
              <c:strCache>
                <c:ptCount val="1"/>
                <c:pt idx="0">
                  <c:v>Andean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'Sub regions only  for graph'!$C$2:$AL$2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</c:strCache>
            </c:strRef>
          </c:cat>
          <c:val>
            <c:numRef>
              <c:f>'Sub regions only  for graph'!$C$3:$AL$3</c:f>
              <c:numCache>
                <c:formatCode>#,##0</c:formatCode>
                <c:ptCount val="3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60</c:v>
                </c:pt>
                <c:pt idx="5">
                  <c:v>17</c:v>
                </c:pt>
                <c:pt idx="6">
                  <c:v>33</c:v>
                </c:pt>
                <c:pt idx="7">
                  <c:v>40</c:v>
                </c:pt>
                <c:pt idx="8">
                  <c:v>13</c:v>
                </c:pt>
                <c:pt idx="9">
                  <c:v>112</c:v>
                </c:pt>
                <c:pt idx="10">
                  <c:v>24</c:v>
                </c:pt>
                <c:pt idx="11">
                  <c:v>22</c:v>
                </c:pt>
                <c:pt idx="12">
                  <c:v>2</c:v>
                </c:pt>
                <c:pt idx="13">
                  <c:v>10</c:v>
                </c:pt>
                <c:pt idx="14">
                  <c:v>10</c:v>
                </c:pt>
                <c:pt idx="15">
                  <c:v>129</c:v>
                </c:pt>
                <c:pt idx="16">
                  <c:v>76</c:v>
                </c:pt>
                <c:pt idx="17">
                  <c:v>24</c:v>
                </c:pt>
                <c:pt idx="18">
                  <c:v>132</c:v>
                </c:pt>
                <c:pt idx="19">
                  <c:v>33</c:v>
                </c:pt>
                <c:pt idx="20">
                  <c:v>83</c:v>
                </c:pt>
                <c:pt idx="21">
                  <c:v>53</c:v>
                </c:pt>
                <c:pt idx="22">
                  <c:v>1</c:v>
                </c:pt>
                <c:pt idx="23">
                  <c:v>31</c:v>
                </c:pt>
                <c:pt idx="24">
                  <c:v>7</c:v>
                </c:pt>
                <c:pt idx="25">
                  <c:v>39</c:v>
                </c:pt>
                <c:pt idx="26">
                  <c:v>46</c:v>
                </c:pt>
                <c:pt idx="27">
                  <c:v>32</c:v>
                </c:pt>
                <c:pt idx="28">
                  <c:v>37</c:v>
                </c:pt>
                <c:pt idx="29">
                  <c:v>29</c:v>
                </c:pt>
                <c:pt idx="30">
                  <c:v>27</c:v>
                </c:pt>
                <c:pt idx="31">
                  <c:v>43</c:v>
                </c:pt>
                <c:pt idx="32">
                  <c:v>37</c:v>
                </c:pt>
                <c:pt idx="33">
                  <c:v>41</c:v>
                </c:pt>
                <c:pt idx="34">
                  <c:v>30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4-463E-B4CF-432BF8F05849}"/>
            </c:ext>
          </c:extLst>
        </c:ser>
        <c:ser>
          <c:idx val="1"/>
          <c:order val="1"/>
          <c:tx>
            <c:strRef>
              <c:f>'Sub regions only  for graph'!$B$4</c:f>
              <c:strCache>
                <c:ptCount val="1"/>
                <c:pt idx="0">
                  <c:v>Central America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'Sub regions only  for graph'!$C$2:$AL$2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</c:strCache>
            </c:strRef>
          </c:cat>
          <c:val>
            <c:numRef>
              <c:f>'Sub regions only  for graph'!$C$4:$AL$4</c:f>
              <c:numCache>
                <c:formatCode>General</c:formatCode>
                <c:ptCount val="36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40</c:v>
                </c:pt>
                <c:pt idx="4">
                  <c:v>22</c:v>
                </c:pt>
                <c:pt idx="5">
                  <c:v>72</c:v>
                </c:pt>
                <c:pt idx="6">
                  <c:v>92</c:v>
                </c:pt>
                <c:pt idx="7">
                  <c:v>19</c:v>
                </c:pt>
                <c:pt idx="8">
                  <c:v>82</c:v>
                </c:pt>
                <c:pt idx="9">
                  <c:v>38</c:v>
                </c:pt>
                <c:pt idx="10">
                  <c:v>45</c:v>
                </c:pt>
                <c:pt idx="11">
                  <c:v>3</c:v>
                </c:pt>
                <c:pt idx="12">
                  <c:v>0</c:v>
                </c:pt>
                <c:pt idx="13">
                  <c:v>10</c:v>
                </c:pt>
                <c:pt idx="14">
                  <c:v>5</c:v>
                </c:pt>
                <c:pt idx="15">
                  <c:v>24</c:v>
                </c:pt>
                <c:pt idx="16">
                  <c:v>15</c:v>
                </c:pt>
                <c:pt idx="17">
                  <c:v>18</c:v>
                </c:pt>
                <c:pt idx="18">
                  <c:v>29</c:v>
                </c:pt>
                <c:pt idx="19">
                  <c:v>70</c:v>
                </c:pt>
                <c:pt idx="20">
                  <c:v>101</c:v>
                </c:pt>
                <c:pt idx="21">
                  <c:v>116</c:v>
                </c:pt>
                <c:pt idx="22">
                  <c:v>20</c:v>
                </c:pt>
                <c:pt idx="23">
                  <c:v>217</c:v>
                </c:pt>
                <c:pt idx="24" formatCode="#,##0">
                  <c:v>15</c:v>
                </c:pt>
                <c:pt idx="25" formatCode="#,##0">
                  <c:v>12</c:v>
                </c:pt>
                <c:pt idx="26" formatCode="#,##0">
                  <c:v>12</c:v>
                </c:pt>
                <c:pt idx="27" formatCode="#,##0">
                  <c:v>10</c:v>
                </c:pt>
                <c:pt idx="28" formatCode="#,##0">
                  <c:v>11</c:v>
                </c:pt>
                <c:pt idx="29" formatCode="#,##0">
                  <c:v>14</c:v>
                </c:pt>
                <c:pt idx="30" formatCode="#,##0">
                  <c:v>14</c:v>
                </c:pt>
                <c:pt idx="31" formatCode="#,##0">
                  <c:v>7</c:v>
                </c:pt>
                <c:pt idx="32" formatCode="#,##0">
                  <c:v>10</c:v>
                </c:pt>
                <c:pt idx="33" formatCode="#,##0">
                  <c:v>3</c:v>
                </c:pt>
                <c:pt idx="34" formatCode="#,##0">
                  <c:v>0</c:v>
                </c:pt>
                <c:pt idx="35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4-463E-B4CF-432BF8F05849}"/>
            </c:ext>
          </c:extLst>
        </c:ser>
        <c:ser>
          <c:idx val="2"/>
          <c:order val="2"/>
          <c:tx>
            <c:strRef>
              <c:f>'Sub regions only  for graph'!$B$5</c:f>
              <c:strCache>
                <c:ptCount val="1"/>
                <c:pt idx="0">
                  <c:v>Caribbean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'Sub regions only  for graph'!$C$2:$AL$2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</c:strCache>
            </c:strRef>
          </c:cat>
          <c:val>
            <c:numRef>
              <c:f>'Sub regions only  for graph'!$C$5:$AL$5</c:f>
              <c:numCache>
                <c:formatCode>#,##0</c:formatCode>
                <c:ptCount val="3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22</c:v>
                </c:pt>
                <c:pt idx="7">
                  <c:v>6</c:v>
                </c:pt>
                <c:pt idx="8">
                  <c:v>17</c:v>
                </c:pt>
                <c:pt idx="9">
                  <c:v>10</c:v>
                </c:pt>
                <c:pt idx="10">
                  <c:v>7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8</c:v>
                </c:pt>
                <c:pt idx="15">
                  <c:v>4</c:v>
                </c:pt>
                <c:pt idx="16">
                  <c:v>0</c:v>
                </c:pt>
                <c:pt idx="17">
                  <c:v>1</c:v>
                </c:pt>
                <c:pt idx="18">
                  <c:v>2</c:v>
                </c:pt>
                <c:pt idx="19">
                  <c:v>19</c:v>
                </c:pt>
                <c:pt idx="20">
                  <c:v>6</c:v>
                </c:pt>
                <c:pt idx="21">
                  <c:v>8</c:v>
                </c:pt>
                <c:pt idx="22">
                  <c:v>5</c:v>
                </c:pt>
                <c:pt idx="23">
                  <c:v>5</c:v>
                </c:pt>
                <c:pt idx="24">
                  <c:v>7</c:v>
                </c:pt>
                <c:pt idx="25">
                  <c:v>2</c:v>
                </c:pt>
                <c:pt idx="26">
                  <c:v>9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5</c:v>
                </c:pt>
                <c:pt idx="32">
                  <c:v>2</c:v>
                </c:pt>
                <c:pt idx="33">
                  <c:v>3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4-463E-B4CF-432BF8F05849}"/>
            </c:ext>
          </c:extLst>
        </c:ser>
        <c:ser>
          <c:idx val="3"/>
          <c:order val="3"/>
          <c:tx>
            <c:strRef>
              <c:f>'Sub regions only  for graph'!$B$6</c:f>
              <c:strCache>
                <c:ptCount val="1"/>
                <c:pt idx="0">
                  <c:v>Latin Caribbean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'Sub regions only  for graph'!$C$2:$AL$2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</c:strCache>
            </c:strRef>
          </c:cat>
          <c:val>
            <c:numRef>
              <c:f>'Sub regions only  for graph'!$C$6:$AL$6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0</c:v>
                </c:pt>
                <c:pt idx="6">
                  <c:v>10</c:v>
                </c:pt>
                <c:pt idx="7">
                  <c:v>13</c:v>
                </c:pt>
                <c:pt idx="8">
                  <c:v>0</c:v>
                </c:pt>
                <c:pt idx="9">
                  <c:v>55</c:v>
                </c:pt>
                <c:pt idx="10">
                  <c:v>45</c:v>
                </c:pt>
                <c:pt idx="11">
                  <c:v>22</c:v>
                </c:pt>
                <c:pt idx="12">
                  <c:v>0</c:v>
                </c:pt>
                <c:pt idx="13">
                  <c:v>0</c:v>
                </c:pt>
                <c:pt idx="14">
                  <c:v>74</c:v>
                </c:pt>
                <c:pt idx="15">
                  <c:v>12</c:v>
                </c:pt>
                <c:pt idx="16">
                  <c:v>3</c:v>
                </c:pt>
                <c:pt idx="17">
                  <c:v>0</c:v>
                </c:pt>
                <c:pt idx="18">
                  <c:v>10</c:v>
                </c:pt>
                <c:pt idx="19">
                  <c:v>387</c:v>
                </c:pt>
                <c:pt idx="20">
                  <c:v>10</c:v>
                </c:pt>
                <c:pt idx="21">
                  <c:v>0</c:v>
                </c:pt>
                <c:pt idx="22">
                  <c:v>20</c:v>
                </c:pt>
                <c:pt idx="23">
                  <c:v>207</c:v>
                </c:pt>
                <c:pt idx="24">
                  <c:v>36</c:v>
                </c:pt>
                <c:pt idx="25">
                  <c:v>58</c:v>
                </c:pt>
                <c:pt idx="26">
                  <c:v>55</c:v>
                </c:pt>
                <c:pt idx="27">
                  <c:v>54</c:v>
                </c:pt>
                <c:pt idx="28">
                  <c:v>57</c:v>
                </c:pt>
                <c:pt idx="29">
                  <c:v>59</c:v>
                </c:pt>
                <c:pt idx="30">
                  <c:v>58</c:v>
                </c:pt>
                <c:pt idx="31">
                  <c:v>54</c:v>
                </c:pt>
                <c:pt idx="32">
                  <c:v>20</c:v>
                </c:pt>
                <c:pt idx="33">
                  <c:v>13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4-463E-B4CF-432BF8F05849}"/>
            </c:ext>
          </c:extLst>
        </c:ser>
        <c:ser>
          <c:idx val="4"/>
          <c:order val="4"/>
          <c:tx>
            <c:strRef>
              <c:f>'Sub regions only  for graph'!$B$7</c:f>
              <c:strCache>
                <c:ptCount val="1"/>
                <c:pt idx="0">
                  <c:v>Southern Cone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'Sub regions only  for graph'!$C$2:$AL$2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</c:strCache>
            </c:strRef>
          </c:cat>
          <c:val>
            <c:numRef>
              <c:f>'Sub regions only  for graph'!$C$7:$AL$7</c:f>
              <c:numCache>
                <c:formatCode>#,##0</c:formatCode>
                <c:ptCount val="36"/>
                <c:pt idx="0">
                  <c:v>0</c:v>
                </c:pt>
                <c:pt idx="1">
                  <c:v>14</c:v>
                </c:pt>
                <c:pt idx="2">
                  <c:v>13</c:v>
                </c:pt>
                <c:pt idx="3">
                  <c:v>32</c:v>
                </c:pt>
                <c:pt idx="4">
                  <c:v>5</c:v>
                </c:pt>
                <c:pt idx="5">
                  <c:v>16</c:v>
                </c:pt>
                <c:pt idx="6">
                  <c:v>21</c:v>
                </c:pt>
                <c:pt idx="7">
                  <c:v>28</c:v>
                </c:pt>
                <c:pt idx="8">
                  <c:v>25</c:v>
                </c:pt>
                <c:pt idx="9">
                  <c:v>24</c:v>
                </c:pt>
                <c:pt idx="10">
                  <c:v>18</c:v>
                </c:pt>
                <c:pt idx="11">
                  <c:v>24</c:v>
                </c:pt>
                <c:pt idx="12">
                  <c:v>18</c:v>
                </c:pt>
                <c:pt idx="13">
                  <c:v>19</c:v>
                </c:pt>
                <c:pt idx="14">
                  <c:v>111</c:v>
                </c:pt>
                <c:pt idx="15">
                  <c:v>122</c:v>
                </c:pt>
                <c:pt idx="16">
                  <c:v>63</c:v>
                </c:pt>
                <c:pt idx="17">
                  <c:v>49</c:v>
                </c:pt>
                <c:pt idx="18">
                  <c:v>82</c:v>
                </c:pt>
                <c:pt idx="19">
                  <c:v>55</c:v>
                </c:pt>
                <c:pt idx="20">
                  <c:v>64</c:v>
                </c:pt>
                <c:pt idx="21">
                  <c:v>57</c:v>
                </c:pt>
                <c:pt idx="22">
                  <c:v>54</c:v>
                </c:pt>
                <c:pt idx="23">
                  <c:v>38</c:v>
                </c:pt>
                <c:pt idx="24">
                  <c:v>37</c:v>
                </c:pt>
                <c:pt idx="25">
                  <c:v>59</c:v>
                </c:pt>
                <c:pt idx="26">
                  <c:v>70</c:v>
                </c:pt>
                <c:pt idx="27">
                  <c:v>57</c:v>
                </c:pt>
                <c:pt idx="28">
                  <c:v>56</c:v>
                </c:pt>
                <c:pt idx="29">
                  <c:v>46</c:v>
                </c:pt>
                <c:pt idx="30">
                  <c:v>41</c:v>
                </c:pt>
                <c:pt idx="31">
                  <c:v>41</c:v>
                </c:pt>
                <c:pt idx="32">
                  <c:v>27</c:v>
                </c:pt>
                <c:pt idx="33">
                  <c:v>20</c:v>
                </c:pt>
                <c:pt idx="34">
                  <c:v>9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4-463E-B4CF-432BF8F05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767743"/>
        <c:axId val="1882481935"/>
      </c:areaChart>
      <c:catAx>
        <c:axId val="80376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481935"/>
        <c:crosses val="autoZero"/>
        <c:auto val="1"/>
        <c:lblAlgn val="ctr"/>
        <c:lblOffset val="100"/>
        <c:noMultiLvlLbl val="0"/>
      </c:catAx>
      <c:valAx>
        <c:axId val="1882481935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7677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Sheet2!$A$26</c:f>
              <c:strCache>
                <c:ptCount val="1"/>
                <c:pt idx="0">
                  <c:v>Andean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multiLvlStrRef>
              <c:f>Sheet2!$B$24:$AK$25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Sheet2!$B$26:$AK$26</c:f>
              <c:numCache>
                <c:formatCode>General</c:formatCode>
                <c:ptCount val="36"/>
                <c:pt idx="0">
                  <c:v>88</c:v>
                </c:pt>
                <c:pt idx="1">
                  <c:v>137</c:v>
                </c:pt>
                <c:pt idx="2">
                  <c:v>118</c:v>
                </c:pt>
                <c:pt idx="3">
                  <c:v>177</c:v>
                </c:pt>
                <c:pt idx="4">
                  <c:v>151</c:v>
                </c:pt>
                <c:pt idx="5">
                  <c:v>140</c:v>
                </c:pt>
                <c:pt idx="6">
                  <c:v>133</c:v>
                </c:pt>
                <c:pt idx="7">
                  <c:v>197</c:v>
                </c:pt>
                <c:pt idx="8">
                  <c:v>205</c:v>
                </c:pt>
                <c:pt idx="9">
                  <c:v>273</c:v>
                </c:pt>
                <c:pt idx="10">
                  <c:v>358</c:v>
                </c:pt>
                <c:pt idx="11">
                  <c:v>567</c:v>
                </c:pt>
                <c:pt idx="12">
                  <c:v>111</c:v>
                </c:pt>
                <c:pt idx="13">
                  <c:v>143</c:v>
                </c:pt>
                <c:pt idx="14">
                  <c:v>155</c:v>
                </c:pt>
                <c:pt idx="15">
                  <c:v>166</c:v>
                </c:pt>
                <c:pt idx="16">
                  <c:v>131</c:v>
                </c:pt>
                <c:pt idx="17">
                  <c:v>158</c:v>
                </c:pt>
                <c:pt idx="18">
                  <c:v>144</c:v>
                </c:pt>
                <c:pt idx="19">
                  <c:v>146</c:v>
                </c:pt>
                <c:pt idx="20">
                  <c:v>134</c:v>
                </c:pt>
                <c:pt idx="21">
                  <c:v>132</c:v>
                </c:pt>
                <c:pt idx="22">
                  <c:v>118</c:v>
                </c:pt>
                <c:pt idx="23">
                  <c:v>115</c:v>
                </c:pt>
                <c:pt idx="24">
                  <c:v>7</c:v>
                </c:pt>
                <c:pt idx="25">
                  <c:v>10</c:v>
                </c:pt>
                <c:pt idx="26">
                  <c:v>7</c:v>
                </c:pt>
                <c:pt idx="27">
                  <c:v>4</c:v>
                </c:pt>
                <c:pt idx="28">
                  <c:v>4</c:v>
                </c:pt>
                <c:pt idx="29">
                  <c:v>3</c:v>
                </c:pt>
                <c:pt idx="30">
                  <c:v>3</c:v>
                </c:pt>
                <c:pt idx="31">
                  <c:v>5</c:v>
                </c:pt>
                <c:pt idx="32">
                  <c:v>3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4-4DE0-8B55-3C9E95A172F0}"/>
            </c:ext>
          </c:extLst>
        </c:ser>
        <c:ser>
          <c:idx val="1"/>
          <c:order val="1"/>
          <c:tx>
            <c:strRef>
              <c:f>Sheet2!$A$27</c:f>
              <c:strCache>
                <c:ptCount val="1"/>
                <c:pt idx="0">
                  <c:v>Central America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multiLvlStrRef>
              <c:f>Sheet2!$B$24:$AK$25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Sheet2!$B$27:$AK$27</c:f>
              <c:numCache>
                <c:formatCode>General</c:formatCode>
                <c:ptCount val="36"/>
                <c:pt idx="0">
                  <c:v>37</c:v>
                </c:pt>
                <c:pt idx="1">
                  <c:v>76</c:v>
                </c:pt>
                <c:pt idx="2">
                  <c:v>82</c:v>
                </c:pt>
                <c:pt idx="3">
                  <c:v>133</c:v>
                </c:pt>
                <c:pt idx="4">
                  <c:v>127</c:v>
                </c:pt>
                <c:pt idx="5">
                  <c:v>118</c:v>
                </c:pt>
                <c:pt idx="6">
                  <c:v>130</c:v>
                </c:pt>
                <c:pt idx="7">
                  <c:v>160</c:v>
                </c:pt>
                <c:pt idx="8">
                  <c:v>131</c:v>
                </c:pt>
                <c:pt idx="9">
                  <c:v>148</c:v>
                </c:pt>
                <c:pt idx="10">
                  <c:v>134</c:v>
                </c:pt>
                <c:pt idx="11">
                  <c:v>145</c:v>
                </c:pt>
                <c:pt idx="12">
                  <c:v>58</c:v>
                </c:pt>
                <c:pt idx="13">
                  <c:v>77</c:v>
                </c:pt>
                <c:pt idx="14">
                  <c:v>66</c:v>
                </c:pt>
                <c:pt idx="15">
                  <c:v>77</c:v>
                </c:pt>
                <c:pt idx="16">
                  <c:v>81</c:v>
                </c:pt>
                <c:pt idx="17">
                  <c:v>89</c:v>
                </c:pt>
                <c:pt idx="18">
                  <c:v>111</c:v>
                </c:pt>
                <c:pt idx="19">
                  <c:v>136</c:v>
                </c:pt>
                <c:pt idx="20">
                  <c:v>150</c:v>
                </c:pt>
                <c:pt idx="21">
                  <c:v>166</c:v>
                </c:pt>
                <c:pt idx="22">
                  <c:v>162</c:v>
                </c:pt>
                <c:pt idx="23">
                  <c:v>178</c:v>
                </c:pt>
                <c:pt idx="24">
                  <c:v>15</c:v>
                </c:pt>
                <c:pt idx="25">
                  <c:v>12</c:v>
                </c:pt>
                <c:pt idx="26">
                  <c:v>12</c:v>
                </c:pt>
                <c:pt idx="27">
                  <c:v>10</c:v>
                </c:pt>
                <c:pt idx="28">
                  <c:v>11</c:v>
                </c:pt>
                <c:pt idx="29">
                  <c:v>14</c:v>
                </c:pt>
                <c:pt idx="30">
                  <c:v>15</c:v>
                </c:pt>
                <c:pt idx="31">
                  <c:v>7</c:v>
                </c:pt>
                <c:pt idx="32">
                  <c:v>12</c:v>
                </c:pt>
                <c:pt idx="33">
                  <c:v>6</c:v>
                </c:pt>
                <c:pt idx="34">
                  <c:v>12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E4-4DE0-8B55-3C9E95A172F0}"/>
            </c:ext>
          </c:extLst>
        </c:ser>
        <c:ser>
          <c:idx val="2"/>
          <c:order val="2"/>
          <c:tx>
            <c:strRef>
              <c:f>Sheet2!$A$28</c:f>
              <c:strCache>
                <c:ptCount val="1"/>
                <c:pt idx="0">
                  <c:v>Caribbean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multiLvlStrRef>
              <c:f>Sheet2!$B$24:$AK$25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Sheet2!$B$28:$AK$28</c:f>
              <c:numCache>
                <c:formatCode>General</c:formatCode>
                <c:ptCount val="36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17</c:v>
                </c:pt>
                <c:pt idx="5">
                  <c:v>15</c:v>
                </c:pt>
                <c:pt idx="6">
                  <c:v>8</c:v>
                </c:pt>
                <c:pt idx="7">
                  <c:v>12</c:v>
                </c:pt>
                <c:pt idx="8">
                  <c:v>6</c:v>
                </c:pt>
                <c:pt idx="9">
                  <c:v>8</c:v>
                </c:pt>
                <c:pt idx="10">
                  <c:v>8</c:v>
                </c:pt>
                <c:pt idx="11">
                  <c:v>5</c:v>
                </c:pt>
                <c:pt idx="12">
                  <c:v>2</c:v>
                </c:pt>
                <c:pt idx="13">
                  <c:v>10</c:v>
                </c:pt>
                <c:pt idx="14">
                  <c:v>4</c:v>
                </c:pt>
                <c:pt idx="15">
                  <c:v>6</c:v>
                </c:pt>
                <c:pt idx="16">
                  <c:v>4</c:v>
                </c:pt>
                <c:pt idx="17">
                  <c:v>8</c:v>
                </c:pt>
                <c:pt idx="18">
                  <c:v>6</c:v>
                </c:pt>
                <c:pt idx="19">
                  <c:v>12</c:v>
                </c:pt>
                <c:pt idx="20">
                  <c:v>4</c:v>
                </c:pt>
                <c:pt idx="21">
                  <c:v>10</c:v>
                </c:pt>
                <c:pt idx="22">
                  <c:v>5</c:v>
                </c:pt>
                <c:pt idx="23">
                  <c:v>9</c:v>
                </c:pt>
                <c:pt idx="24">
                  <c:v>7</c:v>
                </c:pt>
                <c:pt idx="25">
                  <c:v>2</c:v>
                </c:pt>
                <c:pt idx="26">
                  <c:v>9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5</c:v>
                </c:pt>
                <c:pt idx="32">
                  <c:v>2</c:v>
                </c:pt>
                <c:pt idx="33">
                  <c:v>4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E4-4DE0-8B55-3C9E95A172F0}"/>
            </c:ext>
          </c:extLst>
        </c:ser>
        <c:ser>
          <c:idx val="3"/>
          <c:order val="3"/>
          <c:tx>
            <c:strRef>
              <c:f>Sheet2!$A$29</c:f>
              <c:strCache>
                <c:ptCount val="1"/>
                <c:pt idx="0">
                  <c:v>Latin Caribbean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multiLvlStrRef>
              <c:f>Sheet2!$B$24:$AK$25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Sheet2!$B$29:$AK$29</c:f>
              <c:numCache>
                <c:formatCode>General</c:formatCode>
                <c:ptCount val="36"/>
                <c:pt idx="0">
                  <c:v>14</c:v>
                </c:pt>
                <c:pt idx="1">
                  <c:v>18</c:v>
                </c:pt>
                <c:pt idx="2">
                  <c:v>27</c:v>
                </c:pt>
                <c:pt idx="3">
                  <c:v>24</c:v>
                </c:pt>
                <c:pt idx="4">
                  <c:v>22</c:v>
                </c:pt>
                <c:pt idx="5">
                  <c:v>24</c:v>
                </c:pt>
                <c:pt idx="6">
                  <c:v>20</c:v>
                </c:pt>
                <c:pt idx="7">
                  <c:v>34</c:v>
                </c:pt>
                <c:pt idx="8">
                  <c:v>19</c:v>
                </c:pt>
                <c:pt idx="9">
                  <c:v>32</c:v>
                </c:pt>
                <c:pt idx="10">
                  <c:v>29</c:v>
                </c:pt>
                <c:pt idx="11">
                  <c:v>35</c:v>
                </c:pt>
                <c:pt idx="12">
                  <c:v>84</c:v>
                </c:pt>
                <c:pt idx="13">
                  <c:v>7</c:v>
                </c:pt>
                <c:pt idx="14">
                  <c:v>147</c:v>
                </c:pt>
                <c:pt idx="15">
                  <c:v>63</c:v>
                </c:pt>
                <c:pt idx="16">
                  <c:v>70</c:v>
                </c:pt>
                <c:pt idx="17">
                  <c:v>70</c:v>
                </c:pt>
                <c:pt idx="18">
                  <c:v>71</c:v>
                </c:pt>
                <c:pt idx="19">
                  <c:v>61</c:v>
                </c:pt>
                <c:pt idx="20">
                  <c:v>56</c:v>
                </c:pt>
                <c:pt idx="21">
                  <c:v>54</c:v>
                </c:pt>
                <c:pt idx="22">
                  <c:v>61</c:v>
                </c:pt>
                <c:pt idx="23">
                  <c:v>63</c:v>
                </c:pt>
                <c:pt idx="24">
                  <c:v>36</c:v>
                </c:pt>
                <c:pt idx="25">
                  <c:v>58</c:v>
                </c:pt>
                <c:pt idx="26">
                  <c:v>55</c:v>
                </c:pt>
                <c:pt idx="27">
                  <c:v>54</c:v>
                </c:pt>
                <c:pt idx="28">
                  <c:v>57</c:v>
                </c:pt>
                <c:pt idx="29">
                  <c:v>59</c:v>
                </c:pt>
                <c:pt idx="30">
                  <c:v>58</c:v>
                </c:pt>
                <c:pt idx="31">
                  <c:v>54</c:v>
                </c:pt>
                <c:pt idx="32">
                  <c:v>20</c:v>
                </c:pt>
                <c:pt idx="33">
                  <c:v>16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E4-4DE0-8B55-3C9E95A172F0}"/>
            </c:ext>
          </c:extLst>
        </c:ser>
        <c:ser>
          <c:idx val="4"/>
          <c:order val="4"/>
          <c:tx>
            <c:strRef>
              <c:f>Sheet2!$A$30</c:f>
              <c:strCache>
                <c:ptCount val="1"/>
                <c:pt idx="0">
                  <c:v>Southern Cone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multiLvlStrRef>
              <c:f>Sheet2!$B$24:$AK$25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Sheet2!$B$30:$AK$30</c:f>
              <c:numCache>
                <c:formatCode>General</c:formatCode>
                <c:ptCount val="36"/>
                <c:pt idx="0">
                  <c:v>27</c:v>
                </c:pt>
                <c:pt idx="1">
                  <c:v>18</c:v>
                </c:pt>
                <c:pt idx="2">
                  <c:v>23</c:v>
                </c:pt>
                <c:pt idx="3">
                  <c:v>43</c:v>
                </c:pt>
                <c:pt idx="4">
                  <c:v>24</c:v>
                </c:pt>
                <c:pt idx="5">
                  <c:v>18</c:v>
                </c:pt>
                <c:pt idx="6">
                  <c:v>29</c:v>
                </c:pt>
                <c:pt idx="7">
                  <c:v>23</c:v>
                </c:pt>
                <c:pt idx="8">
                  <c:v>18</c:v>
                </c:pt>
                <c:pt idx="9">
                  <c:v>32</c:v>
                </c:pt>
                <c:pt idx="10">
                  <c:v>43</c:v>
                </c:pt>
                <c:pt idx="11">
                  <c:v>30</c:v>
                </c:pt>
                <c:pt idx="12">
                  <c:v>67</c:v>
                </c:pt>
                <c:pt idx="13">
                  <c:v>81</c:v>
                </c:pt>
                <c:pt idx="14">
                  <c:v>64</c:v>
                </c:pt>
                <c:pt idx="15">
                  <c:v>77</c:v>
                </c:pt>
                <c:pt idx="16">
                  <c:v>84</c:v>
                </c:pt>
                <c:pt idx="17">
                  <c:v>66</c:v>
                </c:pt>
                <c:pt idx="18">
                  <c:v>65</c:v>
                </c:pt>
                <c:pt idx="19">
                  <c:v>70</c:v>
                </c:pt>
                <c:pt idx="20">
                  <c:v>69</c:v>
                </c:pt>
                <c:pt idx="21">
                  <c:v>61</c:v>
                </c:pt>
                <c:pt idx="22">
                  <c:v>77</c:v>
                </c:pt>
                <c:pt idx="23">
                  <c:v>49</c:v>
                </c:pt>
                <c:pt idx="24">
                  <c:v>38</c:v>
                </c:pt>
                <c:pt idx="25">
                  <c:v>59</c:v>
                </c:pt>
                <c:pt idx="26">
                  <c:v>70</c:v>
                </c:pt>
                <c:pt idx="27">
                  <c:v>57</c:v>
                </c:pt>
                <c:pt idx="28">
                  <c:v>56</c:v>
                </c:pt>
                <c:pt idx="29">
                  <c:v>47</c:v>
                </c:pt>
                <c:pt idx="30">
                  <c:v>41</c:v>
                </c:pt>
                <c:pt idx="31">
                  <c:v>41</c:v>
                </c:pt>
                <c:pt idx="32">
                  <c:v>28</c:v>
                </c:pt>
                <c:pt idx="33">
                  <c:v>23</c:v>
                </c:pt>
                <c:pt idx="34">
                  <c:v>13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E4-4DE0-8B55-3C9E95A17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586879"/>
        <c:axId val="384577999"/>
      </c:areaChart>
      <c:catAx>
        <c:axId val="6815868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577999"/>
        <c:crosses val="autoZero"/>
        <c:auto val="1"/>
        <c:lblAlgn val="ctr"/>
        <c:lblOffset val="100"/>
        <c:noMultiLvlLbl val="0"/>
      </c:catAx>
      <c:valAx>
        <c:axId val="384577999"/>
        <c:scaling>
          <c:orientation val="minMax"/>
          <c:max val="8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868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73B6-E5FC-47F4-B86B-8E92893B3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572E9-684F-432B-AA92-AA172B04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BDCE8-18B5-4950-90AE-E06DC44C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9348-7631-4100-8D0E-8F935329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85295-3D42-49DE-9714-6EF12B62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49BC-F10A-4671-83F9-88364DC8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AE453-4FE3-4450-AB6C-FC3054F8A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79CC-02BB-40D3-BB9D-F331D52C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BAB2-75DF-4017-B76F-75CD36F7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F0360-C6BA-48F6-892D-E9909926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EF16F-6F38-4538-8B9C-3BF88CE93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26940-1689-4F42-8E57-9AC349EDE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54C1-33C4-40A6-8E70-32D6B0D6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7C57A-9368-43FF-8029-62A8D4E3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EC28B-685A-4ABD-97F3-189696EE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57EE-677A-41CF-9E93-23FA5486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A4B7-26C2-4739-A6B3-0E2F44D7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CD8-6E4D-4F45-8988-808ABDBD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6E2B-BC4E-4E4D-8559-EF488437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22A4-66A5-48A1-B365-E3BED653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DE01-44F2-478E-AA5B-F3DB604D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06683-5A27-4345-B102-F9D42E863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B4AA5-2124-486F-AA9F-4B2F3508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456F-C164-4B13-8675-68849EEB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0212-45C4-4D1E-B7CB-02AD1FFCC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8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600E-7593-4992-9FC2-6FCF47F1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D053-ED07-4C34-89B9-F58A6292A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75B4-36F2-4416-9071-F8B551D6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9983A-2871-46F7-AF28-2544168D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CD712-CC1F-4B16-BA03-D7AD2892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6D8D6-2D2E-43B1-8C3B-13966B3B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9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0A8B-4252-4DD6-AD8E-6205BA23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DD603-6804-4C9B-AE77-57C0518DC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BF154-5F56-4E66-8D94-BA18248C1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6BF24-4F91-4105-BF90-2B98BAF3B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E38B3-7E1D-40BF-8DFE-78DA6158B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E0223-0C0A-4B7F-843B-70BB6D6D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D489E4-468D-4154-8B2A-8D9F60F1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3B8C2-E348-42A2-9A20-AC30A1E6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7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13C6-A794-42B5-A905-F7A60B5E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7A8AB-9550-4F7C-9E06-BBBFEA12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1E5E1-31FB-4D4F-B32C-DD6C4E56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9E8DF-2AF9-4340-B6EB-777DB0CC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56E27-F7B2-4F65-8873-C375FE70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9068D-697B-44F7-9987-0310FA8D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36CFD-5FD9-45D0-A114-2DE74940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7B9B-67F8-414B-8901-F6D8F553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85B0-4A88-4BBF-86BC-BCEEA464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B5FAC-68A1-4B39-9460-8470C034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9F79B-2ADD-4A1C-8076-0AC75248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E621-BC01-4ED7-BBF0-5004AB06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F64A9-DFB8-4FF7-89FA-41C200D3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7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11B1-8822-496E-AA49-F40B6ED5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7814B-EFD1-444A-89AD-A03810F81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A057B-1A81-42B0-8169-ADBB9B7BD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08425-8934-41D4-AA43-23DE9BC1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6B9E6-7821-4228-8D8E-D4042047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9ADFE-DFC6-4D10-A110-88ED038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06518-E7E1-4FE8-B682-761ABE1C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1DACA-A737-4928-A41E-612FA0444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E34F2-7E99-4CB3-82AB-51FDE85F3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BCB6-AFA5-44C8-A0E3-3AC55AD92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D456B-2C8B-4575-979A-0DFA0BF42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1C9C15-753D-4665-92E1-25A653D6637C}"/>
              </a:ext>
            </a:extLst>
          </p:cNvPr>
          <p:cNvSpPr txBox="1"/>
          <p:nvPr/>
        </p:nvSpPr>
        <p:spPr>
          <a:xfrm>
            <a:off x="0" y="1790162"/>
            <a:ext cx="338554" cy="2640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00" dirty="0"/>
              <a:t>No of suspected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8939A1-F0D6-49C0-81B1-F5724DBB5937}"/>
              </a:ext>
            </a:extLst>
          </p:cNvPr>
          <p:cNvSpPr txBox="1"/>
          <p:nvPr/>
        </p:nvSpPr>
        <p:spPr>
          <a:xfrm>
            <a:off x="4771380" y="1938802"/>
            <a:ext cx="99690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N=5,380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779D8D-F738-40B1-BAF5-D0EAA69CEACD}"/>
              </a:ext>
            </a:extLst>
          </p:cNvPr>
          <p:cNvSpPr txBox="1"/>
          <p:nvPr/>
        </p:nvSpPr>
        <p:spPr>
          <a:xfrm>
            <a:off x="10362054" y="1796072"/>
            <a:ext cx="110576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N=10,568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CC3067-B31B-4798-B780-FE6425DD8E10}"/>
              </a:ext>
            </a:extLst>
          </p:cNvPr>
          <p:cNvSpPr txBox="1"/>
          <p:nvPr/>
        </p:nvSpPr>
        <p:spPr>
          <a:xfrm>
            <a:off x="268065" y="6430285"/>
            <a:ext cx="6197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*Do not include Brazil and Mexico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473597-831B-4E21-A857-62464CCAE493}"/>
              </a:ext>
            </a:extLst>
          </p:cNvPr>
          <p:cNvSpPr txBox="1"/>
          <p:nvPr/>
        </p:nvSpPr>
        <p:spPr>
          <a:xfrm>
            <a:off x="268067" y="144378"/>
            <a:ext cx="11199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Comparison of the timely notification of suspected measles and rubella cases: first 12 epidemiological week, 2018-2020*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88EC963-F2B0-4250-A408-6684B4FA32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139250"/>
              </p:ext>
            </p:extLst>
          </p:nvPr>
        </p:nvGraphicFramePr>
        <p:xfrm>
          <a:off x="268066" y="1428117"/>
          <a:ext cx="6197469" cy="394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9FE7064-2524-4D1A-929A-9DA262435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251563"/>
              </p:ext>
            </p:extLst>
          </p:nvPr>
        </p:nvGraphicFramePr>
        <p:xfrm>
          <a:off x="6423720" y="1345617"/>
          <a:ext cx="5768281" cy="41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F67D17A-CD3C-43CC-B85F-141D7F777C29}"/>
              </a:ext>
            </a:extLst>
          </p:cNvPr>
          <p:cNvSpPr txBox="1"/>
          <p:nvPr/>
        </p:nvSpPr>
        <p:spPr>
          <a:xfrm>
            <a:off x="227079" y="5630490"/>
            <a:ext cx="609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</a:t>
            </a:r>
            <a:r>
              <a:rPr lang="en-US" sz="1200" dirty="0"/>
              <a:t>: Weekly measles-rubella bulletins published at PAHO’s website. This notification is static, does not change or include updates throughout the year. Accessed on 3/30/2020. www.paho.org/immunization/measlesrubellabulletin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730D46-8B7A-4E1B-A973-5DA1BB067931}"/>
              </a:ext>
            </a:extLst>
          </p:cNvPr>
          <p:cNvSpPr txBox="1"/>
          <p:nvPr/>
        </p:nvSpPr>
        <p:spPr>
          <a:xfrm>
            <a:off x="6561419" y="5630490"/>
            <a:ext cx="563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</a:t>
            </a:r>
            <a:r>
              <a:rPr lang="en-US" sz="1200" dirty="0"/>
              <a:t>: Regional Immunization Data Warehouse. This regional database systematizes the updates on the notification of suspected measles and rubella cases sent by the countries on a weekly basis. This updates are continuous throughout the year and includes the untimely notification of suspected cases.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D4C63F-F8C2-4F6E-880A-3D8F2F7C4E48}"/>
              </a:ext>
            </a:extLst>
          </p:cNvPr>
          <p:cNvSpPr txBox="1"/>
          <p:nvPr/>
        </p:nvSpPr>
        <p:spPr>
          <a:xfrm>
            <a:off x="756269" y="1175663"/>
            <a:ext cx="21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**Static notification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6D480A-406E-4EEB-95B8-05B3B8C141CF}"/>
              </a:ext>
            </a:extLst>
          </p:cNvPr>
          <p:cNvSpPr txBox="1"/>
          <p:nvPr/>
        </p:nvSpPr>
        <p:spPr>
          <a:xfrm>
            <a:off x="6911922" y="1160951"/>
            <a:ext cx="2403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**Ongoing notification</a:t>
            </a:r>
          </a:p>
        </p:txBody>
      </p:sp>
    </p:spTree>
    <p:extLst>
      <p:ext uri="{BB962C8B-B14F-4D97-AF65-F5344CB8AC3E}">
        <p14:creationId xmlns:p14="http://schemas.microsoft.com/office/powerpoint/2010/main" val="393461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6DFF54-D537-47FF-9351-85E4F64CF204}"/>
</file>

<file path=customXml/itemProps2.xml><?xml version="1.0" encoding="utf-8"?>
<ds:datastoreItem xmlns:ds="http://schemas.openxmlformats.org/officeDocument/2006/customXml" ds:itemID="{40F0227B-8282-48C5-9CF3-7FF77AB8D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456578-C01D-4459-85B2-FC47722E373C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4655c133-e14e-4d88-8fbc-c3b347145ec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4ced670-a384-4657-ba0f-fc07d30f5a4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127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2020-03-26T21:39:32Z</dcterms:created>
  <dcterms:modified xsi:type="dcterms:W3CDTF">2020-03-31T20:56:40Z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