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55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paho-my.sharepoint.com/personal/bravopam_paho_org/Documents/Surveillance/Surveillance%20Analysis/first%2012%20weeks%202016_2020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cked"/>
        <c:varyColors val="0"/>
        <c:ser>
          <c:idx val="0"/>
          <c:order val="0"/>
          <c:tx>
            <c:strRef>
              <c:f>Sheet2!$A$4</c:f>
              <c:strCache>
                <c:ptCount val="1"/>
                <c:pt idx="0">
                  <c:v>Andino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cat>
            <c:multiLvlStrRef>
              <c:f>Sheet2!$B$2:$BI$3</c:f>
              <c:multiLvlStrCache>
                <c:ptCount val="36"/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5</c:v>
                  </c:pt>
                  <c:pt idx="5">
                    <c:v>6</c:v>
                  </c:pt>
                  <c:pt idx="6">
                    <c:v>7</c:v>
                  </c:pt>
                  <c:pt idx="7">
                    <c:v>8</c:v>
                  </c:pt>
                  <c:pt idx="8">
                    <c:v>9</c:v>
                  </c:pt>
                  <c:pt idx="9">
                    <c:v>10</c:v>
                  </c:pt>
                  <c:pt idx="10">
                    <c:v>11</c:v>
                  </c:pt>
                  <c:pt idx="11">
                    <c:v>12</c:v>
                  </c:pt>
                  <c:pt idx="12">
                    <c:v>1</c:v>
                  </c:pt>
                  <c:pt idx="13">
                    <c:v>2</c:v>
                  </c:pt>
                  <c:pt idx="14">
                    <c:v>3</c:v>
                  </c:pt>
                  <c:pt idx="15">
                    <c:v>4</c:v>
                  </c:pt>
                  <c:pt idx="16">
                    <c:v>5</c:v>
                  </c:pt>
                  <c:pt idx="17">
                    <c:v>6</c:v>
                  </c:pt>
                  <c:pt idx="18">
                    <c:v>7</c:v>
                  </c:pt>
                  <c:pt idx="19">
                    <c:v>8</c:v>
                  </c:pt>
                  <c:pt idx="20">
                    <c:v>9</c:v>
                  </c:pt>
                  <c:pt idx="21">
                    <c:v>10</c:v>
                  </c:pt>
                  <c:pt idx="22">
                    <c:v>11</c:v>
                  </c:pt>
                  <c:pt idx="23">
                    <c:v>12</c:v>
                  </c:pt>
                  <c:pt idx="24">
                    <c:v>1</c:v>
                  </c:pt>
                  <c:pt idx="25">
                    <c:v>2</c:v>
                  </c:pt>
                  <c:pt idx="26">
                    <c:v>3</c:v>
                  </c:pt>
                  <c:pt idx="27">
                    <c:v>4</c:v>
                  </c:pt>
                  <c:pt idx="28">
                    <c:v>5</c:v>
                  </c:pt>
                  <c:pt idx="29">
                    <c:v>6</c:v>
                  </c:pt>
                  <c:pt idx="30">
                    <c:v>7</c:v>
                  </c:pt>
                  <c:pt idx="31">
                    <c:v>8</c:v>
                  </c:pt>
                  <c:pt idx="32">
                    <c:v>9</c:v>
                  </c:pt>
                  <c:pt idx="33">
                    <c:v>10</c:v>
                  </c:pt>
                  <c:pt idx="34">
                    <c:v>11</c:v>
                  </c:pt>
                  <c:pt idx="35">
                    <c:v>12</c:v>
                  </c:pt>
                </c:lvl>
                <c:lvl>
                  <c:pt idx="0">
                    <c:v>2018</c:v>
                  </c:pt>
                  <c:pt idx="12">
                    <c:v>2019</c:v>
                  </c:pt>
                  <c:pt idx="24">
                    <c:v>2020</c:v>
                  </c:pt>
                </c:lvl>
              </c:multiLvlStrCache>
            </c:multiLvlStrRef>
          </c:cat>
          <c:val>
            <c:numRef>
              <c:f>Sheet2!$B$4:$BI$4</c:f>
              <c:numCache>
                <c:formatCode>General</c:formatCode>
                <c:ptCount val="36"/>
                <c:pt idx="0">
                  <c:v>88</c:v>
                </c:pt>
                <c:pt idx="1">
                  <c:v>137</c:v>
                </c:pt>
                <c:pt idx="2">
                  <c:v>118</c:v>
                </c:pt>
                <c:pt idx="3">
                  <c:v>177</c:v>
                </c:pt>
                <c:pt idx="4">
                  <c:v>151</c:v>
                </c:pt>
                <c:pt idx="5">
                  <c:v>140</c:v>
                </c:pt>
                <c:pt idx="6">
                  <c:v>133</c:v>
                </c:pt>
                <c:pt idx="7">
                  <c:v>197</c:v>
                </c:pt>
                <c:pt idx="8">
                  <c:v>205</c:v>
                </c:pt>
                <c:pt idx="9">
                  <c:v>273</c:v>
                </c:pt>
                <c:pt idx="10">
                  <c:v>358</c:v>
                </c:pt>
                <c:pt idx="11">
                  <c:v>567</c:v>
                </c:pt>
                <c:pt idx="12">
                  <c:v>111</c:v>
                </c:pt>
                <c:pt idx="13">
                  <c:v>143</c:v>
                </c:pt>
                <c:pt idx="14">
                  <c:v>155</c:v>
                </c:pt>
                <c:pt idx="15">
                  <c:v>166</c:v>
                </c:pt>
                <c:pt idx="16">
                  <c:v>131</c:v>
                </c:pt>
                <c:pt idx="17">
                  <c:v>158</c:v>
                </c:pt>
                <c:pt idx="18">
                  <c:v>144</c:v>
                </c:pt>
                <c:pt idx="19">
                  <c:v>146</c:v>
                </c:pt>
                <c:pt idx="20">
                  <c:v>134</c:v>
                </c:pt>
                <c:pt idx="21">
                  <c:v>132</c:v>
                </c:pt>
                <c:pt idx="22">
                  <c:v>118</c:v>
                </c:pt>
                <c:pt idx="23">
                  <c:v>115</c:v>
                </c:pt>
                <c:pt idx="24">
                  <c:v>7</c:v>
                </c:pt>
                <c:pt idx="25">
                  <c:v>10</c:v>
                </c:pt>
                <c:pt idx="26">
                  <c:v>7</c:v>
                </c:pt>
                <c:pt idx="27">
                  <c:v>4</c:v>
                </c:pt>
                <c:pt idx="28">
                  <c:v>4</c:v>
                </c:pt>
                <c:pt idx="29">
                  <c:v>3</c:v>
                </c:pt>
                <c:pt idx="30">
                  <c:v>3</c:v>
                </c:pt>
                <c:pt idx="31">
                  <c:v>5</c:v>
                </c:pt>
                <c:pt idx="32">
                  <c:v>3</c:v>
                </c:pt>
                <c:pt idx="33">
                  <c:v>1</c:v>
                </c:pt>
                <c:pt idx="34">
                  <c:v>0</c:v>
                </c:pt>
                <c:pt idx="3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F1-42E9-B067-1F0E22C789C8}"/>
            </c:ext>
          </c:extLst>
        </c:ser>
        <c:ser>
          <c:idx val="1"/>
          <c:order val="1"/>
          <c:tx>
            <c:strRef>
              <c:f>Sheet2!$A$5</c:f>
              <c:strCache>
                <c:ptCount val="1"/>
                <c:pt idx="0">
                  <c:v>Centro América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cat>
            <c:multiLvlStrRef>
              <c:f>Sheet2!$B$2:$BI$3</c:f>
              <c:multiLvlStrCache>
                <c:ptCount val="36"/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5</c:v>
                  </c:pt>
                  <c:pt idx="5">
                    <c:v>6</c:v>
                  </c:pt>
                  <c:pt idx="6">
                    <c:v>7</c:v>
                  </c:pt>
                  <c:pt idx="7">
                    <c:v>8</c:v>
                  </c:pt>
                  <c:pt idx="8">
                    <c:v>9</c:v>
                  </c:pt>
                  <c:pt idx="9">
                    <c:v>10</c:v>
                  </c:pt>
                  <c:pt idx="10">
                    <c:v>11</c:v>
                  </c:pt>
                  <c:pt idx="11">
                    <c:v>12</c:v>
                  </c:pt>
                  <c:pt idx="12">
                    <c:v>1</c:v>
                  </c:pt>
                  <c:pt idx="13">
                    <c:v>2</c:v>
                  </c:pt>
                  <c:pt idx="14">
                    <c:v>3</c:v>
                  </c:pt>
                  <c:pt idx="15">
                    <c:v>4</c:v>
                  </c:pt>
                  <c:pt idx="16">
                    <c:v>5</c:v>
                  </c:pt>
                  <c:pt idx="17">
                    <c:v>6</c:v>
                  </c:pt>
                  <c:pt idx="18">
                    <c:v>7</c:v>
                  </c:pt>
                  <c:pt idx="19">
                    <c:v>8</c:v>
                  </c:pt>
                  <c:pt idx="20">
                    <c:v>9</c:v>
                  </c:pt>
                  <c:pt idx="21">
                    <c:v>10</c:v>
                  </c:pt>
                  <c:pt idx="22">
                    <c:v>11</c:v>
                  </c:pt>
                  <c:pt idx="23">
                    <c:v>12</c:v>
                  </c:pt>
                  <c:pt idx="24">
                    <c:v>1</c:v>
                  </c:pt>
                  <c:pt idx="25">
                    <c:v>2</c:v>
                  </c:pt>
                  <c:pt idx="26">
                    <c:v>3</c:v>
                  </c:pt>
                  <c:pt idx="27">
                    <c:v>4</c:v>
                  </c:pt>
                  <c:pt idx="28">
                    <c:v>5</c:v>
                  </c:pt>
                  <c:pt idx="29">
                    <c:v>6</c:v>
                  </c:pt>
                  <c:pt idx="30">
                    <c:v>7</c:v>
                  </c:pt>
                  <c:pt idx="31">
                    <c:v>8</c:v>
                  </c:pt>
                  <c:pt idx="32">
                    <c:v>9</c:v>
                  </c:pt>
                  <c:pt idx="33">
                    <c:v>10</c:v>
                  </c:pt>
                  <c:pt idx="34">
                    <c:v>11</c:v>
                  </c:pt>
                  <c:pt idx="35">
                    <c:v>12</c:v>
                  </c:pt>
                </c:lvl>
                <c:lvl>
                  <c:pt idx="0">
                    <c:v>2018</c:v>
                  </c:pt>
                  <c:pt idx="12">
                    <c:v>2019</c:v>
                  </c:pt>
                  <c:pt idx="24">
                    <c:v>2020</c:v>
                  </c:pt>
                </c:lvl>
              </c:multiLvlStrCache>
            </c:multiLvlStrRef>
          </c:cat>
          <c:val>
            <c:numRef>
              <c:f>Sheet2!$B$5:$BI$5</c:f>
              <c:numCache>
                <c:formatCode>General</c:formatCode>
                <c:ptCount val="36"/>
                <c:pt idx="0">
                  <c:v>37</c:v>
                </c:pt>
                <c:pt idx="1">
                  <c:v>76</c:v>
                </c:pt>
                <c:pt idx="2">
                  <c:v>82</c:v>
                </c:pt>
                <c:pt idx="3">
                  <c:v>133</c:v>
                </c:pt>
                <c:pt idx="4">
                  <c:v>127</c:v>
                </c:pt>
                <c:pt idx="5">
                  <c:v>118</c:v>
                </c:pt>
                <c:pt idx="6">
                  <c:v>130</c:v>
                </c:pt>
                <c:pt idx="7">
                  <c:v>160</c:v>
                </c:pt>
                <c:pt idx="8">
                  <c:v>131</c:v>
                </c:pt>
                <c:pt idx="9">
                  <c:v>148</c:v>
                </c:pt>
                <c:pt idx="10">
                  <c:v>134</c:v>
                </c:pt>
                <c:pt idx="11">
                  <c:v>145</c:v>
                </c:pt>
                <c:pt idx="12">
                  <c:v>58</c:v>
                </c:pt>
                <c:pt idx="13">
                  <c:v>77</c:v>
                </c:pt>
                <c:pt idx="14">
                  <c:v>66</c:v>
                </c:pt>
                <c:pt idx="15">
                  <c:v>77</c:v>
                </c:pt>
                <c:pt idx="16">
                  <c:v>81</c:v>
                </c:pt>
                <c:pt idx="17">
                  <c:v>89</c:v>
                </c:pt>
                <c:pt idx="18">
                  <c:v>111</c:v>
                </c:pt>
                <c:pt idx="19">
                  <c:v>136</c:v>
                </c:pt>
                <c:pt idx="20">
                  <c:v>150</c:v>
                </c:pt>
                <c:pt idx="21">
                  <c:v>166</c:v>
                </c:pt>
                <c:pt idx="22">
                  <c:v>162</c:v>
                </c:pt>
                <c:pt idx="23">
                  <c:v>178</c:v>
                </c:pt>
                <c:pt idx="24">
                  <c:v>15</c:v>
                </c:pt>
                <c:pt idx="25">
                  <c:v>12</c:v>
                </c:pt>
                <c:pt idx="26">
                  <c:v>12</c:v>
                </c:pt>
                <c:pt idx="27">
                  <c:v>10</c:v>
                </c:pt>
                <c:pt idx="28">
                  <c:v>11</c:v>
                </c:pt>
                <c:pt idx="29">
                  <c:v>14</c:v>
                </c:pt>
                <c:pt idx="30">
                  <c:v>15</c:v>
                </c:pt>
                <c:pt idx="31">
                  <c:v>7</c:v>
                </c:pt>
                <c:pt idx="32">
                  <c:v>12</c:v>
                </c:pt>
                <c:pt idx="33">
                  <c:v>6</c:v>
                </c:pt>
                <c:pt idx="34">
                  <c:v>12</c:v>
                </c:pt>
                <c:pt idx="3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CF1-42E9-B067-1F0E22C789C8}"/>
            </c:ext>
          </c:extLst>
        </c:ser>
        <c:ser>
          <c:idx val="2"/>
          <c:order val="2"/>
          <c:tx>
            <c:strRef>
              <c:f>Sheet2!$A$6</c:f>
              <c:strCache>
                <c:ptCount val="1"/>
                <c:pt idx="0">
                  <c:v>Caribe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cat>
            <c:multiLvlStrRef>
              <c:f>Sheet2!$B$2:$BI$3</c:f>
              <c:multiLvlStrCache>
                <c:ptCount val="36"/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5</c:v>
                  </c:pt>
                  <c:pt idx="5">
                    <c:v>6</c:v>
                  </c:pt>
                  <c:pt idx="6">
                    <c:v>7</c:v>
                  </c:pt>
                  <c:pt idx="7">
                    <c:v>8</c:v>
                  </c:pt>
                  <c:pt idx="8">
                    <c:v>9</c:v>
                  </c:pt>
                  <c:pt idx="9">
                    <c:v>10</c:v>
                  </c:pt>
                  <c:pt idx="10">
                    <c:v>11</c:v>
                  </c:pt>
                  <c:pt idx="11">
                    <c:v>12</c:v>
                  </c:pt>
                  <c:pt idx="12">
                    <c:v>1</c:v>
                  </c:pt>
                  <c:pt idx="13">
                    <c:v>2</c:v>
                  </c:pt>
                  <c:pt idx="14">
                    <c:v>3</c:v>
                  </c:pt>
                  <c:pt idx="15">
                    <c:v>4</c:v>
                  </c:pt>
                  <c:pt idx="16">
                    <c:v>5</c:v>
                  </c:pt>
                  <c:pt idx="17">
                    <c:v>6</c:v>
                  </c:pt>
                  <c:pt idx="18">
                    <c:v>7</c:v>
                  </c:pt>
                  <c:pt idx="19">
                    <c:v>8</c:v>
                  </c:pt>
                  <c:pt idx="20">
                    <c:v>9</c:v>
                  </c:pt>
                  <c:pt idx="21">
                    <c:v>10</c:v>
                  </c:pt>
                  <c:pt idx="22">
                    <c:v>11</c:v>
                  </c:pt>
                  <c:pt idx="23">
                    <c:v>12</c:v>
                  </c:pt>
                  <c:pt idx="24">
                    <c:v>1</c:v>
                  </c:pt>
                  <c:pt idx="25">
                    <c:v>2</c:v>
                  </c:pt>
                  <c:pt idx="26">
                    <c:v>3</c:v>
                  </c:pt>
                  <c:pt idx="27">
                    <c:v>4</c:v>
                  </c:pt>
                  <c:pt idx="28">
                    <c:v>5</c:v>
                  </c:pt>
                  <c:pt idx="29">
                    <c:v>6</c:v>
                  </c:pt>
                  <c:pt idx="30">
                    <c:v>7</c:v>
                  </c:pt>
                  <c:pt idx="31">
                    <c:v>8</c:v>
                  </c:pt>
                  <c:pt idx="32">
                    <c:v>9</c:v>
                  </c:pt>
                  <c:pt idx="33">
                    <c:v>10</c:v>
                  </c:pt>
                  <c:pt idx="34">
                    <c:v>11</c:v>
                  </c:pt>
                  <c:pt idx="35">
                    <c:v>12</c:v>
                  </c:pt>
                </c:lvl>
                <c:lvl>
                  <c:pt idx="0">
                    <c:v>2018</c:v>
                  </c:pt>
                  <c:pt idx="12">
                    <c:v>2019</c:v>
                  </c:pt>
                  <c:pt idx="24">
                    <c:v>2020</c:v>
                  </c:pt>
                </c:lvl>
              </c:multiLvlStrCache>
            </c:multiLvlStrRef>
          </c:cat>
          <c:val>
            <c:numRef>
              <c:f>Sheet2!$B$6:$BI$6</c:f>
              <c:numCache>
                <c:formatCode>General</c:formatCode>
                <c:ptCount val="36"/>
                <c:pt idx="0">
                  <c:v>4</c:v>
                </c:pt>
                <c:pt idx="1">
                  <c:v>2</c:v>
                </c:pt>
                <c:pt idx="2">
                  <c:v>8</c:v>
                </c:pt>
                <c:pt idx="3">
                  <c:v>4</c:v>
                </c:pt>
                <c:pt idx="4">
                  <c:v>17</c:v>
                </c:pt>
                <c:pt idx="5">
                  <c:v>15</c:v>
                </c:pt>
                <c:pt idx="6">
                  <c:v>8</c:v>
                </c:pt>
                <c:pt idx="7">
                  <c:v>12</c:v>
                </c:pt>
                <c:pt idx="8">
                  <c:v>6</c:v>
                </c:pt>
                <c:pt idx="9">
                  <c:v>8</c:v>
                </c:pt>
                <c:pt idx="10">
                  <c:v>8</c:v>
                </c:pt>
                <c:pt idx="11">
                  <c:v>5</c:v>
                </c:pt>
                <c:pt idx="12">
                  <c:v>2</c:v>
                </c:pt>
                <c:pt idx="13">
                  <c:v>10</c:v>
                </c:pt>
                <c:pt idx="14">
                  <c:v>4</c:v>
                </c:pt>
                <c:pt idx="15">
                  <c:v>6</c:v>
                </c:pt>
                <c:pt idx="16">
                  <c:v>4</c:v>
                </c:pt>
                <c:pt idx="17">
                  <c:v>8</c:v>
                </c:pt>
                <c:pt idx="18">
                  <c:v>6</c:v>
                </c:pt>
                <c:pt idx="19">
                  <c:v>12</c:v>
                </c:pt>
                <c:pt idx="20">
                  <c:v>4</c:v>
                </c:pt>
                <c:pt idx="21">
                  <c:v>10</c:v>
                </c:pt>
                <c:pt idx="22">
                  <c:v>5</c:v>
                </c:pt>
                <c:pt idx="23">
                  <c:v>9</c:v>
                </c:pt>
                <c:pt idx="24">
                  <c:v>7</c:v>
                </c:pt>
                <c:pt idx="25">
                  <c:v>2</c:v>
                </c:pt>
                <c:pt idx="26">
                  <c:v>9</c:v>
                </c:pt>
                <c:pt idx="27">
                  <c:v>4</c:v>
                </c:pt>
                <c:pt idx="28">
                  <c:v>3</c:v>
                </c:pt>
                <c:pt idx="29">
                  <c:v>2</c:v>
                </c:pt>
                <c:pt idx="30">
                  <c:v>2</c:v>
                </c:pt>
                <c:pt idx="31">
                  <c:v>5</c:v>
                </c:pt>
                <c:pt idx="32">
                  <c:v>2</c:v>
                </c:pt>
                <c:pt idx="33">
                  <c:v>4</c:v>
                </c:pt>
                <c:pt idx="34">
                  <c:v>1</c:v>
                </c:pt>
                <c:pt idx="3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CF1-42E9-B067-1F0E22C789C8}"/>
            </c:ext>
          </c:extLst>
        </c:ser>
        <c:ser>
          <c:idx val="3"/>
          <c:order val="3"/>
          <c:tx>
            <c:strRef>
              <c:f>Sheet2!$A$7</c:f>
              <c:strCache>
                <c:ptCount val="1"/>
                <c:pt idx="0">
                  <c:v>Caribe Latino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cat>
            <c:multiLvlStrRef>
              <c:f>Sheet2!$B$2:$BI$3</c:f>
              <c:multiLvlStrCache>
                <c:ptCount val="36"/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5</c:v>
                  </c:pt>
                  <c:pt idx="5">
                    <c:v>6</c:v>
                  </c:pt>
                  <c:pt idx="6">
                    <c:v>7</c:v>
                  </c:pt>
                  <c:pt idx="7">
                    <c:v>8</c:v>
                  </c:pt>
                  <c:pt idx="8">
                    <c:v>9</c:v>
                  </c:pt>
                  <c:pt idx="9">
                    <c:v>10</c:v>
                  </c:pt>
                  <c:pt idx="10">
                    <c:v>11</c:v>
                  </c:pt>
                  <c:pt idx="11">
                    <c:v>12</c:v>
                  </c:pt>
                  <c:pt idx="12">
                    <c:v>1</c:v>
                  </c:pt>
                  <c:pt idx="13">
                    <c:v>2</c:v>
                  </c:pt>
                  <c:pt idx="14">
                    <c:v>3</c:v>
                  </c:pt>
                  <c:pt idx="15">
                    <c:v>4</c:v>
                  </c:pt>
                  <c:pt idx="16">
                    <c:v>5</c:v>
                  </c:pt>
                  <c:pt idx="17">
                    <c:v>6</c:v>
                  </c:pt>
                  <c:pt idx="18">
                    <c:v>7</c:v>
                  </c:pt>
                  <c:pt idx="19">
                    <c:v>8</c:v>
                  </c:pt>
                  <c:pt idx="20">
                    <c:v>9</c:v>
                  </c:pt>
                  <c:pt idx="21">
                    <c:v>10</c:v>
                  </c:pt>
                  <c:pt idx="22">
                    <c:v>11</c:v>
                  </c:pt>
                  <c:pt idx="23">
                    <c:v>12</c:v>
                  </c:pt>
                  <c:pt idx="24">
                    <c:v>1</c:v>
                  </c:pt>
                  <c:pt idx="25">
                    <c:v>2</c:v>
                  </c:pt>
                  <c:pt idx="26">
                    <c:v>3</c:v>
                  </c:pt>
                  <c:pt idx="27">
                    <c:v>4</c:v>
                  </c:pt>
                  <c:pt idx="28">
                    <c:v>5</c:v>
                  </c:pt>
                  <c:pt idx="29">
                    <c:v>6</c:v>
                  </c:pt>
                  <c:pt idx="30">
                    <c:v>7</c:v>
                  </c:pt>
                  <c:pt idx="31">
                    <c:v>8</c:v>
                  </c:pt>
                  <c:pt idx="32">
                    <c:v>9</c:v>
                  </c:pt>
                  <c:pt idx="33">
                    <c:v>10</c:v>
                  </c:pt>
                  <c:pt idx="34">
                    <c:v>11</c:v>
                  </c:pt>
                  <c:pt idx="35">
                    <c:v>12</c:v>
                  </c:pt>
                </c:lvl>
                <c:lvl>
                  <c:pt idx="0">
                    <c:v>2018</c:v>
                  </c:pt>
                  <c:pt idx="12">
                    <c:v>2019</c:v>
                  </c:pt>
                  <c:pt idx="24">
                    <c:v>2020</c:v>
                  </c:pt>
                </c:lvl>
              </c:multiLvlStrCache>
            </c:multiLvlStrRef>
          </c:cat>
          <c:val>
            <c:numRef>
              <c:f>Sheet2!$B$7:$BI$7</c:f>
              <c:numCache>
                <c:formatCode>General</c:formatCode>
                <c:ptCount val="36"/>
                <c:pt idx="0">
                  <c:v>14</c:v>
                </c:pt>
                <c:pt idx="1">
                  <c:v>18</c:v>
                </c:pt>
                <c:pt idx="2">
                  <c:v>27</c:v>
                </c:pt>
                <c:pt idx="3">
                  <c:v>24</c:v>
                </c:pt>
                <c:pt idx="4">
                  <c:v>22</c:v>
                </c:pt>
                <c:pt idx="5">
                  <c:v>24</c:v>
                </c:pt>
                <c:pt idx="6">
                  <c:v>20</c:v>
                </c:pt>
                <c:pt idx="7">
                  <c:v>34</c:v>
                </c:pt>
                <c:pt idx="8">
                  <c:v>19</c:v>
                </c:pt>
                <c:pt idx="9">
                  <c:v>32</c:v>
                </c:pt>
                <c:pt idx="10">
                  <c:v>29</c:v>
                </c:pt>
                <c:pt idx="11">
                  <c:v>35</c:v>
                </c:pt>
                <c:pt idx="12">
                  <c:v>84</c:v>
                </c:pt>
                <c:pt idx="13">
                  <c:v>7</c:v>
                </c:pt>
                <c:pt idx="14">
                  <c:v>147</c:v>
                </c:pt>
                <c:pt idx="15">
                  <c:v>63</c:v>
                </c:pt>
                <c:pt idx="16">
                  <c:v>70</c:v>
                </c:pt>
                <c:pt idx="17">
                  <c:v>70</c:v>
                </c:pt>
                <c:pt idx="18">
                  <c:v>71</c:v>
                </c:pt>
                <c:pt idx="19">
                  <c:v>61</c:v>
                </c:pt>
                <c:pt idx="20">
                  <c:v>56</c:v>
                </c:pt>
                <c:pt idx="21">
                  <c:v>54</c:v>
                </c:pt>
                <c:pt idx="22">
                  <c:v>61</c:v>
                </c:pt>
                <c:pt idx="23">
                  <c:v>63</c:v>
                </c:pt>
                <c:pt idx="24">
                  <c:v>36</c:v>
                </c:pt>
                <c:pt idx="25">
                  <c:v>58</c:v>
                </c:pt>
                <c:pt idx="26">
                  <c:v>55</c:v>
                </c:pt>
                <c:pt idx="27">
                  <c:v>54</c:v>
                </c:pt>
                <c:pt idx="28">
                  <c:v>57</c:v>
                </c:pt>
                <c:pt idx="29">
                  <c:v>59</c:v>
                </c:pt>
                <c:pt idx="30">
                  <c:v>58</c:v>
                </c:pt>
                <c:pt idx="31">
                  <c:v>54</c:v>
                </c:pt>
                <c:pt idx="32">
                  <c:v>20</c:v>
                </c:pt>
                <c:pt idx="33">
                  <c:v>16</c:v>
                </c:pt>
                <c:pt idx="34">
                  <c:v>0</c:v>
                </c:pt>
                <c:pt idx="3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CF1-42E9-B067-1F0E22C789C8}"/>
            </c:ext>
          </c:extLst>
        </c:ser>
        <c:ser>
          <c:idx val="4"/>
          <c:order val="4"/>
          <c:tx>
            <c:strRef>
              <c:f>Sheet2!$A$8</c:f>
              <c:strCache>
                <c:ptCount val="1"/>
                <c:pt idx="0">
                  <c:v>Cono Sur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cat>
            <c:multiLvlStrRef>
              <c:f>Sheet2!$B$2:$BI$3</c:f>
              <c:multiLvlStrCache>
                <c:ptCount val="36"/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5</c:v>
                  </c:pt>
                  <c:pt idx="5">
                    <c:v>6</c:v>
                  </c:pt>
                  <c:pt idx="6">
                    <c:v>7</c:v>
                  </c:pt>
                  <c:pt idx="7">
                    <c:v>8</c:v>
                  </c:pt>
                  <c:pt idx="8">
                    <c:v>9</c:v>
                  </c:pt>
                  <c:pt idx="9">
                    <c:v>10</c:v>
                  </c:pt>
                  <c:pt idx="10">
                    <c:v>11</c:v>
                  </c:pt>
                  <c:pt idx="11">
                    <c:v>12</c:v>
                  </c:pt>
                  <c:pt idx="12">
                    <c:v>1</c:v>
                  </c:pt>
                  <c:pt idx="13">
                    <c:v>2</c:v>
                  </c:pt>
                  <c:pt idx="14">
                    <c:v>3</c:v>
                  </c:pt>
                  <c:pt idx="15">
                    <c:v>4</c:v>
                  </c:pt>
                  <c:pt idx="16">
                    <c:v>5</c:v>
                  </c:pt>
                  <c:pt idx="17">
                    <c:v>6</c:v>
                  </c:pt>
                  <c:pt idx="18">
                    <c:v>7</c:v>
                  </c:pt>
                  <c:pt idx="19">
                    <c:v>8</c:v>
                  </c:pt>
                  <c:pt idx="20">
                    <c:v>9</c:v>
                  </c:pt>
                  <c:pt idx="21">
                    <c:v>10</c:v>
                  </c:pt>
                  <c:pt idx="22">
                    <c:v>11</c:v>
                  </c:pt>
                  <c:pt idx="23">
                    <c:v>12</c:v>
                  </c:pt>
                  <c:pt idx="24">
                    <c:v>1</c:v>
                  </c:pt>
                  <c:pt idx="25">
                    <c:v>2</c:v>
                  </c:pt>
                  <c:pt idx="26">
                    <c:v>3</c:v>
                  </c:pt>
                  <c:pt idx="27">
                    <c:v>4</c:v>
                  </c:pt>
                  <c:pt idx="28">
                    <c:v>5</c:v>
                  </c:pt>
                  <c:pt idx="29">
                    <c:v>6</c:v>
                  </c:pt>
                  <c:pt idx="30">
                    <c:v>7</c:v>
                  </c:pt>
                  <c:pt idx="31">
                    <c:v>8</c:v>
                  </c:pt>
                  <c:pt idx="32">
                    <c:v>9</c:v>
                  </c:pt>
                  <c:pt idx="33">
                    <c:v>10</c:v>
                  </c:pt>
                  <c:pt idx="34">
                    <c:v>11</c:v>
                  </c:pt>
                  <c:pt idx="35">
                    <c:v>12</c:v>
                  </c:pt>
                </c:lvl>
                <c:lvl>
                  <c:pt idx="0">
                    <c:v>2018</c:v>
                  </c:pt>
                  <c:pt idx="12">
                    <c:v>2019</c:v>
                  </c:pt>
                  <c:pt idx="24">
                    <c:v>2020</c:v>
                  </c:pt>
                </c:lvl>
              </c:multiLvlStrCache>
            </c:multiLvlStrRef>
          </c:cat>
          <c:val>
            <c:numRef>
              <c:f>Sheet2!$B$8:$BI$8</c:f>
              <c:numCache>
                <c:formatCode>General</c:formatCode>
                <c:ptCount val="36"/>
                <c:pt idx="0">
                  <c:v>27</c:v>
                </c:pt>
                <c:pt idx="1">
                  <c:v>18</c:v>
                </c:pt>
                <c:pt idx="2">
                  <c:v>23</c:v>
                </c:pt>
                <c:pt idx="3">
                  <c:v>43</c:v>
                </c:pt>
                <c:pt idx="4">
                  <c:v>24</c:v>
                </c:pt>
                <c:pt idx="5">
                  <c:v>18</c:v>
                </c:pt>
                <c:pt idx="6">
                  <c:v>29</c:v>
                </c:pt>
                <c:pt idx="7">
                  <c:v>23</c:v>
                </c:pt>
                <c:pt idx="8">
                  <c:v>18</c:v>
                </c:pt>
                <c:pt idx="9">
                  <c:v>32</c:v>
                </c:pt>
                <c:pt idx="10">
                  <c:v>43</c:v>
                </c:pt>
                <c:pt idx="11">
                  <c:v>30</c:v>
                </c:pt>
                <c:pt idx="12">
                  <c:v>67</c:v>
                </c:pt>
                <c:pt idx="13">
                  <c:v>81</c:v>
                </c:pt>
                <c:pt idx="14">
                  <c:v>64</c:v>
                </c:pt>
                <c:pt idx="15">
                  <c:v>77</c:v>
                </c:pt>
                <c:pt idx="16">
                  <c:v>84</c:v>
                </c:pt>
                <c:pt idx="17">
                  <c:v>66</c:v>
                </c:pt>
                <c:pt idx="18">
                  <c:v>65</c:v>
                </c:pt>
                <c:pt idx="19">
                  <c:v>70</c:v>
                </c:pt>
                <c:pt idx="20">
                  <c:v>69</c:v>
                </c:pt>
                <c:pt idx="21">
                  <c:v>61</c:v>
                </c:pt>
                <c:pt idx="22">
                  <c:v>77</c:v>
                </c:pt>
                <c:pt idx="23">
                  <c:v>49</c:v>
                </c:pt>
                <c:pt idx="24">
                  <c:v>38</c:v>
                </c:pt>
                <c:pt idx="25">
                  <c:v>59</c:v>
                </c:pt>
                <c:pt idx="26">
                  <c:v>70</c:v>
                </c:pt>
                <c:pt idx="27">
                  <c:v>57</c:v>
                </c:pt>
                <c:pt idx="28">
                  <c:v>56</c:v>
                </c:pt>
                <c:pt idx="29">
                  <c:v>47</c:v>
                </c:pt>
                <c:pt idx="30">
                  <c:v>41</c:v>
                </c:pt>
                <c:pt idx="31">
                  <c:v>41</c:v>
                </c:pt>
                <c:pt idx="32">
                  <c:v>28</c:v>
                </c:pt>
                <c:pt idx="33">
                  <c:v>23</c:v>
                </c:pt>
                <c:pt idx="34">
                  <c:v>13</c:v>
                </c:pt>
                <c:pt idx="3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CF1-42E9-B067-1F0E22C789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03730943"/>
        <c:axId val="781793855"/>
      </c:areaChart>
      <c:catAx>
        <c:axId val="803730943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1793855"/>
        <c:crosses val="autoZero"/>
        <c:auto val="1"/>
        <c:lblAlgn val="ctr"/>
        <c:lblOffset val="100"/>
        <c:noMultiLvlLbl val="0"/>
      </c:catAx>
      <c:valAx>
        <c:axId val="781793855"/>
        <c:scaling>
          <c:orientation val="minMax"/>
          <c:max val="80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3730943"/>
        <c:crosses val="autoZero"/>
        <c:crossBetween val="midCat"/>
        <c:majorUnit val="100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cked"/>
        <c:varyColors val="0"/>
        <c:ser>
          <c:idx val="0"/>
          <c:order val="0"/>
          <c:tx>
            <c:strRef>
              <c:f>'Sub regions only  for graph'!$A$3</c:f>
              <c:strCache>
                <c:ptCount val="1"/>
                <c:pt idx="0">
                  <c:v>Andina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multiLvlStrRef>
              <c:f>'Sub regions only  for graph'!$C$1:$AM$2</c:f>
              <c:multiLvlStrCache>
                <c:ptCount val="36"/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5</c:v>
                  </c:pt>
                  <c:pt idx="5">
                    <c:v>6</c:v>
                  </c:pt>
                  <c:pt idx="6">
                    <c:v>7</c:v>
                  </c:pt>
                  <c:pt idx="7">
                    <c:v>8</c:v>
                  </c:pt>
                  <c:pt idx="8">
                    <c:v>9</c:v>
                  </c:pt>
                  <c:pt idx="9">
                    <c:v>10</c:v>
                  </c:pt>
                  <c:pt idx="10">
                    <c:v>11</c:v>
                  </c:pt>
                  <c:pt idx="11">
                    <c:v>12</c:v>
                  </c:pt>
                  <c:pt idx="12">
                    <c:v>1</c:v>
                  </c:pt>
                  <c:pt idx="13">
                    <c:v>2</c:v>
                  </c:pt>
                  <c:pt idx="14">
                    <c:v>3</c:v>
                  </c:pt>
                  <c:pt idx="15">
                    <c:v>4</c:v>
                  </c:pt>
                  <c:pt idx="16">
                    <c:v>5</c:v>
                  </c:pt>
                  <c:pt idx="17">
                    <c:v>6</c:v>
                  </c:pt>
                  <c:pt idx="18">
                    <c:v>7</c:v>
                  </c:pt>
                  <c:pt idx="19">
                    <c:v>8</c:v>
                  </c:pt>
                  <c:pt idx="20">
                    <c:v>9</c:v>
                  </c:pt>
                  <c:pt idx="21">
                    <c:v>10</c:v>
                  </c:pt>
                  <c:pt idx="22">
                    <c:v>11</c:v>
                  </c:pt>
                  <c:pt idx="23">
                    <c:v>12</c:v>
                  </c:pt>
                  <c:pt idx="24">
                    <c:v>1</c:v>
                  </c:pt>
                  <c:pt idx="25">
                    <c:v>2</c:v>
                  </c:pt>
                  <c:pt idx="26">
                    <c:v>3</c:v>
                  </c:pt>
                  <c:pt idx="27">
                    <c:v>4</c:v>
                  </c:pt>
                  <c:pt idx="28">
                    <c:v>5</c:v>
                  </c:pt>
                  <c:pt idx="29">
                    <c:v>6</c:v>
                  </c:pt>
                  <c:pt idx="30">
                    <c:v>7</c:v>
                  </c:pt>
                  <c:pt idx="31">
                    <c:v>8</c:v>
                  </c:pt>
                  <c:pt idx="32">
                    <c:v>9</c:v>
                  </c:pt>
                  <c:pt idx="33">
                    <c:v>10</c:v>
                  </c:pt>
                  <c:pt idx="34">
                    <c:v>11</c:v>
                  </c:pt>
                  <c:pt idx="35">
                    <c:v>12</c:v>
                  </c:pt>
                </c:lvl>
                <c:lvl>
                  <c:pt idx="0">
                    <c:v>2018</c:v>
                  </c:pt>
                  <c:pt idx="12">
                    <c:v>2019</c:v>
                  </c:pt>
                  <c:pt idx="24">
                    <c:v>2020</c:v>
                  </c:pt>
                </c:lvl>
              </c:multiLvlStrCache>
            </c:multiLvlStrRef>
          </c:cat>
          <c:val>
            <c:numRef>
              <c:f>'Sub regions only  for graph'!$C$3:$AM$3</c:f>
              <c:numCache>
                <c:formatCode>#,##0</c:formatCode>
                <c:ptCount val="36"/>
                <c:pt idx="0">
                  <c:v>0</c:v>
                </c:pt>
                <c:pt idx="1">
                  <c:v>4</c:v>
                </c:pt>
                <c:pt idx="2">
                  <c:v>2</c:v>
                </c:pt>
                <c:pt idx="3">
                  <c:v>2</c:v>
                </c:pt>
                <c:pt idx="4">
                  <c:v>60</c:v>
                </c:pt>
                <c:pt idx="5">
                  <c:v>17</c:v>
                </c:pt>
                <c:pt idx="6">
                  <c:v>33</c:v>
                </c:pt>
                <c:pt idx="7">
                  <c:v>40</c:v>
                </c:pt>
                <c:pt idx="8">
                  <c:v>13</c:v>
                </c:pt>
                <c:pt idx="9">
                  <c:v>112</c:v>
                </c:pt>
                <c:pt idx="10">
                  <c:v>24</c:v>
                </c:pt>
                <c:pt idx="11">
                  <c:v>22</c:v>
                </c:pt>
                <c:pt idx="12">
                  <c:v>2</c:v>
                </c:pt>
                <c:pt idx="13">
                  <c:v>10</c:v>
                </c:pt>
                <c:pt idx="14">
                  <c:v>10</c:v>
                </c:pt>
                <c:pt idx="15">
                  <c:v>129</c:v>
                </c:pt>
                <c:pt idx="16">
                  <c:v>76</c:v>
                </c:pt>
                <c:pt idx="17">
                  <c:v>24</c:v>
                </c:pt>
                <c:pt idx="18">
                  <c:v>132</c:v>
                </c:pt>
                <c:pt idx="19">
                  <c:v>33</c:v>
                </c:pt>
                <c:pt idx="20">
                  <c:v>83</c:v>
                </c:pt>
                <c:pt idx="21">
                  <c:v>53</c:v>
                </c:pt>
                <c:pt idx="22">
                  <c:v>1</c:v>
                </c:pt>
                <c:pt idx="23">
                  <c:v>31</c:v>
                </c:pt>
                <c:pt idx="24">
                  <c:v>7</c:v>
                </c:pt>
                <c:pt idx="25">
                  <c:v>39</c:v>
                </c:pt>
                <c:pt idx="26">
                  <c:v>46</c:v>
                </c:pt>
                <c:pt idx="27">
                  <c:v>32</c:v>
                </c:pt>
                <c:pt idx="28">
                  <c:v>37</c:v>
                </c:pt>
                <c:pt idx="29">
                  <c:v>29</c:v>
                </c:pt>
                <c:pt idx="30">
                  <c:v>27</c:v>
                </c:pt>
                <c:pt idx="31">
                  <c:v>43</c:v>
                </c:pt>
                <c:pt idx="32">
                  <c:v>37</c:v>
                </c:pt>
                <c:pt idx="33">
                  <c:v>41</c:v>
                </c:pt>
                <c:pt idx="34">
                  <c:v>30</c:v>
                </c:pt>
                <c:pt idx="3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ED-4649-B26F-2F15551D5CDD}"/>
            </c:ext>
          </c:extLst>
        </c:ser>
        <c:ser>
          <c:idx val="1"/>
          <c:order val="1"/>
          <c:tx>
            <c:strRef>
              <c:f>'Sub regions only  for graph'!$A$4</c:f>
              <c:strCache>
                <c:ptCount val="1"/>
                <c:pt idx="0">
                  <c:v>Centro América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multiLvlStrRef>
              <c:f>'Sub regions only  for graph'!$C$1:$AM$2</c:f>
              <c:multiLvlStrCache>
                <c:ptCount val="36"/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5</c:v>
                  </c:pt>
                  <c:pt idx="5">
                    <c:v>6</c:v>
                  </c:pt>
                  <c:pt idx="6">
                    <c:v>7</c:v>
                  </c:pt>
                  <c:pt idx="7">
                    <c:v>8</c:v>
                  </c:pt>
                  <c:pt idx="8">
                    <c:v>9</c:v>
                  </c:pt>
                  <c:pt idx="9">
                    <c:v>10</c:v>
                  </c:pt>
                  <c:pt idx="10">
                    <c:v>11</c:v>
                  </c:pt>
                  <c:pt idx="11">
                    <c:v>12</c:v>
                  </c:pt>
                  <c:pt idx="12">
                    <c:v>1</c:v>
                  </c:pt>
                  <c:pt idx="13">
                    <c:v>2</c:v>
                  </c:pt>
                  <c:pt idx="14">
                    <c:v>3</c:v>
                  </c:pt>
                  <c:pt idx="15">
                    <c:v>4</c:v>
                  </c:pt>
                  <c:pt idx="16">
                    <c:v>5</c:v>
                  </c:pt>
                  <c:pt idx="17">
                    <c:v>6</c:v>
                  </c:pt>
                  <c:pt idx="18">
                    <c:v>7</c:v>
                  </c:pt>
                  <c:pt idx="19">
                    <c:v>8</c:v>
                  </c:pt>
                  <c:pt idx="20">
                    <c:v>9</c:v>
                  </c:pt>
                  <c:pt idx="21">
                    <c:v>10</c:v>
                  </c:pt>
                  <c:pt idx="22">
                    <c:v>11</c:v>
                  </c:pt>
                  <c:pt idx="23">
                    <c:v>12</c:v>
                  </c:pt>
                  <c:pt idx="24">
                    <c:v>1</c:v>
                  </c:pt>
                  <c:pt idx="25">
                    <c:v>2</c:v>
                  </c:pt>
                  <c:pt idx="26">
                    <c:v>3</c:v>
                  </c:pt>
                  <c:pt idx="27">
                    <c:v>4</c:v>
                  </c:pt>
                  <c:pt idx="28">
                    <c:v>5</c:v>
                  </c:pt>
                  <c:pt idx="29">
                    <c:v>6</c:v>
                  </c:pt>
                  <c:pt idx="30">
                    <c:v>7</c:v>
                  </c:pt>
                  <c:pt idx="31">
                    <c:v>8</c:v>
                  </c:pt>
                  <c:pt idx="32">
                    <c:v>9</c:v>
                  </c:pt>
                  <c:pt idx="33">
                    <c:v>10</c:v>
                  </c:pt>
                  <c:pt idx="34">
                    <c:v>11</c:v>
                  </c:pt>
                  <c:pt idx="35">
                    <c:v>12</c:v>
                  </c:pt>
                </c:lvl>
                <c:lvl>
                  <c:pt idx="0">
                    <c:v>2018</c:v>
                  </c:pt>
                  <c:pt idx="12">
                    <c:v>2019</c:v>
                  </c:pt>
                  <c:pt idx="24">
                    <c:v>2020</c:v>
                  </c:pt>
                </c:lvl>
              </c:multiLvlStrCache>
            </c:multiLvlStrRef>
          </c:cat>
          <c:val>
            <c:numRef>
              <c:f>'Sub regions only  for graph'!$C$4:$AM$4</c:f>
              <c:numCache>
                <c:formatCode>General</c:formatCode>
                <c:ptCount val="36"/>
                <c:pt idx="0">
                  <c:v>0</c:v>
                </c:pt>
                <c:pt idx="1">
                  <c:v>6</c:v>
                </c:pt>
                <c:pt idx="2">
                  <c:v>1</c:v>
                </c:pt>
                <c:pt idx="3">
                  <c:v>40</c:v>
                </c:pt>
                <c:pt idx="4">
                  <c:v>22</c:v>
                </c:pt>
                <c:pt idx="5">
                  <c:v>72</c:v>
                </c:pt>
                <c:pt idx="6">
                  <c:v>92</c:v>
                </c:pt>
                <c:pt idx="7">
                  <c:v>19</c:v>
                </c:pt>
                <c:pt idx="8">
                  <c:v>82</c:v>
                </c:pt>
                <c:pt idx="9">
                  <c:v>38</c:v>
                </c:pt>
                <c:pt idx="10">
                  <c:v>45</c:v>
                </c:pt>
                <c:pt idx="11">
                  <c:v>3</c:v>
                </c:pt>
                <c:pt idx="12">
                  <c:v>0</c:v>
                </c:pt>
                <c:pt idx="13">
                  <c:v>10</c:v>
                </c:pt>
                <c:pt idx="14">
                  <c:v>5</c:v>
                </c:pt>
                <c:pt idx="15">
                  <c:v>24</c:v>
                </c:pt>
                <c:pt idx="16">
                  <c:v>15</c:v>
                </c:pt>
                <c:pt idx="17">
                  <c:v>18</c:v>
                </c:pt>
                <c:pt idx="18">
                  <c:v>29</c:v>
                </c:pt>
                <c:pt idx="19">
                  <c:v>70</c:v>
                </c:pt>
                <c:pt idx="20">
                  <c:v>101</c:v>
                </c:pt>
                <c:pt idx="21">
                  <c:v>116</c:v>
                </c:pt>
                <c:pt idx="22">
                  <c:v>20</c:v>
                </c:pt>
                <c:pt idx="23">
                  <c:v>217</c:v>
                </c:pt>
                <c:pt idx="24" formatCode="#,##0">
                  <c:v>15</c:v>
                </c:pt>
                <c:pt idx="25" formatCode="#,##0">
                  <c:v>12</c:v>
                </c:pt>
                <c:pt idx="26" formatCode="#,##0">
                  <c:v>12</c:v>
                </c:pt>
                <c:pt idx="27" formatCode="#,##0">
                  <c:v>10</c:v>
                </c:pt>
                <c:pt idx="28" formatCode="#,##0">
                  <c:v>11</c:v>
                </c:pt>
                <c:pt idx="29" formatCode="#,##0">
                  <c:v>14</c:v>
                </c:pt>
                <c:pt idx="30" formatCode="#,##0">
                  <c:v>14</c:v>
                </c:pt>
                <c:pt idx="31" formatCode="#,##0">
                  <c:v>7</c:v>
                </c:pt>
                <c:pt idx="32" formatCode="#,##0">
                  <c:v>10</c:v>
                </c:pt>
                <c:pt idx="33" formatCode="#,##0">
                  <c:v>3</c:v>
                </c:pt>
                <c:pt idx="34" formatCode="#,##0">
                  <c:v>0</c:v>
                </c:pt>
                <c:pt idx="35" formatCode="#,##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CED-4649-B26F-2F15551D5CDD}"/>
            </c:ext>
          </c:extLst>
        </c:ser>
        <c:ser>
          <c:idx val="2"/>
          <c:order val="2"/>
          <c:tx>
            <c:strRef>
              <c:f>'Sub regions only  for graph'!$A$5</c:f>
              <c:strCache>
                <c:ptCount val="1"/>
                <c:pt idx="0">
                  <c:v>Caribe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multiLvlStrRef>
              <c:f>'Sub regions only  for graph'!$C$1:$AM$2</c:f>
              <c:multiLvlStrCache>
                <c:ptCount val="36"/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5</c:v>
                  </c:pt>
                  <c:pt idx="5">
                    <c:v>6</c:v>
                  </c:pt>
                  <c:pt idx="6">
                    <c:v>7</c:v>
                  </c:pt>
                  <c:pt idx="7">
                    <c:v>8</c:v>
                  </c:pt>
                  <c:pt idx="8">
                    <c:v>9</c:v>
                  </c:pt>
                  <c:pt idx="9">
                    <c:v>10</c:v>
                  </c:pt>
                  <c:pt idx="10">
                    <c:v>11</c:v>
                  </c:pt>
                  <c:pt idx="11">
                    <c:v>12</c:v>
                  </c:pt>
                  <c:pt idx="12">
                    <c:v>1</c:v>
                  </c:pt>
                  <c:pt idx="13">
                    <c:v>2</c:v>
                  </c:pt>
                  <c:pt idx="14">
                    <c:v>3</c:v>
                  </c:pt>
                  <c:pt idx="15">
                    <c:v>4</c:v>
                  </c:pt>
                  <c:pt idx="16">
                    <c:v>5</c:v>
                  </c:pt>
                  <c:pt idx="17">
                    <c:v>6</c:v>
                  </c:pt>
                  <c:pt idx="18">
                    <c:v>7</c:v>
                  </c:pt>
                  <c:pt idx="19">
                    <c:v>8</c:v>
                  </c:pt>
                  <c:pt idx="20">
                    <c:v>9</c:v>
                  </c:pt>
                  <c:pt idx="21">
                    <c:v>10</c:v>
                  </c:pt>
                  <c:pt idx="22">
                    <c:v>11</c:v>
                  </c:pt>
                  <c:pt idx="23">
                    <c:v>12</c:v>
                  </c:pt>
                  <c:pt idx="24">
                    <c:v>1</c:v>
                  </c:pt>
                  <c:pt idx="25">
                    <c:v>2</c:v>
                  </c:pt>
                  <c:pt idx="26">
                    <c:v>3</c:v>
                  </c:pt>
                  <c:pt idx="27">
                    <c:v>4</c:v>
                  </c:pt>
                  <c:pt idx="28">
                    <c:v>5</c:v>
                  </c:pt>
                  <c:pt idx="29">
                    <c:v>6</c:v>
                  </c:pt>
                  <c:pt idx="30">
                    <c:v>7</c:v>
                  </c:pt>
                  <c:pt idx="31">
                    <c:v>8</c:v>
                  </c:pt>
                  <c:pt idx="32">
                    <c:v>9</c:v>
                  </c:pt>
                  <c:pt idx="33">
                    <c:v>10</c:v>
                  </c:pt>
                  <c:pt idx="34">
                    <c:v>11</c:v>
                  </c:pt>
                  <c:pt idx="35">
                    <c:v>12</c:v>
                  </c:pt>
                </c:lvl>
                <c:lvl>
                  <c:pt idx="0">
                    <c:v>2018</c:v>
                  </c:pt>
                  <c:pt idx="12">
                    <c:v>2019</c:v>
                  </c:pt>
                  <c:pt idx="24">
                    <c:v>2020</c:v>
                  </c:pt>
                </c:lvl>
              </c:multiLvlStrCache>
            </c:multiLvlStrRef>
          </c:cat>
          <c:val>
            <c:numRef>
              <c:f>'Sub regions only  for graph'!$C$5:$AM$5</c:f>
              <c:numCache>
                <c:formatCode>#,##0</c:formatCode>
                <c:ptCount val="36"/>
                <c:pt idx="0">
                  <c:v>0</c:v>
                </c:pt>
                <c:pt idx="1">
                  <c:v>5</c:v>
                </c:pt>
                <c:pt idx="2">
                  <c:v>2</c:v>
                </c:pt>
                <c:pt idx="3">
                  <c:v>3</c:v>
                </c:pt>
                <c:pt idx="4">
                  <c:v>8</c:v>
                </c:pt>
                <c:pt idx="5">
                  <c:v>2</c:v>
                </c:pt>
                <c:pt idx="6">
                  <c:v>22</c:v>
                </c:pt>
                <c:pt idx="7">
                  <c:v>6</c:v>
                </c:pt>
                <c:pt idx="8">
                  <c:v>17</c:v>
                </c:pt>
                <c:pt idx="9">
                  <c:v>10</c:v>
                </c:pt>
                <c:pt idx="10">
                  <c:v>7</c:v>
                </c:pt>
                <c:pt idx="11">
                  <c:v>2</c:v>
                </c:pt>
                <c:pt idx="12">
                  <c:v>0</c:v>
                </c:pt>
                <c:pt idx="13">
                  <c:v>1</c:v>
                </c:pt>
                <c:pt idx="14">
                  <c:v>8</c:v>
                </c:pt>
                <c:pt idx="15">
                  <c:v>4</c:v>
                </c:pt>
                <c:pt idx="16">
                  <c:v>0</c:v>
                </c:pt>
                <c:pt idx="17">
                  <c:v>1</c:v>
                </c:pt>
                <c:pt idx="18">
                  <c:v>2</c:v>
                </c:pt>
                <c:pt idx="19">
                  <c:v>19</c:v>
                </c:pt>
                <c:pt idx="20">
                  <c:v>6</c:v>
                </c:pt>
                <c:pt idx="21">
                  <c:v>8</c:v>
                </c:pt>
                <c:pt idx="22">
                  <c:v>5</c:v>
                </c:pt>
                <c:pt idx="23">
                  <c:v>5</c:v>
                </c:pt>
                <c:pt idx="24">
                  <c:v>7</c:v>
                </c:pt>
                <c:pt idx="25">
                  <c:v>2</c:v>
                </c:pt>
                <c:pt idx="26">
                  <c:v>9</c:v>
                </c:pt>
                <c:pt idx="27">
                  <c:v>4</c:v>
                </c:pt>
                <c:pt idx="28">
                  <c:v>3</c:v>
                </c:pt>
                <c:pt idx="29">
                  <c:v>2</c:v>
                </c:pt>
                <c:pt idx="30">
                  <c:v>2</c:v>
                </c:pt>
                <c:pt idx="31">
                  <c:v>5</c:v>
                </c:pt>
                <c:pt idx="32">
                  <c:v>2</c:v>
                </c:pt>
                <c:pt idx="33">
                  <c:v>3</c:v>
                </c:pt>
                <c:pt idx="34">
                  <c:v>0</c:v>
                </c:pt>
                <c:pt idx="3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CED-4649-B26F-2F15551D5CDD}"/>
            </c:ext>
          </c:extLst>
        </c:ser>
        <c:ser>
          <c:idx val="3"/>
          <c:order val="3"/>
          <c:tx>
            <c:strRef>
              <c:f>'Sub regions only  for graph'!$A$6</c:f>
              <c:strCache>
                <c:ptCount val="1"/>
                <c:pt idx="0">
                  <c:v>Caribe Latino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cat>
            <c:multiLvlStrRef>
              <c:f>'Sub regions only  for graph'!$C$1:$AM$2</c:f>
              <c:multiLvlStrCache>
                <c:ptCount val="36"/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5</c:v>
                  </c:pt>
                  <c:pt idx="5">
                    <c:v>6</c:v>
                  </c:pt>
                  <c:pt idx="6">
                    <c:v>7</c:v>
                  </c:pt>
                  <c:pt idx="7">
                    <c:v>8</c:v>
                  </c:pt>
                  <c:pt idx="8">
                    <c:v>9</c:v>
                  </c:pt>
                  <c:pt idx="9">
                    <c:v>10</c:v>
                  </c:pt>
                  <c:pt idx="10">
                    <c:v>11</c:v>
                  </c:pt>
                  <c:pt idx="11">
                    <c:v>12</c:v>
                  </c:pt>
                  <c:pt idx="12">
                    <c:v>1</c:v>
                  </c:pt>
                  <c:pt idx="13">
                    <c:v>2</c:v>
                  </c:pt>
                  <c:pt idx="14">
                    <c:v>3</c:v>
                  </c:pt>
                  <c:pt idx="15">
                    <c:v>4</c:v>
                  </c:pt>
                  <c:pt idx="16">
                    <c:v>5</c:v>
                  </c:pt>
                  <c:pt idx="17">
                    <c:v>6</c:v>
                  </c:pt>
                  <c:pt idx="18">
                    <c:v>7</c:v>
                  </c:pt>
                  <c:pt idx="19">
                    <c:v>8</c:v>
                  </c:pt>
                  <c:pt idx="20">
                    <c:v>9</c:v>
                  </c:pt>
                  <c:pt idx="21">
                    <c:v>10</c:v>
                  </c:pt>
                  <c:pt idx="22">
                    <c:v>11</c:v>
                  </c:pt>
                  <c:pt idx="23">
                    <c:v>12</c:v>
                  </c:pt>
                  <c:pt idx="24">
                    <c:v>1</c:v>
                  </c:pt>
                  <c:pt idx="25">
                    <c:v>2</c:v>
                  </c:pt>
                  <c:pt idx="26">
                    <c:v>3</c:v>
                  </c:pt>
                  <c:pt idx="27">
                    <c:v>4</c:v>
                  </c:pt>
                  <c:pt idx="28">
                    <c:v>5</c:v>
                  </c:pt>
                  <c:pt idx="29">
                    <c:v>6</c:v>
                  </c:pt>
                  <c:pt idx="30">
                    <c:v>7</c:v>
                  </c:pt>
                  <c:pt idx="31">
                    <c:v>8</c:v>
                  </c:pt>
                  <c:pt idx="32">
                    <c:v>9</c:v>
                  </c:pt>
                  <c:pt idx="33">
                    <c:v>10</c:v>
                  </c:pt>
                  <c:pt idx="34">
                    <c:v>11</c:v>
                  </c:pt>
                  <c:pt idx="35">
                    <c:v>12</c:v>
                  </c:pt>
                </c:lvl>
                <c:lvl>
                  <c:pt idx="0">
                    <c:v>2018</c:v>
                  </c:pt>
                  <c:pt idx="12">
                    <c:v>2019</c:v>
                  </c:pt>
                  <c:pt idx="24">
                    <c:v>2020</c:v>
                  </c:pt>
                </c:lvl>
              </c:multiLvlStrCache>
            </c:multiLvlStrRef>
          </c:cat>
          <c:val>
            <c:numRef>
              <c:f>'Sub regions only  for graph'!$C$6:$AM$6</c:f>
              <c:numCache>
                <c:formatCode>#,##0</c:formatCode>
                <c:ptCount val="3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17</c:v>
                </c:pt>
                <c:pt idx="5">
                  <c:v>0</c:v>
                </c:pt>
                <c:pt idx="6">
                  <c:v>10</c:v>
                </c:pt>
                <c:pt idx="7">
                  <c:v>13</c:v>
                </c:pt>
                <c:pt idx="8">
                  <c:v>0</c:v>
                </c:pt>
                <c:pt idx="9">
                  <c:v>55</c:v>
                </c:pt>
                <c:pt idx="10">
                  <c:v>45</c:v>
                </c:pt>
                <c:pt idx="11">
                  <c:v>22</c:v>
                </c:pt>
                <c:pt idx="12">
                  <c:v>0</c:v>
                </c:pt>
                <c:pt idx="13">
                  <c:v>0</c:v>
                </c:pt>
                <c:pt idx="14">
                  <c:v>74</c:v>
                </c:pt>
                <c:pt idx="15">
                  <c:v>12</c:v>
                </c:pt>
                <c:pt idx="16">
                  <c:v>3</c:v>
                </c:pt>
                <c:pt idx="17">
                  <c:v>0</c:v>
                </c:pt>
                <c:pt idx="18">
                  <c:v>10</c:v>
                </c:pt>
                <c:pt idx="19">
                  <c:v>387</c:v>
                </c:pt>
                <c:pt idx="20">
                  <c:v>10</c:v>
                </c:pt>
                <c:pt idx="21">
                  <c:v>0</c:v>
                </c:pt>
                <c:pt idx="22">
                  <c:v>20</c:v>
                </c:pt>
                <c:pt idx="23">
                  <c:v>207</c:v>
                </c:pt>
                <c:pt idx="24">
                  <c:v>36</c:v>
                </c:pt>
                <c:pt idx="25">
                  <c:v>58</c:v>
                </c:pt>
                <c:pt idx="26">
                  <c:v>55</c:v>
                </c:pt>
                <c:pt idx="27">
                  <c:v>54</c:v>
                </c:pt>
                <c:pt idx="28">
                  <c:v>57</c:v>
                </c:pt>
                <c:pt idx="29">
                  <c:v>59</c:v>
                </c:pt>
                <c:pt idx="30">
                  <c:v>58</c:v>
                </c:pt>
                <c:pt idx="31">
                  <c:v>54</c:v>
                </c:pt>
                <c:pt idx="32">
                  <c:v>20</c:v>
                </c:pt>
                <c:pt idx="33">
                  <c:v>13</c:v>
                </c:pt>
                <c:pt idx="34">
                  <c:v>0</c:v>
                </c:pt>
                <c:pt idx="3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CED-4649-B26F-2F15551D5CDD}"/>
            </c:ext>
          </c:extLst>
        </c:ser>
        <c:ser>
          <c:idx val="4"/>
          <c:order val="4"/>
          <c:tx>
            <c:strRef>
              <c:f>'Sub regions only  for graph'!$A$7</c:f>
              <c:strCache>
                <c:ptCount val="1"/>
                <c:pt idx="0">
                  <c:v>Cono Sur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cat>
            <c:multiLvlStrRef>
              <c:f>'Sub regions only  for graph'!$C$1:$AM$2</c:f>
              <c:multiLvlStrCache>
                <c:ptCount val="36"/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5</c:v>
                  </c:pt>
                  <c:pt idx="5">
                    <c:v>6</c:v>
                  </c:pt>
                  <c:pt idx="6">
                    <c:v>7</c:v>
                  </c:pt>
                  <c:pt idx="7">
                    <c:v>8</c:v>
                  </c:pt>
                  <c:pt idx="8">
                    <c:v>9</c:v>
                  </c:pt>
                  <c:pt idx="9">
                    <c:v>10</c:v>
                  </c:pt>
                  <c:pt idx="10">
                    <c:v>11</c:v>
                  </c:pt>
                  <c:pt idx="11">
                    <c:v>12</c:v>
                  </c:pt>
                  <c:pt idx="12">
                    <c:v>1</c:v>
                  </c:pt>
                  <c:pt idx="13">
                    <c:v>2</c:v>
                  </c:pt>
                  <c:pt idx="14">
                    <c:v>3</c:v>
                  </c:pt>
                  <c:pt idx="15">
                    <c:v>4</c:v>
                  </c:pt>
                  <c:pt idx="16">
                    <c:v>5</c:v>
                  </c:pt>
                  <c:pt idx="17">
                    <c:v>6</c:v>
                  </c:pt>
                  <c:pt idx="18">
                    <c:v>7</c:v>
                  </c:pt>
                  <c:pt idx="19">
                    <c:v>8</c:v>
                  </c:pt>
                  <c:pt idx="20">
                    <c:v>9</c:v>
                  </c:pt>
                  <c:pt idx="21">
                    <c:v>10</c:v>
                  </c:pt>
                  <c:pt idx="22">
                    <c:v>11</c:v>
                  </c:pt>
                  <c:pt idx="23">
                    <c:v>12</c:v>
                  </c:pt>
                  <c:pt idx="24">
                    <c:v>1</c:v>
                  </c:pt>
                  <c:pt idx="25">
                    <c:v>2</c:v>
                  </c:pt>
                  <c:pt idx="26">
                    <c:v>3</c:v>
                  </c:pt>
                  <c:pt idx="27">
                    <c:v>4</c:v>
                  </c:pt>
                  <c:pt idx="28">
                    <c:v>5</c:v>
                  </c:pt>
                  <c:pt idx="29">
                    <c:v>6</c:v>
                  </c:pt>
                  <c:pt idx="30">
                    <c:v>7</c:v>
                  </c:pt>
                  <c:pt idx="31">
                    <c:v>8</c:v>
                  </c:pt>
                  <c:pt idx="32">
                    <c:v>9</c:v>
                  </c:pt>
                  <c:pt idx="33">
                    <c:v>10</c:v>
                  </c:pt>
                  <c:pt idx="34">
                    <c:v>11</c:v>
                  </c:pt>
                  <c:pt idx="35">
                    <c:v>12</c:v>
                  </c:pt>
                </c:lvl>
                <c:lvl>
                  <c:pt idx="0">
                    <c:v>2018</c:v>
                  </c:pt>
                  <c:pt idx="12">
                    <c:v>2019</c:v>
                  </c:pt>
                  <c:pt idx="24">
                    <c:v>2020</c:v>
                  </c:pt>
                </c:lvl>
              </c:multiLvlStrCache>
            </c:multiLvlStrRef>
          </c:cat>
          <c:val>
            <c:numRef>
              <c:f>'Sub regions only  for graph'!$C$7:$AM$7</c:f>
              <c:numCache>
                <c:formatCode>#,##0</c:formatCode>
                <c:ptCount val="36"/>
                <c:pt idx="0">
                  <c:v>0</c:v>
                </c:pt>
                <c:pt idx="1">
                  <c:v>14</c:v>
                </c:pt>
                <c:pt idx="2">
                  <c:v>13</c:v>
                </c:pt>
                <c:pt idx="3">
                  <c:v>32</c:v>
                </c:pt>
                <c:pt idx="4">
                  <c:v>5</c:v>
                </c:pt>
                <c:pt idx="5">
                  <c:v>16</c:v>
                </c:pt>
                <c:pt idx="6">
                  <c:v>21</c:v>
                </c:pt>
                <c:pt idx="7">
                  <c:v>28</c:v>
                </c:pt>
                <c:pt idx="8">
                  <c:v>25</c:v>
                </c:pt>
                <c:pt idx="9">
                  <c:v>24</c:v>
                </c:pt>
                <c:pt idx="10">
                  <c:v>18</c:v>
                </c:pt>
                <c:pt idx="11">
                  <c:v>24</c:v>
                </c:pt>
                <c:pt idx="12">
                  <c:v>18</c:v>
                </c:pt>
                <c:pt idx="13">
                  <c:v>19</c:v>
                </c:pt>
                <c:pt idx="14">
                  <c:v>111</c:v>
                </c:pt>
                <c:pt idx="15">
                  <c:v>122</c:v>
                </c:pt>
                <c:pt idx="16">
                  <c:v>63</c:v>
                </c:pt>
                <c:pt idx="17">
                  <c:v>49</c:v>
                </c:pt>
                <c:pt idx="18">
                  <c:v>82</c:v>
                </c:pt>
                <c:pt idx="19">
                  <c:v>55</c:v>
                </c:pt>
                <c:pt idx="20">
                  <c:v>64</c:v>
                </c:pt>
                <c:pt idx="21">
                  <c:v>57</c:v>
                </c:pt>
                <c:pt idx="22">
                  <c:v>54</c:v>
                </c:pt>
                <c:pt idx="23">
                  <c:v>38</c:v>
                </c:pt>
                <c:pt idx="24">
                  <c:v>37</c:v>
                </c:pt>
                <c:pt idx="25">
                  <c:v>59</c:v>
                </c:pt>
                <c:pt idx="26">
                  <c:v>70</c:v>
                </c:pt>
                <c:pt idx="27">
                  <c:v>57</c:v>
                </c:pt>
                <c:pt idx="28">
                  <c:v>56</c:v>
                </c:pt>
                <c:pt idx="29">
                  <c:v>46</c:v>
                </c:pt>
                <c:pt idx="30">
                  <c:v>41</c:v>
                </c:pt>
                <c:pt idx="31">
                  <c:v>41</c:v>
                </c:pt>
                <c:pt idx="32">
                  <c:v>27</c:v>
                </c:pt>
                <c:pt idx="33">
                  <c:v>20</c:v>
                </c:pt>
                <c:pt idx="34">
                  <c:v>9</c:v>
                </c:pt>
                <c:pt idx="3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CED-4649-B26F-2F15551D5C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03765743"/>
        <c:axId val="606215599"/>
      </c:areaChart>
      <c:catAx>
        <c:axId val="803765743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6215599"/>
        <c:crosses val="autoZero"/>
        <c:auto val="1"/>
        <c:lblAlgn val="ctr"/>
        <c:lblOffset val="100"/>
        <c:noMultiLvlLbl val="0"/>
      </c:catAx>
      <c:valAx>
        <c:axId val="606215599"/>
        <c:scaling>
          <c:orientation val="minMax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3765743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1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5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40000"/>
            <a:lumOff val="60000"/>
          </a:schemeClr>
        </a:solidFill>
        <a:round/>
      </a:ln>
    </cs:spPr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273B6-E5FC-47F4-B86B-8E92893B33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D572E9-684F-432B-AA92-AA172B0457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4BDCE8-18B5-4950-90AE-E06DC44C0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6FBA5-EC17-4D08-B023-0E6C1503C1F9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199348-7631-4100-8D0E-8F935329E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985295-3D42-49DE-9714-6EF12B62E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E967-C520-4DE2-8FBF-3EB20CB07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357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149BC-F10A-4671-83F9-88364DC83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AAE453-4FE3-4450-AB6C-FC3054F8AA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A779CC-02BB-40D3-BB9D-F331D52C7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6FBA5-EC17-4D08-B023-0E6C1503C1F9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BBAB2-75DF-4017-B76F-75CD36F75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BF0360-C6BA-48F6-892D-E99099269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E967-C520-4DE2-8FBF-3EB20CB07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709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AEF16F-6F38-4538-8B9C-3BF88CE936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A26940-1689-4F42-8E57-9AC349EDE9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9754C1-33C4-40A6-8E70-32D6B0D60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6FBA5-EC17-4D08-B023-0E6C1503C1F9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B7C57A-9368-43FF-8029-62A8D4E3C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EC28B-685A-4ABD-97F3-189696EE8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E967-C520-4DE2-8FBF-3EB20CB07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28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A57EE-677A-41CF-9E93-23FA54864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68A4B7-26C2-4739-A6B3-0E2F44D720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9EFCD8-6E4D-4F45-8988-808ABDBDE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6FBA5-EC17-4D08-B023-0E6C1503C1F9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736E2B-BC4E-4E4D-8559-EF4884371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9A22A4-66A5-48A1-B365-E3BED6538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E967-C520-4DE2-8FBF-3EB20CB07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499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BDE01-44F2-478E-AA5B-F3DB604D6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606683-5A27-4345-B102-F9D42E8635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5B4AA5-2124-486F-AA9F-4B2F35084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6FBA5-EC17-4D08-B023-0E6C1503C1F9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81456F-C164-4B13-8675-68849EEBA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1C0212-45C4-4D1E-B7CB-02AD1FFCC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E967-C520-4DE2-8FBF-3EB20CB07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186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9600E-7593-4992-9FC2-6FCF47F19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7CD053-ED07-4C34-89B9-F58A6292AA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B275B4-36F2-4416-9071-F8B551D61C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89983A-2871-46F7-AF28-2544168D9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6FBA5-EC17-4D08-B023-0E6C1503C1F9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ECD712-CC1F-4B16-BA03-D7AD2892A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96D8D6-2D2E-43B1-8C3B-13966B3B5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E967-C520-4DE2-8FBF-3EB20CB07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099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C0A8B-4252-4DD6-AD8E-6205BA23F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6DD603-6804-4C9B-AE77-57C0518DCA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6BF154-5F56-4E66-8D94-BA18248C12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96BF24-4F91-4105-BF90-2B98BAF3B6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FE38B3-7E1D-40BF-8DFE-78DA6158BE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A9E0223-0C0A-4B7F-843B-70BB6D6D6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6FBA5-EC17-4D08-B023-0E6C1503C1F9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D489E4-468D-4154-8B2A-8D9F60F17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E3B8C2-E348-42A2-9A20-AC30A1E6B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E967-C520-4DE2-8FBF-3EB20CB07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875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2D13C6-A794-42B5-A905-F7A60B5E7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F7A8AB-9550-4F7C-9E06-BBBFEA124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6FBA5-EC17-4D08-B023-0E6C1503C1F9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81E5E1-31FB-4D4F-B32C-DD6C4E565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A9E8DF-2AF9-4340-B6EB-777DB0CCF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E967-C520-4DE2-8FBF-3EB20CB07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995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056E27-F7B2-4F65-8873-C375FE70F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6FBA5-EC17-4D08-B023-0E6C1503C1F9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49068D-697B-44F7-9987-0310FA8DE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F36CFD-5FD9-45D0-A114-2DE74940F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E967-C520-4DE2-8FBF-3EB20CB07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918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E7B9B-67F8-414B-8901-F6D8F5535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DB85B0-4A88-4BBF-86BC-BCEEA464F9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2B5FAC-68A1-4B39-9460-8470C03426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59F79B-2ADD-4A1C-8076-0AC752483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6FBA5-EC17-4D08-B023-0E6C1503C1F9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F8E621-BC01-4ED7-BBF0-5004AB062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0F64A9-DFB8-4FF7-89FA-41C200D3B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E967-C520-4DE2-8FBF-3EB20CB07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079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611B1-8822-496E-AA49-F40B6ED5A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87814B-EFD1-444A-89AD-A03810F816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EA057B-1A81-42B0-8169-ADBB9B7BD3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508425-8934-41D4-AA43-23DE9BC1D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6FBA5-EC17-4D08-B023-0E6C1503C1F9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B6B9E6-7821-4228-8D8E-D40420474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29ADFE-DFC6-4D10-A110-88ED038D0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E967-C520-4DE2-8FBF-3EB20CB07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982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2106518-E7E1-4FE8-B682-761ABE1C5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C1DACA-A737-4928-A41E-612FA0444B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9E34F2-7E99-4CB3-82AB-51FDE85F34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6FBA5-EC17-4D08-B023-0E6C1503C1F9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89BCB6-AFA5-44C8-A0E3-3AC55AD92B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9D456B-2C8B-4575-979A-0DFA0BF421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FE967-C520-4DE2-8FBF-3EB20CB07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053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686438DB-6790-4391-B01E-40C0AFA31C1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5709931"/>
              </p:ext>
            </p:extLst>
          </p:nvPr>
        </p:nvGraphicFramePr>
        <p:xfrm>
          <a:off x="6408905" y="1340200"/>
          <a:ext cx="5734968" cy="43151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101C9C15-753D-4665-92E1-25A653D6637C}"/>
              </a:ext>
            </a:extLst>
          </p:cNvPr>
          <p:cNvSpPr txBox="1"/>
          <p:nvPr/>
        </p:nvSpPr>
        <p:spPr>
          <a:xfrm>
            <a:off x="0" y="1790162"/>
            <a:ext cx="338554" cy="264007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s-419" sz="1000" b="1" dirty="0"/>
              <a:t>No de casos sospechosos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18939A1-F0D6-49C0-81B1-F5724DBB5937}"/>
              </a:ext>
            </a:extLst>
          </p:cNvPr>
          <p:cNvSpPr txBox="1"/>
          <p:nvPr/>
        </p:nvSpPr>
        <p:spPr>
          <a:xfrm>
            <a:off x="4771380" y="1938802"/>
            <a:ext cx="996902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N=5,380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F779D8D-F738-40B1-BAF5-D0EAA69CEACD}"/>
              </a:ext>
            </a:extLst>
          </p:cNvPr>
          <p:cNvSpPr txBox="1"/>
          <p:nvPr/>
        </p:nvSpPr>
        <p:spPr>
          <a:xfrm>
            <a:off x="10362054" y="1796072"/>
            <a:ext cx="1105760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N=10,568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F473597-831B-4E21-A857-62464CCAE493}"/>
              </a:ext>
            </a:extLst>
          </p:cNvPr>
          <p:cNvSpPr txBox="1"/>
          <p:nvPr/>
        </p:nvSpPr>
        <p:spPr>
          <a:xfrm>
            <a:off x="268067" y="144378"/>
            <a:ext cx="111997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400" b="1" dirty="0">
                <a:latin typeface="Palatino Linotype" panose="02040502050505030304" pitchFamily="18" charset="0"/>
              </a:rPr>
              <a:t>Comparación en la notificación oportuno de los casos sospechosos de sarampión y rubeola: primeras 12 semanas epidemiológicas, 2018-2020*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53CDB65-33A2-428F-9B01-F728801B7A08}"/>
              </a:ext>
            </a:extLst>
          </p:cNvPr>
          <p:cNvSpPr txBox="1"/>
          <p:nvPr/>
        </p:nvSpPr>
        <p:spPr>
          <a:xfrm>
            <a:off x="227079" y="5561215"/>
            <a:ext cx="56305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1200" i="1" dirty="0"/>
              <a:t>**Fuente</a:t>
            </a:r>
            <a:r>
              <a:rPr lang="es-419" sz="1200" dirty="0"/>
              <a:t>: Boletines regionales de sarampión y rubeola publicados en la página web de Inmunizaciones. Esta notificación es estática, no sufre cambios o actualizaciones a lo largo del año.  Accedido el 30 de marzo de 2020.  www.paho.org/inmunizacion/boletinsarampionrubeola</a:t>
            </a:r>
            <a:endParaRPr lang="en-US" sz="12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559D542-881D-48C2-A379-D24DAFABB301}"/>
              </a:ext>
            </a:extLst>
          </p:cNvPr>
          <p:cNvSpPr txBox="1"/>
          <p:nvPr/>
        </p:nvSpPr>
        <p:spPr>
          <a:xfrm>
            <a:off x="6483968" y="5641452"/>
            <a:ext cx="56305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1200" i="1" dirty="0"/>
              <a:t>**Fuente</a:t>
            </a:r>
            <a:r>
              <a:rPr lang="es-419" sz="1200" dirty="0"/>
              <a:t>: Almacén de datos regional de Inmunizaciones. La base regional sistematiza las actualizaciones en la notificación de los casos sospechosos enviados por los países semanalmente. Esta actualización es continua a lo largo del año e incluye los casos reportados con rezago.</a:t>
            </a:r>
            <a:endParaRPr lang="en-US" sz="12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612F740-549C-4CDA-9E26-E3A14CFD92D4}"/>
              </a:ext>
            </a:extLst>
          </p:cNvPr>
          <p:cNvSpPr txBox="1"/>
          <p:nvPr/>
        </p:nvSpPr>
        <p:spPr>
          <a:xfrm>
            <a:off x="235427" y="6502531"/>
            <a:ext cx="35132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1200" dirty="0"/>
              <a:t>*Excluye Brasil y México</a:t>
            </a: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A87E54DC-244B-410F-8EB9-1C79EEEB555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8047891"/>
              </p:ext>
            </p:extLst>
          </p:nvPr>
        </p:nvGraphicFramePr>
        <p:xfrm>
          <a:off x="338554" y="1398215"/>
          <a:ext cx="6145414" cy="39781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8007D3B1-9334-4867-B3FD-0542373A50D3}"/>
              </a:ext>
            </a:extLst>
          </p:cNvPr>
          <p:cNvSpPr txBox="1"/>
          <p:nvPr/>
        </p:nvSpPr>
        <p:spPr>
          <a:xfrm>
            <a:off x="931053" y="1320036"/>
            <a:ext cx="2320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i="1" dirty="0"/>
              <a:t>**Notificación estática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E9950B2-37EE-4B48-B4B2-825DFD141B94}"/>
              </a:ext>
            </a:extLst>
          </p:cNvPr>
          <p:cNvSpPr txBox="1"/>
          <p:nvPr/>
        </p:nvSpPr>
        <p:spPr>
          <a:xfrm>
            <a:off x="6959918" y="1272876"/>
            <a:ext cx="25278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i="1" dirty="0"/>
              <a:t>**Notificación continua</a:t>
            </a:r>
          </a:p>
        </p:txBody>
      </p:sp>
    </p:spTree>
    <p:extLst>
      <p:ext uri="{BB962C8B-B14F-4D97-AF65-F5344CB8AC3E}">
        <p14:creationId xmlns:p14="http://schemas.microsoft.com/office/powerpoint/2010/main" val="15466480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6CA7676B86F74E856844E3FCBB414E" ma:contentTypeVersion="17" ma:contentTypeDescription="Create a new document." ma:contentTypeScope="" ma:versionID="55d92156c0fde363ab54eddd9ce4f8d8">
  <xsd:schema xmlns:xsd="http://www.w3.org/2001/XMLSchema" xmlns:xs="http://www.w3.org/2001/XMLSchema" xmlns:p="http://schemas.microsoft.com/office/2006/metadata/properties" xmlns:ns2="57afcdac-b810-49c0-af1e-015628e7eb43" xmlns:ns3="73d0ba8d-d766-4bf6-bcf0-d2eb81301a02" targetNamespace="http://schemas.microsoft.com/office/2006/metadata/properties" ma:root="true" ma:fieldsID="c8cb6bde59da07c8a0c660ca68075763" ns2:_="" ns3:_="">
    <xsd:import namespace="57afcdac-b810-49c0-af1e-015628e7eb43"/>
    <xsd:import namespace="73d0ba8d-d766-4bf6-bcf0-d2eb81301a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afcdac-b810-49c0-af1e-015628e7eb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d0ba8d-d766-4bf6-bcf0-d2eb81301a0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4456578-C01D-4459-85B2-FC47722E373C}">
  <ds:schemaRefs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4655c133-e14e-4d88-8fbc-c3b347145ec5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64ced670-a384-4657-ba0f-fc07d30f5a44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0F0227B-8282-48C5-9CF3-7FF77AB8D3D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19319A3-57FA-4EEB-AC7F-A2515D184EC9}"/>
</file>

<file path=docProps/app.xml><?xml version="1.0" encoding="utf-8"?>
<Properties xmlns="http://schemas.openxmlformats.org/officeDocument/2006/extended-properties" xmlns:vt="http://schemas.openxmlformats.org/officeDocument/2006/docPropsVTypes">
  <TotalTime>4770</TotalTime>
  <Words>138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Palatino Linotype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Bravo, Ms. Pamela (WDC)</dc:creator>
  <cp:lastModifiedBy>Pacis, Ms. Carmelita Lucia (WDC)</cp:lastModifiedBy>
  <cp:revision>11</cp:revision>
  <dcterms:created xsi:type="dcterms:W3CDTF">2020-03-26T21:39:32Z</dcterms:created>
  <dcterms:modified xsi:type="dcterms:W3CDTF">2020-03-31T20:56:04Z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0x010100756CA7676B86F74E856844E3FCBB414E</vt:lpwstr>
  </property>
</Properties>
</file>