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140918415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76" y="2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Chart%20in%20Microsoft%20PowerPoint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'[Chart in Microsoft PowerPoint]BRA'!$A$111</c:f>
              <c:strCache>
                <c:ptCount val="1"/>
                <c:pt idx="0">
                  <c:v>Canada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numRef>
              <c:f>'[Chart in Microsoft PowerPoint]BRA'!$B$110:$CA$110</c:f>
              <c:numCache>
                <c:formatCode>General</c:formatCode>
                <c:ptCount val="78"/>
                <c:pt idx="0">
                  <c:v>1</c:v>
                </c:pt>
                <c:pt idx="1">
                  <c:v>13</c:v>
                </c:pt>
                <c:pt idx="2">
                  <c:v>14</c:v>
                </c:pt>
                <c:pt idx="3">
                  <c:v>15</c:v>
                </c:pt>
                <c:pt idx="4">
                  <c:v>17</c:v>
                </c:pt>
                <c:pt idx="5">
                  <c:v>21</c:v>
                </c:pt>
                <c:pt idx="6">
                  <c:v>22</c:v>
                </c:pt>
                <c:pt idx="7">
                  <c:v>24</c:v>
                </c:pt>
                <c:pt idx="8">
                  <c:v>26</c:v>
                </c:pt>
                <c:pt idx="9">
                  <c:v>27</c:v>
                </c:pt>
                <c:pt idx="10">
                  <c:v>28</c:v>
                </c:pt>
                <c:pt idx="11">
                  <c:v>31</c:v>
                </c:pt>
                <c:pt idx="12">
                  <c:v>32</c:v>
                </c:pt>
                <c:pt idx="13">
                  <c:v>33</c:v>
                </c:pt>
                <c:pt idx="14">
                  <c:v>35</c:v>
                </c:pt>
                <c:pt idx="15">
                  <c:v>37</c:v>
                </c:pt>
                <c:pt idx="16">
                  <c:v>40</c:v>
                </c:pt>
                <c:pt idx="17">
                  <c:v>41</c:v>
                </c:pt>
                <c:pt idx="18">
                  <c:v>42</c:v>
                </c:pt>
                <c:pt idx="19">
                  <c:v>43</c:v>
                </c:pt>
                <c:pt idx="20">
                  <c:v>44</c:v>
                </c:pt>
                <c:pt idx="21">
                  <c:v>45</c:v>
                </c:pt>
                <c:pt idx="22">
                  <c:v>46</c:v>
                </c:pt>
                <c:pt idx="23">
                  <c:v>47</c:v>
                </c:pt>
                <c:pt idx="24">
                  <c:v>48</c:v>
                </c:pt>
                <c:pt idx="25">
                  <c:v>49</c:v>
                </c:pt>
                <c:pt idx="26">
                  <c:v>51</c:v>
                </c:pt>
                <c:pt idx="27">
                  <c:v>53</c:v>
                </c:pt>
                <c:pt idx="28">
                  <c:v>1</c:v>
                </c:pt>
                <c:pt idx="29">
                  <c:v>2</c:v>
                </c:pt>
                <c:pt idx="30">
                  <c:v>3</c:v>
                </c:pt>
                <c:pt idx="31">
                  <c:v>4</c:v>
                </c:pt>
                <c:pt idx="32">
                  <c:v>5</c:v>
                </c:pt>
                <c:pt idx="33">
                  <c:v>6</c:v>
                </c:pt>
                <c:pt idx="34">
                  <c:v>7</c:v>
                </c:pt>
                <c:pt idx="35">
                  <c:v>8</c:v>
                </c:pt>
                <c:pt idx="36">
                  <c:v>9</c:v>
                </c:pt>
                <c:pt idx="37">
                  <c:v>10</c:v>
                </c:pt>
                <c:pt idx="38">
                  <c:v>11</c:v>
                </c:pt>
                <c:pt idx="39">
                  <c:v>12</c:v>
                </c:pt>
                <c:pt idx="40">
                  <c:v>13</c:v>
                </c:pt>
                <c:pt idx="41">
                  <c:v>14</c:v>
                </c:pt>
                <c:pt idx="42">
                  <c:v>15</c:v>
                </c:pt>
                <c:pt idx="43">
                  <c:v>16</c:v>
                </c:pt>
                <c:pt idx="44">
                  <c:v>17</c:v>
                </c:pt>
                <c:pt idx="45">
                  <c:v>18</c:v>
                </c:pt>
                <c:pt idx="46">
                  <c:v>19</c:v>
                </c:pt>
                <c:pt idx="47">
                  <c:v>20</c:v>
                </c:pt>
                <c:pt idx="48">
                  <c:v>21</c:v>
                </c:pt>
                <c:pt idx="49">
                  <c:v>22</c:v>
                </c:pt>
                <c:pt idx="50">
                  <c:v>23</c:v>
                </c:pt>
                <c:pt idx="51">
                  <c:v>24</c:v>
                </c:pt>
                <c:pt idx="52">
                  <c:v>25</c:v>
                </c:pt>
                <c:pt idx="53">
                  <c:v>26</c:v>
                </c:pt>
                <c:pt idx="54">
                  <c:v>27</c:v>
                </c:pt>
                <c:pt idx="55">
                  <c:v>28</c:v>
                </c:pt>
                <c:pt idx="56">
                  <c:v>29</c:v>
                </c:pt>
                <c:pt idx="57">
                  <c:v>30</c:v>
                </c:pt>
                <c:pt idx="58">
                  <c:v>31</c:v>
                </c:pt>
                <c:pt idx="59">
                  <c:v>32</c:v>
                </c:pt>
                <c:pt idx="60">
                  <c:v>33</c:v>
                </c:pt>
                <c:pt idx="61">
                  <c:v>34</c:v>
                </c:pt>
                <c:pt idx="62">
                  <c:v>35</c:v>
                </c:pt>
                <c:pt idx="63">
                  <c:v>36</c:v>
                </c:pt>
                <c:pt idx="64">
                  <c:v>37</c:v>
                </c:pt>
                <c:pt idx="65">
                  <c:v>38</c:v>
                </c:pt>
                <c:pt idx="66">
                  <c:v>39</c:v>
                </c:pt>
                <c:pt idx="67">
                  <c:v>40</c:v>
                </c:pt>
                <c:pt idx="68">
                  <c:v>41</c:v>
                </c:pt>
                <c:pt idx="69">
                  <c:v>42</c:v>
                </c:pt>
                <c:pt idx="70">
                  <c:v>43</c:v>
                </c:pt>
                <c:pt idx="71">
                  <c:v>44</c:v>
                </c:pt>
                <c:pt idx="72">
                  <c:v>45</c:v>
                </c:pt>
                <c:pt idx="73">
                  <c:v>46</c:v>
                </c:pt>
                <c:pt idx="74">
                  <c:v>47</c:v>
                </c:pt>
                <c:pt idx="75">
                  <c:v>48</c:v>
                </c:pt>
                <c:pt idx="76">
                  <c:v>49</c:v>
                </c:pt>
                <c:pt idx="77">
                  <c:v>50</c:v>
                </c:pt>
              </c:numCache>
            </c:numRef>
          </c:cat>
          <c:val>
            <c:numRef>
              <c:f>'[Chart in Microsoft PowerPoint]BRA'!$B$111:$CA$111</c:f>
              <c:numCache>
                <c:formatCode>General</c:formatCode>
                <c:ptCount val="78"/>
                <c:pt idx="6">
                  <c:v>1</c:v>
                </c:pt>
                <c:pt idx="7">
                  <c:v>1</c:v>
                </c:pt>
                <c:pt idx="9">
                  <c:v>1</c:v>
                </c:pt>
                <c:pt idx="15">
                  <c:v>1</c:v>
                </c:pt>
                <c:pt idx="26">
                  <c:v>1</c:v>
                </c:pt>
                <c:pt idx="30">
                  <c:v>1</c:v>
                </c:pt>
                <c:pt idx="31">
                  <c:v>2</c:v>
                </c:pt>
                <c:pt idx="32">
                  <c:v>2</c:v>
                </c:pt>
                <c:pt idx="33">
                  <c:v>2</c:v>
                </c:pt>
                <c:pt idx="34">
                  <c:v>4</c:v>
                </c:pt>
                <c:pt idx="35">
                  <c:v>1</c:v>
                </c:pt>
                <c:pt idx="36">
                  <c:v>1</c:v>
                </c:pt>
                <c:pt idx="37">
                  <c:v>1</c:v>
                </c:pt>
                <c:pt idx="39">
                  <c:v>5</c:v>
                </c:pt>
                <c:pt idx="40">
                  <c:v>2</c:v>
                </c:pt>
                <c:pt idx="41">
                  <c:v>1</c:v>
                </c:pt>
                <c:pt idx="42">
                  <c:v>1</c:v>
                </c:pt>
                <c:pt idx="45">
                  <c:v>3</c:v>
                </c:pt>
                <c:pt idx="46">
                  <c:v>1</c:v>
                </c:pt>
                <c:pt idx="47">
                  <c:v>7</c:v>
                </c:pt>
                <c:pt idx="48">
                  <c:v>2</c:v>
                </c:pt>
                <c:pt idx="50">
                  <c:v>2</c:v>
                </c:pt>
                <c:pt idx="52">
                  <c:v>3</c:v>
                </c:pt>
                <c:pt idx="57">
                  <c:v>1</c:v>
                </c:pt>
                <c:pt idx="58">
                  <c:v>3</c:v>
                </c:pt>
                <c:pt idx="6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536-4041-944C-F9067E083C48}"/>
            </c:ext>
          </c:extLst>
        </c:ser>
        <c:ser>
          <c:idx val="1"/>
          <c:order val="1"/>
          <c:tx>
            <c:strRef>
              <c:f>'[Chart in Microsoft PowerPoint]BRA'!$A$112</c:f>
              <c:strCache>
                <c:ptCount val="1"/>
                <c:pt idx="0">
                  <c:v>United States of America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numRef>
              <c:f>'[Chart in Microsoft PowerPoint]BRA'!$B$110:$CA$110</c:f>
              <c:numCache>
                <c:formatCode>General</c:formatCode>
                <c:ptCount val="78"/>
                <c:pt idx="0">
                  <c:v>1</c:v>
                </c:pt>
                <c:pt idx="1">
                  <c:v>13</c:v>
                </c:pt>
                <c:pt idx="2">
                  <c:v>14</c:v>
                </c:pt>
                <c:pt idx="3">
                  <c:v>15</c:v>
                </c:pt>
                <c:pt idx="4">
                  <c:v>17</c:v>
                </c:pt>
                <c:pt idx="5">
                  <c:v>21</c:v>
                </c:pt>
                <c:pt idx="6">
                  <c:v>22</c:v>
                </c:pt>
                <c:pt idx="7">
                  <c:v>24</c:v>
                </c:pt>
                <c:pt idx="8">
                  <c:v>26</c:v>
                </c:pt>
                <c:pt idx="9">
                  <c:v>27</c:v>
                </c:pt>
                <c:pt idx="10">
                  <c:v>28</c:v>
                </c:pt>
                <c:pt idx="11">
                  <c:v>31</c:v>
                </c:pt>
                <c:pt idx="12">
                  <c:v>32</c:v>
                </c:pt>
                <c:pt idx="13">
                  <c:v>33</c:v>
                </c:pt>
                <c:pt idx="14">
                  <c:v>35</c:v>
                </c:pt>
                <c:pt idx="15">
                  <c:v>37</c:v>
                </c:pt>
                <c:pt idx="16">
                  <c:v>40</c:v>
                </c:pt>
                <c:pt idx="17">
                  <c:v>41</c:v>
                </c:pt>
                <c:pt idx="18">
                  <c:v>42</c:v>
                </c:pt>
                <c:pt idx="19">
                  <c:v>43</c:v>
                </c:pt>
                <c:pt idx="20">
                  <c:v>44</c:v>
                </c:pt>
                <c:pt idx="21">
                  <c:v>45</c:v>
                </c:pt>
                <c:pt idx="22">
                  <c:v>46</c:v>
                </c:pt>
                <c:pt idx="23">
                  <c:v>47</c:v>
                </c:pt>
                <c:pt idx="24">
                  <c:v>48</c:v>
                </c:pt>
                <c:pt idx="25">
                  <c:v>49</c:v>
                </c:pt>
                <c:pt idx="26">
                  <c:v>51</c:v>
                </c:pt>
                <c:pt idx="27">
                  <c:v>53</c:v>
                </c:pt>
                <c:pt idx="28">
                  <c:v>1</c:v>
                </c:pt>
                <c:pt idx="29">
                  <c:v>2</c:v>
                </c:pt>
                <c:pt idx="30">
                  <c:v>3</c:v>
                </c:pt>
                <c:pt idx="31">
                  <c:v>4</c:v>
                </c:pt>
                <c:pt idx="32">
                  <c:v>5</c:v>
                </c:pt>
                <c:pt idx="33">
                  <c:v>6</c:v>
                </c:pt>
                <c:pt idx="34">
                  <c:v>7</c:v>
                </c:pt>
                <c:pt idx="35">
                  <c:v>8</c:v>
                </c:pt>
                <c:pt idx="36">
                  <c:v>9</c:v>
                </c:pt>
                <c:pt idx="37">
                  <c:v>10</c:v>
                </c:pt>
                <c:pt idx="38">
                  <c:v>11</c:v>
                </c:pt>
                <c:pt idx="39">
                  <c:v>12</c:v>
                </c:pt>
                <c:pt idx="40">
                  <c:v>13</c:v>
                </c:pt>
                <c:pt idx="41">
                  <c:v>14</c:v>
                </c:pt>
                <c:pt idx="42">
                  <c:v>15</c:v>
                </c:pt>
                <c:pt idx="43">
                  <c:v>16</c:v>
                </c:pt>
                <c:pt idx="44">
                  <c:v>17</c:v>
                </c:pt>
                <c:pt idx="45">
                  <c:v>18</c:v>
                </c:pt>
                <c:pt idx="46">
                  <c:v>19</c:v>
                </c:pt>
                <c:pt idx="47">
                  <c:v>20</c:v>
                </c:pt>
                <c:pt idx="48">
                  <c:v>21</c:v>
                </c:pt>
                <c:pt idx="49">
                  <c:v>22</c:v>
                </c:pt>
                <c:pt idx="50">
                  <c:v>23</c:v>
                </c:pt>
                <c:pt idx="51">
                  <c:v>24</c:v>
                </c:pt>
                <c:pt idx="52">
                  <c:v>25</c:v>
                </c:pt>
                <c:pt idx="53">
                  <c:v>26</c:v>
                </c:pt>
                <c:pt idx="54">
                  <c:v>27</c:v>
                </c:pt>
                <c:pt idx="55">
                  <c:v>28</c:v>
                </c:pt>
                <c:pt idx="56">
                  <c:v>29</c:v>
                </c:pt>
                <c:pt idx="57">
                  <c:v>30</c:v>
                </c:pt>
                <c:pt idx="58">
                  <c:v>31</c:v>
                </c:pt>
                <c:pt idx="59">
                  <c:v>32</c:v>
                </c:pt>
                <c:pt idx="60">
                  <c:v>33</c:v>
                </c:pt>
                <c:pt idx="61">
                  <c:v>34</c:v>
                </c:pt>
                <c:pt idx="62">
                  <c:v>35</c:v>
                </c:pt>
                <c:pt idx="63">
                  <c:v>36</c:v>
                </c:pt>
                <c:pt idx="64">
                  <c:v>37</c:v>
                </c:pt>
                <c:pt idx="65">
                  <c:v>38</c:v>
                </c:pt>
                <c:pt idx="66">
                  <c:v>39</c:v>
                </c:pt>
                <c:pt idx="67">
                  <c:v>40</c:v>
                </c:pt>
                <c:pt idx="68">
                  <c:v>41</c:v>
                </c:pt>
                <c:pt idx="69">
                  <c:v>42</c:v>
                </c:pt>
                <c:pt idx="70">
                  <c:v>43</c:v>
                </c:pt>
                <c:pt idx="71">
                  <c:v>44</c:v>
                </c:pt>
                <c:pt idx="72">
                  <c:v>45</c:v>
                </c:pt>
                <c:pt idx="73">
                  <c:v>46</c:v>
                </c:pt>
                <c:pt idx="74">
                  <c:v>47</c:v>
                </c:pt>
                <c:pt idx="75">
                  <c:v>48</c:v>
                </c:pt>
                <c:pt idx="76">
                  <c:v>49</c:v>
                </c:pt>
                <c:pt idx="77">
                  <c:v>50</c:v>
                </c:pt>
              </c:numCache>
            </c:numRef>
          </c:cat>
          <c:val>
            <c:numRef>
              <c:f>'[Chart in Microsoft PowerPoint]BRA'!$B$112:$CA$112</c:f>
              <c:numCache>
                <c:formatCode>General</c:formatCode>
                <c:ptCount val="78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5</c:v>
                </c:pt>
                <c:pt idx="4">
                  <c:v>1</c:v>
                </c:pt>
                <c:pt idx="5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2</c:v>
                </c:pt>
                <c:pt idx="11">
                  <c:v>1</c:v>
                </c:pt>
                <c:pt idx="12">
                  <c:v>2</c:v>
                </c:pt>
                <c:pt idx="13">
                  <c:v>1</c:v>
                </c:pt>
                <c:pt idx="14">
                  <c:v>1</c:v>
                </c:pt>
                <c:pt idx="16">
                  <c:v>2</c:v>
                </c:pt>
                <c:pt idx="17">
                  <c:v>5</c:v>
                </c:pt>
                <c:pt idx="18">
                  <c:v>10</c:v>
                </c:pt>
                <c:pt idx="19">
                  <c:v>20</c:v>
                </c:pt>
                <c:pt idx="20">
                  <c:v>9</c:v>
                </c:pt>
                <c:pt idx="21">
                  <c:v>13</c:v>
                </c:pt>
                <c:pt idx="22">
                  <c:v>8</c:v>
                </c:pt>
                <c:pt idx="23">
                  <c:v>7</c:v>
                </c:pt>
                <c:pt idx="24">
                  <c:v>11</c:v>
                </c:pt>
                <c:pt idx="25">
                  <c:v>3</c:v>
                </c:pt>
                <c:pt idx="27">
                  <c:v>1</c:v>
                </c:pt>
                <c:pt idx="28">
                  <c:v>7</c:v>
                </c:pt>
                <c:pt idx="29">
                  <c:v>4</c:v>
                </c:pt>
                <c:pt idx="30">
                  <c:v>10</c:v>
                </c:pt>
                <c:pt idx="31">
                  <c:v>12</c:v>
                </c:pt>
                <c:pt idx="32">
                  <c:v>5</c:v>
                </c:pt>
                <c:pt idx="33">
                  <c:v>6</c:v>
                </c:pt>
                <c:pt idx="34">
                  <c:v>14</c:v>
                </c:pt>
                <c:pt idx="35">
                  <c:v>6</c:v>
                </c:pt>
                <c:pt idx="36">
                  <c:v>13</c:v>
                </c:pt>
                <c:pt idx="37">
                  <c:v>19</c:v>
                </c:pt>
                <c:pt idx="38">
                  <c:v>22</c:v>
                </c:pt>
                <c:pt idx="39">
                  <c:v>24</c:v>
                </c:pt>
                <c:pt idx="40">
                  <c:v>37</c:v>
                </c:pt>
                <c:pt idx="41">
                  <c:v>39</c:v>
                </c:pt>
                <c:pt idx="42">
                  <c:v>32</c:v>
                </c:pt>
                <c:pt idx="43">
                  <c:v>38</c:v>
                </c:pt>
                <c:pt idx="44">
                  <c:v>15</c:v>
                </c:pt>
                <c:pt idx="45">
                  <c:v>24</c:v>
                </c:pt>
                <c:pt idx="46">
                  <c:v>5</c:v>
                </c:pt>
                <c:pt idx="47">
                  <c:v>8</c:v>
                </c:pt>
                <c:pt idx="48">
                  <c:v>12</c:v>
                </c:pt>
                <c:pt idx="49">
                  <c:v>7</c:v>
                </c:pt>
                <c:pt idx="50">
                  <c:v>11</c:v>
                </c:pt>
                <c:pt idx="51">
                  <c:v>6</c:v>
                </c:pt>
                <c:pt idx="52">
                  <c:v>11</c:v>
                </c:pt>
                <c:pt idx="53">
                  <c:v>6</c:v>
                </c:pt>
                <c:pt idx="54">
                  <c:v>6</c:v>
                </c:pt>
                <c:pt idx="55">
                  <c:v>5</c:v>
                </c:pt>
                <c:pt idx="56">
                  <c:v>5</c:v>
                </c:pt>
                <c:pt idx="57">
                  <c:v>1</c:v>
                </c:pt>
                <c:pt idx="58">
                  <c:v>2</c:v>
                </c:pt>
                <c:pt idx="59">
                  <c:v>3</c:v>
                </c:pt>
                <c:pt idx="60">
                  <c:v>3</c:v>
                </c:pt>
                <c:pt idx="61">
                  <c:v>2</c:v>
                </c:pt>
                <c:pt idx="63">
                  <c:v>1</c:v>
                </c:pt>
                <c:pt idx="64">
                  <c:v>1</c:v>
                </c:pt>
                <c:pt idx="65">
                  <c:v>2</c:v>
                </c:pt>
                <c:pt idx="67">
                  <c:v>3</c:v>
                </c:pt>
                <c:pt idx="68">
                  <c:v>1</c:v>
                </c:pt>
                <c:pt idx="69">
                  <c:v>1</c:v>
                </c:pt>
                <c:pt idx="70">
                  <c:v>2</c:v>
                </c:pt>
                <c:pt idx="71">
                  <c:v>1</c:v>
                </c:pt>
                <c:pt idx="73">
                  <c:v>1</c:v>
                </c:pt>
                <c:pt idx="77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536-4041-944C-F9067E083C48}"/>
            </c:ext>
          </c:extLst>
        </c:ser>
        <c:ser>
          <c:idx val="2"/>
          <c:order val="2"/>
          <c:tx>
            <c:strRef>
              <c:f>'[Chart in Microsoft PowerPoint]BRA'!$A$113</c:f>
              <c:strCache>
                <c:ptCount val="1"/>
                <c:pt idx="0">
                  <c:v>Argentina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numRef>
              <c:f>'[Chart in Microsoft PowerPoint]BRA'!$B$110:$CA$110</c:f>
              <c:numCache>
                <c:formatCode>General</c:formatCode>
                <c:ptCount val="78"/>
                <c:pt idx="0">
                  <c:v>1</c:v>
                </c:pt>
                <c:pt idx="1">
                  <c:v>13</c:v>
                </c:pt>
                <c:pt idx="2">
                  <c:v>14</c:v>
                </c:pt>
                <c:pt idx="3">
                  <c:v>15</c:v>
                </c:pt>
                <c:pt idx="4">
                  <c:v>17</c:v>
                </c:pt>
                <c:pt idx="5">
                  <c:v>21</c:v>
                </c:pt>
                <c:pt idx="6">
                  <c:v>22</c:v>
                </c:pt>
                <c:pt idx="7">
                  <c:v>24</c:v>
                </c:pt>
                <c:pt idx="8">
                  <c:v>26</c:v>
                </c:pt>
                <c:pt idx="9">
                  <c:v>27</c:v>
                </c:pt>
                <c:pt idx="10">
                  <c:v>28</c:v>
                </c:pt>
                <c:pt idx="11">
                  <c:v>31</c:v>
                </c:pt>
                <c:pt idx="12">
                  <c:v>32</c:v>
                </c:pt>
                <c:pt idx="13">
                  <c:v>33</c:v>
                </c:pt>
                <c:pt idx="14">
                  <c:v>35</c:v>
                </c:pt>
                <c:pt idx="15">
                  <c:v>37</c:v>
                </c:pt>
                <c:pt idx="16">
                  <c:v>40</c:v>
                </c:pt>
                <c:pt idx="17">
                  <c:v>41</c:v>
                </c:pt>
                <c:pt idx="18">
                  <c:v>42</c:v>
                </c:pt>
                <c:pt idx="19">
                  <c:v>43</c:v>
                </c:pt>
                <c:pt idx="20">
                  <c:v>44</c:v>
                </c:pt>
                <c:pt idx="21">
                  <c:v>45</c:v>
                </c:pt>
                <c:pt idx="22">
                  <c:v>46</c:v>
                </c:pt>
                <c:pt idx="23">
                  <c:v>47</c:v>
                </c:pt>
                <c:pt idx="24">
                  <c:v>48</c:v>
                </c:pt>
                <c:pt idx="25">
                  <c:v>49</c:v>
                </c:pt>
                <c:pt idx="26">
                  <c:v>51</c:v>
                </c:pt>
                <c:pt idx="27">
                  <c:v>53</c:v>
                </c:pt>
                <c:pt idx="28">
                  <c:v>1</c:v>
                </c:pt>
                <c:pt idx="29">
                  <c:v>2</c:v>
                </c:pt>
                <c:pt idx="30">
                  <c:v>3</c:v>
                </c:pt>
                <c:pt idx="31">
                  <c:v>4</c:v>
                </c:pt>
                <c:pt idx="32">
                  <c:v>5</c:v>
                </c:pt>
                <c:pt idx="33">
                  <c:v>6</c:v>
                </c:pt>
                <c:pt idx="34">
                  <c:v>7</c:v>
                </c:pt>
                <c:pt idx="35">
                  <c:v>8</c:v>
                </c:pt>
                <c:pt idx="36">
                  <c:v>9</c:v>
                </c:pt>
                <c:pt idx="37">
                  <c:v>10</c:v>
                </c:pt>
                <c:pt idx="38">
                  <c:v>11</c:v>
                </c:pt>
                <c:pt idx="39">
                  <c:v>12</c:v>
                </c:pt>
                <c:pt idx="40">
                  <c:v>13</c:v>
                </c:pt>
                <c:pt idx="41">
                  <c:v>14</c:v>
                </c:pt>
                <c:pt idx="42">
                  <c:v>15</c:v>
                </c:pt>
                <c:pt idx="43">
                  <c:v>16</c:v>
                </c:pt>
                <c:pt idx="44">
                  <c:v>17</c:v>
                </c:pt>
                <c:pt idx="45">
                  <c:v>18</c:v>
                </c:pt>
                <c:pt idx="46">
                  <c:v>19</c:v>
                </c:pt>
                <c:pt idx="47">
                  <c:v>20</c:v>
                </c:pt>
                <c:pt idx="48">
                  <c:v>21</c:v>
                </c:pt>
                <c:pt idx="49">
                  <c:v>22</c:v>
                </c:pt>
                <c:pt idx="50">
                  <c:v>23</c:v>
                </c:pt>
                <c:pt idx="51">
                  <c:v>24</c:v>
                </c:pt>
                <c:pt idx="52">
                  <c:v>25</c:v>
                </c:pt>
                <c:pt idx="53">
                  <c:v>26</c:v>
                </c:pt>
                <c:pt idx="54">
                  <c:v>27</c:v>
                </c:pt>
                <c:pt idx="55">
                  <c:v>28</c:v>
                </c:pt>
                <c:pt idx="56">
                  <c:v>29</c:v>
                </c:pt>
                <c:pt idx="57">
                  <c:v>30</c:v>
                </c:pt>
                <c:pt idx="58">
                  <c:v>31</c:v>
                </c:pt>
                <c:pt idx="59">
                  <c:v>32</c:v>
                </c:pt>
                <c:pt idx="60">
                  <c:v>33</c:v>
                </c:pt>
                <c:pt idx="61">
                  <c:v>34</c:v>
                </c:pt>
                <c:pt idx="62">
                  <c:v>35</c:v>
                </c:pt>
                <c:pt idx="63">
                  <c:v>36</c:v>
                </c:pt>
                <c:pt idx="64">
                  <c:v>37</c:v>
                </c:pt>
                <c:pt idx="65">
                  <c:v>38</c:v>
                </c:pt>
                <c:pt idx="66">
                  <c:v>39</c:v>
                </c:pt>
                <c:pt idx="67">
                  <c:v>40</c:v>
                </c:pt>
                <c:pt idx="68">
                  <c:v>41</c:v>
                </c:pt>
                <c:pt idx="69">
                  <c:v>42</c:v>
                </c:pt>
                <c:pt idx="70">
                  <c:v>43</c:v>
                </c:pt>
                <c:pt idx="71">
                  <c:v>44</c:v>
                </c:pt>
                <c:pt idx="72">
                  <c:v>45</c:v>
                </c:pt>
                <c:pt idx="73">
                  <c:v>46</c:v>
                </c:pt>
                <c:pt idx="74">
                  <c:v>47</c:v>
                </c:pt>
                <c:pt idx="75">
                  <c:v>48</c:v>
                </c:pt>
                <c:pt idx="76">
                  <c:v>49</c:v>
                </c:pt>
                <c:pt idx="77">
                  <c:v>50</c:v>
                </c:pt>
              </c:numCache>
            </c:numRef>
          </c:cat>
          <c:val>
            <c:numRef>
              <c:f>'[Chart in Microsoft PowerPoint]BRA'!$B$113:$CA$113</c:f>
              <c:numCache>
                <c:formatCode>General</c:formatCode>
                <c:ptCount val="78"/>
                <c:pt idx="38">
                  <c:v>1</c:v>
                </c:pt>
                <c:pt idx="41">
                  <c:v>1</c:v>
                </c:pt>
                <c:pt idx="48">
                  <c:v>1</c:v>
                </c:pt>
                <c:pt idx="60">
                  <c:v>1</c:v>
                </c:pt>
                <c:pt idx="63">
                  <c:v>2</c:v>
                </c:pt>
                <c:pt idx="64">
                  <c:v>2</c:v>
                </c:pt>
                <c:pt idx="65">
                  <c:v>3</c:v>
                </c:pt>
                <c:pt idx="66">
                  <c:v>7</c:v>
                </c:pt>
                <c:pt idx="67">
                  <c:v>8</c:v>
                </c:pt>
                <c:pt idx="68">
                  <c:v>1</c:v>
                </c:pt>
                <c:pt idx="69">
                  <c:v>2</c:v>
                </c:pt>
                <c:pt idx="71">
                  <c:v>1</c:v>
                </c:pt>
                <c:pt idx="72">
                  <c:v>4</c:v>
                </c:pt>
                <c:pt idx="74">
                  <c:v>2</c:v>
                </c:pt>
                <c:pt idx="75">
                  <c:v>2</c:v>
                </c:pt>
                <c:pt idx="76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536-4041-944C-F9067E083C48}"/>
            </c:ext>
          </c:extLst>
        </c:ser>
        <c:ser>
          <c:idx val="3"/>
          <c:order val="3"/>
          <c:tx>
            <c:strRef>
              <c:f>'[Chart in Microsoft PowerPoint]BRA'!$A$114</c:f>
              <c:strCache>
                <c:ptCount val="1"/>
                <c:pt idx="0">
                  <c:v>Brazil</c:v>
                </c:pt>
              </c:strCache>
            </c:strRef>
          </c:tx>
          <c:spPr>
            <a:solidFill>
              <a:schemeClr val="accent6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numRef>
              <c:f>'[Chart in Microsoft PowerPoint]BRA'!$B$110:$CA$110</c:f>
              <c:numCache>
                <c:formatCode>General</c:formatCode>
                <c:ptCount val="78"/>
                <c:pt idx="0">
                  <c:v>1</c:v>
                </c:pt>
                <c:pt idx="1">
                  <c:v>13</c:v>
                </c:pt>
                <c:pt idx="2">
                  <c:v>14</c:v>
                </c:pt>
                <c:pt idx="3">
                  <c:v>15</c:v>
                </c:pt>
                <c:pt idx="4">
                  <c:v>17</c:v>
                </c:pt>
                <c:pt idx="5">
                  <c:v>21</c:v>
                </c:pt>
                <c:pt idx="6">
                  <c:v>22</c:v>
                </c:pt>
                <c:pt idx="7">
                  <c:v>24</c:v>
                </c:pt>
                <c:pt idx="8">
                  <c:v>26</c:v>
                </c:pt>
                <c:pt idx="9">
                  <c:v>27</c:v>
                </c:pt>
                <c:pt idx="10">
                  <c:v>28</c:v>
                </c:pt>
                <c:pt idx="11">
                  <c:v>31</c:v>
                </c:pt>
                <c:pt idx="12">
                  <c:v>32</c:v>
                </c:pt>
                <c:pt idx="13">
                  <c:v>33</c:v>
                </c:pt>
                <c:pt idx="14">
                  <c:v>35</c:v>
                </c:pt>
                <c:pt idx="15">
                  <c:v>37</c:v>
                </c:pt>
                <c:pt idx="16">
                  <c:v>40</c:v>
                </c:pt>
                <c:pt idx="17">
                  <c:v>41</c:v>
                </c:pt>
                <c:pt idx="18">
                  <c:v>42</c:v>
                </c:pt>
                <c:pt idx="19">
                  <c:v>43</c:v>
                </c:pt>
                <c:pt idx="20">
                  <c:v>44</c:v>
                </c:pt>
                <c:pt idx="21">
                  <c:v>45</c:v>
                </c:pt>
                <c:pt idx="22">
                  <c:v>46</c:v>
                </c:pt>
                <c:pt idx="23">
                  <c:v>47</c:v>
                </c:pt>
                <c:pt idx="24">
                  <c:v>48</c:v>
                </c:pt>
                <c:pt idx="25">
                  <c:v>49</c:v>
                </c:pt>
                <c:pt idx="26">
                  <c:v>51</c:v>
                </c:pt>
                <c:pt idx="27">
                  <c:v>53</c:v>
                </c:pt>
                <c:pt idx="28">
                  <c:v>1</c:v>
                </c:pt>
                <c:pt idx="29">
                  <c:v>2</c:v>
                </c:pt>
                <c:pt idx="30">
                  <c:v>3</c:v>
                </c:pt>
                <c:pt idx="31">
                  <c:v>4</c:v>
                </c:pt>
                <c:pt idx="32">
                  <c:v>5</c:v>
                </c:pt>
                <c:pt idx="33">
                  <c:v>6</c:v>
                </c:pt>
                <c:pt idx="34">
                  <c:v>7</c:v>
                </c:pt>
                <c:pt idx="35">
                  <c:v>8</c:v>
                </c:pt>
                <c:pt idx="36">
                  <c:v>9</c:v>
                </c:pt>
                <c:pt idx="37">
                  <c:v>10</c:v>
                </c:pt>
                <c:pt idx="38">
                  <c:v>11</c:v>
                </c:pt>
                <c:pt idx="39">
                  <c:v>12</c:v>
                </c:pt>
                <c:pt idx="40">
                  <c:v>13</c:v>
                </c:pt>
                <c:pt idx="41">
                  <c:v>14</c:v>
                </c:pt>
                <c:pt idx="42">
                  <c:v>15</c:v>
                </c:pt>
                <c:pt idx="43">
                  <c:v>16</c:v>
                </c:pt>
                <c:pt idx="44">
                  <c:v>17</c:v>
                </c:pt>
                <c:pt idx="45">
                  <c:v>18</c:v>
                </c:pt>
                <c:pt idx="46">
                  <c:v>19</c:v>
                </c:pt>
                <c:pt idx="47">
                  <c:v>20</c:v>
                </c:pt>
                <c:pt idx="48">
                  <c:v>21</c:v>
                </c:pt>
                <c:pt idx="49">
                  <c:v>22</c:v>
                </c:pt>
                <c:pt idx="50">
                  <c:v>23</c:v>
                </c:pt>
                <c:pt idx="51">
                  <c:v>24</c:v>
                </c:pt>
                <c:pt idx="52">
                  <c:v>25</c:v>
                </c:pt>
                <c:pt idx="53">
                  <c:v>26</c:v>
                </c:pt>
                <c:pt idx="54">
                  <c:v>27</c:v>
                </c:pt>
                <c:pt idx="55">
                  <c:v>28</c:v>
                </c:pt>
                <c:pt idx="56">
                  <c:v>29</c:v>
                </c:pt>
                <c:pt idx="57">
                  <c:v>30</c:v>
                </c:pt>
                <c:pt idx="58">
                  <c:v>31</c:v>
                </c:pt>
                <c:pt idx="59">
                  <c:v>32</c:v>
                </c:pt>
                <c:pt idx="60">
                  <c:v>33</c:v>
                </c:pt>
                <c:pt idx="61">
                  <c:v>34</c:v>
                </c:pt>
                <c:pt idx="62">
                  <c:v>35</c:v>
                </c:pt>
                <c:pt idx="63">
                  <c:v>36</c:v>
                </c:pt>
                <c:pt idx="64">
                  <c:v>37</c:v>
                </c:pt>
                <c:pt idx="65">
                  <c:v>38</c:v>
                </c:pt>
                <c:pt idx="66">
                  <c:v>39</c:v>
                </c:pt>
                <c:pt idx="67">
                  <c:v>40</c:v>
                </c:pt>
                <c:pt idx="68">
                  <c:v>41</c:v>
                </c:pt>
                <c:pt idx="69">
                  <c:v>42</c:v>
                </c:pt>
                <c:pt idx="70">
                  <c:v>43</c:v>
                </c:pt>
                <c:pt idx="71">
                  <c:v>44</c:v>
                </c:pt>
                <c:pt idx="72">
                  <c:v>45</c:v>
                </c:pt>
                <c:pt idx="73">
                  <c:v>46</c:v>
                </c:pt>
                <c:pt idx="74">
                  <c:v>47</c:v>
                </c:pt>
                <c:pt idx="75">
                  <c:v>48</c:v>
                </c:pt>
                <c:pt idx="76">
                  <c:v>49</c:v>
                </c:pt>
                <c:pt idx="77">
                  <c:v>50</c:v>
                </c:pt>
              </c:numCache>
            </c:numRef>
          </c:cat>
          <c:val>
            <c:numRef>
              <c:f>'[Chart in Microsoft PowerPoint]BRA'!$B$114:$CA$114</c:f>
              <c:numCache>
                <c:formatCode>General</c:formatCode>
                <c:ptCount val="78"/>
                <c:pt idx="37">
                  <c:v>1</c:v>
                </c:pt>
                <c:pt idx="39">
                  <c:v>4</c:v>
                </c:pt>
                <c:pt idx="40">
                  <c:v>1</c:v>
                </c:pt>
                <c:pt idx="41">
                  <c:v>2</c:v>
                </c:pt>
                <c:pt idx="42">
                  <c:v>2</c:v>
                </c:pt>
                <c:pt idx="44">
                  <c:v>3</c:v>
                </c:pt>
                <c:pt idx="53">
                  <c:v>1</c:v>
                </c:pt>
                <c:pt idx="54">
                  <c:v>3</c:v>
                </c:pt>
                <c:pt idx="55">
                  <c:v>2</c:v>
                </c:pt>
                <c:pt idx="57">
                  <c:v>4</c:v>
                </c:pt>
                <c:pt idx="58">
                  <c:v>3</c:v>
                </c:pt>
                <c:pt idx="59">
                  <c:v>10</c:v>
                </c:pt>
                <c:pt idx="60">
                  <c:v>5</c:v>
                </c:pt>
                <c:pt idx="61">
                  <c:v>1</c:v>
                </c:pt>
                <c:pt idx="62">
                  <c:v>4</c:v>
                </c:pt>
                <c:pt idx="63">
                  <c:v>8</c:v>
                </c:pt>
                <c:pt idx="64">
                  <c:v>6</c:v>
                </c:pt>
                <c:pt idx="65">
                  <c:v>3</c:v>
                </c:pt>
                <c:pt idx="66">
                  <c:v>4</c:v>
                </c:pt>
                <c:pt idx="67">
                  <c:v>3</c:v>
                </c:pt>
                <c:pt idx="69">
                  <c:v>1</c:v>
                </c:pt>
                <c:pt idx="7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536-4041-944C-F9067E083C48}"/>
            </c:ext>
          </c:extLst>
        </c:ser>
        <c:ser>
          <c:idx val="4"/>
          <c:order val="4"/>
          <c:tx>
            <c:strRef>
              <c:f>'[Chart in Microsoft PowerPoint]BRA'!$A$115</c:f>
              <c:strCache>
                <c:ptCount val="1"/>
                <c:pt idx="0">
                  <c:v>Chile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chemeClr val="bg1">
                  <a:lumMod val="75000"/>
                </a:schemeClr>
              </a:solidFill>
            </a:ln>
            <a:effectLst/>
          </c:spPr>
          <c:invertIfNegative val="0"/>
          <c:cat>
            <c:numRef>
              <c:f>'[Chart in Microsoft PowerPoint]BRA'!$B$110:$CA$110</c:f>
              <c:numCache>
                <c:formatCode>General</c:formatCode>
                <c:ptCount val="78"/>
                <c:pt idx="0">
                  <c:v>1</c:v>
                </c:pt>
                <c:pt idx="1">
                  <c:v>13</c:v>
                </c:pt>
                <c:pt idx="2">
                  <c:v>14</c:v>
                </c:pt>
                <c:pt idx="3">
                  <c:v>15</c:v>
                </c:pt>
                <c:pt idx="4">
                  <c:v>17</c:v>
                </c:pt>
                <c:pt idx="5">
                  <c:v>21</c:v>
                </c:pt>
                <c:pt idx="6">
                  <c:v>22</c:v>
                </c:pt>
                <c:pt idx="7">
                  <c:v>24</c:v>
                </c:pt>
                <c:pt idx="8">
                  <c:v>26</c:v>
                </c:pt>
                <c:pt idx="9">
                  <c:v>27</c:v>
                </c:pt>
                <c:pt idx="10">
                  <c:v>28</c:v>
                </c:pt>
                <c:pt idx="11">
                  <c:v>31</c:v>
                </c:pt>
                <c:pt idx="12">
                  <c:v>32</c:v>
                </c:pt>
                <c:pt idx="13">
                  <c:v>33</c:v>
                </c:pt>
                <c:pt idx="14">
                  <c:v>35</c:v>
                </c:pt>
                <c:pt idx="15">
                  <c:v>37</c:v>
                </c:pt>
                <c:pt idx="16">
                  <c:v>40</c:v>
                </c:pt>
                <c:pt idx="17">
                  <c:v>41</c:v>
                </c:pt>
                <c:pt idx="18">
                  <c:v>42</c:v>
                </c:pt>
                <c:pt idx="19">
                  <c:v>43</c:v>
                </c:pt>
                <c:pt idx="20">
                  <c:v>44</c:v>
                </c:pt>
                <c:pt idx="21">
                  <c:v>45</c:v>
                </c:pt>
                <c:pt idx="22">
                  <c:v>46</c:v>
                </c:pt>
                <c:pt idx="23">
                  <c:v>47</c:v>
                </c:pt>
                <c:pt idx="24">
                  <c:v>48</c:v>
                </c:pt>
                <c:pt idx="25">
                  <c:v>49</c:v>
                </c:pt>
                <c:pt idx="26">
                  <c:v>51</c:v>
                </c:pt>
                <c:pt idx="27">
                  <c:v>53</c:v>
                </c:pt>
                <c:pt idx="28">
                  <c:v>1</c:v>
                </c:pt>
                <c:pt idx="29">
                  <c:v>2</c:v>
                </c:pt>
                <c:pt idx="30">
                  <c:v>3</c:v>
                </c:pt>
                <c:pt idx="31">
                  <c:v>4</c:v>
                </c:pt>
                <c:pt idx="32">
                  <c:v>5</c:v>
                </c:pt>
                <c:pt idx="33">
                  <c:v>6</c:v>
                </c:pt>
                <c:pt idx="34">
                  <c:v>7</c:v>
                </c:pt>
                <c:pt idx="35">
                  <c:v>8</c:v>
                </c:pt>
                <c:pt idx="36">
                  <c:v>9</c:v>
                </c:pt>
                <c:pt idx="37">
                  <c:v>10</c:v>
                </c:pt>
                <c:pt idx="38">
                  <c:v>11</c:v>
                </c:pt>
                <c:pt idx="39">
                  <c:v>12</c:v>
                </c:pt>
                <c:pt idx="40">
                  <c:v>13</c:v>
                </c:pt>
                <c:pt idx="41">
                  <c:v>14</c:v>
                </c:pt>
                <c:pt idx="42">
                  <c:v>15</c:v>
                </c:pt>
                <c:pt idx="43">
                  <c:v>16</c:v>
                </c:pt>
                <c:pt idx="44">
                  <c:v>17</c:v>
                </c:pt>
                <c:pt idx="45">
                  <c:v>18</c:v>
                </c:pt>
                <c:pt idx="46">
                  <c:v>19</c:v>
                </c:pt>
                <c:pt idx="47">
                  <c:v>20</c:v>
                </c:pt>
                <c:pt idx="48">
                  <c:v>21</c:v>
                </c:pt>
                <c:pt idx="49">
                  <c:v>22</c:v>
                </c:pt>
                <c:pt idx="50">
                  <c:v>23</c:v>
                </c:pt>
                <c:pt idx="51">
                  <c:v>24</c:v>
                </c:pt>
                <c:pt idx="52">
                  <c:v>25</c:v>
                </c:pt>
                <c:pt idx="53">
                  <c:v>26</c:v>
                </c:pt>
                <c:pt idx="54">
                  <c:v>27</c:v>
                </c:pt>
                <c:pt idx="55">
                  <c:v>28</c:v>
                </c:pt>
                <c:pt idx="56">
                  <c:v>29</c:v>
                </c:pt>
                <c:pt idx="57">
                  <c:v>30</c:v>
                </c:pt>
                <c:pt idx="58">
                  <c:v>31</c:v>
                </c:pt>
                <c:pt idx="59">
                  <c:v>32</c:v>
                </c:pt>
                <c:pt idx="60">
                  <c:v>33</c:v>
                </c:pt>
                <c:pt idx="61">
                  <c:v>34</c:v>
                </c:pt>
                <c:pt idx="62">
                  <c:v>35</c:v>
                </c:pt>
                <c:pt idx="63">
                  <c:v>36</c:v>
                </c:pt>
                <c:pt idx="64">
                  <c:v>37</c:v>
                </c:pt>
                <c:pt idx="65">
                  <c:v>38</c:v>
                </c:pt>
                <c:pt idx="66">
                  <c:v>39</c:v>
                </c:pt>
                <c:pt idx="67">
                  <c:v>40</c:v>
                </c:pt>
                <c:pt idx="68">
                  <c:v>41</c:v>
                </c:pt>
                <c:pt idx="69">
                  <c:v>42</c:v>
                </c:pt>
                <c:pt idx="70">
                  <c:v>43</c:v>
                </c:pt>
                <c:pt idx="71">
                  <c:v>44</c:v>
                </c:pt>
                <c:pt idx="72">
                  <c:v>45</c:v>
                </c:pt>
                <c:pt idx="73">
                  <c:v>46</c:v>
                </c:pt>
                <c:pt idx="74">
                  <c:v>47</c:v>
                </c:pt>
                <c:pt idx="75">
                  <c:v>48</c:v>
                </c:pt>
                <c:pt idx="76">
                  <c:v>49</c:v>
                </c:pt>
                <c:pt idx="77">
                  <c:v>50</c:v>
                </c:pt>
              </c:numCache>
            </c:numRef>
          </c:cat>
          <c:val>
            <c:numRef>
              <c:f>'[Chart in Microsoft PowerPoint]BRA'!$B$115:$CA$115</c:f>
              <c:numCache>
                <c:formatCode>General</c:formatCode>
                <c:ptCount val="78"/>
                <c:pt idx="34">
                  <c:v>1</c:v>
                </c:pt>
                <c:pt idx="52">
                  <c:v>1</c:v>
                </c:pt>
                <c:pt idx="62">
                  <c:v>2</c:v>
                </c:pt>
                <c:pt idx="65">
                  <c:v>1</c:v>
                </c:pt>
                <c:pt idx="67">
                  <c:v>1</c:v>
                </c:pt>
                <c:pt idx="7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536-4041-944C-F9067E083C48}"/>
            </c:ext>
          </c:extLst>
        </c:ser>
        <c:ser>
          <c:idx val="5"/>
          <c:order val="5"/>
          <c:tx>
            <c:strRef>
              <c:f>'[Chart in Microsoft PowerPoint]BRA'!$A$116</c:f>
              <c:strCache>
                <c:ptCount val="1"/>
                <c:pt idx="0">
                  <c:v>Colombia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numRef>
              <c:f>'[Chart in Microsoft PowerPoint]BRA'!$B$110:$CA$110</c:f>
              <c:numCache>
                <c:formatCode>General</c:formatCode>
                <c:ptCount val="78"/>
                <c:pt idx="0">
                  <c:v>1</c:v>
                </c:pt>
                <c:pt idx="1">
                  <c:v>13</c:v>
                </c:pt>
                <c:pt idx="2">
                  <c:v>14</c:v>
                </c:pt>
                <c:pt idx="3">
                  <c:v>15</c:v>
                </c:pt>
                <c:pt idx="4">
                  <c:v>17</c:v>
                </c:pt>
                <c:pt idx="5">
                  <c:v>21</c:v>
                </c:pt>
                <c:pt idx="6">
                  <c:v>22</c:v>
                </c:pt>
                <c:pt idx="7">
                  <c:v>24</c:v>
                </c:pt>
                <c:pt idx="8">
                  <c:v>26</c:v>
                </c:pt>
                <c:pt idx="9">
                  <c:v>27</c:v>
                </c:pt>
                <c:pt idx="10">
                  <c:v>28</c:v>
                </c:pt>
                <c:pt idx="11">
                  <c:v>31</c:v>
                </c:pt>
                <c:pt idx="12">
                  <c:v>32</c:v>
                </c:pt>
                <c:pt idx="13">
                  <c:v>33</c:v>
                </c:pt>
                <c:pt idx="14">
                  <c:v>35</c:v>
                </c:pt>
                <c:pt idx="15">
                  <c:v>37</c:v>
                </c:pt>
                <c:pt idx="16">
                  <c:v>40</c:v>
                </c:pt>
                <c:pt idx="17">
                  <c:v>41</c:v>
                </c:pt>
                <c:pt idx="18">
                  <c:v>42</c:v>
                </c:pt>
                <c:pt idx="19">
                  <c:v>43</c:v>
                </c:pt>
                <c:pt idx="20">
                  <c:v>44</c:v>
                </c:pt>
                <c:pt idx="21">
                  <c:v>45</c:v>
                </c:pt>
                <c:pt idx="22">
                  <c:v>46</c:v>
                </c:pt>
                <c:pt idx="23">
                  <c:v>47</c:v>
                </c:pt>
                <c:pt idx="24">
                  <c:v>48</c:v>
                </c:pt>
                <c:pt idx="25">
                  <c:v>49</c:v>
                </c:pt>
                <c:pt idx="26">
                  <c:v>51</c:v>
                </c:pt>
                <c:pt idx="27">
                  <c:v>53</c:v>
                </c:pt>
                <c:pt idx="28">
                  <c:v>1</c:v>
                </c:pt>
                <c:pt idx="29">
                  <c:v>2</c:v>
                </c:pt>
                <c:pt idx="30">
                  <c:v>3</c:v>
                </c:pt>
                <c:pt idx="31">
                  <c:v>4</c:v>
                </c:pt>
                <c:pt idx="32">
                  <c:v>5</c:v>
                </c:pt>
                <c:pt idx="33">
                  <c:v>6</c:v>
                </c:pt>
                <c:pt idx="34">
                  <c:v>7</c:v>
                </c:pt>
                <c:pt idx="35">
                  <c:v>8</c:v>
                </c:pt>
                <c:pt idx="36">
                  <c:v>9</c:v>
                </c:pt>
                <c:pt idx="37">
                  <c:v>10</c:v>
                </c:pt>
                <c:pt idx="38">
                  <c:v>11</c:v>
                </c:pt>
                <c:pt idx="39">
                  <c:v>12</c:v>
                </c:pt>
                <c:pt idx="40">
                  <c:v>13</c:v>
                </c:pt>
                <c:pt idx="41">
                  <c:v>14</c:v>
                </c:pt>
                <c:pt idx="42">
                  <c:v>15</c:v>
                </c:pt>
                <c:pt idx="43">
                  <c:v>16</c:v>
                </c:pt>
                <c:pt idx="44">
                  <c:v>17</c:v>
                </c:pt>
                <c:pt idx="45">
                  <c:v>18</c:v>
                </c:pt>
                <c:pt idx="46">
                  <c:v>19</c:v>
                </c:pt>
                <c:pt idx="47">
                  <c:v>20</c:v>
                </c:pt>
                <c:pt idx="48">
                  <c:v>21</c:v>
                </c:pt>
                <c:pt idx="49">
                  <c:v>22</c:v>
                </c:pt>
                <c:pt idx="50">
                  <c:v>23</c:v>
                </c:pt>
                <c:pt idx="51">
                  <c:v>24</c:v>
                </c:pt>
                <c:pt idx="52">
                  <c:v>25</c:v>
                </c:pt>
                <c:pt idx="53">
                  <c:v>26</c:v>
                </c:pt>
                <c:pt idx="54">
                  <c:v>27</c:v>
                </c:pt>
                <c:pt idx="55">
                  <c:v>28</c:v>
                </c:pt>
                <c:pt idx="56">
                  <c:v>29</c:v>
                </c:pt>
                <c:pt idx="57">
                  <c:v>30</c:v>
                </c:pt>
                <c:pt idx="58">
                  <c:v>31</c:v>
                </c:pt>
                <c:pt idx="59">
                  <c:v>32</c:v>
                </c:pt>
                <c:pt idx="60">
                  <c:v>33</c:v>
                </c:pt>
                <c:pt idx="61">
                  <c:v>34</c:v>
                </c:pt>
                <c:pt idx="62">
                  <c:v>35</c:v>
                </c:pt>
                <c:pt idx="63">
                  <c:v>36</c:v>
                </c:pt>
                <c:pt idx="64">
                  <c:v>37</c:v>
                </c:pt>
                <c:pt idx="65">
                  <c:v>38</c:v>
                </c:pt>
                <c:pt idx="66">
                  <c:v>39</c:v>
                </c:pt>
                <c:pt idx="67">
                  <c:v>40</c:v>
                </c:pt>
                <c:pt idx="68">
                  <c:v>41</c:v>
                </c:pt>
                <c:pt idx="69">
                  <c:v>42</c:v>
                </c:pt>
                <c:pt idx="70">
                  <c:v>43</c:v>
                </c:pt>
                <c:pt idx="71">
                  <c:v>44</c:v>
                </c:pt>
                <c:pt idx="72">
                  <c:v>45</c:v>
                </c:pt>
                <c:pt idx="73">
                  <c:v>46</c:v>
                </c:pt>
                <c:pt idx="74">
                  <c:v>47</c:v>
                </c:pt>
                <c:pt idx="75">
                  <c:v>48</c:v>
                </c:pt>
                <c:pt idx="76">
                  <c:v>49</c:v>
                </c:pt>
                <c:pt idx="77">
                  <c:v>50</c:v>
                </c:pt>
              </c:numCache>
            </c:numRef>
          </c:cat>
          <c:val>
            <c:numRef>
              <c:f>'[Chart in Microsoft PowerPoint]BRA'!$B$116:$CA$116</c:f>
              <c:numCache>
                <c:formatCode>General</c:formatCode>
                <c:ptCount val="78"/>
                <c:pt idx="46">
                  <c:v>1</c:v>
                </c:pt>
                <c:pt idx="5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536-4041-944C-F9067E083C48}"/>
            </c:ext>
          </c:extLst>
        </c:ser>
        <c:ser>
          <c:idx val="6"/>
          <c:order val="6"/>
          <c:tx>
            <c:strRef>
              <c:f>'[Chart in Microsoft PowerPoint]BRA'!$A$117</c:f>
              <c:strCache>
                <c:ptCount val="1"/>
                <c:pt idx="0">
                  <c:v>Costa Rica</c:v>
                </c:pt>
              </c:strCache>
            </c:strRef>
          </c:tx>
          <c:spPr>
            <a:solidFill>
              <a:schemeClr val="accent6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cat>
            <c:numRef>
              <c:f>'[Chart in Microsoft PowerPoint]BRA'!$B$110:$CA$110</c:f>
              <c:numCache>
                <c:formatCode>General</c:formatCode>
                <c:ptCount val="78"/>
                <c:pt idx="0">
                  <c:v>1</c:v>
                </c:pt>
                <c:pt idx="1">
                  <c:v>13</c:v>
                </c:pt>
                <c:pt idx="2">
                  <c:v>14</c:v>
                </c:pt>
                <c:pt idx="3">
                  <c:v>15</c:v>
                </c:pt>
                <c:pt idx="4">
                  <c:v>17</c:v>
                </c:pt>
                <c:pt idx="5">
                  <c:v>21</c:v>
                </c:pt>
                <c:pt idx="6">
                  <c:v>22</c:v>
                </c:pt>
                <c:pt idx="7">
                  <c:v>24</c:v>
                </c:pt>
                <c:pt idx="8">
                  <c:v>26</c:v>
                </c:pt>
                <c:pt idx="9">
                  <c:v>27</c:v>
                </c:pt>
                <c:pt idx="10">
                  <c:v>28</c:v>
                </c:pt>
                <c:pt idx="11">
                  <c:v>31</c:v>
                </c:pt>
                <c:pt idx="12">
                  <c:v>32</c:v>
                </c:pt>
                <c:pt idx="13">
                  <c:v>33</c:v>
                </c:pt>
                <c:pt idx="14">
                  <c:v>35</c:v>
                </c:pt>
                <c:pt idx="15">
                  <c:v>37</c:v>
                </c:pt>
                <c:pt idx="16">
                  <c:v>40</c:v>
                </c:pt>
                <c:pt idx="17">
                  <c:v>41</c:v>
                </c:pt>
                <c:pt idx="18">
                  <c:v>42</c:v>
                </c:pt>
                <c:pt idx="19">
                  <c:v>43</c:v>
                </c:pt>
                <c:pt idx="20">
                  <c:v>44</c:v>
                </c:pt>
                <c:pt idx="21">
                  <c:v>45</c:v>
                </c:pt>
                <c:pt idx="22">
                  <c:v>46</c:v>
                </c:pt>
                <c:pt idx="23">
                  <c:v>47</c:v>
                </c:pt>
                <c:pt idx="24">
                  <c:v>48</c:v>
                </c:pt>
                <c:pt idx="25">
                  <c:v>49</c:v>
                </c:pt>
                <c:pt idx="26">
                  <c:v>51</c:v>
                </c:pt>
                <c:pt idx="27">
                  <c:v>53</c:v>
                </c:pt>
                <c:pt idx="28">
                  <c:v>1</c:v>
                </c:pt>
                <c:pt idx="29">
                  <c:v>2</c:v>
                </c:pt>
                <c:pt idx="30">
                  <c:v>3</c:v>
                </c:pt>
                <c:pt idx="31">
                  <c:v>4</c:v>
                </c:pt>
                <c:pt idx="32">
                  <c:v>5</c:v>
                </c:pt>
                <c:pt idx="33">
                  <c:v>6</c:v>
                </c:pt>
                <c:pt idx="34">
                  <c:v>7</c:v>
                </c:pt>
                <c:pt idx="35">
                  <c:v>8</c:v>
                </c:pt>
                <c:pt idx="36">
                  <c:v>9</c:v>
                </c:pt>
                <c:pt idx="37">
                  <c:v>10</c:v>
                </c:pt>
                <c:pt idx="38">
                  <c:v>11</c:v>
                </c:pt>
                <c:pt idx="39">
                  <c:v>12</c:v>
                </c:pt>
                <c:pt idx="40">
                  <c:v>13</c:v>
                </c:pt>
                <c:pt idx="41">
                  <c:v>14</c:v>
                </c:pt>
                <c:pt idx="42">
                  <c:v>15</c:v>
                </c:pt>
                <c:pt idx="43">
                  <c:v>16</c:v>
                </c:pt>
                <c:pt idx="44">
                  <c:v>17</c:v>
                </c:pt>
                <c:pt idx="45">
                  <c:v>18</c:v>
                </c:pt>
                <c:pt idx="46">
                  <c:v>19</c:v>
                </c:pt>
                <c:pt idx="47">
                  <c:v>20</c:v>
                </c:pt>
                <c:pt idx="48">
                  <c:v>21</c:v>
                </c:pt>
                <c:pt idx="49">
                  <c:v>22</c:v>
                </c:pt>
                <c:pt idx="50">
                  <c:v>23</c:v>
                </c:pt>
                <c:pt idx="51">
                  <c:v>24</c:v>
                </c:pt>
                <c:pt idx="52">
                  <c:v>25</c:v>
                </c:pt>
                <c:pt idx="53">
                  <c:v>26</c:v>
                </c:pt>
                <c:pt idx="54">
                  <c:v>27</c:v>
                </c:pt>
                <c:pt idx="55">
                  <c:v>28</c:v>
                </c:pt>
                <c:pt idx="56">
                  <c:v>29</c:v>
                </c:pt>
                <c:pt idx="57">
                  <c:v>30</c:v>
                </c:pt>
                <c:pt idx="58">
                  <c:v>31</c:v>
                </c:pt>
                <c:pt idx="59">
                  <c:v>32</c:v>
                </c:pt>
                <c:pt idx="60">
                  <c:v>33</c:v>
                </c:pt>
                <c:pt idx="61">
                  <c:v>34</c:v>
                </c:pt>
                <c:pt idx="62">
                  <c:v>35</c:v>
                </c:pt>
                <c:pt idx="63">
                  <c:v>36</c:v>
                </c:pt>
                <c:pt idx="64">
                  <c:v>37</c:v>
                </c:pt>
                <c:pt idx="65">
                  <c:v>38</c:v>
                </c:pt>
                <c:pt idx="66">
                  <c:v>39</c:v>
                </c:pt>
                <c:pt idx="67">
                  <c:v>40</c:v>
                </c:pt>
                <c:pt idx="68">
                  <c:v>41</c:v>
                </c:pt>
                <c:pt idx="69">
                  <c:v>42</c:v>
                </c:pt>
                <c:pt idx="70">
                  <c:v>43</c:v>
                </c:pt>
                <c:pt idx="71">
                  <c:v>44</c:v>
                </c:pt>
                <c:pt idx="72">
                  <c:v>45</c:v>
                </c:pt>
                <c:pt idx="73">
                  <c:v>46</c:v>
                </c:pt>
                <c:pt idx="74">
                  <c:v>47</c:v>
                </c:pt>
                <c:pt idx="75">
                  <c:v>48</c:v>
                </c:pt>
                <c:pt idx="76">
                  <c:v>49</c:v>
                </c:pt>
                <c:pt idx="77">
                  <c:v>50</c:v>
                </c:pt>
              </c:numCache>
            </c:numRef>
          </c:cat>
          <c:val>
            <c:numRef>
              <c:f>'[Chart in Microsoft PowerPoint]BRA'!$B$117:$CA$117</c:f>
              <c:numCache>
                <c:formatCode>General</c:formatCode>
                <c:ptCount val="78"/>
                <c:pt idx="35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536-4041-944C-F9067E083C48}"/>
            </c:ext>
          </c:extLst>
        </c:ser>
        <c:ser>
          <c:idx val="7"/>
          <c:order val="7"/>
          <c:tx>
            <c:strRef>
              <c:f>'[Chart in Microsoft PowerPoint]BRA'!$A$118</c:f>
              <c:strCache>
                <c:ptCount val="1"/>
                <c:pt idx="0">
                  <c:v>Mexico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accent2"/>
              </a:solidFill>
            </a:ln>
            <a:effectLst/>
          </c:spPr>
          <c:invertIfNegative val="0"/>
          <c:cat>
            <c:numRef>
              <c:f>'[Chart in Microsoft PowerPoint]BRA'!$B$110:$CA$110</c:f>
              <c:numCache>
                <c:formatCode>General</c:formatCode>
                <c:ptCount val="78"/>
                <c:pt idx="0">
                  <c:v>1</c:v>
                </c:pt>
                <c:pt idx="1">
                  <c:v>13</c:v>
                </c:pt>
                <c:pt idx="2">
                  <c:v>14</c:v>
                </c:pt>
                <c:pt idx="3">
                  <c:v>15</c:v>
                </c:pt>
                <c:pt idx="4">
                  <c:v>17</c:v>
                </c:pt>
                <c:pt idx="5">
                  <c:v>21</c:v>
                </c:pt>
                <c:pt idx="6">
                  <c:v>22</c:v>
                </c:pt>
                <c:pt idx="7">
                  <c:v>24</c:v>
                </c:pt>
                <c:pt idx="8">
                  <c:v>26</c:v>
                </c:pt>
                <c:pt idx="9">
                  <c:v>27</c:v>
                </c:pt>
                <c:pt idx="10">
                  <c:v>28</c:v>
                </c:pt>
                <c:pt idx="11">
                  <c:v>31</c:v>
                </c:pt>
                <c:pt idx="12">
                  <c:v>32</c:v>
                </c:pt>
                <c:pt idx="13">
                  <c:v>33</c:v>
                </c:pt>
                <c:pt idx="14">
                  <c:v>35</c:v>
                </c:pt>
                <c:pt idx="15">
                  <c:v>37</c:v>
                </c:pt>
                <c:pt idx="16">
                  <c:v>40</c:v>
                </c:pt>
                <c:pt idx="17">
                  <c:v>41</c:v>
                </c:pt>
                <c:pt idx="18">
                  <c:v>42</c:v>
                </c:pt>
                <c:pt idx="19">
                  <c:v>43</c:v>
                </c:pt>
                <c:pt idx="20">
                  <c:v>44</c:v>
                </c:pt>
                <c:pt idx="21">
                  <c:v>45</c:v>
                </c:pt>
                <c:pt idx="22">
                  <c:v>46</c:v>
                </c:pt>
                <c:pt idx="23">
                  <c:v>47</c:v>
                </c:pt>
                <c:pt idx="24">
                  <c:v>48</c:v>
                </c:pt>
                <c:pt idx="25">
                  <c:v>49</c:v>
                </c:pt>
                <c:pt idx="26">
                  <c:v>51</c:v>
                </c:pt>
                <c:pt idx="27">
                  <c:v>53</c:v>
                </c:pt>
                <c:pt idx="28">
                  <c:v>1</c:v>
                </c:pt>
                <c:pt idx="29">
                  <c:v>2</c:v>
                </c:pt>
                <c:pt idx="30">
                  <c:v>3</c:v>
                </c:pt>
                <c:pt idx="31">
                  <c:v>4</c:v>
                </c:pt>
                <c:pt idx="32">
                  <c:v>5</c:v>
                </c:pt>
                <c:pt idx="33">
                  <c:v>6</c:v>
                </c:pt>
                <c:pt idx="34">
                  <c:v>7</c:v>
                </c:pt>
                <c:pt idx="35">
                  <c:v>8</c:v>
                </c:pt>
                <c:pt idx="36">
                  <c:v>9</c:v>
                </c:pt>
                <c:pt idx="37">
                  <c:v>10</c:v>
                </c:pt>
                <c:pt idx="38">
                  <c:v>11</c:v>
                </c:pt>
                <c:pt idx="39">
                  <c:v>12</c:v>
                </c:pt>
                <c:pt idx="40">
                  <c:v>13</c:v>
                </c:pt>
                <c:pt idx="41">
                  <c:v>14</c:v>
                </c:pt>
                <c:pt idx="42">
                  <c:v>15</c:v>
                </c:pt>
                <c:pt idx="43">
                  <c:v>16</c:v>
                </c:pt>
                <c:pt idx="44">
                  <c:v>17</c:v>
                </c:pt>
                <c:pt idx="45">
                  <c:v>18</c:v>
                </c:pt>
                <c:pt idx="46">
                  <c:v>19</c:v>
                </c:pt>
                <c:pt idx="47">
                  <c:v>20</c:v>
                </c:pt>
                <c:pt idx="48">
                  <c:v>21</c:v>
                </c:pt>
                <c:pt idx="49">
                  <c:v>22</c:v>
                </c:pt>
                <c:pt idx="50">
                  <c:v>23</c:v>
                </c:pt>
                <c:pt idx="51">
                  <c:v>24</c:v>
                </c:pt>
                <c:pt idx="52">
                  <c:v>25</c:v>
                </c:pt>
                <c:pt idx="53">
                  <c:v>26</c:v>
                </c:pt>
                <c:pt idx="54">
                  <c:v>27</c:v>
                </c:pt>
                <c:pt idx="55">
                  <c:v>28</c:v>
                </c:pt>
                <c:pt idx="56">
                  <c:v>29</c:v>
                </c:pt>
                <c:pt idx="57">
                  <c:v>30</c:v>
                </c:pt>
                <c:pt idx="58">
                  <c:v>31</c:v>
                </c:pt>
                <c:pt idx="59">
                  <c:v>32</c:v>
                </c:pt>
                <c:pt idx="60">
                  <c:v>33</c:v>
                </c:pt>
                <c:pt idx="61">
                  <c:v>34</c:v>
                </c:pt>
                <c:pt idx="62">
                  <c:v>35</c:v>
                </c:pt>
                <c:pt idx="63">
                  <c:v>36</c:v>
                </c:pt>
                <c:pt idx="64">
                  <c:v>37</c:v>
                </c:pt>
                <c:pt idx="65">
                  <c:v>38</c:v>
                </c:pt>
                <c:pt idx="66">
                  <c:v>39</c:v>
                </c:pt>
                <c:pt idx="67">
                  <c:v>40</c:v>
                </c:pt>
                <c:pt idx="68">
                  <c:v>41</c:v>
                </c:pt>
                <c:pt idx="69">
                  <c:v>42</c:v>
                </c:pt>
                <c:pt idx="70">
                  <c:v>43</c:v>
                </c:pt>
                <c:pt idx="71">
                  <c:v>44</c:v>
                </c:pt>
                <c:pt idx="72">
                  <c:v>45</c:v>
                </c:pt>
                <c:pt idx="73">
                  <c:v>46</c:v>
                </c:pt>
                <c:pt idx="74">
                  <c:v>47</c:v>
                </c:pt>
                <c:pt idx="75">
                  <c:v>48</c:v>
                </c:pt>
                <c:pt idx="76">
                  <c:v>49</c:v>
                </c:pt>
                <c:pt idx="77">
                  <c:v>50</c:v>
                </c:pt>
              </c:numCache>
            </c:numRef>
          </c:cat>
          <c:val>
            <c:numRef>
              <c:f>'[Chart in Microsoft PowerPoint]BRA'!$B$118:$CA$118</c:f>
              <c:numCache>
                <c:formatCode>General</c:formatCode>
                <c:ptCount val="78"/>
                <c:pt idx="57">
                  <c:v>1</c:v>
                </c:pt>
                <c:pt idx="59">
                  <c:v>1</c:v>
                </c:pt>
                <c:pt idx="6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5536-4041-944C-F9067E083C48}"/>
            </c:ext>
          </c:extLst>
        </c:ser>
        <c:ser>
          <c:idx val="8"/>
          <c:order val="8"/>
          <c:tx>
            <c:strRef>
              <c:f>'[Chart in Microsoft PowerPoint]BRA'!$A$119</c:f>
              <c:strCache>
                <c:ptCount val="1"/>
                <c:pt idx="0">
                  <c:v>Peru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FF0000"/>
              </a:solidFill>
            </a:ln>
            <a:effectLst/>
          </c:spPr>
          <c:invertIfNegative val="0"/>
          <c:cat>
            <c:numRef>
              <c:f>'[Chart in Microsoft PowerPoint]BRA'!$B$110:$CA$110</c:f>
              <c:numCache>
                <c:formatCode>General</c:formatCode>
                <c:ptCount val="78"/>
                <c:pt idx="0">
                  <c:v>1</c:v>
                </c:pt>
                <c:pt idx="1">
                  <c:v>13</c:v>
                </c:pt>
                <c:pt idx="2">
                  <c:v>14</c:v>
                </c:pt>
                <c:pt idx="3">
                  <c:v>15</c:v>
                </c:pt>
                <c:pt idx="4">
                  <c:v>17</c:v>
                </c:pt>
                <c:pt idx="5">
                  <c:v>21</c:v>
                </c:pt>
                <c:pt idx="6">
                  <c:v>22</c:v>
                </c:pt>
                <c:pt idx="7">
                  <c:v>24</c:v>
                </c:pt>
                <c:pt idx="8">
                  <c:v>26</c:v>
                </c:pt>
                <c:pt idx="9">
                  <c:v>27</c:v>
                </c:pt>
                <c:pt idx="10">
                  <c:v>28</c:v>
                </c:pt>
                <c:pt idx="11">
                  <c:v>31</c:v>
                </c:pt>
                <c:pt idx="12">
                  <c:v>32</c:v>
                </c:pt>
                <c:pt idx="13">
                  <c:v>33</c:v>
                </c:pt>
                <c:pt idx="14">
                  <c:v>35</c:v>
                </c:pt>
                <c:pt idx="15">
                  <c:v>37</c:v>
                </c:pt>
                <c:pt idx="16">
                  <c:v>40</c:v>
                </c:pt>
                <c:pt idx="17">
                  <c:v>41</c:v>
                </c:pt>
                <c:pt idx="18">
                  <c:v>42</c:v>
                </c:pt>
                <c:pt idx="19">
                  <c:v>43</c:v>
                </c:pt>
                <c:pt idx="20">
                  <c:v>44</c:v>
                </c:pt>
                <c:pt idx="21">
                  <c:v>45</c:v>
                </c:pt>
                <c:pt idx="22">
                  <c:v>46</c:v>
                </c:pt>
                <c:pt idx="23">
                  <c:v>47</c:v>
                </c:pt>
                <c:pt idx="24">
                  <c:v>48</c:v>
                </c:pt>
                <c:pt idx="25">
                  <c:v>49</c:v>
                </c:pt>
                <c:pt idx="26">
                  <c:v>51</c:v>
                </c:pt>
                <c:pt idx="27">
                  <c:v>53</c:v>
                </c:pt>
                <c:pt idx="28">
                  <c:v>1</c:v>
                </c:pt>
                <c:pt idx="29">
                  <c:v>2</c:v>
                </c:pt>
                <c:pt idx="30">
                  <c:v>3</c:v>
                </c:pt>
                <c:pt idx="31">
                  <c:v>4</c:v>
                </c:pt>
                <c:pt idx="32">
                  <c:v>5</c:v>
                </c:pt>
                <c:pt idx="33">
                  <c:v>6</c:v>
                </c:pt>
                <c:pt idx="34">
                  <c:v>7</c:v>
                </c:pt>
                <c:pt idx="35">
                  <c:v>8</c:v>
                </c:pt>
                <c:pt idx="36">
                  <c:v>9</c:v>
                </c:pt>
                <c:pt idx="37">
                  <c:v>10</c:v>
                </c:pt>
                <c:pt idx="38">
                  <c:v>11</c:v>
                </c:pt>
                <c:pt idx="39">
                  <c:v>12</c:v>
                </c:pt>
                <c:pt idx="40">
                  <c:v>13</c:v>
                </c:pt>
                <c:pt idx="41">
                  <c:v>14</c:v>
                </c:pt>
                <c:pt idx="42">
                  <c:v>15</c:v>
                </c:pt>
                <c:pt idx="43">
                  <c:v>16</c:v>
                </c:pt>
                <c:pt idx="44">
                  <c:v>17</c:v>
                </c:pt>
                <c:pt idx="45">
                  <c:v>18</c:v>
                </c:pt>
                <c:pt idx="46">
                  <c:v>19</c:v>
                </c:pt>
                <c:pt idx="47">
                  <c:v>20</c:v>
                </c:pt>
                <c:pt idx="48">
                  <c:v>21</c:v>
                </c:pt>
                <c:pt idx="49">
                  <c:v>22</c:v>
                </c:pt>
                <c:pt idx="50">
                  <c:v>23</c:v>
                </c:pt>
                <c:pt idx="51">
                  <c:v>24</c:v>
                </c:pt>
                <c:pt idx="52">
                  <c:v>25</c:v>
                </c:pt>
                <c:pt idx="53">
                  <c:v>26</c:v>
                </c:pt>
                <c:pt idx="54">
                  <c:v>27</c:v>
                </c:pt>
                <c:pt idx="55">
                  <c:v>28</c:v>
                </c:pt>
                <c:pt idx="56">
                  <c:v>29</c:v>
                </c:pt>
                <c:pt idx="57">
                  <c:v>30</c:v>
                </c:pt>
                <c:pt idx="58">
                  <c:v>31</c:v>
                </c:pt>
                <c:pt idx="59">
                  <c:v>32</c:v>
                </c:pt>
                <c:pt idx="60">
                  <c:v>33</c:v>
                </c:pt>
                <c:pt idx="61">
                  <c:v>34</c:v>
                </c:pt>
                <c:pt idx="62">
                  <c:v>35</c:v>
                </c:pt>
                <c:pt idx="63">
                  <c:v>36</c:v>
                </c:pt>
                <c:pt idx="64">
                  <c:v>37</c:v>
                </c:pt>
                <c:pt idx="65">
                  <c:v>38</c:v>
                </c:pt>
                <c:pt idx="66">
                  <c:v>39</c:v>
                </c:pt>
                <c:pt idx="67">
                  <c:v>40</c:v>
                </c:pt>
                <c:pt idx="68">
                  <c:v>41</c:v>
                </c:pt>
                <c:pt idx="69">
                  <c:v>42</c:v>
                </c:pt>
                <c:pt idx="70">
                  <c:v>43</c:v>
                </c:pt>
                <c:pt idx="71">
                  <c:v>44</c:v>
                </c:pt>
                <c:pt idx="72">
                  <c:v>45</c:v>
                </c:pt>
                <c:pt idx="73">
                  <c:v>46</c:v>
                </c:pt>
                <c:pt idx="74">
                  <c:v>47</c:v>
                </c:pt>
                <c:pt idx="75">
                  <c:v>48</c:v>
                </c:pt>
                <c:pt idx="76">
                  <c:v>49</c:v>
                </c:pt>
                <c:pt idx="77">
                  <c:v>50</c:v>
                </c:pt>
              </c:numCache>
            </c:numRef>
          </c:cat>
          <c:val>
            <c:numRef>
              <c:f>'[Chart in Microsoft PowerPoint]BRA'!$B$119:$CA$119</c:f>
              <c:numCache>
                <c:formatCode>General</c:formatCode>
                <c:ptCount val="78"/>
                <c:pt idx="42">
                  <c:v>1</c:v>
                </c:pt>
                <c:pt idx="44">
                  <c:v>1</c:v>
                </c:pt>
                <c:pt idx="6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5536-4041-944C-F9067E083C4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820216927"/>
        <c:axId val="1817481951"/>
      </c:barChart>
      <c:catAx>
        <c:axId val="182021692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17481951"/>
        <c:crosses val="autoZero"/>
        <c:auto val="1"/>
        <c:lblAlgn val="ctr"/>
        <c:lblOffset val="100"/>
        <c:noMultiLvlLbl val="0"/>
      </c:catAx>
      <c:valAx>
        <c:axId val="181748195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2021692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12856693913364534"/>
          <c:y val="1.6893348654107798E-2"/>
          <c:w val="0.72400349364878103"/>
          <c:h val="5.7728917621868769E-2"/>
        </c:manualLayout>
      </c:layout>
      <c:overlay val="0"/>
      <c:spPr>
        <a:noFill/>
        <a:ln>
          <a:solidFill>
            <a:schemeClr val="bg1">
              <a:lumMod val="85000"/>
            </a:schemeClr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821E4B-3748-4380-8845-F98CFA63BB52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345001-9E74-45B2-92A4-4C332B486D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74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64% de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485D0E-6511-AB44-B03E-8E3001D6D9DB}" type="slidenum">
              <a:rPr lang="en-US" altLang="x-none" smtClean="0"/>
              <a:pPr/>
              <a:t>1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30362274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9EA85C-5065-46D7-8912-1EA90BAC87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9DCAB7-CD83-4F1D-A2B9-680FCBA76C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E72D7F-6365-4FB7-A29C-56F58F7197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8D8D5-3E29-4DA6-9E49-C9355F703826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2DA69A-1833-46D6-8F50-9759EFA6CE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5C0B7F-6A80-416C-9E46-77B3168196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0FC5A-0DCB-42A0-A8F3-8BE9999C14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038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E53243-1DD0-4A73-A083-B6F9E244B8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13DCB1C-7F29-4372-9C9A-82CBCF848C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216DEF-F675-46BA-ABDD-4AEBF03A93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8D8D5-3E29-4DA6-9E49-C9355F703826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1B645D-A3A6-4017-AD61-8A7FF010C9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A3D6FC-0087-47E6-B336-F4E603695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0FC5A-0DCB-42A0-A8F3-8BE9999C14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609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2A2CBDB-DD48-428E-9943-528AEEF6721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B60C07-51D9-47F7-9540-C36D66DD07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3B4AD7-9553-451D-96E0-F921305444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8D8D5-3E29-4DA6-9E49-C9355F703826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681291-476C-4F9D-A0FF-CFEC03FB58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001872-41D9-458E-9428-58BA72DF65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0FC5A-0DCB-42A0-A8F3-8BE9999C14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7806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Gener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838419" y="6356350"/>
            <a:ext cx="2743121" cy="365125"/>
          </a:xfrm>
          <a:prstGeom prst="rect">
            <a:avLst/>
          </a:prstGeom>
        </p:spPr>
        <p:txBody>
          <a:bodyPr vert="horz" lIns="182843" tIns="91422" rIns="182843" bIns="91422" rtlCol="0" anchor="ctr"/>
          <a:lstStyle>
            <a:lvl1pPr algn="l" defTabSz="914217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Roboto Regular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859" y="6356350"/>
            <a:ext cx="4114284" cy="365125"/>
          </a:xfrm>
          <a:prstGeom prst="rect">
            <a:avLst/>
          </a:prstGeom>
        </p:spPr>
        <p:txBody>
          <a:bodyPr vert="horz" lIns="182843" tIns="91422" rIns="182843" bIns="91422" rtlCol="0" anchor="ctr"/>
          <a:lstStyle>
            <a:lvl1pPr algn="ctr" defTabSz="914217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Roboto Regular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838419" y="611654"/>
            <a:ext cx="10515163" cy="8583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182843" tIns="91422" rIns="182843" bIns="91422" numCol="1" anchor="ctr" anchorCtr="0" compatLnSpc="1">
            <a:prstTxWarp prst="textNoShape">
              <a:avLst/>
            </a:prstTxWarp>
          </a:bodyPr>
          <a:lstStyle>
            <a:lvl1pPr algn="ctr">
              <a:defRPr sz="3800" b="1">
                <a:solidFill>
                  <a:srgbClr val="00AAF0"/>
                </a:solidFill>
              </a:defRPr>
            </a:lvl1pPr>
          </a:lstStyle>
          <a:p>
            <a:pPr lvl="0"/>
            <a:r>
              <a:rPr lang="en-US" altLang="x-none" dirty="0"/>
              <a:t>CLICK TO EDIT MASTER TITLE STYLE</a:t>
            </a:r>
          </a:p>
        </p:txBody>
      </p:sp>
      <p:sp>
        <p:nvSpPr>
          <p:cNvPr id="24" name="Rectangle 23"/>
          <p:cNvSpPr>
            <a:spLocks/>
          </p:cNvSpPr>
          <p:nvPr userDrawn="1"/>
        </p:nvSpPr>
        <p:spPr bwMode="auto">
          <a:xfrm>
            <a:off x="5645162" y="364957"/>
            <a:ext cx="904864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3600">
                <a:solidFill>
                  <a:schemeClr val="tx1"/>
                </a:solidFill>
                <a:latin typeface="Lato Light" charset="0"/>
                <a:ea typeface="ＭＳ Ｐゴシック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Lato Light" charset="0"/>
                <a:ea typeface="ＭＳ Ｐゴシック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Lato Light" charset="0"/>
                <a:ea typeface="ＭＳ Ｐゴシック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Lato Light" charset="0"/>
                <a:ea typeface="ＭＳ Ｐゴシック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Lato Light" charset="0"/>
                <a:ea typeface="ＭＳ Ｐゴシック" charset="-128"/>
              </a:defRPr>
            </a:lvl5pPr>
            <a:lvl6pPr marL="25146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-128"/>
              </a:defRPr>
            </a:lvl6pPr>
            <a:lvl7pPr marL="29718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-128"/>
              </a:defRPr>
            </a:lvl7pPr>
            <a:lvl8pPr marL="34290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-128"/>
              </a:defRPr>
            </a:lvl8pPr>
            <a:lvl9pPr marL="38862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-128"/>
              </a:defRPr>
            </a:lvl9pPr>
          </a:lstStyle>
          <a:p>
            <a:pPr algn="ctr"/>
            <a:r>
              <a:rPr lang="en-US" altLang="x-none" sz="1400" b="1">
                <a:solidFill>
                  <a:schemeClr val="bg1">
                    <a:lumMod val="65000"/>
                  </a:schemeClr>
                </a:solidFill>
                <a:latin typeface="+mn-lt"/>
                <a:sym typeface="Montserrat-Regular" charset="0"/>
              </a:rPr>
              <a:t>PAHO/WHO</a:t>
            </a:r>
          </a:p>
        </p:txBody>
      </p:sp>
      <p:grpSp>
        <p:nvGrpSpPr>
          <p:cNvPr id="25" name="Group 24"/>
          <p:cNvGrpSpPr/>
          <p:nvPr userDrawn="1"/>
        </p:nvGrpSpPr>
        <p:grpSpPr>
          <a:xfrm>
            <a:off x="5897563" y="1470034"/>
            <a:ext cx="400050" cy="95250"/>
            <a:chOff x="1942594" y="2781300"/>
            <a:chExt cx="799891" cy="190500"/>
          </a:xfrm>
          <a:solidFill>
            <a:schemeClr val="bg1">
              <a:lumMod val="85000"/>
            </a:schemeClr>
          </a:solidFill>
        </p:grpSpPr>
        <p:sp>
          <p:nvSpPr>
            <p:cNvPr id="26" name="Oval 3"/>
            <p:cNvSpPr>
              <a:spLocks/>
            </p:cNvSpPr>
            <p:nvPr/>
          </p:nvSpPr>
          <p:spPr bwMode="auto">
            <a:xfrm>
              <a:off x="1942594" y="2781300"/>
              <a:ext cx="190450" cy="190500"/>
            </a:xfrm>
            <a:prstGeom prst="ellipse">
              <a:avLst/>
            </a:prstGeom>
            <a:grpFill/>
            <a:ln w="25400">
              <a:solidFill>
                <a:schemeClr val="tx1">
                  <a:alpha val="0"/>
                </a:schemeClr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defTabSz="914217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j-lt"/>
                <a:ea typeface="+mn-ea"/>
              </a:endParaRPr>
            </a:p>
          </p:txBody>
        </p:sp>
        <p:sp>
          <p:nvSpPr>
            <p:cNvPr id="27" name="Oval 4"/>
            <p:cNvSpPr>
              <a:spLocks/>
            </p:cNvSpPr>
            <p:nvPr/>
          </p:nvSpPr>
          <p:spPr bwMode="auto">
            <a:xfrm>
              <a:off x="2247315" y="2781300"/>
              <a:ext cx="190450" cy="190500"/>
            </a:xfrm>
            <a:prstGeom prst="ellipse">
              <a:avLst/>
            </a:prstGeom>
            <a:grpFill/>
            <a:ln w="25400">
              <a:solidFill>
                <a:schemeClr val="tx1">
                  <a:alpha val="0"/>
                </a:schemeClr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defTabSz="914217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j-lt"/>
                <a:ea typeface="+mn-ea"/>
              </a:endParaRPr>
            </a:p>
          </p:txBody>
        </p:sp>
        <p:sp>
          <p:nvSpPr>
            <p:cNvPr id="28" name="Oval 5"/>
            <p:cNvSpPr>
              <a:spLocks/>
            </p:cNvSpPr>
            <p:nvPr/>
          </p:nvSpPr>
          <p:spPr bwMode="auto">
            <a:xfrm>
              <a:off x="2552035" y="2781300"/>
              <a:ext cx="190450" cy="190500"/>
            </a:xfrm>
            <a:prstGeom prst="ellipse">
              <a:avLst/>
            </a:prstGeom>
            <a:grpFill/>
            <a:ln w="25400">
              <a:solidFill>
                <a:schemeClr val="tx1">
                  <a:alpha val="0"/>
                </a:schemeClr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defTabSz="914217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j-lt"/>
                <a:ea typeface="+mn-ea"/>
              </a:endParaRPr>
            </a:p>
          </p:txBody>
        </p:sp>
      </p:grp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155218" y="6407635"/>
            <a:ext cx="1621441" cy="262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2746858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C3112B-EA45-4E7D-AB43-479B55A001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3A1365-73E3-431F-864B-0D4AAF2931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7A671F-B962-47AD-9A16-2502E7F17C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8D8D5-3E29-4DA6-9E49-C9355F703826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2423A3-B0D5-4E31-B7B9-63B3E0EA61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E1886F-5DA4-44B0-93DA-76B94FC94A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0FC5A-0DCB-42A0-A8F3-8BE9999C14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060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12E179-F631-4C6A-A443-1F0DACC458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B8181F-4BE2-4744-B99A-0CBC148E8B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1138CA-9BFC-4BF9-BA7A-A7E38C64CE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8D8D5-3E29-4DA6-9E49-C9355F703826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DE991C-6D07-44BB-A9A5-FDB44F37C1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3D8C9B-3811-4224-A83F-076815F23A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0FC5A-0DCB-42A0-A8F3-8BE9999C14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815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EEB77E-0463-4D7B-856F-EA22CD6A73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B36FE6-5E1E-4FA2-850E-46131F7D88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3C87A4-1F58-480F-ABFF-B2D4568CBE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E22FC2-0A57-40F8-AFCA-1B2336C8FE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8D8D5-3E29-4DA6-9E49-C9355F703826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5C2129-53E3-46BF-A9AE-A0F55545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035D81-104D-455E-A36F-12DA339BF0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0FC5A-0DCB-42A0-A8F3-8BE9999C14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236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3B95C1-C889-4FEA-9527-8957AAEEDB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72AFDC-8546-4766-B978-11A99B5E14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03B680-DEBF-46D1-B380-815368D3AC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F91F80C-23C3-4DB8-8556-FB89AC3C9D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E429F01-F611-4E57-8091-BE878152BD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DABD91D-DC02-4FBA-A804-8AB3429EA6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8D8D5-3E29-4DA6-9E49-C9355F703826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784CDB0-212A-4D9A-B6D7-38EB53421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BCC8CAE-0ED2-4EFC-BF3B-64115F5496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0FC5A-0DCB-42A0-A8F3-8BE9999C14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911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0E0291-E678-487D-8FF7-3927CB358F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45C6F3C-19FE-4A5A-8CEA-B94C864E58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8D8D5-3E29-4DA6-9E49-C9355F703826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0B770B-C089-4972-839E-7F8B92D9A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388E7B3-5AB7-4DDD-B136-70E52F3C37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0FC5A-0DCB-42A0-A8F3-8BE9999C14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834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F98E6F5-D4A5-44FA-8F77-7A447EE277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8D8D5-3E29-4DA6-9E49-C9355F703826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DD7527D-7D46-4563-8B96-23CCB4E707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839CFD-8B93-4EB8-B64E-BCC4D90C51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0FC5A-0DCB-42A0-A8F3-8BE9999C14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229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F3B4E0-D68A-47A0-978C-FB4F7385A6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527BBE-BF80-477C-B305-9019D71BFD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EFA2F6-9396-41D6-8DB1-F371195DF1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B535A9-70DF-4EAA-B7E9-DD15688D5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8D8D5-3E29-4DA6-9E49-C9355F703826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BB0E3C-242A-4000-BCEE-BC1163CB51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9D98F8-8F7C-4033-9F07-B69BFE445C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0FC5A-0DCB-42A0-A8F3-8BE9999C14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113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C08EC8-94D9-4377-943E-9E8E07F8EB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B340FED-6A73-4CD0-B590-F5499C47394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72C2A4-CEE3-4D31-A929-343E57AC19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B6AE40-3329-4AA6-A33C-CB6EB23EB8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8D8D5-3E29-4DA6-9E49-C9355F703826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BEDB04-9F48-4BC7-81A0-1A766046B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51857A-6231-4F99-AC7F-48656B32E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0FC5A-0DCB-42A0-A8F3-8BE9999C14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08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B774CC5-2B19-4A8C-9A57-A1B64E4FF7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81F523-2EF9-4BD1-A924-7149343E98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394F25-9E95-418F-B064-E09771657F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D8D8D5-3E29-4DA6-9E49-C9355F703826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F95762-7E91-4908-92C2-21DFF1A544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EC153D-CCF0-4728-AF83-343ED75E93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90FC5A-0DCB-42A0-A8F3-8BE9999C14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070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78A77CA7-92DD-44AC-9FCC-4653DECCF8BF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44633"/>
            <a:ext cx="10515599" cy="932688"/>
          </a:xfrm>
        </p:spPr>
        <p:txBody>
          <a:bodyPr vert="horz" lIns="91440" tIns="45720" rIns="91440" bIns="45720" rtlCol="0" anchor="b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2400" b="1" kern="1200" dirty="0">
                <a:solidFill>
                  <a:schemeClr val="tx1"/>
                </a:solidFill>
                <a:latin typeface="Palatino Linotype" panose="02040502050505030304" pitchFamily="18" charset="0"/>
              </a:rPr>
              <a:t>Distribution of genotype D8, </a:t>
            </a:r>
            <a:r>
              <a:rPr lang="en-US" sz="2400" b="1" kern="1200" dirty="0">
                <a:solidFill>
                  <a:schemeClr val="accent2"/>
                </a:solidFill>
                <a:latin typeface="Palatino Linotype" panose="02040502050505030304" pitchFamily="18" charset="0"/>
              </a:rPr>
              <a:t>lineage MVs/</a:t>
            </a:r>
            <a:r>
              <a:rPr lang="en-US" sz="2400" b="1" kern="1200" dirty="0" err="1">
                <a:solidFill>
                  <a:schemeClr val="accent2"/>
                </a:solidFill>
                <a:latin typeface="Palatino Linotype" panose="02040502050505030304" pitchFamily="18" charset="0"/>
              </a:rPr>
              <a:t>Gir</a:t>
            </a:r>
            <a:r>
              <a:rPr lang="en-US" sz="2400" b="1" kern="1200" dirty="0">
                <a:solidFill>
                  <a:schemeClr val="accent2"/>
                </a:solidFill>
                <a:latin typeface="Palatino Linotype" panose="02040502050505030304" pitchFamily="18" charset="0"/>
              </a:rPr>
              <a:t> </a:t>
            </a:r>
            <a:r>
              <a:rPr lang="en-US" sz="2400" b="1" kern="1200" dirty="0" err="1">
                <a:solidFill>
                  <a:schemeClr val="accent2"/>
                </a:solidFill>
                <a:latin typeface="Palatino Linotype" panose="02040502050505030304" pitchFamily="18" charset="0"/>
              </a:rPr>
              <a:t>Somnath.IND</a:t>
            </a:r>
            <a:r>
              <a:rPr lang="en-US" sz="2400" b="1" kern="1200" dirty="0">
                <a:solidFill>
                  <a:schemeClr val="accent2"/>
                </a:solidFill>
                <a:latin typeface="Palatino Linotype" panose="02040502050505030304" pitchFamily="18" charset="0"/>
              </a:rPr>
              <a:t>/42.16/</a:t>
            </a:r>
            <a:r>
              <a:rPr lang="en-US" sz="2400" b="1" kern="1200" dirty="0">
                <a:solidFill>
                  <a:schemeClr val="tx1"/>
                </a:solidFill>
                <a:latin typeface="Palatino Linotype" panose="02040502050505030304" pitchFamily="18" charset="0"/>
              </a:rPr>
              <a:t> by epi-week and country, Region of Americas, 2018-2019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7CFCA71-90AE-4164-B824-93E2843CB8E3}"/>
              </a:ext>
            </a:extLst>
          </p:cNvPr>
          <p:cNvSpPr txBox="1"/>
          <p:nvPr/>
        </p:nvSpPr>
        <p:spPr>
          <a:xfrm>
            <a:off x="1678345" y="1216612"/>
            <a:ext cx="15576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N=114; 2018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7136BA0-34B9-4F57-B93C-C0EF77A9190B}"/>
              </a:ext>
            </a:extLst>
          </p:cNvPr>
          <p:cNvSpPr txBox="1"/>
          <p:nvPr/>
        </p:nvSpPr>
        <p:spPr>
          <a:xfrm>
            <a:off x="8323851" y="1216612"/>
            <a:ext cx="15576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N=609; 2019*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8309FA2-48AB-48EE-B3F8-355653F452D9}"/>
              </a:ext>
            </a:extLst>
          </p:cNvPr>
          <p:cNvSpPr txBox="1"/>
          <p:nvPr/>
        </p:nvSpPr>
        <p:spPr>
          <a:xfrm>
            <a:off x="838199" y="6436105"/>
            <a:ext cx="42392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200" dirty="0">
                <a:solidFill>
                  <a:schemeClr val="accent1"/>
                </a:solidFill>
              </a:rPr>
              <a:t>Source of data: MeaNS by 9 April 2020</a:t>
            </a: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34082945-23BF-42AB-AC55-8F4CDD1FF35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23937448"/>
              </p:ext>
            </p:extLst>
          </p:nvPr>
        </p:nvGraphicFramePr>
        <p:xfrm>
          <a:off x="550015" y="1622603"/>
          <a:ext cx="11445913" cy="45106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19E28A32-8F8F-4796-9133-E0DE534B922D}"/>
              </a:ext>
            </a:extLst>
          </p:cNvPr>
          <p:cNvSpPr txBox="1"/>
          <p:nvPr/>
        </p:nvSpPr>
        <p:spPr>
          <a:xfrm>
            <a:off x="196072" y="2014433"/>
            <a:ext cx="369332" cy="3308598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en-US" sz="1200" dirty="0"/>
              <a:t>No. of reported strains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D9420A3-216E-4A65-8E3D-BD2AF11734DE}"/>
              </a:ext>
            </a:extLst>
          </p:cNvPr>
          <p:cNvSpPr txBox="1"/>
          <p:nvPr/>
        </p:nvSpPr>
        <p:spPr>
          <a:xfrm rot="5400000">
            <a:off x="6433521" y="1362376"/>
            <a:ext cx="353943" cy="9742141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1100" dirty="0"/>
              <a:t>				Epidemiological weeks				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8E2E5AC-F716-4C87-88A9-61C39EE3F5B8}"/>
              </a:ext>
            </a:extLst>
          </p:cNvPr>
          <p:cNvSpPr/>
          <p:nvPr/>
        </p:nvSpPr>
        <p:spPr>
          <a:xfrm>
            <a:off x="8680823" y="6439952"/>
            <a:ext cx="2730235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i="1" dirty="0">
                <a:latin typeface="Calibri" panose="020F0502020204030204" pitchFamily="34" charset="0"/>
              </a:rPr>
              <a:t>MeaNS: </a:t>
            </a:r>
            <a:r>
              <a:rPr lang="en-US" sz="1050" b="1" dirty="0">
                <a:latin typeface="Palatino Linotype" panose="02040502050505030304" pitchFamily="18" charset="0"/>
                <a:cs typeface="Arial" charset="0"/>
              </a:rPr>
              <a:t>Measles Nucleotide Surveillance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21813704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69FE739999C447A76F1EF8B3FD66E4" ma:contentTypeVersion="13" ma:contentTypeDescription="Create a new document." ma:contentTypeScope="" ma:versionID="cbd048430c8551c34c2c3c8571f1b260">
  <xsd:schema xmlns:xsd="http://www.w3.org/2001/XMLSchema" xmlns:xs="http://www.w3.org/2001/XMLSchema" xmlns:p="http://schemas.microsoft.com/office/2006/metadata/properties" xmlns:ns3="4655c133-e14e-4d88-8fbc-c3b347145ec5" xmlns:ns4="64ced670-a384-4657-ba0f-fc07d30f5a44" targetNamespace="http://schemas.microsoft.com/office/2006/metadata/properties" ma:root="true" ma:fieldsID="5457dbb80d17598a17de4d439e456cf2" ns3:_="" ns4:_="">
    <xsd:import namespace="4655c133-e14e-4d88-8fbc-c3b347145ec5"/>
    <xsd:import namespace="64ced670-a384-4657-ba0f-fc07d30f5a4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55c133-e14e-4d88-8fbc-c3b347145ec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ced670-a384-4657-ba0f-fc07d30f5a44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E324913-21D9-42FD-9448-0A732688419F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A90E489A-B875-40CE-B23F-7211F549A1F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0DD7707-D89D-4221-88F2-38CCABCBE5B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655c133-e14e-4d88-8fbc-c3b347145ec5"/>
    <ds:schemaRef ds:uri="64ced670-a384-4657-ba0f-fc07d30f5a4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196</TotalTime>
  <Words>69</Words>
  <Application>Microsoft Office PowerPoint</Application>
  <PresentationFormat>Widescreen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Palatino Linotype</vt:lpstr>
      <vt:lpstr>Office Theme</vt:lpstr>
      <vt:lpstr>Distribution of genotype D8, lineage MVs/Gir Somnath.IND/42.16/ by epi-week and country, Region of Americas, 2018-2019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Distribution of genotype D8, lineage MVs/Gir Somnath.IND/42.16/ by epi-week and country, Region of Americas, 2018-2019</dc:title>
  <dc:creator>Bravo, Ms. Pamela (WDC)</dc:creator>
  <cp:lastModifiedBy>Pacis, Ms. Carmelita Lucia (WDC)</cp:lastModifiedBy>
  <cp:revision>5</cp:revision>
  <dcterms:created xsi:type="dcterms:W3CDTF">2020-06-05T15:01:55Z</dcterms:created>
  <dcterms:modified xsi:type="dcterms:W3CDTF">2020-06-08T15:31:04Z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0x0101007C69FE739999C447A76F1EF8B3FD66E4</vt:lpwstr>
  </property>
</Properties>
</file>