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76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9" d="100"/>
          <a:sy n="79" d="100"/>
        </p:scale>
        <p:origin x="276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E442EC-2BB3-4CA6-A65E-D956FA963920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CDC497-F170-4CAB-8C84-35D1C4F558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8268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45DDA-515C-4DE7-B07D-AF306A87BA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D2CC3A-F990-40BC-BD45-C6C4FDEDC8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34D73D-538E-4B60-A757-EF0A8F750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8DA82-EA0A-4612-8801-2DCE061112A9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B80221-04D6-4AE3-B528-76188BD7E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AABC6-6EE8-4CD2-B683-AA9E238D9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9A07-64A4-4B43-A549-F2E73D0ED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122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0195A-0296-4DEB-951C-777326A82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AB69B3-3BD2-4F44-952E-9FC8C11E33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B2343A-85E7-4A9C-8819-305647175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8DA82-EA0A-4612-8801-2DCE061112A9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63AEB3-B12C-450C-BD68-404849FBE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D4A02-2AF5-4728-BEC9-CE95EA8BB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9A07-64A4-4B43-A549-F2E73D0ED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599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523189-3C43-4C57-8FBF-CB1C85C568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A1BD4D-BB8A-41E6-B88F-76DB1FC6E4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E4045-7FC1-4093-8E98-A6B98824B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8DA82-EA0A-4612-8801-2DCE061112A9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C7FFA7-C8F4-4273-9345-EA91D192B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A1E02C-8EDE-42C9-A42A-ED09EB246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9A07-64A4-4B43-A549-F2E73D0ED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138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C8117-E9B1-4D00-9F7F-ECF521149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CE8C1-E4BC-4BDA-9DE0-5C85670F23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192F22-D615-4DB5-85EC-4282D3FF4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8DA82-EA0A-4612-8801-2DCE061112A9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4E5475-6411-4D63-8071-00E0821CE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75781F-965D-4627-B2EE-52F6F7288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9A07-64A4-4B43-A549-F2E73D0ED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717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9FDB4-4842-449C-95F3-8B8DEB450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29B2AA-803C-4A68-8C91-F04FE08E5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8F01B3-43C6-42C4-8750-28BEE30D8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8DA82-EA0A-4612-8801-2DCE061112A9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239D28-23D1-4463-92D5-E982CE9A0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DF20DA-9C56-40CC-89C3-9EC6FC4C5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9A07-64A4-4B43-A549-F2E73D0ED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768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73A97-F278-4A44-880B-70F8DB916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DF9560-3668-4C9F-8882-CA0F3E2373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CEDB5E-FF16-4C64-B1E1-3E3756A083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856978-366F-450F-8481-1B91EE196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8DA82-EA0A-4612-8801-2DCE061112A9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8E4912-EABC-4948-815C-AF3D9944B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51F708-2B22-4E12-828D-3D23A9B0C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9A07-64A4-4B43-A549-F2E73D0ED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560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8D83C-9450-4D68-9FE1-46523349E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235001-69D4-48F8-9BCE-A832B87D49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02C3BA-79AD-423B-A81D-10CEF10F8E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A040F0-56F3-4C80-9217-A69AA227CB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CD5C9D-3866-4977-A01C-91DCFC9D3C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7F175D-EBC2-4A9D-B067-490BF8E34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8DA82-EA0A-4612-8801-2DCE061112A9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845A01-D0E9-4944-84BB-855716411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A81B59-20A2-4FE9-9321-DE2EC77BA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9A07-64A4-4B43-A549-F2E73D0ED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553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E2505-D5DC-4B8A-99C5-06C9C752E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2F4631-F3F8-46E1-BDAA-986324F0C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8DA82-EA0A-4612-8801-2DCE061112A9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B23059-FC9B-46E4-8AFA-59F73D480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01E901-EF39-4A5E-A5E3-0FF9D09FA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9A07-64A4-4B43-A549-F2E73D0ED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605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A768C9-50E2-40A8-A55B-F5F345612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8DA82-EA0A-4612-8801-2DCE061112A9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630279-CF37-4AE2-BA87-D8C55D1A7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AD55D5-201C-4BAE-9B85-B59AC6601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9A07-64A4-4B43-A549-F2E73D0ED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719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9BE83-2385-451B-BCDA-8BD02E111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52A494-1FFC-41D5-B404-93ED0A9196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0AC0CD-BDAA-44A2-9688-27B368325C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ADD7D-4DEE-41A2-8241-41885CC7A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8DA82-EA0A-4612-8801-2DCE061112A9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2D315E-63E3-4BE7-BF38-A5CAEE110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15EC1A-7D21-41D7-BB73-E7BDA803D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9A07-64A4-4B43-A549-F2E73D0ED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78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47099-DA46-4048-8FF6-087C79451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69DE01-7900-46C7-A7C7-805E939297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EF4105-7D15-4DCB-BBDB-4A7D719AC0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E31F63-C59A-473D-AE8D-2F6C99C2A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8DA82-EA0A-4612-8801-2DCE061112A9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22B89-CD5E-4D46-A6DA-11285459E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F6804C-607B-400F-8C2D-C0C5E3F4D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9A07-64A4-4B43-A549-F2E73D0ED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168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C7AEB0-443D-4C49-9954-DFD74E271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CEE0D1-F527-4D1D-AF92-BD7E8BDEE0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F41065-A9B1-4DAF-ADC3-D7FDDCDE33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8DA82-EA0A-4612-8801-2DCE061112A9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BF2C2C-D7CB-41E1-8F61-49E27E110B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AD8203-F0FF-4045-AEAD-90DA81FB3C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009A07-64A4-4B43-A549-F2E73D0ED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734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04692973-B674-406B-9D96-15B2C55215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2993962"/>
              </p:ext>
            </p:extLst>
          </p:nvPr>
        </p:nvGraphicFramePr>
        <p:xfrm>
          <a:off x="1277853" y="944014"/>
          <a:ext cx="9254825" cy="46257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Worksheet" r:id="rId3" imgW="9924876" imgH="5035574" progId="Excel.Sheet.12">
                  <p:embed/>
                </p:oleObj>
              </mc:Choice>
              <mc:Fallback>
                <p:oleObj name="Worksheet" r:id="rId3" imgW="9924876" imgH="5035574" progId="Excel.Sheet.12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04692973-B674-406B-9D96-15B2C552151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77853" y="944014"/>
                        <a:ext cx="9254825" cy="46257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AF00D928-F4AE-4215-87B0-5BF56858F2D1}"/>
              </a:ext>
            </a:extLst>
          </p:cNvPr>
          <p:cNvSpPr txBox="1">
            <a:spLocks/>
          </p:cNvSpPr>
          <p:nvPr/>
        </p:nvSpPr>
        <p:spPr>
          <a:xfrm>
            <a:off x="185629" y="136624"/>
            <a:ext cx="11955953" cy="78670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2400" b="1" dirty="0">
                <a:latin typeface="Palatino Linotype" panose="02040502050505030304" pitchFamily="18" charset="0"/>
              </a:rPr>
              <a:t>Cumplimiento de los indicadores de vigilancia sarampión-rubeola (SR) según el plan regional de sostenibilidad. América Latina, 2017-2019</a:t>
            </a:r>
            <a:endParaRPr lang="en-US" sz="2400" b="1" dirty="0">
              <a:latin typeface="Palatino Linotype" panose="0204050205050503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3F671E-CBE0-43BD-B045-A6D014F1298C}"/>
              </a:ext>
            </a:extLst>
          </p:cNvPr>
          <p:cNvSpPr txBox="1"/>
          <p:nvPr/>
        </p:nvSpPr>
        <p:spPr>
          <a:xfrm>
            <a:off x="1178056" y="5750849"/>
            <a:ext cx="9354623" cy="52322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419" sz="1400" b="1" dirty="0"/>
              <a:t>*Países que cumplen con la tasa anual mínima establecida de casos sospechosos de sarampión y rubeola (2 por 100,000 habitantes) y con al menos de 3 de los 5 indicadores de vigilancia (</a:t>
            </a:r>
            <a:r>
              <a:rPr lang="es-419" sz="1400" b="1" u="sng" dirty="0"/>
              <a:t>&gt;</a:t>
            </a:r>
            <a:r>
              <a:rPr lang="es-419" sz="1400" b="1" dirty="0"/>
              <a:t>80%).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AC9F163-657A-4A3F-94BF-2CD39BF9A1FF}"/>
              </a:ext>
            </a:extLst>
          </p:cNvPr>
          <p:cNvSpPr txBox="1"/>
          <p:nvPr/>
        </p:nvSpPr>
        <p:spPr>
          <a:xfrm>
            <a:off x="1055349" y="6462902"/>
            <a:ext cx="106404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Fuente: Sistema Integrado de Información de Vigilancia (ISIS); Sistema de Vigilancia para la Eliminación de Sarampión (MESS) e informe de los países a FPL-IM/OPS.   Datos hasta el 9 de junio del 2020.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79544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69FE739999C447A76F1EF8B3FD66E4" ma:contentTypeVersion="13" ma:contentTypeDescription="Create a new document." ma:contentTypeScope="" ma:versionID="cbd048430c8551c34c2c3c8571f1b260">
  <xsd:schema xmlns:xsd="http://www.w3.org/2001/XMLSchema" xmlns:xs="http://www.w3.org/2001/XMLSchema" xmlns:p="http://schemas.microsoft.com/office/2006/metadata/properties" xmlns:ns3="4655c133-e14e-4d88-8fbc-c3b347145ec5" xmlns:ns4="64ced670-a384-4657-ba0f-fc07d30f5a44" targetNamespace="http://schemas.microsoft.com/office/2006/metadata/properties" ma:root="true" ma:fieldsID="5457dbb80d17598a17de4d439e456cf2" ns3:_="" ns4:_="">
    <xsd:import namespace="4655c133-e14e-4d88-8fbc-c3b347145ec5"/>
    <xsd:import namespace="64ced670-a384-4657-ba0f-fc07d30f5a4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55c133-e14e-4d88-8fbc-c3b347145e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ced670-a384-4657-ba0f-fc07d30f5a4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B5392F4-CB5D-48C7-AFE4-724F5A5023B7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ECCA8DE-C314-41AA-A7FD-6EAE6D5EF7E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D3E6B0A-9EA2-4707-AF15-5A68A22A0DD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655c133-e14e-4d88-8fbc-c3b347145ec5"/>
    <ds:schemaRef ds:uri="64ced670-a384-4657-ba0f-fc07d30f5a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2042</TotalTime>
  <Words>100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Palatino Linotype</vt:lpstr>
      <vt:lpstr>Office Theme</vt:lpstr>
      <vt:lpstr>Worksheet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Bravo, Ms. Pamela (WDC)</dc:creator>
  <cp:lastModifiedBy>Carmelita Lucia Pacis</cp:lastModifiedBy>
  <cp:revision>7</cp:revision>
  <dcterms:created xsi:type="dcterms:W3CDTF">2020-06-09T23:14:58Z</dcterms:created>
  <dcterms:modified xsi:type="dcterms:W3CDTF">2020-07-08T15:18:27Z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0x0101007C69FE739999C447A76F1EF8B3FD66E4</vt:lpwstr>
  </property>
</Properties>
</file>