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8A1181-035C-4F5A-BE3A-3F8EAA67B7C7}" v="1" dt="2020-09-10T21:09:34.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www.searo.who.int/entity/immunization/data/en/" TargetMode="External"/><Relationship Id="rId3" Type="http://schemas.openxmlformats.org/officeDocument/2006/relationships/hyperlink" Target="http://www.afro.who.int/en/clusters-a-programmes/ard/immunization-and-vaccines-development/ivd-publications.html" TargetMode="External"/><Relationship Id="rId7" Type="http://schemas.openxmlformats.org/officeDocument/2006/relationships/hyperlink" Target="http://data.euro.who.int/cisid/?TabID=96712" TargetMode="External"/><Relationship Id="rId2" Type="http://schemas.openxmlformats.org/officeDocument/2006/relationships/hyperlink" Target="http://www.who.int/immunization/monitoring_surveillance/burden/vpd/surveillance_type/active/measles/en/index.html" TargetMode="External"/><Relationship Id="rId1" Type="http://schemas.openxmlformats.org/officeDocument/2006/relationships/slideMaster" Target="../slideMasters/slideMaster1.xml"/><Relationship Id="rId6" Type="http://schemas.openxmlformats.org/officeDocument/2006/relationships/hyperlink" Target="http://www.euro.who.int/en/health-topics/communicable-diseases/measles-and-rubella" TargetMode="External"/><Relationship Id="rId11" Type="http://schemas.openxmlformats.org/officeDocument/2006/relationships/hyperlink" Target="http://www.wpro.who.int/immunization/documents/measles_regional_country_profile/en/" TargetMode="External"/><Relationship Id="rId5" Type="http://schemas.openxmlformats.org/officeDocument/2006/relationships/hyperlink" Target="http://www.emro.who.int/health-topics/measles/" TargetMode="External"/><Relationship Id="rId10" Type="http://schemas.openxmlformats.org/officeDocument/2006/relationships/hyperlink" Target="http://www.wpro.who.int/immunization/documents/measles_rubella_bulletin/en/" TargetMode="External"/><Relationship Id="rId4" Type="http://schemas.openxmlformats.org/officeDocument/2006/relationships/hyperlink" Target="http://www.paho.org/English/AD/FCH/IM/MeaslesWeeklyBulletin.htm" TargetMode="External"/><Relationship Id="rId9" Type="http://schemas.openxmlformats.org/officeDocument/2006/relationships/hyperlink" Target="http://www.searo.who.int/immunization/data/fact_sheets/en/" TargetMode="Externa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295400"/>
            <a:ext cx="1123200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312167"/>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75741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Horizontal Eve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80000" y="3784600"/>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56866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Horizontal Even 204">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999" y="1096993"/>
            <a:ext cx="8019896" cy="2515368"/>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854032"/>
            <a:ext cx="8019896" cy="2319986"/>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16409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Horizontal Even 205">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429408"/>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698640"/>
            <a:ext cx="9078069" cy="250875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33438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Horizontal Even 206">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784600"/>
            <a:ext cx="9078069"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747654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hi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9999"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Content Placeholder 3"/>
          <p:cNvSpPr>
            <a:spLocks noGrp="1"/>
          </p:cNvSpPr>
          <p:nvPr>
            <p:ph sz="half" idx="2"/>
          </p:nvPr>
        </p:nvSpPr>
        <p:spPr>
          <a:xfrm>
            <a:off x="6234364"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Date Placeholder 7"/>
          <p:cNvSpPr>
            <a:spLocks noGrp="1"/>
          </p:cNvSpPr>
          <p:nvPr>
            <p:ph type="dt" sz="half" idx="22"/>
          </p:nvPr>
        </p:nvSpPr>
        <p:spPr/>
        <p:txBody>
          <a:bodyPr/>
          <a:lstStyle/>
          <a:p>
            <a:fld id="{F5FFF000-091D-47C5-9387-17D52AD2CE62}"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86086806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boxe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6C78BF3F-558A-4B3C-B451-D04BA3C54A4A}"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5472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a:xfrm>
            <a:off x="6234364" y="2160000"/>
            <a:ext cx="5472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5" name="Text Placeholder 5"/>
          <p:cNvSpPr>
            <a:spLocks noGrp="1"/>
          </p:cNvSpPr>
          <p:nvPr>
            <p:ph type="body" sz="quarter" idx="27"/>
          </p:nvPr>
        </p:nvSpPr>
        <p:spPr>
          <a:xfrm>
            <a:off x="479999" y="1800000"/>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6" name="Text Placeholder 5"/>
          <p:cNvSpPr>
            <a:spLocks noGrp="1"/>
          </p:cNvSpPr>
          <p:nvPr>
            <p:ph type="body" sz="quarter" idx="28"/>
          </p:nvPr>
        </p:nvSpPr>
        <p:spPr>
          <a:xfrm>
            <a:off x="6234365" y="1800000"/>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Tree>
    <p:extLst>
      <p:ext uri="{BB962C8B-B14F-4D97-AF65-F5344CB8AC3E}">
        <p14:creationId xmlns:p14="http://schemas.microsoft.com/office/powerpoint/2010/main" val="2635937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Main_Title_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921000"/>
            <a:ext cx="12192000" cy="664542"/>
          </a:xfrm>
          <a:noFill/>
        </p:spPr>
        <p:txBody>
          <a:bodyPr lIns="360000" tIns="72000" rIns="450000" bIns="180000" anchor="t" anchorCtr="0">
            <a:noAutofit/>
          </a:bodyPr>
          <a:lstStyle>
            <a:lvl1pPr algn="ctr">
              <a:lnSpc>
                <a:spcPct val="85000"/>
              </a:lnSpc>
              <a:defRPr sz="2800">
                <a:solidFill>
                  <a:schemeClr val="accent1">
                    <a:lumMod val="75000"/>
                  </a:schemeClr>
                </a:solidFill>
                <a:latin typeface="+mj-lt"/>
              </a:defRPr>
            </a:lvl1pPr>
          </a:lstStyle>
          <a:p>
            <a:r>
              <a:rPr lang="en-GB" noProof="0" dirty="0"/>
              <a:t>Click to edit Master title style</a:t>
            </a:r>
          </a:p>
        </p:txBody>
      </p:sp>
      <p:sp>
        <p:nvSpPr>
          <p:cNvPr id="90" name="Text Placeholder 35"/>
          <p:cNvSpPr>
            <a:spLocks noGrp="1"/>
          </p:cNvSpPr>
          <p:nvPr>
            <p:ph type="body" sz="quarter" idx="16" hasCustomPrompt="1"/>
          </p:nvPr>
        </p:nvSpPr>
        <p:spPr>
          <a:xfrm>
            <a:off x="7704668" y="6476048"/>
            <a:ext cx="3986505" cy="229552"/>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www.who.int/immunization</a:t>
            </a:r>
          </a:p>
        </p:txBody>
      </p:sp>
      <p:sp>
        <p:nvSpPr>
          <p:cNvPr id="37" name="Picture Placeholder 8"/>
          <p:cNvSpPr>
            <a:spLocks noGrp="1"/>
          </p:cNvSpPr>
          <p:nvPr>
            <p:ph type="pic" sz="quarter" idx="22" hasCustomPrompt="1"/>
          </p:nvPr>
        </p:nvSpPr>
        <p:spPr>
          <a:xfrm>
            <a:off x="7460678" y="485184"/>
            <a:ext cx="4230495" cy="1112400"/>
          </a:xfrm>
          <a:blipFill dpi="0" rotWithShape="1">
            <a:blip r:embed="rId2"/>
            <a:srcRect/>
            <a:stretch>
              <a:fillRect/>
            </a:stretch>
          </a:blipFill>
        </p:spPr>
        <p:txBody>
          <a:bodyPr/>
          <a:lstStyle>
            <a:lvl1pPr algn="ctr">
              <a:defRPr sz="100">
                <a:solidFill>
                  <a:schemeClr val="accent1">
                    <a:lumMod val="75000"/>
                  </a:schemeClr>
                </a:solidFill>
              </a:defRPr>
            </a:lvl1pPr>
          </a:lstStyle>
          <a:p>
            <a:r>
              <a:rPr lang="en-GB" noProof="0"/>
              <a:t>.</a:t>
            </a:r>
          </a:p>
        </p:txBody>
      </p:sp>
      <p:sp>
        <p:nvSpPr>
          <p:cNvPr id="8" name="Content Placeholder 2">
            <a:extLst>
              <a:ext uri="{FF2B5EF4-FFF2-40B4-BE49-F238E27FC236}">
                <a16:creationId xmlns:a16="http://schemas.microsoft.com/office/drawing/2014/main" id="{CFCCFF2D-A50A-4EE6-8536-B9C9968B6277}"/>
              </a:ext>
            </a:extLst>
          </p:cNvPr>
          <p:cNvSpPr>
            <a:spLocks noGrp="1"/>
          </p:cNvSpPr>
          <p:nvPr>
            <p:ph idx="23"/>
          </p:nvPr>
        </p:nvSpPr>
        <p:spPr>
          <a:xfrm>
            <a:off x="552705" y="4757328"/>
            <a:ext cx="11086591" cy="1948273"/>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3563477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_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921000"/>
            <a:ext cx="12192000" cy="664542"/>
          </a:xfrm>
          <a:noFill/>
        </p:spPr>
        <p:txBody>
          <a:bodyPr lIns="360000" tIns="72000" rIns="450000" bIns="180000" anchor="t" anchorCtr="0">
            <a:noAutofit/>
          </a:bodyPr>
          <a:lstStyle>
            <a:lvl1pPr algn="ctr">
              <a:lnSpc>
                <a:spcPct val="85000"/>
              </a:lnSpc>
              <a:defRPr sz="2800">
                <a:solidFill>
                  <a:schemeClr val="accent1">
                    <a:lumMod val="75000"/>
                  </a:schemeClr>
                </a:solidFill>
                <a:latin typeface="+mj-lt"/>
              </a:defRPr>
            </a:lvl1pPr>
          </a:lstStyle>
          <a:p>
            <a:r>
              <a:rPr lang="en-GB" noProof="0" dirty="0"/>
              <a:t>Click to edit Master title style</a:t>
            </a:r>
          </a:p>
        </p:txBody>
      </p:sp>
      <p:sp>
        <p:nvSpPr>
          <p:cNvPr id="90" name="Text Placeholder 35"/>
          <p:cNvSpPr>
            <a:spLocks noGrp="1"/>
          </p:cNvSpPr>
          <p:nvPr>
            <p:ph type="body" sz="quarter" idx="16" hasCustomPrompt="1"/>
          </p:nvPr>
        </p:nvSpPr>
        <p:spPr>
          <a:xfrm>
            <a:off x="7704668" y="6476048"/>
            <a:ext cx="3986505" cy="229552"/>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www.who.int/immunization</a:t>
            </a:r>
          </a:p>
        </p:txBody>
      </p:sp>
      <p:sp>
        <p:nvSpPr>
          <p:cNvPr id="37" name="Picture Placeholder 8"/>
          <p:cNvSpPr>
            <a:spLocks noGrp="1"/>
          </p:cNvSpPr>
          <p:nvPr>
            <p:ph type="pic" sz="quarter" idx="22" hasCustomPrompt="1"/>
          </p:nvPr>
        </p:nvSpPr>
        <p:spPr>
          <a:xfrm>
            <a:off x="7460678" y="485184"/>
            <a:ext cx="4230495" cy="1112400"/>
          </a:xfrm>
          <a:blipFill dpi="0" rotWithShape="1">
            <a:blip r:embed="rId2"/>
            <a:srcRect/>
            <a:stretch>
              <a:fillRect/>
            </a:stretch>
          </a:blipFill>
        </p:spPr>
        <p:txBody>
          <a:bodyPr/>
          <a:lstStyle>
            <a:lvl1pPr algn="ctr">
              <a:defRPr sz="100">
                <a:solidFill>
                  <a:schemeClr val="accent1">
                    <a:lumMod val="75000"/>
                  </a:schemeClr>
                </a:solidFill>
              </a:defRPr>
            </a:lvl1pPr>
          </a:lstStyle>
          <a:p>
            <a:r>
              <a:rPr lang="en-GB" noProof="0"/>
              <a:t>.</a:t>
            </a:r>
          </a:p>
        </p:txBody>
      </p:sp>
    </p:spTree>
    <p:extLst>
      <p:ext uri="{BB962C8B-B14F-4D97-AF65-F5344CB8AC3E}">
        <p14:creationId xmlns:p14="http://schemas.microsoft.com/office/powerpoint/2010/main" val="269702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Boxe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600EC954-D5DE-4DD1-907A-F19F26ED4621}"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a:xfrm>
            <a:off x="6234364" y="21600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a:xfrm>
            <a:off x="479999" y="1800000"/>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0" name="Text Placeholder 5"/>
          <p:cNvSpPr>
            <a:spLocks noGrp="1"/>
          </p:cNvSpPr>
          <p:nvPr>
            <p:ph type="body" sz="quarter" idx="28"/>
          </p:nvPr>
        </p:nvSpPr>
        <p:spPr>
          <a:xfrm>
            <a:off x="6234365" y="1800000"/>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dirty="0"/>
              <a:t>Edit Master text styles</a:t>
            </a:r>
          </a:p>
        </p:txBody>
      </p:sp>
      <p:sp>
        <p:nvSpPr>
          <p:cNvPr id="3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37" name="Content Placeholder 2"/>
          <p:cNvSpPr>
            <a:spLocks noGrp="1"/>
          </p:cNvSpPr>
          <p:nvPr>
            <p:ph sz="half" idx="30"/>
          </p:nvPr>
        </p:nvSpPr>
        <p:spPr>
          <a:xfrm>
            <a:off x="479999" y="43812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Content Placeholder 3"/>
          <p:cNvSpPr>
            <a:spLocks noGrp="1"/>
          </p:cNvSpPr>
          <p:nvPr>
            <p:ph sz="half" idx="34"/>
          </p:nvPr>
        </p:nvSpPr>
        <p:spPr>
          <a:xfrm>
            <a:off x="6234364" y="43812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9" name="Text Placeholder 5"/>
          <p:cNvSpPr>
            <a:spLocks noGrp="1"/>
          </p:cNvSpPr>
          <p:nvPr>
            <p:ph type="body" sz="quarter" idx="35"/>
          </p:nvPr>
        </p:nvSpPr>
        <p:spPr>
          <a:xfrm>
            <a:off x="479999" y="4039524"/>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40" name="Text Placeholder 5"/>
          <p:cNvSpPr>
            <a:spLocks noGrp="1"/>
          </p:cNvSpPr>
          <p:nvPr>
            <p:ph type="body" sz="quarter" idx="36"/>
          </p:nvPr>
        </p:nvSpPr>
        <p:spPr>
          <a:xfrm>
            <a:off x="6234365" y="4039524"/>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dirty="0"/>
              <a:t>Edit Master text styles</a:t>
            </a:r>
          </a:p>
        </p:txBody>
      </p:sp>
    </p:spTree>
    <p:extLst>
      <p:ext uri="{BB962C8B-B14F-4D97-AF65-F5344CB8AC3E}">
        <p14:creationId xmlns:p14="http://schemas.microsoft.com/office/powerpoint/2010/main" val="4188398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539959C5-8A63-4BDF-9345-C80A98690B8E}"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a:xfrm>
            <a:off x="479999"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16" name="Content Placeholder 2"/>
          <p:cNvSpPr>
            <a:spLocks noGrp="1"/>
          </p:cNvSpPr>
          <p:nvPr>
            <p:ph sz="half" idx="29"/>
          </p:nvPr>
        </p:nvSpPr>
        <p:spPr>
          <a:xfrm>
            <a:off x="4317181"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7" name="Text Placeholder 5"/>
          <p:cNvSpPr>
            <a:spLocks noGrp="1"/>
          </p:cNvSpPr>
          <p:nvPr>
            <p:ph type="body" sz="quarter" idx="30"/>
          </p:nvPr>
        </p:nvSpPr>
        <p:spPr>
          <a:xfrm>
            <a:off x="4317181"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4" name="Content Placeholder 2"/>
          <p:cNvSpPr>
            <a:spLocks noGrp="1"/>
          </p:cNvSpPr>
          <p:nvPr>
            <p:ph sz="half" idx="31"/>
          </p:nvPr>
        </p:nvSpPr>
        <p:spPr>
          <a:xfrm>
            <a:off x="8154364"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Text Placeholder 5"/>
          <p:cNvSpPr>
            <a:spLocks noGrp="1"/>
          </p:cNvSpPr>
          <p:nvPr>
            <p:ph type="body" sz="quarter" idx="32"/>
          </p:nvPr>
        </p:nvSpPr>
        <p:spPr>
          <a:xfrm>
            <a:off x="8154364"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3"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57731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R_Links">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hasCustomPrompt="1"/>
          </p:nvPr>
        </p:nvSpPr>
        <p:spPr/>
        <p:txBody>
          <a:bodyPr/>
          <a:lstStyle/>
          <a:p>
            <a:r>
              <a:rPr lang="en-GB" noProof="0" dirty="0"/>
              <a:t>Regional Bulletins and Newsletters</a:t>
            </a:r>
          </a:p>
        </p:txBody>
      </p:sp>
      <p:sp>
        <p:nvSpPr>
          <p:cNvPr id="8" name="SubTitle"/>
          <p:cNvSpPr txBox="1"/>
          <p:nvPr userDrawn="1"/>
        </p:nvSpPr>
        <p:spPr>
          <a:xfrm>
            <a:off x="764879" y="5780312"/>
            <a:ext cx="10682055" cy="720860"/>
          </a:xfrm>
          <a:prstGeom prst="rect">
            <a:avLst/>
          </a:prstGeom>
          <a:noFill/>
        </p:spPr>
        <p:txBody>
          <a:bodyPr vert="horz" wrap="square" lIns="104287" tIns="52144" rIns="104287" bIns="52144" rtlCol="0">
            <a:spAutoFit/>
          </a:bodyPr>
          <a:lstStyle/>
          <a:p>
            <a:pPr algn="ctr" defTabSz="1042872" rtl="0" fontAlgn="auto">
              <a:spcBef>
                <a:spcPts val="0"/>
              </a:spcBef>
              <a:spcAft>
                <a:spcPts val="0"/>
              </a:spcAft>
            </a:pPr>
            <a:r>
              <a:rPr lang="en-US" sz="2000" b="0" dirty="0">
                <a:solidFill>
                  <a:prstClr val="black"/>
                </a:solidFill>
                <a:latin typeface="Arial"/>
                <a:cs typeface="+mn-cs"/>
              </a:rPr>
              <a:t>Link to global Measles Surveillance</a:t>
            </a:r>
          </a:p>
          <a:p>
            <a:pPr algn="ctr" defTabSz="1042872" rtl="0" fontAlgn="auto">
              <a:spcBef>
                <a:spcPts val="0"/>
              </a:spcBef>
              <a:spcAft>
                <a:spcPts val="0"/>
              </a:spcAft>
            </a:pPr>
            <a:r>
              <a:rPr lang="en-GB" sz="2000" b="0" dirty="0">
                <a:solidFill>
                  <a:prstClr val="black"/>
                </a:solidFill>
                <a:latin typeface="Calibri"/>
                <a:hlinkClick r:id="rId2"/>
              </a:rPr>
              <a:t>HQ website</a:t>
            </a:r>
            <a:endParaRPr lang="en-GB" sz="2000" b="0" dirty="0">
              <a:solidFill>
                <a:prstClr val="black"/>
              </a:solidFill>
              <a:latin typeface="Calibri"/>
            </a:endParaRPr>
          </a:p>
        </p:txBody>
      </p:sp>
      <p:sp>
        <p:nvSpPr>
          <p:cNvPr id="3" name="TextBox 2"/>
          <p:cNvSpPr txBox="1"/>
          <p:nvPr userDrawn="1"/>
        </p:nvSpPr>
        <p:spPr>
          <a:xfrm>
            <a:off x="505098" y="1665456"/>
            <a:ext cx="11174485" cy="3831818"/>
          </a:xfrm>
          <a:prstGeom prst="rect">
            <a:avLst/>
          </a:prstGeom>
          <a:noFill/>
        </p:spPr>
        <p:txBody>
          <a:bodyPr wrap="square" rtlCol="0">
            <a:spAutoFit/>
          </a:bodyPr>
          <a:lstStyle/>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AFR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3"/>
              </a:rPr>
              <a:t>Monthly feedback tables</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Arial" charset="0"/>
              </a:rPr>
              <a:t>AMR:  		</a:t>
            </a:r>
            <a:r>
              <a:rPr kumimoji="0" lang="en-US" sz="1800" b="0" i="0" u="none" strike="noStrike" kern="1200" cap="none" spc="0" normalizeH="0" baseline="0" noProof="0" dirty="0">
                <a:ln>
                  <a:noFill/>
                </a:ln>
                <a:solidFill>
                  <a:prstClr val="black"/>
                </a:solidFill>
                <a:effectLst/>
                <a:uLnTx/>
                <a:uFillTx/>
                <a:latin typeface="Calibri"/>
                <a:ea typeface="+mn-ea"/>
                <a:cs typeface="Arial" charset="0"/>
                <a:hlinkClick r:id="rId4"/>
              </a:rPr>
              <a:t>Weekly bulletin </a:t>
            </a:r>
            <a:r>
              <a:rPr kumimoji="0" lang="en-US" sz="1800" b="0" i="0" u="none" strike="noStrike" kern="1200" cap="none" spc="0" normalizeH="0" baseline="0" noProof="0" dirty="0">
                <a:ln>
                  <a:noFill/>
                </a:ln>
                <a:solidFill>
                  <a:prstClr val="black"/>
                </a:solidFill>
                <a:effectLst/>
                <a:uLnTx/>
                <a:uFillTx/>
                <a:latin typeface="Calibri"/>
                <a:ea typeface="+mn-ea"/>
                <a:cs typeface="Arial" charset="0"/>
              </a:rPr>
              <a:t>(published every Friday)</a:t>
            </a: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EMR: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5"/>
              </a:rPr>
              <a:t>Home page</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EUR : </a:t>
            </a:r>
            <a:r>
              <a:rPr kumimoji="0" lang="en-GB" sz="1800" b="1"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6"/>
              </a:rPr>
              <a:t>Periodical bulletin </a:t>
            </a: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br>
              <a:rPr kumimoji="0" lang="en-GB" sz="1800" b="0" i="0" u="none" strike="noStrike" kern="1200" cap="none" spc="0" normalizeH="0" baseline="0" noProof="0" dirty="0">
                <a:ln>
                  <a:noFill/>
                </a:ln>
                <a:solidFill>
                  <a:prstClr val="black"/>
                </a:solidFill>
                <a:effectLst/>
                <a:uLnTx/>
                <a:uFillTx/>
                <a:latin typeface="Calibri"/>
                <a:ea typeface="+mn-ea"/>
                <a:cs typeface="Arial" charset="0"/>
              </a:rPr>
            </a:b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7"/>
              </a:rPr>
              <a:t>Monthly data </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SEAR: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8"/>
              </a:rPr>
              <a:t>Monthly bulletin</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l" defTabSz="1042872" rtl="0" eaLnBrk="1" fontAlgn="auto" latinLnBrk="0" hangingPunct="1">
              <a:lnSpc>
                <a:spcPct val="15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9"/>
              </a:rPr>
              <a:t>EPI country fact sheets</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WPR: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10"/>
              </a:rPr>
              <a:t>Monthly Bulletin</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1810497" marR="0" lvl="4" indent="0" algn="l" defTabSz="1042872" rtl="0" eaLnBrk="1" fontAlgn="auto" latinLnBrk="0" hangingPunct="1">
              <a:lnSpc>
                <a:spcPct val="150000"/>
              </a:lnSpc>
              <a:spcBef>
                <a:spcPts val="0"/>
              </a:spcBef>
              <a:spcAft>
                <a:spcPts val="0"/>
              </a:spcAft>
              <a:buClrTx/>
              <a:buSzPct val="130000"/>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11"/>
              </a:rPr>
              <a:t>Country profiles</a:t>
            </a:r>
            <a:endParaRPr lang="en-US" sz="1600" dirty="0"/>
          </a:p>
        </p:txBody>
      </p:sp>
      <p:sp>
        <p:nvSpPr>
          <p:cNvPr id="7" name="TextBox 6"/>
          <p:cNvSpPr txBox="1"/>
          <p:nvPr userDrawn="1"/>
        </p:nvSpPr>
        <p:spPr>
          <a:xfrm>
            <a:off x="418011" y="1123405"/>
            <a:ext cx="8778240" cy="276999"/>
          </a:xfrm>
          <a:prstGeom prst="rect">
            <a:avLst/>
          </a:prstGeom>
          <a:noFill/>
        </p:spPr>
        <p:txBody>
          <a:bodyPr wrap="square" rtlCol="0">
            <a:spAutoFit/>
          </a:bodyPr>
          <a:lstStyle/>
          <a:p>
            <a:r>
              <a:rPr lang="en-US" sz="1200" dirty="0"/>
              <a:t>(Switch to presentation mode if links are inactive</a:t>
            </a:r>
            <a:r>
              <a:rPr lang="en-US" sz="1200" baseline="0" dirty="0"/>
              <a:t>)</a:t>
            </a:r>
            <a:r>
              <a:rPr lang="en-US" sz="1200" dirty="0"/>
              <a:t> </a:t>
            </a:r>
          </a:p>
        </p:txBody>
      </p:sp>
    </p:spTree>
    <p:extLst>
      <p:ext uri="{BB962C8B-B14F-4D97-AF65-F5344CB8AC3E}">
        <p14:creationId xmlns:p14="http://schemas.microsoft.com/office/powerpoint/2010/main" val="1066098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left / Text right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4364"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a:xfrm>
            <a:off x="479999" y="1800000"/>
            <a:ext cx="5472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baseline="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p:txBody>
          <a:bodyPr/>
          <a:lstStyle/>
          <a:p>
            <a:fld id="{FEB9FF11-A344-43C4-823B-F8CC00676CD1}" type="datetime1">
              <a:rPr lang="en-GB" noProof="0" smtClean="0"/>
              <a:t>10/09/2020</a:t>
            </a:fld>
            <a:endParaRPr lang="en-GB" noProof="0"/>
          </a:p>
        </p:txBody>
      </p:sp>
      <p:sp>
        <p:nvSpPr>
          <p:cNvPr id="9" name="Footer Placeholder 8"/>
          <p:cNvSpPr>
            <a:spLocks noGrp="1"/>
          </p:cNvSpPr>
          <p:nvPr>
            <p:ph type="ftr" sz="quarter" idx="19"/>
          </p:nvPr>
        </p:nvSpPr>
        <p:spPr/>
        <p:txBody>
          <a:bodyPr/>
          <a:lstStyle/>
          <a:p>
            <a:r>
              <a:rPr lang="en-GB" noProof="0"/>
              <a:t>|     Title of the presentation</a:t>
            </a:r>
          </a:p>
        </p:txBody>
      </p:sp>
      <p:sp>
        <p:nvSpPr>
          <p:cNvPr id="10" name="Slide Number Placeholder 9"/>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2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p:txBody>
          <a:bodyPr/>
          <a:lstStyle/>
          <a:p>
            <a:r>
              <a:rPr lang="en-GB" noProof="0"/>
              <a:t>Click to edit Master title style</a:t>
            </a:r>
          </a:p>
        </p:txBody>
      </p:sp>
      <p:sp>
        <p:nvSpPr>
          <p:cNvPr id="16"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709212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ation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4364" y="1800000"/>
            <a:ext cx="5472000" cy="4237200"/>
          </a:xfrm>
          <a:solidFill>
            <a:srgbClr val="009CDE"/>
          </a:solidFill>
        </p:spPr>
        <p:txBody>
          <a:bodyPr lIns="144000" tIns="144000" rIns="144000" bIns="144000"/>
          <a:lstStyle>
            <a:lvl1pPr>
              <a:defRPr sz="1400" b="1">
                <a:solidFill>
                  <a:schemeClr val="bg1"/>
                </a:solidFill>
                <a:latin typeface="+mn-lt"/>
              </a:defRPr>
            </a:lvl1pPr>
            <a:lvl2pPr>
              <a:buClr>
                <a:schemeClr val="bg1"/>
              </a:buClr>
              <a:defRPr sz="1400">
                <a:solidFill>
                  <a:schemeClr val="bg1"/>
                </a:solidFill>
                <a:latin typeface="+mn-lt"/>
              </a:defRPr>
            </a:lvl2pPr>
            <a:lvl3pPr>
              <a:buClr>
                <a:schemeClr val="bg1"/>
              </a:buClr>
              <a:defRPr sz="1400">
                <a:solidFill>
                  <a:schemeClr val="bg1"/>
                </a:solidFill>
                <a:latin typeface="+mn-lt"/>
              </a:defRPr>
            </a:lvl3pPr>
            <a:lvl4pPr>
              <a:buClr>
                <a:schemeClr val="bg1"/>
              </a:buClr>
              <a:defRPr sz="1400">
                <a:solidFill>
                  <a:schemeClr val="bg1"/>
                </a:solidFill>
                <a:latin typeface="+mn-lt"/>
              </a:defRPr>
            </a:lvl4pPr>
            <a:lvl5pPr>
              <a:buClr>
                <a:schemeClr val="bg1"/>
              </a:buClr>
              <a:defRPr sz="1400">
                <a:solidFill>
                  <a:schemeClr val="bg1"/>
                </a:solidFill>
                <a:latin typeface="+mn-lt"/>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a:xfrm>
            <a:off x="479999" y="1800000"/>
            <a:ext cx="5472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p>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p:txBody>
          <a:bodyPr/>
          <a:lstStyle/>
          <a:p>
            <a:fld id="{829A7516-E6F8-4BF1-9169-1AE6A8B4C4E1}" type="datetime1">
              <a:rPr lang="en-GB" noProof="0" smtClean="0"/>
              <a:t>10/09/2020</a:t>
            </a:fld>
            <a:endParaRPr lang="en-GB" noProof="0"/>
          </a:p>
        </p:txBody>
      </p:sp>
      <p:sp>
        <p:nvSpPr>
          <p:cNvPr id="9" name="Footer Placeholder 8"/>
          <p:cNvSpPr>
            <a:spLocks noGrp="1"/>
          </p:cNvSpPr>
          <p:nvPr>
            <p:ph type="ftr" sz="quarter" idx="19"/>
          </p:nvPr>
        </p:nvSpPr>
        <p:spPr/>
        <p:txBody>
          <a:bodyPr/>
          <a:lstStyle/>
          <a:p>
            <a:r>
              <a:rPr lang="en-GB" noProof="0"/>
              <a:t>|     Title of the presentation</a:t>
            </a:r>
          </a:p>
        </p:txBody>
      </p:sp>
      <p:sp>
        <p:nvSpPr>
          <p:cNvPr id="10" name="Slide Number Placeholder 9"/>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2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p:txBody>
          <a:bodyPr/>
          <a:lstStyle/>
          <a:p>
            <a:r>
              <a:rPr lang="en-GB" noProof="0"/>
              <a:t>Click to edit Master title style</a:t>
            </a:r>
          </a:p>
        </p:txBody>
      </p:sp>
      <p:sp>
        <p:nvSpPr>
          <p:cNvPr id="16"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834002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 Image white">
    <p:spTree>
      <p:nvGrpSpPr>
        <p:cNvPr id="1" name=""/>
        <p:cNvGrpSpPr/>
        <p:nvPr/>
      </p:nvGrpSpPr>
      <p:grpSpPr>
        <a:xfrm>
          <a:off x="0" y="0"/>
          <a:ext cx="0" cy="0"/>
          <a:chOff x="0" y="0"/>
          <a:chExt cx="0" cy="0"/>
        </a:xfrm>
      </p:grpSpPr>
      <p:sp>
        <p:nvSpPr>
          <p:cNvPr id="6" name="Picture Placeholder 5"/>
          <p:cNvSpPr>
            <a:spLocks noGrp="1"/>
          </p:cNvSpPr>
          <p:nvPr>
            <p:ph type="pic" sz="quarter" idx="17" hasCustomPrompt="1"/>
          </p:nvPr>
        </p:nvSpPr>
        <p:spPr>
          <a:xfrm>
            <a:off x="479999" y="1800000"/>
            <a:ext cx="11226364"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3" name="Date Placeholder 2"/>
          <p:cNvSpPr>
            <a:spLocks noGrp="1"/>
          </p:cNvSpPr>
          <p:nvPr>
            <p:ph type="dt" sz="half" idx="18"/>
          </p:nvPr>
        </p:nvSpPr>
        <p:spPr/>
        <p:txBody>
          <a:bodyPr/>
          <a:lstStyle/>
          <a:p>
            <a:fld id="{631EE352-73CD-4388-84F2-249FAFD249D6}" type="datetime1">
              <a:rPr lang="en-GB" noProof="0" smtClean="0"/>
              <a:t>10/09/2020</a:t>
            </a:fld>
            <a:endParaRPr lang="en-GB" noProof="0"/>
          </a:p>
        </p:txBody>
      </p:sp>
      <p:sp>
        <p:nvSpPr>
          <p:cNvPr id="4" name="Footer Placeholder 3"/>
          <p:cNvSpPr>
            <a:spLocks noGrp="1"/>
          </p:cNvSpPr>
          <p:nvPr>
            <p:ph type="ftr" sz="quarter" idx="19"/>
          </p:nvPr>
        </p:nvSpPr>
        <p:spPr/>
        <p:txBody>
          <a:bodyPr/>
          <a:lstStyle/>
          <a:p>
            <a:r>
              <a:rPr lang="en-GB" noProof="0"/>
              <a:t>|     Title of the presentation</a:t>
            </a:r>
          </a:p>
        </p:txBody>
      </p:sp>
      <p:sp>
        <p:nvSpPr>
          <p:cNvPr id="5" name="Slide Number Placeholder 4"/>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16"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7" name="Title 6"/>
          <p:cNvSpPr>
            <a:spLocks noGrp="1"/>
          </p:cNvSpPr>
          <p:nvPr>
            <p:ph type="title"/>
          </p:nvPr>
        </p:nvSpPr>
        <p:spPr/>
        <p:txBody>
          <a:bodyPr/>
          <a:lstStyle/>
          <a:p>
            <a:r>
              <a:rPr lang="en-GB" noProof="0"/>
              <a:t>Click to edit Master title style</a:t>
            </a:r>
          </a:p>
        </p:txBody>
      </p:sp>
      <p:sp>
        <p:nvSpPr>
          <p:cNvPr id="14"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623011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pter Intro large Text white">
    <p:spTree>
      <p:nvGrpSpPr>
        <p:cNvPr id="1" name=""/>
        <p:cNvGrpSpPr/>
        <p:nvPr/>
      </p:nvGrpSpPr>
      <p:grpSpPr>
        <a:xfrm>
          <a:off x="0" y="0"/>
          <a:ext cx="0" cy="0"/>
          <a:chOff x="0" y="0"/>
          <a:chExt cx="0" cy="0"/>
        </a:xfrm>
      </p:grpSpPr>
      <p:sp>
        <p:nvSpPr>
          <p:cNvPr id="18" name="Date Placeholder 17"/>
          <p:cNvSpPr>
            <a:spLocks noGrp="1"/>
          </p:cNvSpPr>
          <p:nvPr>
            <p:ph type="dt" sz="half" idx="14"/>
          </p:nvPr>
        </p:nvSpPr>
        <p:spPr>
          <a:noFill/>
        </p:spPr>
        <p:txBody>
          <a:bodyPr/>
          <a:lstStyle>
            <a:lvl1pPr>
              <a:defRPr>
                <a:solidFill>
                  <a:schemeClr val="tx1"/>
                </a:solidFill>
              </a:defRPr>
            </a:lvl1pPr>
          </a:lstStyle>
          <a:p>
            <a:fld id="{EA826542-68AB-4EF5-B2B7-7C8D70871A17}" type="datetime1">
              <a:rPr lang="en-GB" noProof="0" smtClean="0"/>
              <a:pPr/>
              <a:t>10/09/2020</a:t>
            </a:fld>
            <a:endParaRPr lang="en-GB" noProof="0"/>
          </a:p>
        </p:txBody>
      </p:sp>
      <p:sp>
        <p:nvSpPr>
          <p:cNvPr id="19" name="Footer Placeholder 18"/>
          <p:cNvSpPr>
            <a:spLocks noGrp="1"/>
          </p:cNvSpPr>
          <p:nvPr>
            <p:ph type="ftr" sz="quarter" idx="15"/>
          </p:nvPr>
        </p:nvSpPr>
        <p:spPr>
          <a:noFill/>
        </p:spPr>
        <p:txBody>
          <a:bodyPr/>
          <a:lstStyle/>
          <a:p>
            <a:r>
              <a:rPr lang="en-GB" noProof="0"/>
              <a:t>|     Title of the presentation</a:t>
            </a:r>
          </a:p>
        </p:txBody>
      </p:sp>
      <p:sp>
        <p:nvSpPr>
          <p:cNvPr id="20" name="Slide Number Placeholder 19"/>
          <p:cNvSpPr>
            <a:spLocks noGrp="1"/>
          </p:cNvSpPr>
          <p:nvPr>
            <p:ph type="sldNum" sz="quarter" idx="16"/>
          </p:nvPr>
        </p:nvSpPr>
        <p:spPr>
          <a:noFill/>
        </p:spPr>
        <p:txBody>
          <a:bodyPr/>
          <a:lstStyle/>
          <a:p>
            <a:fld id="{A74CE0EA-F3B5-4684-BA10-C594598FDB9C}" type="slidenum">
              <a:rPr lang="en-GB" noProof="0" smtClean="0"/>
              <a:pPr/>
              <a:t>‹#›</a:t>
            </a:fld>
            <a:endParaRPr lang="en-GB" noProof="0"/>
          </a:p>
        </p:txBody>
      </p:sp>
      <p:sp>
        <p:nvSpPr>
          <p:cNvPr id="17" name="Text Placeholder 7"/>
          <p:cNvSpPr>
            <a:spLocks noGrp="1"/>
          </p:cNvSpPr>
          <p:nvPr>
            <p:ph type="body" sz="quarter" idx="21" hasCustomPrompt="1"/>
          </p:nvPr>
        </p:nvSpPr>
        <p:spPr>
          <a:xfrm>
            <a:off x="480000" y="6293651"/>
            <a:ext cx="11226365" cy="208579"/>
          </a:xfrm>
          <a:noFill/>
        </p:spPr>
        <p:txBody>
          <a:bodyPr anchor="t">
            <a:normAutofit/>
          </a:bodyPr>
          <a:lstStyle>
            <a:lvl1pPr>
              <a:defRPr sz="800" b="0">
                <a:solidFill>
                  <a:schemeClr val="tx1"/>
                </a:solidFill>
                <a:latin typeface="+mn-lt"/>
              </a:defRPr>
            </a:lvl1pPr>
          </a:lstStyle>
          <a:p>
            <a:pPr lvl="0"/>
            <a:r>
              <a:rPr lang="en-GB" noProof="0"/>
              <a:t>Source:</a:t>
            </a:r>
          </a:p>
        </p:txBody>
      </p:sp>
      <p:sp>
        <p:nvSpPr>
          <p:cNvPr id="4" name="Title 3"/>
          <p:cNvSpPr>
            <a:spLocks noGrp="1"/>
          </p:cNvSpPr>
          <p:nvPr>
            <p:ph type="title"/>
          </p:nvPr>
        </p:nvSpPr>
        <p:spPr>
          <a:noFill/>
        </p:spPr>
        <p:txBody>
          <a:bodyPr/>
          <a:lstStyle/>
          <a:p>
            <a:r>
              <a:rPr lang="en-GB" noProof="0" dirty="0"/>
              <a:t>Click to edit Master title style</a:t>
            </a:r>
          </a:p>
        </p:txBody>
      </p:sp>
      <p:sp>
        <p:nvSpPr>
          <p:cNvPr id="1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
        <p:nvSpPr>
          <p:cNvPr id="12" name="Text Placeholder 4"/>
          <p:cNvSpPr>
            <a:spLocks noGrp="1"/>
          </p:cNvSpPr>
          <p:nvPr>
            <p:ph type="body" sz="quarter" idx="18"/>
          </p:nvPr>
        </p:nvSpPr>
        <p:spPr>
          <a:xfrm>
            <a:off x="479999" y="1800000"/>
            <a:ext cx="11226365" cy="4237200"/>
          </a:xfrm>
          <a:noFill/>
        </p:spPr>
        <p:txBody>
          <a:bodyPr lIns="0" tIns="0" rIns="0" bIns="0"/>
          <a:lstStyle>
            <a:lvl1pPr>
              <a:lnSpc>
                <a:spcPct val="110000"/>
              </a:lnSpc>
              <a:defRPr sz="1400" b="1">
                <a:solidFill>
                  <a:schemeClr val="tx1"/>
                </a:solidFill>
                <a:latin typeface="+mn-lt"/>
              </a:defRPr>
            </a:lvl1pPr>
            <a:lvl2pPr>
              <a:lnSpc>
                <a:spcPct val="110000"/>
              </a:lnSpc>
              <a:defRPr sz="1400">
                <a:solidFill>
                  <a:schemeClr val="tx1"/>
                </a:solidFill>
                <a:latin typeface="+mn-lt"/>
              </a:defRPr>
            </a:lvl2pPr>
          </a:lstStyle>
          <a:p>
            <a:pPr lvl="0"/>
            <a:r>
              <a:rPr lang="en-GB" noProof="0" dirty="0"/>
              <a:t>Edit Master text styles</a:t>
            </a:r>
          </a:p>
          <a:p>
            <a:pPr lvl="1"/>
            <a:r>
              <a:rPr lang="en-GB" noProof="0" dirty="0"/>
              <a:t>Second level</a:t>
            </a:r>
          </a:p>
        </p:txBody>
      </p:sp>
    </p:spTree>
    <p:extLst>
      <p:ext uri="{BB962C8B-B14F-4D97-AF65-F5344CB8AC3E}">
        <p14:creationId xmlns:p14="http://schemas.microsoft.com/office/powerpoint/2010/main" val="1017445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hapter Intro Image white">
    <p:spTree>
      <p:nvGrpSpPr>
        <p:cNvPr id="1" name=""/>
        <p:cNvGrpSpPr/>
        <p:nvPr/>
      </p:nvGrpSpPr>
      <p:grpSpPr>
        <a:xfrm>
          <a:off x="0" y="0"/>
          <a:ext cx="0" cy="0"/>
          <a:chOff x="0" y="0"/>
          <a:chExt cx="0" cy="0"/>
        </a:xfrm>
      </p:grpSpPr>
      <p:sp>
        <p:nvSpPr>
          <p:cNvPr id="8" name="Picture Placeholder 5"/>
          <p:cNvSpPr>
            <a:spLocks noGrp="1"/>
          </p:cNvSpPr>
          <p:nvPr>
            <p:ph type="pic" sz="quarter" idx="17" hasCustomPrompt="1"/>
          </p:nvPr>
        </p:nvSpPr>
        <p:spPr bwMode="gray">
          <a:xfrm>
            <a:off x="0" y="3"/>
            <a:ext cx="12192000" cy="6857999"/>
          </a:xfrm>
          <a:solidFill>
            <a:schemeClr val="bg1"/>
          </a:solidFill>
        </p:spPr>
        <p:txBody>
          <a:bodyPr wrap="square" tIns="1980000" bIns="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6"/>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 then arrange object (send to back)</a:t>
            </a:r>
          </a:p>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9" name="Text Placeholder 4"/>
          <p:cNvSpPr>
            <a:spLocks noGrp="1"/>
          </p:cNvSpPr>
          <p:nvPr>
            <p:ph type="body" sz="quarter" idx="18"/>
          </p:nvPr>
        </p:nvSpPr>
        <p:spPr bwMode="gray">
          <a:xfrm>
            <a:off x="2" y="1800000"/>
            <a:ext cx="4279900" cy="1649446"/>
          </a:xfrm>
          <a:solidFill>
            <a:schemeClr val="tx2">
              <a:alpha val="90000"/>
            </a:schemeClr>
          </a:solidFill>
        </p:spPr>
        <p:txBody>
          <a:bodyPr lIns="360000" tIns="180000" rIns="360000" bIns="180000">
            <a:noAutofit/>
          </a:bodyPr>
          <a:lstStyle>
            <a:lvl1pPr>
              <a:defRPr sz="2800" b="1">
                <a:solidFill>
                  <a:schemeClr val="bg1"/>
                </a:solidFill>
                <a:latin typeface="+mj-lt"/>
              </a:defRPr>
            </a:lvl1pPr>
            <a:lvl2pPr marL="541338" indent="-274638">
              <a:buClr>
                <a:schemeClr val="bg1"/>
              </a:buClr>
              <a:defRPr sz="2800">
                <a:solidFill>
                  <a:schemeClr val="bg1"/>
                </a:solidFill>
                <a:latin typeface="+mj-lt"/>
              </a:defRPr>
            </a:lvl2pPr>
          </a:lstStyle>
          <a:p>
            <a:pPr lvl="0"/>
            <a:r>
              <a:rPr lang="en-GB" noProof="0" dirty="0"/>
              <a:t>Edit Master text styles</a:t>
            </a:r>
          </a:p>
        </p:txBody>
      </p:sp>
      <p:sp>
        <p:nvSpPr>
          <p:cNvPr id="2" name="Date Placeholder 1"/>
          <p:cNvSpPr>
            <a:spLocks noGrp="1"/>
          </p:cNvSpPr>
          <p:nvPr>
            <p:ph type="dt" sz="half" idx="19"/>
          </p:nvPr>
        </p:nvSpPr>
        <p:spPr bwMode="gray"/>
        <p:txBody>
          <a:bodyPr/>
          <a:lstStyle>
            <a:lvl1pPr>
              <a:defRPr>
                <a:solidFill>
                  <a:schemeClr val="tx1"/>
                </a:solidFill>
              </a:defRPr>
            </a:lvl1pPr>
          </a:lstStyle>
          <a:p>
            <a:fld id="{48AB999A-019E-47DF-9626-59D35A5C5D1F}" type="datetime1">
              <a:rPr lang="en-GB" noProof="0" smtClean="0"/>
              <a:t>10/09/2020</a:t>
            </a:fld>
            <a:endParaRPr lang="en-GB" noProof="0"/>
          </a:p>
        </p:txBody>
      </p:sp>
      <p:sp>
        <p:nvSpPr>
          <p:cNvPr id="3" name="Footer Placeholder 2"/>
          <p:cNvSpPr>
            <a:spLocks noGrp="1"/>
          </p:cNvSpPr>
          <p:nvPr>
            <p:ph type="ftr" sz="quarter" idx="20"/>
          </p:nvPr>
        </p:nvSpPr>
        <p:spPr bwMode="gray"/>
        <p:txBody>
          <a:bodyPr/>
          <a:lstStyle>
            <a:lvl1pPr>
              <a:defRPr>
                <a:solidFill>
                  <a:schemeClr val="tx1"/>
                </a:solidFill>
              </a:defRPr>
            </a:lvl1pPr>
          </a:lstStyle>
          <a:p>
            <a:r>
              <a:rPr lang="en-GB" noProof="0"/>
              <a:t>|     Title of the presentation</a:t>
            </a:r>
          </a:p>
        </p:txBody>
      </p:sp>
      <p:sp>
        <p:nvSpPr>
          <p:cNvPr id="4" name="Slide Number Placeholder 3"/>
          <p:cNvSpPr>
            <a:spLocks noGrp="1"/>
          </p:cNvSpPr>
          <p:nvPr>
            <p:ph type="sldNum" sz="quarter" idx="21"/>
          </p:nvPr>
        </p:nvSpPr>
        <p:spPr bwMode="gray"/>
        <p:txBody>
          <a:bodyPr/>
          <a:lstStyle>
            <a:lvl1pPr>
              <a:defRPr>
                <a:solidFill>
                  <a:schemeClr val="tx1"/>
                </a:solidFill>
              </a:defRPr>
            </a:lvl1pPr>
          </a:lstStyle>
          <a:p>
            <a:fld id="{A74CE0EA-F3B5-4684-BA10-C594598FDB9C}" type="slidenum">
              <a:rPr lang="en-GB" noProof="0" smtClean="0"/>
              <a:pPr/>
              <a:t>‹#›</a:t>
            </a:fld>
            <a:endParaRPr lang="en-GB" noProof="0"/>
          </a:p>
        </p:txBody>
      </p:sp>
      <p:sp>
        <p:nvSpPr>
          <p:cNvPr id="15" name="Text Placeholder 7"/>
          <p:cNvSpPr>
            <a:spLocks noGrp="1"/>
          </p:cNvSpPr>
          <p:nvPr>
            <p:ph type="body" sz="quarter" idx="22" hasCustomPrompt="1"/>
          </p:nvPr>
        </p:nvSpPr>
        <p:spPr bwMode="gray">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7" name="Title 16"/>
          <p:cNvSpPr>
            <a:spLocks noGrp="1"/>
          </p:cNvSpPr>
          <p:nvPr>
            <p:ph type="title"/>
          </p:nvPr>
        </p:nvSpPr>
        <p:spPr bwMode="gray"/>
        <p:txBody>
          <a:bodyPr/>
          <a:lstStyle/>
          <a:p>
            <a:r>
              <a:rPr lang="en-GB" noProof="0"/>
              <a:t>Click to edit Master title style</a:t>
            </a:r>
          </a:p>
        </p:txBody>
      </p:sp>
      <p:sp>
        <p:nvSpPr>
          <p:cNvPr id="6" name="Picture Placeholder 5"/>
          <p:cNvSpPr>
            <a:spLocks noGrp="1"/>
          </p:cNvSpPr>
          <p:nvPr>
            <p:ph type="pic" sz="quarter" idx="23" hasCustomPrompt="1"/>
          </p:nvPr>
        </p:nvSpPr>
        <p:spPr bwMode="gray">
          <a:xfrm>
            <a:off x="9071164" y="371958"/>
            <a:ext cx="2635200" cy="694800"/>
          </a:xfrm>
          <a:blipFill dpi="0" rotWithShape="1">
            <a:blip r:embed="rId2"/>
            <a:srcRect/>
            <a:stretch>
              <a:fillRect/>
            </a:stretch>
          </a:blipFill>
        </p:spPr>
        <p:txBody>
          <a:bodyPr anchor="ctr"/>
          <a:lstStyle>
            <a:lvl1pPr algn="ctr">
              <a:defRPr sz="100">
                <a:solidFill>
                  <a:schemeClr val="bg1"/>
                </a:solidFill>
              </a:defRPr>
            </a:lvl1pPr>
          </a:lstStyle>
          <a:p>
            <a:r>
              <a:rPr lang="en-GB" noProof="0"/>
              <a:t>.</a:t>
            </a:r>
          </a:p>
        </p:txBody>
      </p:sp>
    </p:spTree>
    <p:extLst>
      <p:ext uri="{BB962C8B-B14F-4D97-AF65-F5344CB8AC3E}">
        <p14:creationId xmlns:p14="http://schemas.microsoft.com/office/powerpoint/2010/main" val="3193807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genda white new">
    <p:spTree>
      <p:nvGrpSpPr>
        <p:cNvPr id="1" name=""/>
        <p:cNvGrpSpPr/>
        <p:nvPr/>
      </p:nvGrpSpPr>
      <p:grpSpPr>
        <a:xfrm>
          <a:off x="0" y="0"/>
          <a:ext cx="0" cy="0"/>
          <a:chOff x="0" y="0"/>
          <a:chExt cx="0" cy="0"/>
        </a:xfrm>
      </p:grpSpPr>
      <p:sp>
        <p:nvSpPr>
          <p:cNvPr id="7" name="Date Placeholder 6"/>
          <p:cNvSpPr>
            <a:spLocks noGrp="1"/>
          </p:cNvSpPr>
          <p:nvPr>
            <p:ph type="dt" sz="half" idx="30"/>
          </p:nvPr>
        </p:nvSpPr>
        <p:spPr bwMode="gray"/>
        <p:txBody>
          <a:bodyPr/>
          <a:lstStyle/>
          <a:p>
            <a:fld id="{99262F6C-3198-4C0D-9FD3-A522B66D4040}" type="datetime1">
              <a:rPr lang="en-GB" noProof="0" smtClean="0"/>
              <a:t>10/09/2020</a:t>
            </a:fld>
            <a:endParaRPr lang="en-GB" noProof="0"/>
          </a:p>
        </p:txBody>
      </p:sp>
      <p:sp>
        <p:nvSpPr>
          <p:cNvPr id="8" name="Footer Placeholder 7"/>
          <p:cNvSpPr>
            <a:spLocks noGrp="1"/>
          </p:cNvSpPr>
          <p:nvPr>
            <p:ph type="ftr" sz="quarter" idx="31"/>
          </p:nvPr>
        </p:nvSpPr>
        <p:spPr bwMode="gray"/>
        <p:txBody>
          <a:bodyPr/>
          <a:lstStyle/>
          <a:p>
            <a:r>
              <a:rPr lang="en-GB" noProof="0"/>
              <a:t>|     Title of the presentation</a:t>
            </a:r>
          </a:p>
        </p:txBody>
      </p:sp>
      <p:sp>
        <p:nvSpPr>
          <p:cNvPr id="9" name="Slide Number Placeholder 8"/>
          <p:cNvSpPr>
            <a:spLocks noGrp="1"/>
          </p:cNvSpPr>
          <p:nvPr>
            <p:ph type="sldNum" sz="quarter" idx="32"/>
          </p:nvPr>
        </p:nvSpPr>
        <p:spPr bwMode="gray"/>
        <p:txBody>
          <a:bodyPr/>
          <a:lstStyle/>
          <a:p>
            <a:fld id="{A74CE0EA-F3B5-4684-BA10-C594598FDB9C}" type="slidenum">
              <a:rPr lang="en-GB" noProof="0" smtClean="0"/>
              <a:pPr/>
              <a:t>‹#›</a:t>
            </a:fld>
            <a:endParaRPr lang="en-GB" noProof="0"/>
          </a:p>
        </p:txBody>
      </p:sp>
      <p:sp>
        <p:nvSpPr>
          <p:cNvPr id="28" name="Rectangle 27"/>
          <p:cNvSpPr/>
          <p:nvPr userDrawn="1"/>
        </p:nvSpPr>
        <p:spPr bwMode="gray">
          <a:xfrm>
            <a:off x="480001" y="1800002"/>
            <a:ext cx="6367841" cy="142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noProof="0"/>
          </a:p>
        </p:txBody>
      </p:sp>
      <p:sp>
        <p:nvSpPr>
          <p:cNvPr id="4" name="Text Placeholder 3"/>
          <p:cNvSpPr>
            <a:spLocks noGrp="1"/>
          </p:cNvSpPr>
          <p:nvPr>
            <p:ph type="body" sz="quarter" idx="33" hasCustomPrompt="1"/>
          </p:nvPr>
        </p:nvSpPr>
        <p:spPr>
          <a:xfrm>
            <a:off x="479999" y="214368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01</a:t>
            </a:r>
          </a:p>
        </p:txBody>
      </p:sp>
      <p:sp>
        <p:nvSpPr>
          <p:cNvPr id="31" name="Text Placeholder 3"/>
          <p:cNvSpPr>
            <a:spLocks noGrp="1"/>
          </p:cNvSpPr>
          <p:nvPr>
            <p:ph type="body" sz="quarter" idx="34" hasCustomPrompt="1"/>
          </p:nvPr>
        </p:nvSpPr>
        <p:spPr>
          <a:xfrm>
            <a:off x="1707437" y="214368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Headline</a:t>
            </a:r>
          </a:p>
        </p:txBody>
      </p:sp>
      <p:sp>
        <p:nvSpPr>
          <p:cNvPr id="34" name="Text Placeholder 3"/>
          <p:cNvSpPr>
            <a:spLocks noGrp="1"/>
          </p:cNvSpPr>
          <p:nvPr>
            <p:ph type="body" sz="quarter" idx="35" hasCustomPrompt="1"/>
          </p:nvPr>
        </p:nvSpPr>
        <p:spPr>
          <a:xfrm>
            <a:off x="7432736" y="214368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Speaker</a:t>
            </a:r>
          </a:p>
        </p:txBody>
      </p:sp>
      <p:sp>
        <p:nvSpPr>
          <p:cNvPr id="36" name="Text Placeholder 3"/>
          <p:cNvSpPr>
            <a:spLocks noGrp="1"/>
          </p:cNvSpPr>
          <p:nvPr>
            <p:ph type="body" sz="quarter" idx="36" hasCustomPrompt="1"/>
          </p:nvPr>
        </p:nvSpPr>
        <p:spPr>
          <a:xfrm>
            <a:off x="479999" y="2877928"/>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02</a:t>
            </a:r>
          </a:p>
        </p:txBody>
      </p:sp>
      <p:sp>
        <p:nvSpPr>
          <p:cNvPr id="37" name="Text Placeholder 3"/>
          <p:cNvSpPr>
            <a:spLocks noGrp="1"/>
          </p:cNvSpPr>
          <p:nvPr>
            <p:ph type="body" sz="quarter" idx="37" hasCustomPrompt="1"/>
          </p:nvPr>
        </p:nvSpPr>
        <p:spPr>
          <a:xfrm>
            <a:off x="1707437" y="2877928"/>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39" name="Text Placeholder 3"/>
          <p:cNvSpPr>
            <a:spLocks noGrp="1"/>
          </p:cNvSpPr>
          <p:nvPr>
            <p:ph type="body" sz="quarter" idx="38" hasCustomPrompt="1"/>
          </p:nvPr>
        </p:nvSpPr>
        <p:spPr>
          <a:xfrm>
            <a:off x="7432736" y="2877928"/>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0" name="Text Placeholder 3"/>
          <p:cNvSpPr>
            <a:spLocks noGrp="1"/>
          </p:cNvSpPr>
          <p:nvPr>
            <p:ph type="body" sz="quarter" idx="39" hasCustomPrompt="1"/>
          </p:nvPr>
        </p:nvSpPr>
        <p:spPr>
          <a:xfrm>
            <a:off x="479999" y="361217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03</a:t>
            </a:r>
          </a:p>
        </p:txBody>
      </p:sp>
      <p:sp>
        <p:nvSpPr>
          <p:cNvPr id="41" name="Text Placeholder 3"/>
          <p:cNvSpPr>
            <a:spLocks noGrp="1"/>
          </p:cNvSpPr>
          <p:nvPr>
            <p:ph type="body" sz="quarter" idx="40" hasCustomPrompt="1"/>
          </p:nvPr>
        </p:nvSpPr>
        <p:spPr>
          <a:xfrm>
            <a:off x="1707437" y="361217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2" name="Text Placeholder 3"/>
          <p:cNvSpPr>
            <a:spLocks noGrp="1"/>
          </p:cNvSpPr>
          <p:nvPr>
            <p:ph type="body" sz="quarter" idx="41" hasCustomPrompt="1"/>
          </p:nvPr>
        </p:nvSpPr>
        <p:spPr>
          <a:xfrm>
            <a:off x="7432736" y="361217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3" name="Text Placeholder 3"/>
          <p:cNvSpPr>
            <a:spLocks noGrp="1"/>
          </p:cNvSpPr>
          <p:nvPr>
            <p:ph type="body" sz="quarter" idx="42" hasCustomPrompt="1"/>
          </p:nvPr>
        </p:nvSpPr>
        <p:spPr>
          <a:xfrm>
            <a:off x="479999" y="4346418"/>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04</a:t>
            </a:r>
          </a:p>
        </p:txBody>
      </p:sp>
      <p:sp>
        <p:nvSpPr>
          <p:cNvPr id="44" name="Text Placeholder 3"/>
          <p:cNvSpPr>
            <a:spLocks noGrp="1"/>
          </p:cNvSpPr>
          <p:nvPr>
            <p:ph type="body" sz="quarter" idx="43" hasCustomPrompt="1"/>
          </p:nvPr>
        </p:nvSpPr>
        <p:spPr>
          <a:xfrm>
            <a:off x="1707437" y="4346418"/>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5" name="Text Placeholder 3"/>
          <p:cNvSpPr>
            <a:spLocks noGrp="1"/>
          </p:cNvSpPr>
          <p:nvPr>
            <p:ph type="body" sz="quarter" idx="44" hasCustomPrompt="1"/>
          </p:nvPr>
        </p:nvSpPr>
        <p:spPr>
          <a:xfrm>
            <a:off x="7432736" y="4346418"/>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6" name="Text Placeholder 3"/>
          <p:cNvSpPr>
            <a:spLocks noGrp="1"/>
          </p:cNvSpPr>
          <p:nvPr>
            <p:ph type="body" sz="quarter" idx="45" hasCustomPrompt="1"/>
          </p:nvPr>
        </p:nvSpPr>
        <p:spPr>
          <a:xfrm>
            <a:off x="479999" y="508066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05</a:t>
            </a:r>
          </a:p>
        </p:txBody>
      </p:sp>
      <p:sp>
        <p:nvSpPr>
          <p:cNvPr id="47" name="Text Placeholder 3"/>
          <p:cNvSpPr>
            <a:spLocks noGrp="1"/>
          </p:cNvSpPr>
          <p:nvPr>
            <p:ph type="body" sz="quarter" idx="46" hasCustomPrompt="1"/>
          </p:nvPr>
        </p:nvSpPr>
        <p:spPr>
          <a:xfrm>
            <a:off x="1707437" y="508066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8" name="Text Placeholder 3"/>
          <p:cNvSpPr>
            <a:spLocks noGrp="1"/>
          </p:cNvSpPr>
          <p:nvPr>
            <p:ph type="body" sz="quarter" idx="47" hasCustomPrompt="1"/>
          </p:nvPr>
        </p:nvSpPr>
        <p:spPr>
          <a:xfrm>
            <a:off x="7432736" y="508066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9" name="Text Placeholder 3"/>
          <p:cNvSpPr>
            <a:spLocks noGrp="1"/>
          </p:cNvSpPr>
          <p:nvPr>
            <p:ph type="body" sz="quarter" idx="48" hasCustomPrompt="1"/>
          </p:nvPr>
        </p:nvSpPr>
        <p:spPr>
          <a:xfrm>
            <a:off x="479999" y="5814910"/>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06</a:t>
            </a:r>
          </a:p>
        </p:txBody>
      </p:sp>
      <p:sp>
        <p:nvSpPr>
          <p:cNvPr id="50" name="Text Placeholder 3"/>
          <p:cNvSpPr>
            <a:spLocks noGrp="1"/>
          </p:cNvSpPr>
          <p:nvPr>
            <p:ph type="body" sz="quarter" idx="49" hasCustomPrompt="1"/>
          </p:nvPr>
        </p:nvSpPr>
        <p:spPr>
          <a:xfrm>
            <a:off x="1707437" y="5814910"/>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51" name="Text Placeholder 3"/>
          <p:cNvSpPr>
            <a:spLocks noGrp="1"/>
          </p:cNvSpPr>
          <p:nvPr>
            <p:ph type="body" sz="quarter" idx="50" hasCustomPrompt="1"/>
          </p:nvPr>
        </p:nvSpPr>
        <p:spPr>
          <a:xfrm>
            <a:off x="7432736" y="5814910"/>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2" name="Title 1"/>
          <p:cNvSpPr>
            <a:spLocks noGrp="1"/>
          </p:cNvSpPr>
          <p:nvPr>
            <p:ph type="title"/>
          </p:nvPr>
        </p:nvSpPr>
        <p:spPr/>
        <p:txBody>
          <a:bodyPr/>
          <a:lstStyle/>
          <a:p>
            <a:r>
              <a:rPr lang="en-GB" noProof="0"/>
              <a:t>Click to edit Master title style</a:t>
            </a:r>
          </a:p>
        </p:txBody>
      </p:sp>
      <p:sp>
        <p:nvSpPr>
          <p:cNvPr id="2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Tree>
    <p:extLst>
      <p:ext uri="{BB962C8B-B14F-4D97-AF65-F5344CB8AC3E}">
        <p14:creationId xmlns:p14="http://schemas.microsoft.com/office/powerpoint/2010/main" val="9239773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white">
    <p:spTree>
      <p:nvGrpSpPr>
        <p:cNvPr id="1" name=""/>
        <p:cNvGrpSpPr/>
        <p:nvPr/>
      </p:nvGrpSpPr>
      <p:grpSpPr>
        <a:xfrm>
          <a:off x="0" y="0"/>
          <a:ext cx="0" cy="0"/>
          <a:chOff x="0" y="0"/>
          <a:chExt cx="0" cy="0"/>
        </a:xfrm>
      </p:grpSpPr>
      <p:sp>
        <p:nvSpPr>
          <p:cNvPr id="3" name="Date Placeholder 2"/>
          <p:cNvSpPr>
            <a:spLocks noGrp="1"/>
          </p:cNvSpPr>
          <p:nvPr>
            <p:ph type="dt" sz="half" idx="10"/>
          </p:nvPr>
        </p:nvSpPr>
        <p:spPr bwMode="gray"/>
        <p:txBody>
          <a:bodyPr/>
          <a:lstStyle/>
          <a:p>
            <a:fld id="{98F2AE24-6C3D-4363-8DA8-E9E849065A01}" type="datetime1">
              <a:rPr lang="en-GB" noProof="0" smtClean="0"/>
              <a:t>10/09/2020</a:t>
            </a:fld>
            <a:endParaRPr lang="en-GB" noProof="0"/>
          </a:p>
        </p:txBody>
      </p:sp>
      <p:sp>
        <p:nvSpPr>
          <p:cNvPr id="4" name="Footer Placeholder 3"/>
          <p:cNvSpPr>
            <a:spLocks noGrp="1"/>
          </p:cNvSpPr>
          <p:nvPr>
            <p:ph type="ftr" sz="quarter" idx="11"/>
          </p:nvPr>
        </p:nvSpPr>
        <p:spPr bwMode="gray"/>
        <p:txBody>
          <a:bodyPr/>
          <a:lstStyle/>
          <a:p>
            <a:r>
              <a:rPr lang="en-GB" noProof="0"/>
              <a:t>|     Title of the presentation</a:t>
            </a:r>
          </a:p>
        </p:txBody>
      </p:sp>
      <p:sp>
        <p:nvSpPr>
          <p:cNvPr id="5" name="Slide Number Placeholder 4"/>
          <p:cNvSpPr>
            <a:spLocks noGrp="1"/>
          </p:cNvSpPr>
          <p:nvPr>
            <p:ph type="sldNum" sz="quarter" idx="12"/>
          </p:nvPr>
        </p:nvSpPr>
        <p:spPr bwMode="gray"/>
        <p:txBody>
          <a:bodyPr/>
          <a:lstStyle/>
          <a:p>
            <a:fld id="{A74CE0EA-F3B5-4684-BA10-C594598FDB9C}" type="slidenum">
              <a:rPr lang="en-GB" noProof="0" smtClean="0"/>
              <a:pPr/>
              <a:t>‹#›</a:t>
            </a:fld>
            <a:endParaRPr lang="en-GB" noProof="0"/>
          </a:p>
        </p:txBody>
      </p:sp>
      <p:sp>
        <p:nvSpPr>
          <p:cNvPr id="12" name="Text Placeholder 7"/>
          <p:cNvSpPr>
            <a:spLocks noGrp="1"/>
          </p:cNvSpPr>
          <p:nvPr>
            <p:ph type="body" sz="quarter" idx="21" hasCustomPrompt="1"/>
          </p:nvPr>
        </p:nvSpPr>
        <p:spPr bwMode="gray">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0" name="Text Placeholder 7"/>
          <p:cNvSpPr>
            <a:spLocks noGrp="1"/>
          </p:cNvSpPr>
          <p:nvPr>
            <p:ph type="body" sz="quarter" idx="13" hasCustomPrompt="1"/>
          </p:nvPr>
        </p:nvSpPr>
        <p:spPr bwMode="gray">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752401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losing Slide white">
    <p:spTree>
      <p:nvGrpSpPr>
        <p:cNvPr id="1" name=""/>
        <p:cNvGrpSpPr/>
        <p:nvPr/>
      </p:nvGrpSpPr>
      <p:grpSpPr>
        <a:xfrm>
          <a:off x="0" y="0"/>
          <a:ext cx="0" cy="0"/>
          <a:chOff x="0" y="0"/>
          <a:chExt cx="0" cy="0"/>
        </a:xfrm>
      </p:grpSpPr>
      <p:sp>
        <p:nvSpPr>
          <p:cNvPr id="61" name="Picture Placeholder 4"/>
          <p:cNvSpPr>
            <a:spLocks noGrp="1"/>
          </p:cNvSpPr>
          <p:nvPr>
            <p:ph type="pic" sz="quarter" idx="13" hasCustomPrompt="1"/>
          </p:nvPr>
        </p:nvSpPr>
        <p:spPr bwMode="gray">
          <a:xfrm>
            <a:off x="0" y="0"/>
            <a:ext cx="12192000" cy="6858000"/>
          </a:xfrm>
          <a:solidFill>
            <a:schemeClr val="bg1"/>
          </a:solidFill>
        </p:spPr>
        <p:txBody>
          <a:bodyPr bIns="1980000" anchor="ctr">
            <a:normAutofit/>
          </a:bodyP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6"/>
                </a:solidFill>
              </a:defRPr>
            </a:lvl1pPr>
          </a:lstStyle>
          <a:p>
            <a:r>
              <a:rPr lang="en-GB" noProof="0" dirty="0"/>
              <a:t>Click on Icon to add picture, then arrange object (send to back)</a:t>
            </a:r>
            <a:br>
              <a:rPr lang="en-GB" noProof="0" dirty="0"/>
            </a:br>
            <a:r>
              <a:rPr lang="en-GB" noProof="0" dirty="0"/>
              <a:t>Change picture either by right mouse click on picture + „change picture“ </a:t>
            </a:r>
            <a:br>
              <a:rPr lang="en-GB" noProof="0" dirty="0"/>
            </a:br>
            <a:r>
              <a:rPr lang="en-GB" noProof="0" dirty="0"/>
              <a:t>or by deleting picture + resetting slide</a:t>
            </a:r>
          </a:p>
        </p:txBody>
      </p:sp>
      <p:sp>
        <p:nvSpPr>
          <p:cNvPr id="36" name="Text Placeholder 35"/>
          <p:cNvSpPr>
            <a:spLocks noGrp="1"/>
          </p:cNvSpPr>
          <p:nvPr>
            <p:ph type="body" sz="quarter" idx="10" hasCustomPrompt="1"/>
          </p:nvPr>
        </p:nvSpPr>
        <p:spPr bwMode="gray">
          <a:xfrm>
            <a:off x="480000" y="6507006"/>
            <a:ext cx="5971600" cy="247650"/>
          </a:xfrm>
        </p:spPr>
        <p:txBody>
          <a:bodyPr anchor="ctr">
            <a:noAutofit/>
          </a:bodyPr>
          <a:lstStyle>
            <a:lvl1pPr>
              <a:defRPr sz="1000" b="0">
                <a:solidFill>
                  <a:schemeClr val="tx1"/>
                </a:solidFill>
                <a:latin typeface="+mn-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Name of Author  |  Function | Division | Country </a:t>
            </a:r>
          </a:p>
        </p:txBody>
      </p:sp>
      <p:sp>
        <p:nvSpPr>
          <p:cNvPr id="3" name="Subtitle 2"/>
          <p:cNvSpPr>
            <a:spLocks noGrp="1"/>
          </p:cNvSpPr>
          <p:nvPr>
            <p:ph type="subTitle" idx="1" hasCustomPrompt="1"/>
          </p:nvPr>
        </p:nvSpPr>
        <p:spPr bwMode="gray">
          <a:xfrm>
            <a:off x="2" y="4482000"/>
            <a:ext cx="12191999" cy="1656000"/>
          </a:xfrm>
          <a:solidFill>
            <a:schemeClr val="tx2">
              <a:alpha val="90000"/>
            </a:schemeClr>
          </a:solidFill>
        </p:spPr>
        <p:txBody>
          <a:bodyPr lIns="360000" tIns="216000" rIns="360000" bIns="216000" numCol="3" anchor="t">
            <a:noAutofit/>
          </a:bodyPr>
          <a:lstStyle>
            <a:lvl1pPr marL="0" indent="0" algn="l">
              <a:lnSpc>
                <a:spcPct val="90000"/>
              </a:lnSpc>
              <a:buNone/>
              <a:defRPr sz="1400" b="0">
                <a:solidFill>
                  <a:schemeClr val="bg1"/>
                </a:solidFill>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b="1" noProof="0" dirty="0"/>
              <a:t>WHO</a:t>
            </a:r>
          </a:p>
          <a:p>
            <a:r>
              <a:rPr lang="en-GB" noProof="0" dirty="0"/>
              <a:t>20, Avenue </a:t>
            </a:r>
            <a:r>
              <a:rPr lang="en-GB" noProof="0" dirty="0" err="1"/>
              <a:t>Appia</a:t>
            </a:r>
            <a:r>
              <a:rPr lang="en-GB" noProof="0" dirty="0"/>
              <a:t> </a:t>
            </a:r>
            <a:br>
              <a:rPr lang="en-GB" noProof="0" dirty="0"/>
            </a:br>
            <a:r>
              <a:rPr lang="en-GB" noProof="0" dirty="0"/>
              <a:t>1211 Geneva</a:t>
            </a:r>
          </a:p>
          <a:p>
            <a:r>
              <a:rPr lang="en-GB" noProof="0" dirty="0"/>
              <a:t>Switzerland</a:t>
            </a:r>
          </a:p>
          <a:p>
            <a:endParaRPr lang="en-GB" noProof="0" dirty="0"/>
          </a:p>
          <a:p>
            <a:r>
              <a:rPr lang="en-GB" noProof="0" dirty="0"/>
              <a:t>Tel.: +xx</a:t>
            </a:r>
            <a:br>
              <a:rPr lang="en-GB" noProof="0" dirty="0"/>
            </a:br>
            <a:r>
              <a:rPr lang="en-GB" noProof="0" dirty="0"/>
              <a:t>Fax: +xx</a:t>
            </a:r>
          </a:p>
        </p:txBody>
      </p:sp>
      <p:sp>
        <p:nvSpPr>
          <p:cNvPr id="35" name="Picture Placeholder 8"/>
          <p:cNvSpPr>
            <a:spLocks noGrp="1"/>
          </p:cNvSpPr>
          <p:nvPr>
            <p:ph type="pic" sz="quarter" idx="22" hasCustomPrompt="1"/>
          </p:nvPr>
        </p:nvSpPr>
        <p:spPr bwMode="gray">
          <a:xfrm>
            <a:off x="7460678" y="488563"/>
            <a:ext cx="4230495" cy="1112400"/>
          </a:xfrm>
          <a:blipFill dpi="0" rotWithShape="1">
            <a:blip r:embed="rId2"/>
            <a:srcRect/>
            <a:stretch>
              <a:fillRect/>
            </a:stretch>
          </a:blipFill>
        </p:spPr>
        <p:txBody>
          <a:bodyPr/>
          <a:lstStyle>
            <a:lvl1pPr algn="ctr">
              <a:defRPr sz="100">
                <a:solidFill>
                  <a:schemeClr val="bg1"/>
                </a:solidFill>
              </a:defRPr>
            </a:lvl1pPr>
          </a:lstStyle>
          <a:p>
            <a:r>
              <a:rPr lang="en-GB" noProof="0"/>
              <a:t>.</a:t>
            </a:r>
          </a:p>
        </p:txBody>
      </p:sp>
      <p:sp>
        <p:nvSpPr>
          <p:cNvPr id="37" name="Text Placeholder 35"/>
          <p:cNvSpPr>
            <a:spLocks noGrp="1"/>
          </p:cNvSpPr>
          <p:nvPr>
            <p:ph type="body" sz="quarter" idx="16" hasCustomPrompt="1"/>
          </p:nvPr>
        </p:nvSpPr>
        <p:spPr bwMode="gray">
          <a:xfrm>
            <a:off x="9495913" y="6476048"/>
            <a:ext cx="2195259" cy="247650"/>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a:t>www.who.int</a:t>
            </a:r>
          </a:p>
        </p:txBody>
      </p:sp>
      <p:sp>
        <p:nvSpPr>
          <p:cNvPr id="39" name="Title 1"/>
          <p:cNvSpPr>
            <a:spLocks noGrp="1"/>
          </p:cNvSpPr>
          <p:nvPr>
            <p:ph type="ctrTitle" hasCustomPrompt="1"/>
          </p:nvPr>
        </p:nvSpPr>
        <p:spPr bwMode="gray">
          <a:xfrm>
            <a:off x="0" y="485184"/>
            <a:ext cx="7344000" cy="1119158"/>
          </a:xfrm>
          <a:noFill/>
        </p:spPr>
        <p:txBody>
          <a:bodyPr lIns="360000" tIns="72000" rIns="450000" bIns="180000" anchor="t" anchorCtr="0">
            <a:noAutofit/>
          </a:bodyPr>
          <a:lstStyle>
            <a:lvl1pPr algn="l">
              <a:lnSpc>
                <a:spcPct val="85000"/>
              </a:lnSpc>
              <a:defRPr sz="4200">
                <a:solidFill>
                  <a:srgbClr val="0092CC"/>
                </a:solidFill>
                <a:latin typeface="+mj-lt"/>
              </a:defRPr>
            </a:lvl1pPr>
          </a:lstStyle>
          <a:p>
            <a:r>
              <a:rPr lang="en-GB" noProof="0" dirty="0"/>
              <a:t>Click to edit </a:t>
            </a:r>
            <a:br>
              <a:rPr lang="en-GB" noProof="0" dirty="0"/>
            </a:br>
            <a:r>
              <a:rPr lang="en-GB" noProof="0" dirty="0"/>
              <a:t>Master title style</a:t>
            </a:r>
          </a:p>
        </p:txBody>
      </p:sp>
    </p:spTree>
    <p:extLst>
      <p:ext uri="{BB962C8B-B14F-4D97-AF65-F5344CB8AC3E}">
        <p14:creationId xmlns:p14="http://schemas.microsoft.com/office/powerpoint/2010/main" val="2964287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8A07-5475-4F6A-B085-3F6977BB267A}"/>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986149D-49C4-4B6E-BC8F-977A02D3094B}"/>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1EC4FFD-B8CC-4E73-86F4-ED95FB793AAA}"/>
              </a:ext>
            </a:extLst>
          </p:cNvPr>
          <p:cNvSpPr>
            <a:spLocks noGrp="1"/>
          </p:cNvSpPr>
          <p:nvPr>
            <p:ph type="dt" sz="half" idx="10"/>
          </p:nvPr>
        </p:nvSpPr>
        <p:spPr/>
        <p:txBody>
          <a:bodyPr/>
          <a:lstStyle/>
          <a:p>
            <a:fld id="{FFF0FBA9-22E2-4737-B708-498C95282A52}" type="datetimeFigureOut">
              <a:rPr lang="en-US" smtClean="0"/>
              <a:t>9/10/2020</a:t>
            </a:fld>
            <a:endParaRPr lang="en-US"/>
          </a:p>
        </p:txBody>
      </p:sp>
      <p:sp>
        <p:nvSpPr>
          <p:cNvPr id="5" name="Footer Placeholder 4">
            <a:extLst>
              <a:ext uri="{FF2B5EF4-FFF2-40B4-BE49-F238E27FC236}">
                <a16:creationId xmlns:a16="http://schemas.microsoft.com/office/drawing/2014/main" id="{63215665-701D-4391-A16E-0C39E610C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8A931-9E3C-4A1E-A6B4-936F1198DCB5}"/>
              </a:ext>
            </a:extLst>
          </p:cNvPr>
          <p:cNvSpPr>
            <a:spLocks noGrp="1"/>
          </p:cNvSpPr>
          <p:nvPr>
            <p:ph type="sldNum" sz="quarter" idx="12"/>
          </p:nvPr>
        </p:nvSpPr>
        <p:spPr/>
        <p:txBody>
          <a:bodyPr/>
          <a:lstStyle/>
          <a:p>
            <a:fld id="{66B66BA8-DC6C-42E8-B875-B37A71EC9C28}" type="slidenum">
              <a:rPr lang="en-US" smtClean="0"/>
              <a:t>‹#›</a:t>
            </a:fld>
            <a:endParaRPr lang="en-US"/>
          </a:p>
        </p:txBody>
      </p:sp>
    </p:spTree>
    <p:extLst>
      <p:ext uri="{BB962C8B-B14F-4D97-AF65-F5344CB8AC3E}">
        <p14:creationId xmlns:p14="http://schemas.microsoft.com/office/powerpoint/2010/main" val="258334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Map">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295400"/>
            <a:ext cx="1123200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77009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Map 301">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3493" y="1295400"/>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27585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Map 208">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998" y="1319734"/>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54656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Map 302">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3493" y="1295400"/>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300169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Map 304">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76646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ap 305">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1613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Map 306">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5977" y="1295400"/>
            <a:ext cx="9010387"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64880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79998" y="367619"/>
            <a:ext cx="8748668" cy="720000"/>
          </a:xfrm>
          <a:prstGeom prst="rect">
            <a:avLst/>
          </a:prstGeom>
        </p:spPr>
        <p:txBody>
          <a:bodyPr vert="horz" lIns="18000" tIns="0" rIns="360000" bIns="0" rtlCol="0" anchor="b">
            <a:noAutofit/>
          </a:bodyPr>
          <a:lstStyle/>
          <a:p>
            <a:r>
              <a:rPr lang="en-GB" noProof="0" dirty="0"/>
              <a:t>Click to edit Master title style</a:t>
            </a:r>
          </a:p>
        </p:txBody>
      </p:sp>
      <p:sp>
        <p:nvSpPr>
          <p:cNvPr id="3" name="Text Placeholder 2"/>
          <p:cNvSpPr>
            <a:spLocks noGrp="1"/>
          </p:cNvSpPr>
          <p:nvPr>
            <p:ph type="body" idx="1"/>
          </p:nvPr>
        </p:nvSpPr>
        <p:spPr bwMode="gray">
          <a:xfrm>
            <a:off x="480000" y="1807620"/>
            <a:ext cx="11232001" cy="4237200"/>
          </a:xfrm>
          <a:prstGeom prst="rect">
            <a:avLst/>
          </a:prstGeom>
        </p:spPr>
        <p:txBody>
          <a:bodyPr vert="horz" lIns="18000" tIns="0" rIns="1800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Date Placeholder 3"/>
          <p:cNvSpPr>
            <a:spLocks noGrp="1"/>
          </p:cNvSpPr>
          <p:nvPr>
            <p:ph type="dt" sz="half" idx="2"/>
          </p:nvPr>
        </p:nvSpPr>
        <p:spPr bwMode="gray">
          <a:xfrm>
            <a:off x="480000" y="6588208"/>
            <a:ext cx="790001" cy="180000"/>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fld id="{0087168E-D4AA-4E26-BAB4-555C1D81D0C3}" type="datetime1">
              <a:rPr lang="en-GB" noProof="0" smtClean="0"/>
              <a:t>10/09/2020</a:t>
            </a:fld>
            <a:endParaRPr lang="en-GB" noProof="0"/>
          </a:p>
        </p:txBody>
      </p:sp>
      <p:sp>
        <p:nvSpPr>
          <p:cNvPr id="5" name="Footer Placeholder 4"/>
          <p:cNvSpPr>
            <a:spLocks noGrp="1"/>
          </p:cNvSpPr>
          <p:nvPr>
            <p:ph type="ftr" sz="quarter" idx="3"/>
          </p:nvPr>
        </p:nvSpPr>
        <p:spPr bwMode="gray">
          <a:xfrm>
            <a:off x="1392991" y="6588209"/>
            <a:ext cx="9939036" cy="176613"/>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r>
              <a:rPr lang="en-GB" noProof="0" dirty="0"/>
              <a:t>Title of the presentation</a:t>
            </a:r>
          </a:p>
        </p:txBody>
      </p:sp>
      <p:sp>
        <p:nvSpPr>
          <p:cNvPr id="6" name="Slide Number Placeholder 5"/>
          <p:cNvSpPr>
            <a:spLocks noGrp="1"/>
          </p:cNvSpPr>
          <p:nvPr>
            <p:ph type="sldNum" sz="quarter" idx="4"/>
          </p:nvPr>
        </p:nvSpPr>
        <p:spPr bwMode="gray">
          <a:xfrm>
            <a:off x="11416433" y="6588208"/>
            <a:ext cx="289931" cy="180000"/>
          </a:xfrm>
          <a:prstGeom prst="rect">
            <a:avLst/>
          </a:prstGeom>
        </p:spPr>
        <p:txBody>
          <a:bodyPr vert="horz" lIns="0" tIns="0" rIns="0" bIns="0" rtlCol="0" anchor="t"/>
          <a:lstStyle>
            <a:lvl1pPr algn="r">
              <a:defRPr sz="800" b="0">
                <a:solidFill>
                  <a:schemeClr val="tx1"/>
                </a:solidFill>
                <a:latin typeface="+mn-lt"/>
                <a:cs typeface="Times New Roman" panose="02020603050405020304" pitchFamily="18" charset="0"/>
              </a:defRPr>
            </a:lvl1pPr>
          </a:lstStyle>
          <a:p>
            <a:fld id="{A74CE0EA-F3B5-4684-BA10-C594598FDB9C}" type="slidenum">
              <a:rPr lang="en-GB" noProof="0" smtClean="0"/>
              <a:pPr/>
              <a:t>‹#›</a:t>
            </a:fld>
            <a:endParaRPr lang="en-GB" noProof="0"/>
          </a:p>
        </p:txBody>
      </p:sp>
      <p:sp>
        <p:nvSpPr>
          <p:cNvPr id="12" name="Rectangle 11"/>
          <p:cNvSpPr/>
          <p:nvPr userDrawn="1"/>
        </p:nvSpPr>
        <p:spPr bwMode="gray">
          <a:xfrm>
            <a:off x="9604690" y="354378"/>
            <a:ext cx="2101673" cy="720000"/>
          </a:xfrm>
          <a:prstGeom prst="rect">
            <a:avLst/>
          </a:prstGeom>
          <a:blipFill dpi="0" rotWithShape="1">
            <a:blip r:embed="rId30"/>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noProof="0" dirty="0"/>
          </a:p>
        </p:txBody>
      </p:sp>
    </p:spTree>
    <p:extLst>
      <p:ext uri="{BB962C8B-B14F-4D97-AF65-F5344CB8AC3E}">
        <p14:creationId xmlns:p14="http://schemas.microsoft.com/office/powerpoint/2010/main" val="101833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hdr="0"/>
  <p:txStyles>
    <p:titleStyle>
      <a:lvl1pPr algn="l" defTabSz="914400" rtl="0" eaLnBrk="1" latinLnBrk="0" hangingPunct="1">
        <a:lnSpc>
          <a:spcPct val="90000"/>
        </a:lnSpc>
        <a:spcBef>
          <a:spcPct val="0"/>
        </a:spcBef>
        <a:buNone/>
        <a:defRPr sz="2400" b="1" kern="1200">
          <a:solidFill>
            <a:srgbClr val="0092CC"/>
          </a:solidFill>
          <a:latin typeface="+mj-lt"/>
          <a:ea typeface="+mj-ea"/>
          <a:cs typeface="+mj-cs"/>
        </a:defRPr>
      </a:lvl1pPr>
    </p:titleStyle>
    <p:bodyStyle>
      <a:lvl1pPr marL="0" indent="0" algn="l" defTabSz="914400" rtl="0" eaLnBrk="1" latinLnBrk="0" hangingPunct="1">
        <a:lnSpc>
          <a:spcPct val="110000"/>
        </a:lnSpc>
        <a:spcBef>
          <a:spcPts val="1000"/>
        </a:spcBef>
        <a:spcAft>
          <a:spcPts val="600"/>
        </a:spcAft>
        <a:buClr>
          <a:schemeClr val="tx1"/>
        </a:buClr>
        <a:buSzPct val="80000"/>
        <a:buFontTx/>
        <a:buNone/>
        <a:defRPr sz="1400" b="0" kern="1200">
          <a:solidFill>
            <a:schemeClr val="tx1"/>
          </a:solidFill>
          <a:latin typeface="+mn-lt"/>
          <a:ea typeface="+mn-ea"/>
          <a:cs typeface="Times New Roman" panose="02020603050405020304" pitchFamily="18" charset="0"/>
        </a:defRPr>
      </a:lvl1pPr>
      <a:lvl2pPr marL="360363" indent="-179388"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2pPr>
      <a:lvl3pPr marL="827087"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3pPr>
      <a:lvl4pPr marL="1179513"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4pPr>
      <a:lvl5pPr marL="1616075" indent="-358775"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5pPr>
      <a:lvl6pPr marL="2062163" indent="-358775"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39">
          <p15:clr>
            <a:srgbClr val="F26B43"/>
          </p15:clr>
        </p15:guide>
        <p15:guide id="2" orient="horz" pos="3809">
          <p15:clr>
            <a:srgbClr val="F26B43"/>
          </p15:clr>
        </p15:guide>
        <p15:guide id="3" pos="2880">
          <p15:clr>
            <a:srgbClr val="F26B43"/>
          </p15:clr>
        </p15:guide>
        <p15:guide id="4" pos="226">
          <p15:clr>
            <a:srgbClr val="F26B43"/>
          </p15:clr>
        </p15:guide>
        <p15:guide id="5" pos="5534">
          <p15:clr>
            <a:srgbClr val="F26B43"/>
          </p15:clr>
        </p15:guide>
        <p15:guide id="6" pos="2939">
          <p15:clr>
            <a:srgbClr val="F26B43"/>
          </p15:clr>
        </p15:guide>
        <p15:guide id="7" pos="282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999" y="367619"/>
            <a:ext cx="7260001" cy="720000"/>
          </a:xfrm>
          <a:solidFill>
            <a:srgbClr val="FFFFFF">
              <a:alpha val="0"/>
            </a:srgbClr>
          </a:solidFill>
        </p:spPr>
        <p:txBody>
          <a:bodyPr/>
          <a:lstStyle/>
          <a:p>
            <a:r>
              <a:rPr dirty="0"/>
              <a:t>Measles Incidence Rate per Million</a:t>
            </a:r>
            <a:r>
              <a:rPr lang="en-US" dirty="0"/>
              <a:t> by Countries</a:t>
            </a:r>
            <a:r>
              <a:rPr dirty="0"/>
              <a:t>
(12M period</a:t>
            </a:r>
            <a:r>
              <a:rPr lang="en-US" dirty="0"/>
              <a:t>: August 2019 to July 2020</a:t>
            </a:r>
            <a:r>
              <a:rPr dirty="0"/>
              <a:t>)</a:t>
            </a:r>
          </a:p>
        </p:txBody>
      </p:sp>
      <p:pic>
        <p:nvPicPr>
          <p:cNvPr id="3" name="pic"/>
          <p:cNvPicPr/>
          <p:nvPr/>
        </p:nvPicPr>
        <p:blipFill>
          <a:blip r:embed="rId2" cstate="print"/>
          <a:stretch>
            <a:fillRect/>
          </a:stretch>
        </p:blipFill>
        <p:spPr>
          <a:xfrm>
            <a:off x="4280079" y="1295400"/>
            <a:ext cx="6309360" cy="3062796"/>
          </a:xfrm>
          <a:prstGeom prst="rect">
            <a:avLst/>
          </a:prstGeom>
        </p:spPr>
      </p:pic>
      <p:graphicFrame>
        <p:nvGraphicFramePr>
          <p:cNvPr id="4" name="Table 3"/>
          <p:cNvGraphicFramePr>
            <a:graphicFrameLocks noGrp="1"/>
          </p:cNvGraphicFramePr>
          <p:nvPr/>
        </p:nvGraphicFramePr>
        <p:xfrm>
          <a:off x="1981200" y="1280160"/>
          <a:ext cx="2194560" cy="23469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dirty="0">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dirty="0">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Brazil</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24956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117.5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DR Congo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23913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275.73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Philippines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7705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71.27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Nigeria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7624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37.94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India****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6967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5.09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Bangladesh</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6140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36.53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Kazakhstan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5928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318.83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8"/>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Uzbekistan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5119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156.03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9"/>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Central African Republic</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4708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975.61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10"/>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Ethiopia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2907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dirty="0">
                          <a:solidFill>
                            <a:srgbClr val="111111">
                              <a:alpha val="100000"/>
                            </a:srgbClr>
                          </a:solidFill>
                          <a:latin typeface="Arial"/>
                          <a:cs typeface="Arial"/>
                        </a:rPr>
                        <a:t>26.39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nvGraphicFramePr>
        <p:xfrm>
          <a:off x="1981200" y="4114800"/>
          <a:ext cx="2194560" cy="163068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New Zealand</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1710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356.81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Tonga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308.98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Seychelles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303.02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Samoa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236.29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Chad</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2488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157.33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Liberia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720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144.64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bl>
          </a:graphicData>
        </a:graphic>
      </p:graphicFrame>
      <p:sp>
        <p:nvSpPr>
          <p:cNvPr id="6" name="Text Placeholder 7"/>
          <p:cNvSpPr>
            <a:spLocks noGrp="1"/>
          </p:cNvSpPr>
          <p:nvPr>
            <p:ph type="body" sz="quarter" idx="21" hasCustomPrompt="1"/>
          </p:nvPr>
        </p:nvSpPr>
        <p:spPr>
          <a:xfrm>
            <a:off x="1884000" y="6293651"/>
            <a:ext cx="8419774" cy="208579"/>
          </a:xfrm>
          <a:solidFill>
            <a:srgbClr val="FFFFFF">
              <a:alpha val="0"/>
            </a:srgbClr>
          </a:solidFill>
        </p:spPr>
        <p:txBody>
          <a:bodyPr>
            <a:normAutofit fontScale="62500" lnSpcReduction="20000"/>
          </a:bodyPr>
          <a:lstStyle/>
          <a:p>
            <a:r>
              <a:t>Notes: Based on data received 2020-09 and covering the period between 2019-08 and 2020-07 - Incidence: Number of cases / population* * 1,000,000 - * World population prospects, 2019 revision - ** Countries with the highest number of cases for the period - *** Countries with the highest incidence rates (excluding those already listed in the table above) - ****WHO classifies all suspected measles cases reported from India as measles clinically compatible if a specimen was not collected as per the algorithm for classification of suspected measles in the WHO VPD Surveillance Standards.  Thus numbers might be different between what WHO reports and what India reports.</a:t>
            </a:r>
          </a:p>
        </p:txBody>
      </p:sp>
      <p:graphicFrame>
        <p:nvGraphicFramePr>
          <p:cNvPr id="7" name="nvGraphicFrame 4">
            <a:extLst>
              <a:ext uri="{FF2B5EF4-FFF2-40B4-BE49-F238E27FC236}">
                <a16:creationId xmlns:a16="http://schemas.microsoft.com/office/drawing/2014/main" id="{0B380B13-257F-421D-BD97-E30194B15433}"/>
              </a:ext>
            </a:extLst>
          </p:cNvPr>
          <p:cNvGraphicFramePr>
            <a:graphicFrameLocks noGrp="1"/>
          </p:cNvGraphicFramePr>
          <p:nvPr/>
        </p:nvGraphicFramePr>
        <p:xfrm>
          <a:off x="4447955" y="4467267"/>
          <a:ext cx="6141485" cy="1582778"/>
        </p:xfrm>
        <a:graphic>
          <a:graphicData uri="http://schemas.openxmlformats.org/drawingml/2006/table">
            <a:tbl>
              <a:tblPr/>
              <a:tblGrid>
                <a:gridCol w="1228815">
                  <a:extLst>
                    <a:ext uri="{9D8B030D-6E8A-4147-A177-3AD203B41FA5}">
                      <a16:colId xmlns:a16="http://schemas.microsoft.com/office/drawing/2014/main" val="20000"/>
                    </a:ext>
                  </a:extLst>
                </a:gridCol>
                <a:gridCol w="669041">
                  <a:extLst>
                    <a:ext uri="{9D8B030D-6E8A-4147-A177-3AD203B41FA5}">
                      <a16:colId xmlns:a16="http://schemas.microsoft.com/office/drawing/2014/main" val="20001"/>
                    </a:ext>
                  </a:extLst>
                </a:gridCol>
                <a:gridCol w="749650">
                  <a:extLst>
                    <a:ext uri="{9D8B030D-6E8A-4147-A177-3AD203B41FA5}">
                      <a16:colId xmlns:a16="http://schemas.microsoft.com/office/drawing/2014/main" val="20002"/>
                    </a:ext>
                  </a:extLst>
                </a:gridCol>
                <a:gridCol w="1084521">
                  <a:extLst>
                    <a:ext uri="{9D8B030D-6E8A-4147-A177-3AD203B41FA5}">
                      <a16:colId xmlns:a16="http://schemas.microsoft.com/office/drawing/2014/main" val="3890071332"/>
                    </a:ext>
                  </a:extLst>
                </a:gridCol>
                <a:gridCol w="2409458">
                  <a:extLst>
                    <a:ext uri="{9D8B030D-6E8A-4147-A177-3AD203B41FA5}">
                      <a16:colId xmlns:a16="http://schemas.microsoft.com/office/drawing/2014/main" val="20003"/>
                    </a:ext>
                  </a:extLst>
                </a:gridCol>
              </a:tblGrid>
              <a:tr h="348662">
                <a:tc gridSpan="5">
                  <a:txBody>
                    <a:bodyPr/>
                    <a:lstStyle/>
                    <a:p>
                      <a:pPr marL="12700" marR="12700" indent="0" algn="ctr">
                        <a:spcBef>
                          <a:spcPts val="100"/>
                        </a:spcBef>
                        <a:spcAft>
                          <a:spcPts val="100"/>
                        </a:spcAft>
                        <a:buNone/>
                      </a:pPr>
                      <a:r>
                        <a:rPr lang="en-GB" sz="900" b="1" dirty="0">
                          <a:solidFill>
                            <a:srgbClr val="FFFFFF">
                              <a:alpha val="100000"/>
                            </a:srgbClr>
                          </a:solidFill>
                          <a:latin typeface="+mn-lt"/>
                          <a:ea typeface="Calibri"/>
                          <a:cs typeface="Calibri"/>
                        </a:rPr>
                        <a:t>Measles</a:t>
                      </a:r>
                      <a:r>
                        <a:rPr lang="en-GB" sz="900" b="1" baseline="0" dirty="0">
                          <a:solidFill>
                            <a:srgbClr val="FFFFFF">
                              <a:alpha val="100000"/>
                            </a:srgbClr>
                          </a:solidFill>
                          <a:latin typeface="+mn-lt"/>
                          <a:ea typeface="Calibri"/>
                          <a:cs typeface="Calibri"/>
                        </a:rPr>
                        <a:t> cases from c</a:t>
                      </a:r>
                      <a:r>
                        <a:rPr lang="en-GB" sz="900" b="1" dirty="0">
                          <a:solidFill>
                            <a:srgbClr val="FFFFFF">
                              <a:alpha val="100000"/>
                            </a:srgbClr>
                          </a:solidFill>
                          <a:latin typeface="+mn-lt"/>
                          <a:ea typeface="Calibri"/>
                          <a:cs typeface="Calibri"/>
                        </a:rPr>
                        <a:t>ountries</a:t>
                      </a:r>
                      <a:r>
                        <a:rPr lang="en-GB" sz="900" b="1" baseline="0" dirty="0">
                          <a:solidFill>
                            <a:srgbClr val="FFFFFF">
                              <a:alpha val="100000"/>
                            </a:srgbClr>
                          </a:solidFill>
                          <a:latin typeface="+mn-lt"/>
                          <a:ea typeface="Calibri"/>
                          <a:cs typeface="Calibri"/>
                        </a:rPr>
                        <a:t> with known discrepancies between case-based and aggregate surveillance, as reported by country    </a:t>
                      </a:r>
                      <a:endParaRPr sz="900" b="1" dirty="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cap="flat" cmpd="sng" algn="ctr">
                      <a:solidFill>
                        <a:srgbClr val="000000"/>
                      </a:solidFill>
                      <a:prstDash val="solid"/>
                      <a:round/>
                      <a:headEnd type="none" w="med" len="med"/>
                      <a:tailEnd type="none" w="med" len="med"/>
                    </a:lnB>
                    <a:solidFill>
                      <a:srgbClr val="7030A0"/>
                    </a:solidFill>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a:solidFill>
                        <a:srgbClr val="000000">
                          <a:alpha val="100000"/>
                        </a:srgbClr>
                      </a:solidFill>
                      <a:prstDash val="solid"/>
                    </a:lnB>
                    <a:solidFill>
                      <a:srgbClr val="00557F">
                        <a:alpha val="100000"/>
                      </a:srgbClr>
                    </a:solidFill>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a:solidFill>
                        <a:srgbClr val="000000">
                          <a:alpha val="100000"/>
                        </a:srgbClr>
                      </a:solidFill>
                      <a:prstDash val="solid"/>
                    </a:lnB>
                    <a:solidFill>
                      <a:srgbClr val="00557F">
                        <a:alpha val="100000"/>
                      </a:srgbClr>
                    </a:solidFill>
                  </a:tcPr>
                </a:tc>
                <a:tc hMerge="1">
                  <a:txBody>
                    <a:bodyPr/>
                    <a:lstStyle/>
                    <a:p>
                      <a:endParaRPr lang="en-US"/>
                    </a:p>
                  </a:txBody>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a:solidFill>
                        <a:srgbClr val="000000">
                          <a:alpha val="100000"/>
                        </a:srgbClr>
                      </a:solidFill>
                      <a:prstDash val="solid"/>
                    </a:lnT>
                    <a:lnB w="12700" cap="flat" cmpd="sng" algn="ctr">
                      <a:solidFill>
                        <a:srgbClr val="000000"/>
                      </a:solidFill>
                      <a:prstDash val="solid"/>
                      <a:round/>
                      <a:headEnd type="none" w="med" len="med"/>
                      <a:tailEnd type="none" w="med" len="med"/>
                    </a:lnB>
                    <a:solidFill>
                      <a:srgbClr val="00557F">
                        <a:alpha val="100000"/>
                      </a:srgbClr>
                    </a:solidFill>
                  </a:tcPr>
                </a:tc>
                <a:extLst>
                  <a:ext uri="{0D108BD9-81ED-4DB2-BD59-A6C34878D82A}">
                    <a16:rowId xmlns:a16="http://schemas.microsoft.com/office/drawing/2014/main" val="10000"/>
                  </a:ext>
                </a:extLst>
              </a:tr>
              <a:tr h="190777">
                <a:tc>
                  <a:txBody>
                    <a:bodyPr/>
                    <a:lstStyle/>
                    <a:p>
                      <a:pPr marL="12700" marR="12700" indent="0" algn="ctr">
                        <a:spcBef>
                          <a:spcPts val="100"/>
                        </a:spcBef>
                        <a:spcAft>
                          <a:spcPts val="100"/>
                        </a:spcAft>
                        <a:buNone/>
                      </a:pPr>
                      <a:r>
                        <a:rPr sz="900" b="1" dirty="0">
                          <a:solidFill>
                            <a:srgbClr val="FFFFFF">
                              <a:alpha val="100000"/>
                            </a:srgbClr>
                          </a:solidFill>
                          <a:latin typeface="+mn-lt"/>
                          <a:ea typeface="Calibri"/>
                          <a:cs typeface="Calibri"/>
                        </a:rPr>
                        <a:t>Country</a:t>
                      </a: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n-GB" sz="900" b="1" dirty="0">
                          <a:solidFill>
                            <a:srgbClr val="FFFFFF">
                              <a:alpha val="100000"/>
                            </a:srgbClr>
                          </a:solidFill>
                          <a:latin typeface="+mn-lt"/>
                          <a:ea typeface="Calibri"/>
                          <a:cs typeface="Calibri"/>
                        </a:rPr>
                        <a:t>Year</a:t>
                      </a:r>
                      <a:endParaRPr sz="900" b="1" dirty="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n-GB" sz="900" b="1" dirty="0">
                          <a:solidFill>
                            <a:srgbClr val="FFFFFF">
                              <a:alpha val="100000"/>
                            </a:srgbClr>
                          </a:solidFill>
                          <a:latin typeface="+mn-lt"/>
                          <a:ea typeface="Calibri"/>
                          <a:cs typeface="Calibri"/>
                        </a:rPr>
                        <a:t>Cases in Case-based</a:t>
                      </a:r>
                      <a:endParaRPr sz="900" b="1" dirty="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n-US" sz="900" b="1" dirty="0">
                          <a:solidFill>
                            <a:srgbClr val="FFFFFF">
                              <a:alpha val="100000"/>
                            </a:srgbClr>
                          </a:solidFill>
                          <a:latin typeface="+mn-lt"/>
                          <a:ea typeface="Calibri"/>
                          <a:cs typeface="Calibri"/>
                        </a:rPr>
                        <a:t>Cases in Aggregate</a:t>
                      </a:r>
                      <a:endParaRPr sz="900" b="1" dirty="0">
                        <a:solidFill>
                          <a:srgbClr val="FFFFFF">
                            <a:alpha val="100000"/>
                          </a:srgbClr>
                        </a:solidFill>
                        <a:latin typeface="+mn-lt"/>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12700" marR="12700" indent="0" algn="ctr">
                        <a:spcBef>
                          <a:spcPts val="100"/>
                        </a:spcBef>
                        <a:spcAft>
                          <a:spcPts val="100"/>
                        </a:spcAft>
                        <a:buNone/>
                      </a:pPr>
                      <a:r>
                        <a:rPr lang="en-GB" sz="900" b="1" dirty="0">
                          <a:solidFill>
                            <a:srgbClr val="FFFFFF">
                              <a:alpha val="100000"/>
                            </a:srgbClr>
                          </a:solidFill>
                          <a:latin typeface="+mn-lt"/>
                          <a:ea typeface="Calibri"/>
                          <a:cs typeface="Calibri"/>
                        </a:rPr>
                        <a:t>Data Source for aggregate #s</a:t>
                      </a:r>
                      <a:endParaRPr sz="900" b="1" dirty="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0001"/>
                  </a:ext>
                </a:extLst>
              </a:tr>
              <a:tr h="190777">
                <a:tc>
                  <a:txBody>
                    <a:bodyPr/>
                    <a:lstStyle/>
                    <a:p>
                      <a:pPr marL="12700" marR="12700" indent="0" algn="ctr">
                        <a:spcBef>
                          <a:spcPts val="100"/>
                        </a:spcBef>
                        <a:spcAft>
                          <a:spcPts val="100"/>
                        </a:spcAft>
                        <a:buNone/>
                      </a:pPr>
                      <a:r>
                        <a:rPr sz="900" dirty="0">
                          <a:solidFill>
                            <a:srgbClr val="000000">
                              <a:alpha val="100000"/>
                            </a:srgbClr>
                          </a:solidFill>
                          <a:latin typeface="+mn-lt"/>
                          <a:ea typeface="Calibri"/>
                          <a:cs typeface="Calibri"/>
                        </a:rPr>
                        <a:t>DR Congo</a:t>
                      </a: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2019</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18,447</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GB" sz="900" dirty="0">
                          <a:latin typeface="+mn-lt"/>
                        </a:rPr>
                        <a:t>311,471</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rowSpan="2">
                  <a:txBody>
                    <a:bodyPr/>
                    <a:lstStyle/>
                    <a:p>
                      <a:pPr algn="ctr"/>
                      <a:r>
                        <a:rPr lang="fr-CH" sz="900" kern="1200" dirty="0" err="1">
                          <a:solidFill>
                            <a:schemeClr val="tx1"/>
                          </a:solidFill>
                          <a:latin typeface="+mn-lt"/>
                          <a:ea typeface="+mn-ea"/>
                          <a:cs typeface="+mn-cs"/>
                        </a:rPr>
                        <a:t>SitRep</a:t>
                      </a:r>
                      <a:r>
                        <a:rPr lang="fr-CH" sz="900" kern="1200" dirty="0">
                          <a:solidFill>
                            <a:schemeClr val="tx1"/>
                          </a:solidFill>
                          <a:latin typeface="+mn-lt"/>
                          <a:ea typeface="+mn-ea"/>
                          <a:cs typeface="+mn-cs"/>
                        </a:rPr>
                        <a:t> RDC No. 51</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2"/>
                  </a:ext>
                </a:extLst>
              </a:tr>
              <a:tr h="190777">
                <a:tc>
                  <a:txBody>
                    <a:bodyPr/>
                    <a:lstStyle/>
                    <a:p>
                      <a:pPr marL="12700" marR="12700" indent="0" algn="ctr">
                        <a:spcBef>
                          <a:spcPts val="100"/>
                        </a:spcBef>
                        <a:spcAft>
                          <a:spcPts val="100"/>
                        </a:spcAft>
                        <a:buNone/>
                      </a:pPr>
                      <a:endParaRPr sz="900" dirty="0">
                        <a:solidFill>
                          <a:srgbClr val="000000">
                            <a:alpha val="100000"/>
                          </a:srgbClr>
                        </a:solidFill>
                        <a:latin typeface="+mn-lt"/>
                        <a:ea typeface="Calibri"/>
                        <a:cs typeface="Calibri"/>
                      </a:endParaRP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2020</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14,817</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69,898</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vMerge="1">
                  <a:txBody>
                    <a:bodyPr/>
                    <a:lstStyle/>
                    <a:p>
                      <a:pPr marL="12700" marR="12700" indent="0" algn="r">
                        <a:spcBef>
                          <a:spcPts val="100"/>
                        </a:spcBef>
                        <a:spcAft>
                          <a:spcPts val="100"/>
                        </a:spcAft>
                        <a:buNone/>
                      </a:pPr>
                      <a:endParaRPr sz="900" dirty="0">
                        <a:solidFill>
                          <a:srgbClr val="000000">
                            <a:alpha val="100000"/>
                          </a:srgbClr>
                        </a:solidFill>
                        <a:latin typeface="Calibri"/>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3"/>
                  </a:ext>
                </a:extLst>
              </a:tr>
              <a:tr h="232248">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Somalia</a:t>
                      </a:r>
                      <a:endParaRPr sz="900" dirty="0">
                        <a:solidFill>
                          <a:srgbClr val="000000">
                            <a:alpha val="100000"/>
                          </a:srgbClr>
                        </a:solidFill>
                        <a:latin typeface="+mn-lt"/>
                        <a:ea typeface="Calibri"/>
                        <a:cs typeface="Calibri"/>
                      </a:endParaRP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2019</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290</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4442</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rowSpan="2">
                  <a:txBody>
                    <a:bodyPr/>
                    <a:lstStyle/>
                    <a:p>
                      <a:pPr marL="12700" marR="12700" indent="0" algn="ctr" defTabSz="905236" rtl="0" eaLnBrk="1" fontAlgn="auto" latinLnBrk="0" hangingPunct="1">
                        <a:lnSpc>
                          <a:spcPct val="100000"/>
                        </a:lnSpc>
                        <a:spcBef>
                          <a:spcPts val="100"/>
                        </a:spcBef>
                        <a:spcAft>
                          <a:spcPts val="100"/>
                        </a:spcAft>
                        <a:buClrTx/>
                        <a:buSzTx/>
                        <a:buFontTx/>
                        <a:buNone/>
                        <a:tabLst/>
                        <a:defRPr/>
                      </a:pPr>
                      <a:r>
                        <a:rPr lang="en-GB" sz="900" kern="1200" dirty="0">
                          <a:solidFill>
                            <a:schemeClr val="tx1"/>
                          </a:solidFill>
                          <a:latin typeface="+mn-lt"/>
                          <a:ea typeface="+mn-ea"/>
                          <a:cs typeface="+mn-cs"/>
                        </a:rPr>
                        <a:t>Somali  EPI/POL Weekly Update  Week 35</a:t>
                      </a:r>
                    </a:p>
                    <a:p>
                      <a:pPr marL="12700" marR="12700" indent="0" algn="ctr">
                        <a:spcBef>
                          <a:spcPts val="100"/>
                        </a:spcBef>
                        <a:spcAft>
                          <a:spcPts val="100"/>
                        </a:spcAft>
                        <a:buNone/>
                      </a:pP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4"/>
                  </a:ext>
                </a:extLst>
              </a:tr>
              <a:tr h="320594">
                <a:tc>
                  <a:txBody>
                    <a:bodyPr/>
                    <a:lstStyle/>
                    <a:p>
                      <a:pPr marL="12700" marR="12700" indent="0" algn="ctr">
                        <a:spcBef>
                          <a:spcPts val="100"/>
                        </a:spcBef>
                        <a:spcAft>
                          <a:spcPts val="100"/>
                        </a:spcAft>
                        <a:buNone/>
                      </a:pPr>
                      <a:endParaRPr sz="900" dirty="0">
                        <a:solidFill>
                          <a:srgbClr val="000000">
                            <a:alpha val="100000"/>
                          </a:srgbClr>
                        </a:solidFill>
                        <a:latin typeface="+mn-lt"/>
                        <a:ea typeface="Calibri"/>
                        <a:cs typeface="Calibri"/>
                      </a:endParaRP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2020</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56</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1694</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vMerge="1">
                  <a:txBody>
                    <a:bodyPr/>
                    <a:lstStyle/>
                    <a:p>
                      <a:pPr marL="12700" marR="12700" indent="0" algn="r">
                        <a:spcBef>
                          <a:spcPts val="100"/>
                        </a:spcBef>
                        <a:spcAft>
                          <a:spcPts val="100"/>
                        </a:spcAft>
                        <a:buNone/>
                      </a:pPr>
                      <a:endParaRPr sz="900" dirty="0">
                        <a:solidFill>
                          <a:srgbClr val="000000">
                            <a:alpha val="100000"/>
                          </a:srgbClr>
                        </a:solidFill>
                        <a:latin typeface="Calibri"/>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99319054"/>
      </p:ext>
    </p:extLst>
  </p:cSld>
  <p:clrMapOvr>
    <a:masterClrMapping/>
  </p:clrMapOvr>
</p:sld>
</file>

<file path=ppt/theme/theme1.xml><?xml version="1.0" encoding="utf-8"?>
<a:theme xmlns:a="http://schemas.openxmlformats.org/drawingml/2006/main" name="1_Office Theme">
  <a:themeElements>
    <a:clrScheme name="WHO PPT color scheme 2016">
      <a:dk1>
        <a:sysClr val="windowText" lastClr="000000"/>
      </a:dk1>
      <a:lt1>
        <a:sysClr val="window" lastClr="FFFFFF"/>
      </a:lt1>
      <a:dk2>
        <a:srgbClr val="009CDE"/>
      </a:dk2>
      <a:lt2>
        <a:srgbClr val="F3F3F3"/>
      </a:lt2>
      <a:accent1>
        <a:srgbClr val="009CDE"/>
      </a:accent1>
      <a:accent2>
        <a:srgbClr val="183C5C"/>
      </a:accent2>
      <a:accent3>
        <a:srgbClr val="66C4EB"/>
      </a:accent3>
      <a:accent4>
        <a:srgbClr val="9B9B9B"/>
      </a:accent4>
      <a:accent5>
        <a:srgbClr val="CCEBF8"/>
      </a:accent5>
      <a:accent6>
        <a:srgbClr val="C9C9C9"/>
      </a:accent6>
      <a:hlink>
        <a:srgbClr val="009CDE"/>
      </a:hlink>
      <a:folHlink>
        <a:srgbClr val="B2B2B2"/>
      </a:folHlink>
    </a:clrScheme>
    <a:fontScheme name="WHO Fonts PPT 2016">
      <a:majorFont>
        <a:latin typeface="Ebri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WHO PPT color scheme 2016">
        <a:dk1>
          <a:sysClr val="windowText" lastClr="000000"/>
        </a:dk1>
        <a:lt1>
          <a:sysClr val="window" lastClr="FFFFFF"/>
        </a:lt1>
        <a:dk2>
          <a:srgbClr val="009CDE"/>
        </a:dk2>
        <a:lt2>
          <a:srgbClr val="F3F3F3"/>
        </a:lt2>
        <a:accent1>
          <a:srgbClr val="009CDE"/>
        </a:accent1>
        <a:accent2>
          <a:srgbClr val="183C5C"/>
        </a:accent2>
        <a:accent3>
          <a:srgbClr val="66C4EB"/>
        </a:accent3>
        <a:accent4>
          <a:srgbClr val="9B9B9B"/>
        </a:accent4>
        <a:accent5>
          <a:srgbClr val="CCEBF8"/>
        </a:accent5>
        <a:accent6>
          <a:srgbClr val="C9C9C9"/>
        </a:accent6>
        <a:hlink>
          <a:srgbClr val="009CDE"/>
        </a:hlink>
        <a:folHlink>
          <a:srgbClr val="B2B2B2"/>
        </a:folHlink>
      </a:clrScheme>
    </a:extraClrScheme>
  </a:extraClrSchemeLst>
  <a:custClrLst>
    <a:custClr name="WHO Blue">
      <a:srgbClr val="009CDE"/>
    </a:custClr>
    <a:custClr name="blank">
      <a:srgbClr val="FFFFFF"/>
    </a:custClr>
    <a:custClr name="blank">
      <a:srgbClr val="FFFFFF"/>
    </a:custClr>
    <a:custClr name="blank">
      <a:srgbClr val="FFFFFF"/>
    </a:custClr>
    <a:custClr name="WHO Indigo 01">
      <a:srgbClr val="09164D"/>
    </a:custClr>
    <a:custClr name="WHO Indigo 02">
      <a:srgbClr val="1A4164"/>
    </a:custClr>
    <a:custClr name="WHO Indigo 03">
      <a:srgbClr val="486783"/>
    </a:custClr>
    <a:custClr name="WHO Indigo 04">
      <a:srgbClr val="768DA2"/>
    </a:custClr>
    <a:custClr name="WHO Indigo 05">
      <a:srgbClr val="A3B3C1"/>
    </a:custClr>
    <a:custClr name="WHO Indigo 06">
      <a:srgbClr val="E8ECEF"/>
    </a:custClr>
    <a:custClr name="WHO Grey 01">
      <a:srgbClr val="9B9B9B"/>
    </a:custClr>
    <a:custClr name="WHO Grey 02">
      <a:srgbClr val="C9C9C9"/>
    </a:custClr>
    <a:custClr name="WHO Grey 03">
      <a:srgbClr val="F2F2F2"/>
    </a:custClr>
    <a:custClr name="blank">
      <a:srgbClr val="FFFFFF"/>
    </a:custClr>
    <a:custClr name="WHO Birchgreen 01">
      <a:srgbClr val="29811B"/>
    </a:custClr>
    <a:custClr name="WHO Birchgreen 02">
      <a:srgbClr val="7ABC32"/>
    </a:custClr>
    <a:custClr name="WHO Birchgreen 03">
      <a:srgbClr val="95C95B"/>
    </a:custClr>
    <a:custClr name="WHO Birchgreen 04">
      <a:srgbClr val="AFD784"/>
    </a:custClr>
    <a:custClr name="WHO Birchgreen 05">
      <a:srgbClr val="CAE4AD"/>
    </a:custClr>
    <a:custClr name="WHO Birchgreen 06">
      <a:srgbClr val="F2F8EA"/>
    </a:custClr>
    <a:custClr name="blank">
      <a:srgbClr val="FFFFFF"/>
    </a:custClr>
    <a:custClr name="blank">
      <a:srgbClr val="FFFFFF"/>
    </a:custClr>
    <a:custClr name="blank">
      <a:srgbClr val="FFFFFF"/>
    </a:custClr>
    <a:custClr name="blank">
      <a:srgbClr val="FFFFFF"/>
    </a:custClr>
    <a:custClr name="WHO Savannah 01">
      <a:srgbClr val="966100"/>
    </a:custClr>
    <a:custClr name="WHO Savannah 02">
      <a:srgbClr val="AF8100"/>
    </a:custClr>
    <a:custClr name="WHO Savannah 03">
      <a:srgbClr val="BF9A33"/>
    </a:custClr>
    <a:custClr name="WHO Savannah 04">
      <a:srgbClr val="CFB366"/>
    </a:custClr>
    <a:custClr name="WHO Savannah 05">
      <a:srgbClr val="DFCD99"/>
    </a:custClr>
    <a:custClr name="WHO Savannah 06">
      <a:srgbClr val="F7F2E5"/>
    </a:custClr>
    <a:custClr name="WHO Purple 01">
      <a:srgbClr val="761302"/>
    </a:custClr>
    <a:custClr name="WHO Purple 02">
      <a:srgbClr val="8F3807"/>
    </a:custClr>
    <a:custClr name="WHO Purple 03">
      <a:srgbClr val="A56039"/>
    </a:custClr>
    <a:custClr name="blank">
      <a:srgbClr val="FFFFFF"/>
    </a:custClr>
    <a:custClr name="WHO Heat 01">
      <a:srgbClr val="B54606"/>
    </a:custClr>
    <a:custClr name="WHO Heat 02">
      <a:srgbClr val="D46112"/>
    </a:custClr>
    <a:custClr name="WHO Heat 03">
      <a:srgbClr val="DD8141"/>
    </a:custClr>
    <a:custClr name="WHO Heat 04">
      <a:srgbClr val="E5A071"/>
    </a:custClr>
    <a:custClr name="WHO Heat 05">
      <a:srgbClr val="EEC0A0"/>
    </a:custClr>
    <a:custClr name="WHO Heat 06">
      <a:srgbClr val="FBEFE7"/>
    </a:custClr>
    <a:custClr name="WHO Purple 04">
      <a:srgbClr val="BC886A"/>
    </a:custClr>
    <a:custClr name="WHO Purple 05">
      <a:srgbClr val="D2AF9C"/>
    </a:custClr>
    <a:custClr name="WHO Purple 06">
      <a:srgbClr val="F4EBE6"/>
    </a:custClr>
    <a:custClr name="blank">
      <a:srgbClr val="FFFFFF"/>
    </a:custClr>
    <a:custClr name="WHO Wood 01">
      <a:srgbClr val="20521A"/>
    </a:custClr>
    <a:custClr name="WHO Wood 02">
      <a:srgbClr val="2F7D4F"/>
    </a:custClr>
    <a:custClr name="WHO Wood 03">
      <a:srgbClr val="599772"/>
    </a:custClr>
    <a:custClr name="WHO Wood 04">
      <a:srgbClr val="82B195"/>
    </a:custClr>
    <a:custClr name="WHO Wood 05">
      <a:srgbClr val="ACCBB9"/>
    </a:custClr>
    <a:custClr name="WHO Wood 06">
      <a:srgbClr val="EAF2ED"/>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261</Words>
  <Application>Microsoft Office PowerPoint</Application>
  <PresentationFormat>Widescreen</PresentationFormat>
  <Paragraphs>80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Ebrima</vt:lpstr>
      <vt:lpstr>Times New Roman</vt:lpstr>
      <vt:lpstr>1_Office Theme</vt:lpstr>
      <vt:lpstr>Measles Incidence Rate per Million by Countries
(12M period: August 2019 to July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 Dra. Desiree (WDC)</dc:creator>
  <cp:lastModifiedBy>Pacis, Ms. Carmelita Lucia (WDC)</cp:lastModifiedBy>
  <cp:revision>7</cp:revision>
  <dcterms:created xsi:type="dcterms:W3CDTF">2020-09-09T17:52:09Z</dcterms:created>
  <dcterms:modified xsi:type="dcterms:W3CDTF">2020-09-10T21:31:06Z</dcterms:modified>
</cp:coreProperties>
</file>