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03642-5F63-4A02-B371-DAB550D77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4278F-0639-4C18-89A5-51660ADA8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153B3-DF79-4CEE-B2D7-4AB6BE368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36AE0-1AC0-4FC4-86D1-732D4BA1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BD181-B188-49E2-A3D2-267E4BE10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0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51833-F4CC-4FF9-BA1C-D94D01762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065CA-6D91-49C2-84F6-C19751BB9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A72F0-A05C-49E9-B398-4951B4BCE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9A2CD-65B0-4498-A261-92C9A0480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7538A-6984-4F8F-B22B-C3E2446CD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4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4DB1AE-7F2B-4D8B-9984-E6E007C714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BE991D-A9CE-406E-A438-74EFE3DDA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8F56E-E298-4B86-8DBA-0EF3838F1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7C8E0-CC71-45EE-9F74-F32E00AE0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54914-5608-458B-9A97-6F0310E5A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AD102-55FA-40B4-B4F1-3F2A6F8D1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6ED24-EE84-49E9-8860-B26D4842A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3D403-5A2A-4896-91C3-9FBA2D08C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28384-0C39-4955-B14B-F9A553B7F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2ED47-F4E9-4B40-9944-991F7ECC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4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A5F78-CAA2-41C8-8F35-4A8D8E1BC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A4359-BF5A-42B1-B48D-53836DD98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D2CDE-61DA-40D0-9302-7B2BB4C3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49B58-AF90-4DDE-A761-CC1ABF07F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A06A0-78AC-4032-8968-D324AF264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5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BD2AA-B36F-448A-A959-212F5F9A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1C192-A37F-4D3F-BCB0-E6B8B7D59C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47FC9-7031-4BF3-95DB-61D36CFE2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19DAC-F48C-4851-AB01-BFF33F699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ABEC9-E37C-4C27-8BCA-A723E357D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EB9B0-D48D-4FC1-A9F2-C4970E3FC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1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44FAA-73B7-4026-92FE-D39F4C98E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1EB85-6758-4048-AD91-BE6582A8B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05D3F-E857-451A-96D3-BBA49374C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A0DF40-02EC-4E02-9A19-913770A5D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6C1789-B9B1-4F76-A859-AC129B342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DC31CB-C812-420E-82DC-D3D153CD6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6744F9-02DC-4D83-85DB-E155BFE08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B6700-AC21-4A56-9E0E-91CB2291B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8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23D9D-04D2-4D94-96BC-3B01BC9E9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8D5143-FBC9-4B18-ACDA-E2C9F907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FBCA99-4C11-4D9B-9105-506BE1B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DDFD4-C4FB-4B8B-812B-00DDC30D1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2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F11713-93D3-41ED-ACD5-C534DF9DA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A914E7-E881-415C-841D-6B76C7A1F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231E6-77B6-4BBA-8CDF-0F6B84B27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9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254B1-9D29-4952-825F-FFB7D62D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BC254-91CA-423C-9543-A26C2853E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992223-717F-415C-9D35-97032E222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ADD47-7387-4D22-9FFB-5FC885F5A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DC761-C1BE-4C44-BB32-6304BD515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FF315F-DA1D-4DC2-A633-7B0BF0B8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5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4E66F-5CE4-4CC2-9C92-46FAAB264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0E8427-8160-435C-B8C2-04CB532B0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8DEB6-A2B6-4D40-8948-9373238E0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B039A-FA2E-476E-879D-DF33A0EC8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4CFC9-24C7-4AB3-9D02-84FCFB4A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F57B0-7330-45F9-8A69-896C585FB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1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9E4143-EFA2-4EDE-8BA7-75198228B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775CF-C5FE-4491-9B9C-C12870A64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6B0E3-0BA2-47D7-89CE-362B0F6D72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9CFE6-4F1F-4767-9ECB-E97C561787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D77F8-5888-4DDC-8137-FA946B8D7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6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art, pie chart&#10;&#10;Description automatically generated">
            <a:extLst>
              <a:ext uri="{FF2B5EF4-FFF2-40B4-BE49-F238E27FC236}">
                <a16:creationId xmlns:a16="http://schemas.microsoft.com/office/drawing/2014/main" id="{6654F60E-E964-4ECE-8591-B768A41223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92" y="0"/>
            <a:ext cx="115658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067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4</cp:revision>
  <dcterms:created xsi:type="dcterms:W3CDTF">2020-10-30T20:03:41Z</dcterms:created>
  <dcterms:modified xsi:type="dcterms:W3CDTF">2020-10-30T20:58:16Z</dcterms:modified>
</cp:coreProperties>
</file>