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76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03642-5F63-4A02-B371-DAB550D771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74278F-0639-4C18-89A5-51660ADA86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D153B3-DF79-4CEE-B2D7-4AB6BE368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9CDF7-7846-42E1-9E42-237A0A9788CE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136AE0-1AC0-4FC4-86D1-732D4BA1C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BD181-B188-49E2-A3D2-267E4BE10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54D9B-96B9-4EF3-8E82-A20589E0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008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51833-F4CC-4FF9-BA1C-D94D01762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7065CA-6D91-49C2-84F6-C19751BB91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AA72F0-A05C-49E9-B398-4951B4BCE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9CDF7-7846-42E1-9E42-237A0A9788CE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29A2CD-65B0-4498-A261-92C9A0480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27538A-6984-4F8F-B22B-C3E2446CD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54D9B-96B9-4EF3-8E82-A20589E0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143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4DB1AE-7F2B-4D8B-9984-E6E007C714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BE991D-A9CE-406E-A438-74EFE3DDAE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88F56E-E298-4B86-8DBA-0EF3838F1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9CDF7-7846-42E1-9E42-237A0A9788CE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17C8E0-CC71-45EE-9F74-F32E00AE0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B54914-5608-458B-9A97-6F0310E5A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54D9B-96B9-4EF3-8E82-A20589E0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64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AD102-55FA-40B4-B4F1-3F2A6F8D1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E6ED24-EE84-49E9-8860-B26D4842A2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13D403-5A2A-4896-91C3-9FBA2D08C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9CDF7-7846-42E1-9E42-237A0A9788CE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528384-0C39-4955-B14B-F9A553B7F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32ED47-F4E9-4B40-9944-991F7ECCD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54D9B-96B9-4EF3-8E82-A20589E0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840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A5F78-CAA2-41C8-8F35-4A8D8E1BC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8A4359-BF5A-42B1-B48D-53836DD98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3D2CDE-61DA-40D0-9302-7B2BB4C34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9CDF7-7846-42E1-9E42-237A0A9788CE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949B58-AF90-4DDE-A761-CC1ABF07F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5A06A0-78AC-4032-8968-D324AF264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54D9B-96B9-4EF3-8E82-A20589E0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750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BD2AA-B36F-448A-A959-212F5F9AE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91C192-A37F-4D3F-BCB0-E6B8B7D59C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847FC9-7031-4BF3-95DB-61D36CFE29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519DAC-F48C-4851-AB01-BFF33F699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9CDF7-7846-42E1-9E42-237A0A9788CE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0ABEC9-E37C-4C27-8BCA-A723E357D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4EB9B0-D48D-4FC1-A9F2-C4970E3FC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54D9B-96B9-4EF3-8E82-A20589E0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315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44FAA-73B7-4026-92FE-D39F4C98E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31EB85-6758-4048-AD91-BE6582A8B1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805D3F-E857-451A-96D3-BBA49374C6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A0DF40-02EC-4E02-9A19-913770A5DB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6C1789-B9B1-4F76-A859-AC129B342D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DC31CB-C812-420E-82DC-D3D153CD6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9CDF7-7846-42E1-9E42-237A0A9788CE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6744F9-02DC-4D83-85DB-E155BFE08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DB6700-AC21-4A56-9E0E-91CB2291B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54D9B-96B9-4EF3-8E82-A20589E0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089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23D9D-04D2-4D94-96BC-3B01BC9E9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8D5143-FBC9-4B18-ACDA-E2C9F907F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9CDF7-7846-42E1-9E42-237A0A9788CE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FBCA99-4C11-4D9B-9105-506BE1BC3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2DDFD4-C4FB-4B8B-812B-00DDC30D1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54D9B-96B9-4EF3-8E82-A20589E0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821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F11713-93D3-41ED-ACD5-C534DF9DA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9CDF7-7846-42E1-9E42-237A0A9788CE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A914E7-E881-415C-841D-6B76C7A1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A231E6-77B6-4BBA-8CDF-0F6B84B27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54D9B-96B9-4EF3-8E82-A20589E0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597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254B1-9D29-4952-825F-FFB7D62D4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6BC254-91CA-423C-9543-A26C2853E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992223-717F-415C-9D35-97032E2225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AADD47-7387-4D22-9FFB-5FC885F5A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9CDF7-7846-42E1-9E42-237A0A9788CE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3DC761-C1BE-4C44-BB32-6304BD515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FF315F-DA1D-4DC2-A633-7B0BF0B84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54D9B-96B9-4EF3-8E82-A20589E0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250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4E66F-5CE4-4CC2-9C92-46FAAB264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0E8427-8160-435C-B8C2-04CB532B06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88DEB6-A2B6-4D40-8948-9373238E02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1B039A-FA2E-476E-879D-DF33A0EC8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9CDF7-7846-42E1-9E42-237A0A9788CE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04CFC9-24C7-4AB3-9D02-84FCFB4A5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2F57B0-7330-45F9-8A69-896C585FB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54D9B-96B9-4EF3-8E82-A20589E0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119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9E4143-EFA2-4EDE-8BA7-75198228B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A775CF-C5FE-4491-9B9C-C12870A64A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66B0E3-0BA2-47D7-89CE-362B0F6D72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19CDF7-7846-42E1-9E42-237A0A9788CE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99CFE6-4F1F-4767-9ECB-E97C561787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CD77F8-5888-4DDC-8137-FA946B8D70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454D9B-96B9-4EF3-8E82-A20589E04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060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hart, pie chart&#10;&#10;Description automatically generated">
            <a:extLst>
              <a:ext uri="{FF2B5EF4-FFF2-40B4-BE49-F238E27FC236}">
                <a16:creationId xmlns:a16="http://schemas.microsoft.com/office/drawing/2014/main" id="{9C0D2F57-D78F-4B08-956A-32C29CE0C7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092" y="0"/>
            <a:ext cx="115658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706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Pacis, Ms. Carmelita Lucia (WDC)</dc:creator>
  <cp:lastModifiedBy>Pacis, Ms. Carmelita Lucia (WDC)</cp:lastModifiedBy>
  <cp:revision>4</cp:revision>
  <dcterms:created xsi:type="dcterms:W3CDTF">2020-10-30T20:03:41Z</dcterms:created>
  <dcterms:modified xsi:type="dcterms:W3CDTF">2020-10-30T20:57:53Z</dcterms:modified>
</cp:coreProperties>
</file>