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660"/>
  </p:normalViewPr>
  <p:slideViewPr>
    <p:cSldViewPr snapToGrid="0">
      <p:cViewPr varScale="1">
        <p:scale>
          <a:sx n="91" d="100"/>
          <a:sy n="91" d="100"/>
        </p:scale>
        <p:origin x="76" y="2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A4B86-95DE-464E-B85A-B50E78E9C8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D00F0B9-BD06-48DF-9EAF-194470BF2E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A3A3BF-D053-40B0-A9F8-ABBC964474EE}"/>
              </a:ext>
            </a:extLst>
          </p:cNvPr>
          <p:cNvSpPr>
            <a:spLocks noGrp="1"/>
          </p:cNvSpPr>
          <p:nvPr>
            <p:ph type="dt" sz="half" idx="10"/>
          </p:nvPr>
        </p:nvSpPr>
        <p:spPr/>
        <p:txBody>
          <a:bodyPr/>
          <a:lstStyle/>
          <a:p>
            <a:fld id="{3A886E62-6A93-44A7-8552-D32C24080788}" type="datetimeFigureOut">
              <a:rPr lang="en-US" smtClean="0"/>
              <a:t>11/6/2020</a:t>
            </a:fld>
            <a:endParaRPr lang="en-US"/>
          </a:p>
        </p:txBody>
      </p:sp>
      <p:sp>
        <p:nvSpPr>
          <p:cNvPr id="5" name="Footer Placeholder 4">
            <a:extLst>
              <a:ext uri="{FF2B5EF4-FFF2-40B4-BE49-F238E27FC236}">
                <a16:creationId xmlns:a16="http://schemas.microsoft.com/office/drawing/2014/main" id="{F3BAF61D-A12D-4AA0-8B33-CA637C4ACC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524F44-39CD-4791-B0FA-7009602EFD2D}"/>
              </a:ext>
            </a:extLst>
          </p:cNvPr>
          <p:cNvSpPr>
            <a:spLocks noGrp="1"/>
          </p:cNvSpPr>
          <p:nvPr>
            <p:ph type="sldNum" sz="quarter" idx="12"/>
          </p:nvPr>
        </p:nvSpPr>
        <p:spPr/>
        <p:txBody>
          <a:bodyPr/>
          <a:lstStyle/>
          <a:p>
            <a:fld id="{C2CF4D3E-46E5-4EAC-9091-88B2CAC40131}" type="slidenum">
              <a:rPr lang="en-US" smtClean="0"/>
              <a:t>‹#›</a:t>
            </a:fld>
            <a:endParaRPr lang="en-US"/>
          </a:p>
        </p:txBody>
      </p:sp>
    </p:spTree>
    <p:extLst>
      <p:ext uri="{BB962C8B-B14F-4D97-AF65-F5344CB8AC3E}">
        <p14:creationId xmlns:p14="http://schemas.microsoft.com/office/powerpoint/2010/main" val="2484715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D4F1E-1849-4823-95DF-4757CB88DD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B23E04-AD07-470F-9FEA-4DFDAE112C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861785-AADD-4900-B662-3A2348B19B61}"/>
              </a:ext>
            </a:extLst>
          </p:cNvPr>
          <p:cNvSpPr>
            <a:spLocks noGrp="1"/>
          </p:cNvSpPr>
          <p:nvPr>
            <p:ph type="dt" sz="half" idx="10"/>
          </p:nvPr>
        </p:nvSpPr>
        <p:spPr/>
        <p:txBody>
          <a:bodyPr/>
          <a:lstStyle/>
          <a:p>
            <a:fld id="{3A886E62-6A93-44A7-8552-D32C24080788}" type="datetimeFigureOut">
              <a:rPr lang="en-US" smtClean="0"/>
              <a:t>11/6/2020</a:t>
            </a:fld>
            <a:endParaRPr lang="en-US"/>
          </a:p>
        </p:txBody>
      </p:sp>
      <p:sp>
        <p:nvSpPr>
          <p:cNvPr id="5" name="Footer Placeholder 4">
            <a:extLst>
              <a:ext uri="{FF2B5EF4-FFF2-40B4-BE49-F238E27FC236}">
                <a16:creationId xmlns:a16="http://schemas.microsoft.com/office/drawing/2014/main" id="{09383FFB-6617-45CF-9BEE-88FFE67208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AC7C80-BA4C-4A03-96A1-D3CE8DD635EE}"/>
              </a:ext>
            </a:extLst>
          </p:cNvPr>
          <p:cNvSpPr>
            <a:spLocks noGrp="1"/>
          </p:cNvSpPr>
          <p:nvPr>
            <p:ph type="sldNum" sz="quarter" idx="12"/>
          </p:nvPr>
        </p:nvSpPr>
        <p:spPr/>
        <p:txBody>
          <a:bodyPr/>
          <a:lstStyle/>
          <a:p>
            <a:fld id="{C2CF4D3E-46E5-4EAC-9091-88B2CAC40131}" type="slidenum">
              <a:rPr lang="en-US" smtClean="0"/>
              <a:t>‹#›</a:t>
            </a:fld>
            <a:endParaRPr lang="en-US"/>
          </a:p>
        </p:txBody>
      </p:sp>
    </p:spTree>
    <p:extLst>
      <p:ext uri="{BB962C8B-B14F-4D97-AF65-F5344CB8AC3E}">
        <p14:creationId xmlns:p14="http://schemas.microsoft.com/office/powerpoint/2010/main" val="3504855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22250E-91F7-493D-BD58-C6F229A96F3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1AD30C7-4546-4CCE-BCE2-BE76BD7625A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E31BF4-BEAC-493D-B114-A0A3E125B091}"/>
              </a:ext>
            </a:extLst>
          </p:cNvPr>
          <p:cNvSpPr>
            <a:spLocks noGrp="1"/>
          </p:cNvSpPr>
          <p:nvPr>
            <p:ph type="dt" sz="half" idx="10"/>
          </p:nvPr>
        </p:nvSpPr>
        <p:spPr/>
        <p:txBody>
          <a:bodyPr/>
          <a:lstStyle/>
          <a:p>
            <a:fld id="{3A886E62-6A93-44A7-8552-D32C24080788}" type="datetimeFigureOut">
              <a:rPr lang="en-US" smtClean="0"/>
              <a:t>11/6/2020</a:t>
            </a:fld>
            <a:endParaRPr lang="en-US"/>
          </a:p>
        </p:txBody>
      </p:sp>
      <p:sp>
        <p:nvSpPr>
          <p:cNvPr id="5" name="Footer Placeholder 4">
            <a:extLst>
              <a:ext uri="{FF2B5EF4-FFF2-40B4-BE49-F238E27FC236}">
                <a16:creationId xmlns:a16="http://schemas.microsoft.com/office/drawing/2014/main" id="{C8E4D024-D3A9-4B90-AA87-21191D7D01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18037C-6AD9-4F80-9D32-72184819018D}"/>
              </a:ext>
            </a:extLst>
          </p:cNvPr>
          <p:cNvSpPr>
            <a:spLocks noGrp="1"/>
          </p:cNvSpPr>
          <p:nvPr>
            <p:ph type="sldNum" sz="quarter" idx="12"/>
          </p:nvPr>
        </p:nvSpPr>
        <p:spPr/>
        <p:txBody>
          <a:bodyPr/>
          <a:lstStyle/>
          <a:p>
            <a:fld id="{C2CF4D3E-46E5-4EAC-9091-88B2CAC40131}" type="slidenum">
              <a:rPr lang="en-US" smtClean="0"/>
              <a:t>‹#›</a:t>
            </a:fld>
            <a:endParaRPr lang="en-US"/>
          </a:p>
        </p:txBody>
      </p:sp>
    </p:spTree>
    <p:extLst>
      <p:ext uri="{BB962C8B-B14F-4D97-AF65-F5344CB8AC3E}">
        <p14:creationId xmlns:p14="http://schemas.microsoft.com/office/powerpoint/2010/main" val="2486698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Map 304">
    <p:spTree>
      <p:nvGrpSpPr>
        <p:cNvPr id="1" name=""/>
        <p:cNvGrpSpPr/>
        <p:nvPr/>
      </p:nvGrpSpPr>
      <p:grpSpPr>
        <a:xfrm>
          <a:off x="0" y="0"/>
          <a:ext cx="0" cy="0"/>
          <a:chOff x="0" y="0"/>
          <a:chExt cx="0" cy="0"/>
        </a:xfrm>
      </p:grpSpPr>
      <p:sp>
        <p:nvSpPr>
          <p:cNvPr id="3" name="Content Placeholder 2"/>
          <p:cNvSpPr>
            <a:spLocks noGrp="1"/>
          </p:cNvSpPr>
          <p:nvPr>
            <p:ph idx="1"/>
          </p:nvPr>
        </p:nvSpPr>
        <p:spPr>
          <a:xfrm>
            <a:off x="3674773" y="1295400"/>
            <a:ext cx="8031591" cy="47418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Date Placeholder 3"/>
          <p:cNvSpPr>
            <a:spLocks noGrp="1"/>
          </p:cNvSpPr>
          <p:nvPr>
            <p:ph type="dt" sz="half" idx="14"/>
          </p:nvPr>
        </p:nvSpPr>
        <p:spPr/>
        <p:txBody>
          <a:bodyPr/>
          <a:lstStyle/>
          <a:p>
            <a:fld id="{05F5F25C-B8D8-45F9-9C80-5699EEACB709}" type="datetime1">
              <a:rPr lang="en-GB" noProof="0" smtClean="0"/>
              <a:t>06/11/2020</a:t>
            </a:fld>
            <a:endParaRPr lang="en-GB" noProof="0"/>
          </a:p>
        </p:txBody>
      </p:sp>
      <p:sp>
        <p:nvSpPr>
          <p:cNvPr id="5" name="Footer Placeholder 4"/>
          <p:cNvSpPr>
            <a:spLocks noGrp="1"/>
          </p:cNvSpPr>
          <p:nvPr>
            <p:ph type="ftr" sz="quarter" idx="15"/>
          </p:nvPr>
        </p:nvSpPr>
        <p:spPr/>
        <p:txBody>
          <a:bodyPr/>
          <a:lstStyle/>
          <a:p>
            <a:r>
              <a:rPr lang="en-GB" noProof="0"/>
              <a:t>|     Title of the presentation</a:t>
            </a:r>
          </a:p>
        </p:txBody>
      </p:sp>
      <p:sp>
        <p:nvSpPr>
          <p:cNvPr id="6" name="Slide Number Placeholder 5"/>
          <p:cNvSpPr>
            <a:spLocks noGrp="1"/>
          </p:cNvSpPr>
          <p:nvPr>
            <p:ph type="sldNum" sz="quarter" idx="16"/>
          </p:nvPr>
        </p:nvSpPr>
        <p:spPr/>
        <p:txBody>
          <a:bodyPr/>
          <a:lstStyle/>
          <a:p>
            <a:fld id="{A74CE0EA-F3B5-4684-BA10-C594598FDB9C}" type="slidenum">
              <a:rPr lang="en-GB" noProof="0" smtClean="0"/>
              <a:pPr/>
              <a:t>‹#›</a:t>
            </a:fld>
            <a:endParaRPr lang="en-GB" noProof="0"/>
          </a:p>
        </p:txBody>
      </p:sp>
      <p:sp>
        <p:nvSpPr>
          <p:cNvPr id="13"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2" name="Title 1"/>
          <p:cNvSpPr>
            <a:spLocks noGrp="1"/>
          </p:cNvSpPr>
          <p:nvPr>
            <p:ph type="title"/>
          </p:nvPr>
        </p:nvSpPr>
        <p:spPr/>
        <p:txBody>
          <a:bodyPr/>
          <a:lstStyle/>
          <a:p>
            <a:r>
              <a:rPr lang="en-GB" noProof="0"/>
              <a:t>Click to edit Master title style</a:t>
            </a:r>
          </a:p>
        </p:txBody>
      </p:sp>
    </p:spTree>
    <p:extLst>
      <p:ext uri="{BB962C8B-B14F-4D97-AF65-F5344CB8AC3E}">
        <p14:creationId xmlns:p14="http://schemas.microsoft.com/office/powerpoint/2010/main" val="1500679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01A80-F9A1-47D6-B738-5C3689D099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F0EA22-65FA-4E4B-8337-751D1165B5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9E51F6-46C2-4916-9E94-548C735E5036}"/>
              </a:ext>
            </a:extLst>
          </p:cNvPr>
          <p:cNvSpPr>
            <a:spLocks noGrp="1"/>
          </p:cNvSpPr>
          <p:nvPr>
            <p:ph type="dt" sz="half" idx="10"/>
          </p:nvPr>
        </p:nvSpPr>
        <p:spPr/>
        <p:txBody>
          <a:bodyPr/>
          <a:lstStyle/>
          <a:p>
            <a:fld id="{3A886E62-6A93-44A7-8552-D32C24080788}" type="datetimeFigureOut">
              <a:rPr lang="en-US" smtClean="0"/>
              <a:t>11/6/2020</a:t>
            </a:fld>
            <a:endParaRPr lang="en-US"/>
          </a:p>
        </p:txBody>
      </p:sp>
      <p:sp>
        <p:nvSpPr>
          <p:cNvPr id="5" name="Footer Placeholder 4">
            <a:extLst>
              <a:ext uri="{FF2B5EF4-FFF2-40B4-BE49-F238E27FC236}">
                <a16:creationId xmlns:a16="http://schemas.microsoft.com/office/drawing/2014/main" id="{3F8B768B-1AF8-4206-A6A7-641F85A92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46E13E-0091-43C1-9A81-03D47FFA5245}"/>
              </a:ext>
            </a:extLst>
          </p:cNvPr>
          <p:cNvSpPr>
            <a:spLocks noGrp="1"/>
          </p:cNvSpPr>
          <p:nvPr>
            <p:ph type="sldNum" sz="quarter" idx="12"/>
          </p:nvPr>
        </p:nvSpPr>
        <p:spPr/>
        <p:txBody>
          <a:bodyPr/>
          <a:lstStyle/>
          <a:p>
            <a:fld id="{C2CF4D3E-46E5-4EAC-9091-88B2CAC40131}" type="slidenum">
              <a:rPr lang="en-US" smtClean="0"/>
              <a:t>‹#›</a:t>
            </a:fld>
            <a:endParaRPr lang="en-US"/>
          </a:p>
        </p:txBody>
      </p:sp>
    </p:spTree>
    <p:extLst>
      <p:ext uri="{BB962C8B-B14F-4D97-AF65-F5344CB8AC3E}">
        <p14:creationId xmlns:p14="http://schemas.microsoft.com/office/powerpoint/2010/main" val="3564203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4DEF3-B969-41FA-BC89-9EB3A66C17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CD62408-D301-4CA1-9438-DD7A01BDA5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C9D508-947B-432A-9C51-2310DFCCA139}"/>
              </a:ext>
            </a:extLst>
          </p:cNvPr>
          <p:cNvSpPr>
            <a:spLocks noGrp="1"/>
          </p:cNvSpPr>
          <p:nvPr>
            <p:ph type="dt" sz="half" idx="10"/>
          </p:nvPr>
        </p:nvSpPr>
        <p:spPr/>
        <p:txBody>
          <a:bodyPr/>
          <a:lstStyle/>
          <a:p>
            <a:fld id="{3A886E62-6A93-44A7-8552-D32C24080788}" type="datetimeFigureOut">
              <a:rPr lang="en-US" smtClean="0"/>
              <a:t>11/6/2020</a:t>
            </a:fld>
            <a:endParaRPr lang="en-US"/>
          </a:p>
        </p:txBody>
      </p:sp>
      <p:sp>
        <p:nvSpPr>
          <p:cNvPr id="5" name="Footer Placeholder 4">
            <a:extLst>
              <a:ext uri="{FF2B5EF4-FFF2-40B4-BE49-F238E27FC236}">
                <a16:creationId xmlns:a16="http://schemas.microsoft.com/office/drawing/2014/main" id="{BC5F88B4-36E1-4B17-916D-755CD9633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E9103B-67FA-42BF-BE9F-18312947CA65}"/>
              </a:ext>
            </a:extLst>
          </p:cNvPr>
          <p:cNvSpPr>
            <a:spLocks noGrp="1"/>
          </p:cNvSpPr>
          <p:nvPr>
            <p:ph type="sldNum" sz="quarter" idx="12"/>
          </p:nvPr>
        </p:nvSpPr>
        <p:spPr/>
        <p:txBody>
          <a:bodyPr/>
          <a:lstStyle/>
          <a:p>
            <a:fld id="{C2CF4D3E-46E5-4EAC-9091-88B2CAC40131}" type="slidenum">
              <a:rPr lang="en-US" smtClean="0"/>
              <a:t>‹#›</a:t>
            </a:fld>
            <a:endParaRPr lang="en-US"/>
          </a:p>
        </p:txBody>
      </p:sp>
    </p:spTree>
    <p:extLst>
      <p:ext uri="{BB962C8B-B14F-4D97-AF65-F5344CB8AC3E}">
        <p14:creationId xmlns:p14="http://schemas.microsoft.com/office/powerpoint/2010/main" val="1313256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DF128-D7EB-4777-B986-2D6C151CB7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FD9144-0918-4B28-9684-773A1B08C2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898EF2-6647-447A-B86E-6CC392FD32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F6B8C9-EE26-42BA-B745-B59E188E3076}"/>
              </a:ext>
            </a:extLst>
          </p:cNvPr>
          <p:cNvSpPr>
            <a:spLocks noGrp="1"/>
          </p:cNvSpPr>
          <p:nvPr>
            <p:ph type="dt" sz="half" idx="10"/>
          </p:nvPr>
        </p:nvSpPr>
        <p:spPr/>
        <p:txBody>
          <a:bodyPr/>
          <a:lstStyle/>
          <a:p>
            <a:fld id="{3A886E62-6A93-44A7-8552-D32C24080788}" type="datetimeFigureOut">
              <a:rPr lang="en-US" smtClean="0"/>
              <a:t>11/6/2020</a:t>
            </a:fld>
            <a:endParaRPr lang="en-US"/>
          </a:p>
        </p:txBody>
      </p:sp>
      <p:sp>
        <p:nvSpPr>
          <p:cNvPr id="6" name="Footer Placeholder 5">
            <a:extLst>
              <a:ext uri="{FF2B5EF4-FFF2-40B4-BE49-F238E27FC236}">
                <a16:creationId xmlns:a16="http://schemas.microsoft.com/office/drawing/2014/main" id="{38F50B28-3564-4E2C-9F5A-5788BA1663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628297-EFC8-4B66-BAEA-7A204EF42040}"/>
              </a:ext>
            </a:extLst>
          </p:cNvPr>
          <p:cNvSpPr>
            <a:spLocks noGrp="1"/>
          </p:cNvSpPr>
          <p:nvPr>
            <p:ph type="sldNum" sz="quarter" idx="12"/>
          </p:nvPr>
        </p:nvSpPr>
        <p:spPr/>
        <p:txBody>
          <a:bodyPr/>
          <a:lstStyle/>
          <a:p>
            <a:fld id="{C2CF4D3E-46E5-4EAC-9091-88B2CAC40131}" type="slidenum">
              <a:rPr lang="en-US" smtClean="0"/>
              <a:t>‹#›</a:t>
            </a:fld>
            <a:endParaRPr lang="en-US"/>
          </a:p>
        </p:txBody>
      </p:sp>
    </p:spTree>
    <p:extLst>
      <p:ext uri="{BB962C8B-B14F-4D97-AF65-F5344CB8AC3E}">
        <p14:creationId xmlns:p14="http://schemas.microsoft.com/office/powerpoint/2010/main" val="358361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6B5F7-380B-4E04-98B3-97723DA348E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8C84274-7334-4F02-BC9C-E185719A03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18B024-CEA7-46B0-ACDB-D4100B3512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C946E7-1794-4A80-9592-96D76521F0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790E6F2-AE34-4A0F-A346-8AD005983F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E3D3CE-A1BA-454C-8A9C-A611D4922675}"/>
              </a:ext>
            </a:extLst>
          </p:cNvPr>
          <p:cNvSpPr>
            <a:spLocks noGrp="1"/>
          </p:cNvSpPr>
          <p:nvPr>
            <p:ph type="dt" sz="half" idx="10"/>
          </p:nvPr>
        </p:nvSpPr>
        <p:spPr/>
        <p:txBody>
          <a:bodyPr/>
          <a:lstStyle/>
          <a:p>
            <a:fld id="{3A886E62-6A93-44A7-8552-D32C24080788}" type="datetimeFigureOut">
              <a:rPr lang="en-US" smtClean="0"/>
              <a:t>11/6/2020</a:t>
            </a:fld>
            <a:endParaRPr lang="en-US"/>
          </a:p>
        </p:txBody>
      </p:sp>
      <p:sp>
        <p:nvSpPr>
          <p:cNvPr id="8" name="Footer Placeholder 7">
            <a:extLst>
              <a:ext uri="{FF2B5EF4-FFF2-40B4-BE49-F238E27FC236}">
                <a16:creationId xmlns:a16="http://schemas.microsoft.com/office/drawing/2014/main" id="{2FF7379E-08F6-4B51-AA3B-3F87753119B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198BA87-4848-4C23-8296-7F9BD120A090}"/>
              </a:ext>
            </a:extLst>
          </p:cNvPr>
          <p:cNvSpPr>
            <a:spLocks noGrp="1"/>
          </p:cNvSpPr>
          <p:nvPr>
            <p:ph type="sldNum" sz="quarter" idx="12"/>
          </p:nvPr>
        </p:nvSpPr>
        <p:spPr/>
        <p:txBody>
          <a:bodyPr/>
          <a:lstStyle/>
          <a:p>
            <a:fld id="{C2CF4D3E-46E5-4EAC-9091-88B2CAC40131}" type="slidenum">
              <a:rPr lang="en-US" smtClean="0"/>
              <a:t>‹#›</a:t>
            </a:fld>
            <a:endParaRPr lang="en-US"/>
          </a:p>
        </p:txBody>
      </p:sp>
    </p:spTree>
    <p:extLst>
      <p:ext uri="{BB962C8B-B14F-4D97-AF65-F5344CB8AC3E}">
        <p14:creationId xmlns:p14="http://schemas.microsoft.com/office/powerpoint/2010/main" val="3264272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E026F-8B94-4EAD-86BE-302693F297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8016D9-2A93-4AA6-979F-8D5BA2DB82EB}"/>
              </a:ext>
            </a:extLst>
          </p:cNvPr>
          <p:cNvSpPr>
            <a:spLocks noGrp="1"/>
          </p:cNvSpPr>
          <p:nvPr>
            <p:ph type="dt" sz="half" idx="10"/>
          </p:nvPr>
        </p:nvSpPr>
        <p:spPr/>
        <p:txBody>
          <a:bodyPr/>
          <a:lstStyle/>
          <a:p>
            <a:fld id="{3A886E62-6A93-44A7-8552-D32C24080788}" type="datetimeFigureOut">
              <a:rPr lang="en-US" smtClean="0"/>
              <a:t>11/6/2020</a:t>
            </a:fld>
            <a:endParaRPr lang="en-US"/>
          </a:p>
        </p:txBody>
      </p:sp>
      <p:sp>
        <p:nvSpPr>
          <p:cNvPr id="4" name="Footer Placeholder 3">
            <a:extLst>
              <a:ext uri="{FF2B5EF4-FFF2-40B4-BE49-F238E27FC236}">
                <a16:creationId xmlns:a16="http://schemas.microsoft.com/office/drawing/2014/main" id="{E94CECB1-14EC-4379-8CA5-8CCC445776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6DBC91F-065E-4C96-A513-CD89FC3A61E5}"/>
              </a:ext>
            </a:extLst>
          </p:cNvPr>
          <p:cNvSpPr>
            <a:spLocks noGrp="1"/>
          </p:cNvSpPr>
          <p:nvPr>
            <p:ph type="sldNum" sz="quarter" idx="12"/>
          </p:nvPr>
        </p:nvSpPr>
        <p:spPr/>
        <p:txBody>
          <a:bodyPr/>
          <a:lstStyle/>
          <a:p>
            <a:fld id="{C2CF4D3E-46E5-4EAC-9091-88B2CAC40131}" type="slidenum">
              <a:rPr lang="en-US" smtClean="0"/>
              <a:t>‹#›</a:t>
            </a:fld>
            <a:endParaRPr lang="en-US"/>
          </a:p>
        </p:txBody>
      </p:sp>
    </p:spTree>
    <p:extLst>
      <p:ext uri="{BB962C8B-B14F-4D97-AF65-F5344CB8AC3E}">
        <p14:creationId xmlns:p14="http://schemas.microsoft.com/office/powerpoint/2010/main" val="2809752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D69A18-5941-48FD-A47C-BF4D970A8634}"/>
              </a:ext>
            </a:extLst>
          </p:cNvPr>
          <p:cNvSpPr>
            <a:spLocks noGrp="1"/>
          </p:cNvSpPr>
          <p:nvPr>
            <p:ph type="dt" sz="half" idx="10"/>
          </p:nvPr>
        </p:nvSpPr>
        <p:spPr/>
        <p:txBody>
          <a:bodyPr/>
          <a:lstStyle/>
          <a:p>
            <a:fld id="{3A886E62-6A93-44A7-8552-D32C24080788}" type="datetimeFigureOut">
              <a:rPr lang="en-US" smtClean="0"/>
              <a:t>11/6/2020</a:t>
            </a:fld>
            <a:endParaRPr lang="en-US"/>
          </a:p>
        </p:txBody>
      </p:sp>
      <p:sp>
        <p:nvSpPr>
          <p:cNvPr id="3" name="Footer Placeholder 2">
            <a:extLst>
              <a:ext uri="{FF2B5EF4-FFF2-40B4-BE49-F238E27FC236}">
                <a16:creationId xmlns:a16="http://schemas.microsoft.com/office/drawing/2014/main" id="{5DA71F74-3617-4482-B002-A51ACF91593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1A5DC98-B402-44CF-BAA8-C357E46656E1}"/>
              </a:ext>
            </a:extLst>
          </p:cNvPr>
          <p:cNvSpPr>
            <a:spLocks noGrp="1"/>
          </p:cNvSpPr>
          <p:nvPr>
            <p:ph type="sldNum" sz="quarter" idx="12"/>
          </p:nvPr>
        </p:nvSpPr>
        <p:spPr/>
        <p:txBody>
          <a:bodyPr/>
          <a:lstStyle/>
          <a:p>
            <a:fld id="{C2CF4D3E-46E5-4EAC-9091-88B2CAC40131}" type="slidenum">
              <a:rPr lang="en-US" smtClean="0"/>
              <a:t>‹#›</a:t>
            </a:fld>
            <a:endParaRPr lang="en-US"/>
          </a:p>
        </p:txBody>
      </p:sp>
    </p:spTree>
    <p:extLst>
      <p:ext uri="{BB962C8B-B14F-4D97-AF65-F5344CB8AC3E}">
        <p14:creationId xmlns:p14="http://schemas.microsoft.com/office/powerpoint/2010/main" val="2125437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382B8-885A-4B4F-8394-F177245A99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BCF32C-A041-44C7-9FF3-09AC617ACA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F8961F-D82E-4C3B-94B5-D9531481EE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DC5DDB-6E9D-4094-A4EF-AAAF5F15C0E1}"/>
              </a:ext>
            </a:extLst>
          </p:cNvPr>
          <p:cNvSpPr>
            <a:spLocks noGrp="1"/>
          </p:cNvSpPr>
          <p:nvPr>
            <p:ph type="dt" sz="half" idx="10"/>
          </p:nvPr>
        </p:nvSpPr>
        <p:spPr/>
        <p:txBody>
          <a:bodyPr/>
          <a:lstStyle/>
          <a:p>
            <a:fld id="{3A886E62-6A93-44A7-8552-D32C24080788}" type="datetimeFigureOut">
              <a:rPr lang="en-US" smtClean="0"/>
              <a:t>11/6/2020</a:t>
            </a:fld>
            <a:endParaRPr lang="en-US"/>
          </a:p>
        </p:txBody>
      </p:sp>
      <p:sp>
        <p:nvSpPr>
          <p:cNvPr id="6" name="Footer Placeholder 5">
            <a:extLst>
              <a:ext uri="{FF2B5EF4-FFF2-40B4-BE49-F238E27FC236}">
                <a16:creationId xmlns:a16="http://schemas.microsoft.com/office/drawing/2014/main" id="{B822ECD1-9576-46A6-A3F3-26D91BDF37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2DB629-810E-47ED-B1E4-5D604B1327A4}"/>
              </a:ext>
            </a:extLst>
          </p:cNvPr>
          <p:cNvSpPr>
            <a:spLocks noGrp="1"/>
          </p:cNvSpPr>
          <p:nvPr>
            <p:ph type="sldNum" sz="quarter" idx="12"/>
          </p:nvPr>
        </p:nvSpPr>
        <p:spPr/>
        <p:txBody>
          <a:bodyPr/>
          <a:lstStyle/>
          <a:p>
            <a:fld id="{C2CF4D3E-46E5-4EAC-9091-88B2CAC40131}" type="slidenum">
              <a:rPr lang="en-US" smtClean="0"/>
              <a:t>‹#›</a:t>
            </a:fld>
            <a:endParaRPr lang="en-US"/>
          </a:p>
        </p:txBody>
      </p:sp>
    </p:spTree>
    <p:extLst>
      <p:ext uri="{BB962C8B-B14F-4D97-AF65-F5344CB8AC3E}">
        <p14:creationId xmlns:p14="http://schemas.microsoft.com/office/powerpoint/2010/main" val="3623837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BA329-8AD6-44EB-82FE-A359F8C00D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825D13-94EA-456E-96ED-31E2724E13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AE28FD-5A4A-46D0-8973-BB3C8197FD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5A29BF-ABCD-432E-BD4D-C95934C79C61}"/>
              </a:ext>
            </a:extLst>
          </p:cNvPr>
          <p:cNvSpPr>
            <a:spLocks noGrp="1"/>
          </p:cNvSpPr>
          <p:nvPr>
            <p:ph type="dt" sz="half" idx="10"/>
          </p:nvPr>
        </p:nvSpPr>
        <p:spPr/>
        <p:txBody>
          <a:bodyPr/>
          <a:lstStyle/>
          <a:p>
            <a:fld id="{3A886E62-6A93-44A7-8552-D32C24080788}" type="datetimeFigureOut">
              <a:rPr lang="en-US" smtClean="0"/>
              <a:t>11/6/2020</a:t>
            </a:fld>
            <a:endParaRPr lang="en-US"/>
          </a:p>
        </p:txBody>
      </p:sp>
      <p:sp>
        <p:nvSpPr>
          <p:cNvPr id="6" name="Footer Placeholder 5">
            <a:extLst>
              <a:ext uri="{FF2B5EF4-FFF2-40B4-BE49-F238E27FC236}">
                <a16:creationId xmlns:a16="http://schemas.microsoft.com/office/drawing/2014/main" id="{81BFA6C0-A567-459A-8C9A-996CE8F730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DF2742-B8BC-4A19-87EE-5D5CCBAC95AA}"/>
              </a:ext>
            </a:extLst>
          </p:cNvPr>
          <p:cNvSpPr>
            <a:spLocks noGrp="1"/>
          </p:cNvSpPr>
          <p:nvPr>
            <p:ph type="sldNum" sz="quarter" idx="12"/>
          </p:nvPr>
        </p:nvSpPr>
        <p:spPr/>
        <p:txBody>
          <a:bodyPr/>
          <a:lstStyle/>
          <a:p>
            <a:fld id="{C2CF4D3E-46E5-4EAC-9091-88B2CAC40131}" type="slidenum">
              <a:rPr lang="en-US" smtClean="0"/>
              <a:t>‹#›</a:t>
            </a:fld>
            <a:endParaRPr lang="en-US"/>
          </a:p>
        </p:txBody>
      </p:sp>
    </p:spTree>
    <p:extLst>
      <p:ext uri="{BB962C8B-B14F-4D97-AF65-F5344CB8AC3E}">
        <p14:creationId xmlns:p14="http://schemas.microsoft.com/office/powerpoint/2010/main" val="3884327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8CAA09-C085-47D4-A2B4-6DCAADB3DD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18C8B55-6BC3-4506-ACD1-07DD6E0BF6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EF4E80-4D35-453A-A484-63E8889DC7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886E62-6A93-44A7-8552-D32C24080788}" type="datetimeFigureOut">
              <a:rPr lang="en-US" smtClean="0"/>
              <a:t>11/6/2020</a:t>
            </a:fld>
            <a:endParaRPr lang="en-US"/>
          </a:p>
        </p:txBody>
      </p:sp>
      <p:sp>
        <p:nvSpPr>
          <p:cNvPr id="5" name="Footer Placeholder 4">
            <a:extLst>
              <a:ext uri="{FF2B5EF4-FFF2-40B4-BE49-F238E27FC236}">
                <a16:creationId xmlns:a16="http://schemas.microsoft.com/office/drawing/2014/main" id="{F9023160-9E4F-45A9-883C-6746E5183C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1B78AE7-44CF-4261-BD5D-12B1FC8216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CF4D3E-46E5-4EAC-9091-88B2CAC40131}" type="slidenum">
              <a:rPr lang="en-US" smtClean="0"/>
              <a:t>‹#›</a:t>
            </a:fld>
            <a:endParaRPr lang="en-US"/>
          </a:p>
        </p:txBody>
      </p:sp>
    </p:spTree>
    <p:extLst>
      <p:ext uri="{BB962C8B-B14F-4D97-AF65-F5344CB8AC3E}">
        <p14:creationId xmlns:p14="http://schemas.microsoft.com/office/powerpoint/2010/main" val="4266995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04" y="267789"/>
            <a:ext cx="10794944" cy="720000"/>
          </a:xfrm>
          <a:solidFill>
            <a:srgbClr val="FFFFFF">
              <a:alpha val="0"/>
            </a:srgbClr>
          </a:solidFill>
        </p:spPr>
        <p:txBody>
          <a:bodyPr>
            <a:noAutofit/>
          </a:bodyPr>
          <a:lstStyle/>
          <a:p>
            <a:r>
              <a:rPr sz="3200" b="1" dirty="0">
                <a:latin typeface="Ebrima" panose="02000000000000000000" pitchFamily="2" charset="0"/>
                <a:ea typeface="Ebrima" panose="02000000000000000000" pitchFamily="2" charset="0"/>
                <a:cs typeface="Ebrima" panose="02000000000000000000" pitchFamily="2" charset="0"/>
              </a:rPr>
              <a:t>Measles Incidence Rate per Million</a:t>
            </a:r>
            <a:r>
              <a:rPr lang="en-US" sz="3200" b="1" dirty="0">
                <a:latin typeface="Ebrima" panose="02000000000000000000" pitchFamily="2" charset="0"/>
                <a:ea typeface="Ebrima" panose="02000000000000000000" pitchFamily="2" charset="0"/>
                <a:cs typeface="Ebrima" panose="02000000000000000000" pitchFamily="2" charset="0"/>
              </a:rPr>
              <a:t>: last 12 months*</a:t>
            </a:r>
            <a:r>
              <a:rPr sz="3200" b="1" dirty="0">
                <a:latin typeface="Ebrima" panose="02000000000000000000" pitchFamily="2" charset="0"/>
                <a:ea typeface="Ebrima" panose="02000000000000000000" pitchFamily="2" charset="0"/>
                <a:cs typeface="Ebrima" panose="02000000000000000000" pitchFamily="2" charset="0"/>
              </a:rPr>
              <a:t>
</a:t>
            </a:r>
          </a:p>
        </p:txBody>
      </p:sp>
      <p:pic>
        <p:nvPicPr>
          <p:cNvPr id="3" name="pic"/>
          <p:cNvPicPr/>
          <p:nvPr/>
        </p:nvPicPr>
        <p:blipFill>
          <a:blip r:embed="rId2" cstate="print"/>
          <a:stretch>
            <a:fillRect/>
          </a:stretch>
        </p:blipFill>
        <p:spPr>
          <a:xfrm>
            <a:off x="3114459" y="883287"/>
            <a:ext cx="8373979" cy="4715908"/>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289726913"/>
              </p:ext>
            </p:extLst>
          </p:nvPr>
        </p:nvGraphicFramePr>
        <p:xfrm>
          <a:off x="358653" y="1073905"/>
          <a:ext cx="2194560" cy="2346960"/>
        </p:xfrm>
        <a:graphic>
          <a:graphicData uri="http://schemas.openxmlformats.org/drawingml/2006/table">
            <a:tbl>
              <a:tblPr/>
              <a:tblGrid>
                <a:gridCol w="914400">
                  <a:extLst>
                    <a:ext uri="{9D8B030D-6E8A-4147-A177-3AD203B41FA5}">
                      <a16:colId xmlns:a16="http://schemas.microsoft.com/office/drawing/2014/main" val="20000"/>
                    </a:ext>
                  </a:extLst>
                </a:gridCol>
                <a:gridCol w="640080">
                  <a:extLst>
                    <a:ext uri="{9D8B030D-6E8A-4147-A177-3AD203B41FA5}">
                      <a16:colId xmlns:a16="http://schemas.microsoft.com/office/drawing/2014/main" val="20001"/>
                    </a:ext>
                  </a:extLst>
                </a:gridCol>
                <a:gridCol w="640080">
                  <a:extLst>
                    <a:ext uri="{9D8B030D-6E8A-4147-A177-3AD203B41FA5}">
                      <a16:colId xmlns:a16="http://schemas.microsoft.com/office/drawing/2014/main" val="20002"/>
                    </a:ext>
                  </a:extLst>
                </a:gridCol>
              </a:tblGrid>
              <a:tr h="228600">
                <a:tc gridSpan="3">
                  <a:txBody>
                    <a:bodyPr/>
                    <a:lstStyle/>
                    <a:p>
                      <a:pPr marL="0" marR="0" algn="ctr">
                        <a:spcBef>
                          <a:spcPts val="0"/>
                        </a:spcBef>
                        <a:spcAft>
                          <a:spcPts val="0"/>
                        </a:spcAft>
                        <a:buNone/>
                      </a:pPr>
                      <a:r>
                        <a:rPr sz="1000" b="1" dirty="0">
                          <a:solidFill>
                            <a:srgbClr val="FFFFFF">
                              <a:alpha val="100000"/>
                            </a:srgbClr>
                          </a:solidFill>
                          <a:latin typeface="Arial"/>
                          <a:cs typeface="Arial"/>
                        </a:rPr>
                        <a:t>Top 10**</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hMerge="1">
                  <a:txBody>
                    <a:bodyPr/>
                    <a:lstStyle/>
                    <a:p>
                      <a:pPr marL="0" marR="0" algn="ctr">
                        <a:spcBef>
                          <a:spcPts val="0"/>
                        </a:spcBef>
                        <a:spcAft>
                          <a:spcPts val="0"/>
                        </a:spcAft>
                        <a:buNone/>
                      </a:pPr>
                      <a:r>
                        <a:rPr sz="1000" b="1">
                          <a:solidFill>
                            <a:srgbClr val="FFFFFF">
                              <a:alpha val="100000"/>
                            </a:srgbClr>
                          </a:solidFill>
                          <a:latin typeface="Arial"/>
                          <a:cs typeface="Arial"/>
                        </a:rPr>
                        <a:t>Top 10**</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hMerge="1">
                  <a:txBody>
                    <a:bodyPr/>
                    <a:lstStyle/>
                    <a:p>
                      <a:pPr marL="0" marR="0" algn="ctr">
                        <a:spcBef>
                          <a:spcPts val="0"/>
                        </a:spcBef>
                        <a:spcAft>
                          <a:spcPts val="0"/>
                        </a:spcAft>
                        <a:buNone/>
                      </a:pPr>
                      <a:r>
                        <a:rPr sz="1000" b="1">
                          <a:solidFill>
                            <a:srgbClr val="FFFFFF">
                              <a:alpha val="100000"/>
                            </a:srgbClr>
                          </a:solidFill>
                          <a:latin typeface="Arial"/>
                          <a:cs typeface="Arial"/>
                        </a:rPr>
                        <a:t>Top 10**</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extLst>
                  <a:ext uri="{0D108BD9-81ED-4DB2-BD59-A6C34878D82A}">
                    <a16:rowId xmlns:a16="http://schemas.microsoft.com/office/drawing/2014/main" val="10000"/>
                  </a:ext>
                </a:extLst>
              </a:tr>
              <a:tr h="228600">
                <a:tc>
                  <a:txBody>
                    <a:bodyPr/>
                    <a:lstStyle/>
                    <a:p>
                      <a:pPr marL="63500" marR="63500" algn="ctr">
                        <a:spcBef>
                          <a:spcPts val="200"/>
                        </a:spcBef>
                        <a:spcAft>
                          <a:spcPts val="200"/>
                        </a:spcAft>
                        <a:buNone/>
                      </a:pPr>
                      <a:r>
                        <a:rPr sz="1000" b="1">
                          <a:solidFill>
                            <a:srgbClr val="FFFFFF">
                              <a:alpha val="100000"/>
                            </a:srgbClr>
                          </a:solidFill>
                          <a:latin typeface="Arial"/>
                          <a:cs typeface="Arial"/>
                        </a:rPr>
                        <a:t>Country</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a:txBody>
                    <a:bodyPr/>
                    <a:lstStyle/>
                    <a:p>
                      <a:pPr marL="63500" marR="63500" algn="ctr">
                        <a:spcBef>
                          <a:spcPts val="200"/>
                        </a:spcBef>
                        <a:spcAft>
                          <a:spcPts val="200"/>
                        </a:spcAft>
                        <a:buNone/>
                      </a:pPr>
                      <a:r>
                        <a:rPr sz="1000" b="1">
                          <a:solidFill>
                            <a:srgbClr val="FFFFFF">
                              <a:alpha val="100000"/>
                            </a:srgbClr>
                          </a:solidFill>
                          <a:latin typeface="Arial"/>
                          <a:cs typeface="Arial"/>
                        </a:rPr>
                        <a:t>Cases</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a:txBody>
                    <a:bodyPr/>
                    <a:lstStyle/>
                    <a:p>
                      <a:pPr marL="63500" marR="63500" algn="ctr">
                        <a:spcBef>
                          <a:spcPts val="200"/>
                        </a:spcBef>
                        <a:spcAft>
                          <a:spcPts val="200"/>
                        </a:spcAft>
                        <a:buNone/>
                      </a:pPr>
                      <a:r>
                        <a:rPr sz="1000" b="1">
                          <a:solidFill>
                            <a:srgbClr val="FFFFFF">
                              <a:alpha val="100000"/>
                            </a:srgbClr>
                          </a:solidFill>
                          <a:latin typeface="Arial"/>
                          <a:cs typeface="Arial"/>
                        </a:rPr>
                        <a:t>Rate</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extLst>
                  <a:ext uri="{0D108BD9-81ED-4DB2-BD59-A6C34878D82A}">
                    <a16:rowId xmlns:a16="http://schemas.microsoft.com/office/drawing/2014/main" val="10001"/>
                  </a:ext>
                </a:extLst>
              </a:tr>
              <a:tr h="182880">
                <a:tc>
                  <a:txBody>
                    <a:bodyPr/>
                    <a:lstStyle/>
                    <a:p>
                      <a:pPr marL="63500" marR="63500" algn="r">
                        <a:spcBef>
                          <a:spcPts val="200"/>
                        </a:spcBef>
                        <a:spcAft>
                          <a:spcPts val="200"/>
                        </a:spcAft>
                        <a:buNone/>
                      </a:pPr>
                      <a:r>
                        <a:rPr sz="800" dirty="0">
                          <a:solidFill>
                            <a:srgbClr val="111111">
                              <a:alpha val="100000"/>
                            </a:srgbClr>
                          </a:solidFill>
                          <a:latin typeface="Arial"/>
                          <a:cs typeface="Arial"/>
                        </a:rPr>
                        <a:t>DR Congo</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22825</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263.18</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2"/>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Brazil</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19992</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94.13</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03"/>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Nigeria</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8009</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39.85</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4"/>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Philippines</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6984</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64.6</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05"/>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India****</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6827</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4.99</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6"/>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Bangladesh</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6004</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35.72</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07"/>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Kazakhstan</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5529</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297.37</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8"/>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Uzbekistan</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5034</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153.44</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09"/>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Central African Republic</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4638</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961.1</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10"/>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Ethiopia</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2808</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25.5</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1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699524492"/>
              </p:ext>
            </p:extLst>
          </p:nvPr>
        </p:nvGraphicFramePr>
        <p:xfrm>
          <a:off x="358653" y="3749332"/>
          <a:ext cx="2194560" cy="1633545"/>
        </p:xfrm>
        <a:graphic>
          <a:graphicData uri="http://schemas.openxmlformats.org/drawingml/2006/table">
            <a:tbl>
              <a:tblPr/>
              <a:tblGrid>
                <a:gridCol w="914400">
                  <a:extLst>
                    <a:ext uri="{9D8B030D-6E8A-4147-A177-3AD203B41FA5}">
                      <a16:colId xmlns:a16="http://schemas.microsoft.com/office/drawing/2014/main" val="20000"/>
                    </a:ext>
                  </a:extLst>
                </a:gridCol>
                <a:gridCol w="640080">
                  <a:extLst>
                    <a:ext uri="{9D8B030D-6E8A-4147-A177-3AD203B41FA5}">
                      <a16:colId xmlns:a16="http://schemas.microsoft.com/office/drawing/2014/main" val="20001"/>
                    </a:ext>
                  </a:extLst>
                </a:gridCol>
                <a:gridCol w="640080">
                  <a:extLst>
                    <a:ext uri="{9D8B030D-6E8A-4147-A177-3AD203B41FA5}">
                      <a16:colId xmlns:a16="http://schemas.microsoft.com/office/drawing/2014/main" val="20002"/>
                    </a:ext>
                  </a:extLst>
                </a:gridCol>
              </a:tblGrid>
              <a:tr h="307665">
                <a:tc gridSpan="3">
                  <a:txBody>
                    <a:bodyPr/>
                    <a:lstStyle/>
                    <a:p>
                      <a:pPr marL="0" marR="0" algn="ctr">
                        <a:spcBef>
                          <a:spcPts val="0"/>
                        </a:spcBef>
                        <a:spcAft>
                          <a:spcPts val="0"/>
                        </a:spcAft>
                        <a:buNone/>
                      </a:pPr>
                      <a:r>
                        <a:rPr sz="1000" b="1">
                          <a:solidFill>
                            <a:srgbClr val="FFFFFF">
                              <a:alpha val="100000"/>
                            </a:srgbClr>
                          </a:solidFill>
                          <a:latin typeface="Arial"/>
                          <a:cs typeface="Arial"/>
                        </a:rPr>
                        <a:t>Other countries with high incidence rates***</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hMerge="1">
                  <a:txBody>
                    <a:bodyPr/>
                    <a:lstStyle/>
                    <a:p>
                      <a:pPr marL="0" marR="0" algn="ctr">
                        <a:spcBef>
                          <a:spcPts val="0"/>
                        </a:spcBef>
                        <a:spcAft>
                          <a:spcPts val="0"/>
                        </a:spcAft>
                        <a:buNone/>
                      </a:pPr>
                      <a:r>
                        <a:rPr sz="1000" b="1">
                          <a:solidFill>
                            <a:srgbClr val="FFFFFF">
                              <a:alpha val="100000"/>
                            </a:srgbClr>
                          </a:solidFill>
                          <a:latin typeface="Arial"/>
                          <a:cs typeface="Arial"/>
                        </a:rPr>
                        <a:t>Other countries with high incidence rates***</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hMerge="1">
                  <a:txBody>
                    <a:bodyPr/>
                    <a:lstStyle/>
                    <a:p>
                      <a:pPr marL="0" marR="0" algn="ctr">
                        <a:spcBef>
                          <a:spcPts val="0"/>
                        </a:spcBef>
                        <a:spcAft>
                          <a:spcPts val="0"/>
                        </a:spcAft>
                        <a:buNone/>
                      </a:pPr>
                      <a:r>
                        <a:rPr sz="1000" b="1">
                          <a:solidFill>
                            <a:srgbClr val="FFFFFF">
                              <a:alpha val="100000"/>
                            </a:srgbClr>
                          </a:solidFill>
                          <a:latin typeface="Arial"/>
                          <a:cs typeface="Arial"/>
                        </a:rPr>
                        <a:t>Other countries with high incidence rates***</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extLst>
                  <a:ext uri="{0D108BD9-81ED-4DB2-BD59-A6C34878D82A}">
                    <a16:rowId xmlns:a16="http://schemas.microsoft.com/office/drawing/2014/main" val="10000"/>
                  </a:ext>
                </a:extLst>
              </a:tr>
              <a:tr h="228600">
                <a:tc>
                  <a:txBody>
                    <a:bodyPr/>
                    <a:lstStyle/>
                    <a:p>
                      <a:pPr marL="63500" marR="63500" algn="ctr">
                        <a:spcBef>
                          <a:spcPts val="200"/>
                        </a:spcBef>
                        <a:spcAft>
                          <a:spcPts val="200"/>
                        </a:spcAft>
                        <a:buNone/>
                      </a:pPr>
                      <a:r>
                        <a:rPr sz="1000" b="1">
                          <a:solidFill>
                            <a:srgbClr val="FFFFFF">
                              <a:alpha val="100000"/>
                            </a:srgbClr>
                          </a:solidFill>
                          <a:latin typeface="Arial"/>
                          <a:cs typeface="Arial"/>
                        </a:rPr>
                        <a:t>Country</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a:txBody>
                    <a:bodyPr/>
                    <a:lstStyle/>
                    <a:p>
                      <a:pPr marL="63500" marR="63500" algn="ctr">
                        <a:spcBef>
                          <a:spcPts val="200"/>
                        </a:spcBef>
                        <a:spcAft>
                          <a:spcPts val="200"/>
                        </a:spcAft>
                        <a:buNone/>
                      </a:pPr>
                      <a:r>
                        <a:rPr sz="1000" b="1">
                          <a:solidFill>
                            <a:srgbClr val="FFFFFF">
                              <a:alpha val="100000"/>
                            </a:srgbClr>
                          </a:solidFill>
                          <a:latin typeface="Arial"/>
                          <a:cs typeface="Arial"/>
                        </a:rPr>
                        <a:t>Cases</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a:txBody>
                    <a:bodyPr/>
                    <a:lstStyle/>
                    <a:p>
                      <a:pPr marL="63500" marR="63500" algn="ctr">
                        <a:spcBef>
                          <a:spcPts val="200"/>
                        </a:spcBef>
                        <a:spcAft>
                          <a:spcPts val="200"/>
                        </a:spcAft>
                        <a:buNone/>
                      </a:pPr>
                      <a:r>
                        <a:rPr sz="1000" b="1">
                          <a:solidFill>
                            <a:srgbClr val="FFFFFF">
                              <a:alpha val="100000"/>
                            </a:srgbClr>
                          </a:solidFill>
                          <a:latin typeface="Arial"/>
                          <a:cs typeface="Arial"/>
                        </a:rPr>
                        <a:t>Rate</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extLst>
                  <a:ext uri="{0D108BD9-81ED-4DB2-BD59-A6C34878D82A}">
                    <a16:rowId xmlns:a16="http://schemas.microsoft.com/office/drawing/2014/main" val="10001"/>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Tonga</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34</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308.98</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2"/>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Seychelles</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28</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292.57</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03"/>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New Zealand</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1195</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249.35</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4"/>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Samoa</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47</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236.29</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05"/>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Chad</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2456</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155.3</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6"/>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Liberia</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665</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dirty="0">
                          <a:solidFill>
                            <a:srgbClr val="111111">
                              <a:alpha val="100000"/>
                            </a:srgbClr>
                          </a:solidFill>
                          <a:latin typeface="Arial"/>
                          <a:cs typeface="Arial"/>
                        </a:rPr>
                        <a:t>133.6</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07"/>
                  </a:ext>
                </a:extLst>
              </a:tr>
            </a:tbl>
          </a:graphicData>
        </a:graphic>
      </p:graphicFrame>
      <p:sp>
        <p:nvSpPr>
          <p:cNvPr id="6" name="Text Placeholder 7"/>
          <p:cNvSpPr>
            <a:spLocks noGrp="1"/>
          </p:cNvSpPr>
          <p:nvPr>
            <p:ph type="body" sz="quarter" idx="21" hasCustomPrompt="1"/>
          </p:nvPr>
        </p:nvSpPr>
        <p:spPr>
          <a:xfrm>
            <a:off x="228025" y="5815512"/>
            <a:ext cx="11040409" cy="959986"/>
          </a:xfrm>
          <a:solidFill>
            <a:srgbClr val="FFFFFF">
              <a:alpha val="0"/>
            </a:srgbClr>
          </a:solidFill>
        </p:spPr>
        <p:txBody>
          <a:bodyPr>
            <a:noAutofit/>
          </a:bodyPr>
          <a:lstStyle/>
          <a:p>
            <a:r>
              <a:rPr sz="1200" dirty="0"/>
              <a:t>Notes: Based on data received 2020-10 and covering the period between 2019-09 and 2020-08 - Incidence: Number of cases / population* * 1,000,000 - * World population prospects, 2019 revision - ** Countries with the highest number of cases for the period - *** Countries with the highest incidence rates (excluding those already listed in the table above) - ****WHO classifies all suspected measles cases reported from India as measles clinically compatible if a specimen was not collected as per the algorithm for classification of suspected measles in the WHO VPD Surveillance Standards.  Thus numbers might be different between what WHO reports and what India reports.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69FE739999C447A76F1EF8B3FD66E4" ma:contentTypeVersion="13" ma:contentTypeDescription="Create a new document." ma:contentTypeScope="" ma:versionID="cbd048430c8551c34c2c3c8571f1b260">
  <xsd:schema xmlns:xsd="http://www.w3.org/2001/XMLSchema" xmlns:xs="http://www.w3.org/2001/XMLSchema" xmlns:p="http://schemas.microsoft.com/office/2006/metadata/properties" xmlns:ns3="4655c133-e14e-4d88-8fbc-c3b347145ec5" xmlns:ns4="64ced670-a384-4657-ba0f-fc07d30f5a44" targetNamespace="http://schemas.microsoft.com/office/2006/metadata/properties" ma:root="true" ma:fieldsID="5457dbb80d17598a17de4d439e456cf2" ns3:_="" ns4:_="">
    <xsd:import namespace="4655c133-e14e-4d88-8fbc-c3b347145ec5"/>
    <xsd:import namespace="64ced670-a384-4657-ba0f-fc07d30f5a4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55c133-e14e-4d88-8fbc-c3b347145e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4ced670-a384-4657-ba0f-fc07d30f5a4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67E8DCE-D7DD-412E-B797-DC2E672394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55c133-e14e-4d88-8fbc-c3b347145ec5"/>
    <ds:schemaRef ds:uri="64ced670-a384-4657-ba0f-fc07d30f5a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A355799-441F-4E49-869B-17A4396DDBD8}">
  <ds:schemaRefs>
    <ds:schemaRef ds:uri="http://schemas.microsoft.com/sharepoint/v3/contenttype/forms"/>
  </ds:schemaRefs>
</ds:datastoreItem>
</file>

<file path=customXml/itemProps3.xml><?xml version="1.0" encoding="utf-8"?>
<ds:datastoreItem xmlns:ds="http://schemas.openxmlformats.org/officeDocument/2006/customXml" ds:itemID="{3E67139F-3557-4D78-92BF-D040B088F35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153</TotalTime>
  <Words>195</Words>
  <Application>Microsoft Office PowerPoint</Application>
  <PresentationFormat>Widescreen</PresentationFormat>
  <Paragraphs>58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Ebrima</vt:lpstr>
      <vt:lpstr>Office Theme</vt:lpstr>
      <vt:lpstr>Measles Incidence Rate per Million: last 12 months*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Measles Incidence Rate per Million: September 2019 to August 2020
</dc:title>
  <dc:creator>Bravo, Ms. Pamela (WDC)</dc:creator>
  <cp:lastModifiedBy>Pacis, Ms. Carmelita Lucia (WDC)</cp:lastModifiedBy>
  <cp:revision>5</cp:revision>
  <dcterms:created xsi:type="dcterms:W3CDTF">2020-11-06T20:21:30Z</dcterms:created>
  <dcterms:modified xsi:type="dcterms:W3CDTF">2020-11-06T23:33:48Z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0x0101007C69FE739999C447A76F1EF8B3FD66E4</vt:lpwstr>
  </property>
</Properties>
</file>