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1" d="100"/>
          <a:sy n="91" d="100"/>
        </p:scale>
        <p:origin x="76" y="2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771E3-9C2F-4CB1-A385-D5322E1FDD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4DEBD3-D4B4-465A-8FFE-666BBDF657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813C68-AE2A-4BE0-92DF-F80EF24314E4}"/>
              </a:ext>
            </a:extLst>
          </p:cNvPr>
          <p:cNvSpPr>
            <a:spLocks noGrp="1"/>
          </p:cNvSpPr>
          <p:nvPr>
            <p:ph type="dt" sz="half" idx="10"/>
          </p:nvPr>
        </p:nvSpPr>
        <p:spPr/>
        <p:txBody>
          <a:bodyPr/>
          <a:lstStyle/>
          <a:p>
            <a:fld id="{7A9586B0-D8E4-401A-80E5-E20B5532DC15}" type="datetimeFigureOut">
              <a:rPr lang="en-US" smtClean="0"/>
              <a:t>5/1/2020</a:t>
            </a:fld>
            <a:endParaRPr lang="en-US"/>
          </a:p>
        </p:txBody>
      </p:sp>
      <p:sp>
        <p:nvSpPr>
          <p:cNvPr id="5" name="Footer Placeholder 4">
            <a:extLst>
              <a:ext uri="{FF2B5EF4-FFF2-40B4-BE49-F238E27FC236}">
                <a16:creationId xmlns:a16="http://schemas.microsoft.com/office/drawing/2014/main" id="{8984E00D-CD32-43B3-9DCA-4A48BD79D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326C6-799D-4936-85CB-E83A127DF4AF}"/>
              </a:ext>
            </a:extLst>
          </p:cNvPr>
          <p:cNvSpPr>
            <a:spLocks noGrp="1"/>
          </p:cNvSpPr>
          <p:nvPr>
            <p:ph type="sldNum" sz="quarter" idx="12"/>
          </p:nvPr>
        </p:nvSpPr>
        <p:spPr/>
        <p:txBody>
          <a:bodyPr/>
          <a:lstStyle/>
          <a:p>
            <a:fld id="{6DF11356-2605-46F6-B95E-6457A4A35CC0}" type="slidenum">
              <a:rPr lang="en-US" smtClean="0"/>
              <a:t>‹#›</a:t>
            </a:fld>
            <a:endParaRPr lang="en-US"/>
          </a:p>
        </p:txBody>
      </p:sp>
    </p:spTree>
    <p:extLst>
      <p:ext uri="{BB962C8B-B14F-4D97-AF65-F5344CB8AC3E}">
        <p14:creationId xmlns:p14="http://schemas.microsoft.com/office/powerpoint/2010/main" val="230932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CA09-69E0-420B-AC35-33402F6866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D6B184-A981-4FD0-90CC-4AA0FB1E49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DF82F-C158-4D0D-8F16-DA04024514C2}"/>
              </a:ext>
            </a:extLst>
          </p:cNvPr>
          <p:cNvSpPr>
            <a:spLocks noGrp="1"/>
          </p:cNvSpPr>
          <p:nvPr>
            <p:ph type="dt" sz="half" idx="10"/>
          </p:nvPr>
        </p:nvSpPr>
        <p:spPr/>
        <p:txBody>
          <a:bodyPr/>
          <a:lstStyle/>
          <a:p>
            <a:fld id="{7A9586B0-D8E4-401A-80E5-E20B5532DC15}" type="datetimeFigureOut">
              <a:rPr lang="en-US" smtClean="0"/>
              <a:t>5/1/2020</a:t>
            </a:fld>
            <a:endParaRPr lang="en-US"/>
          </a:p>
        </p:txBody>
      </p:sp>
      <p:sp>
        <p:nvSpPr>
          <p:cNvPr id="5" name="Footer Placeholder 4">
            <a:extLst>
              <a:ext uri="{FF2B5EF4-FFF2-40B4-BE49-F238E27FC236}">
                <a16:creationId xmlns:a16="http://schemas.microsoft.com/office/drawing/2014/main" id="{2C53AD05-FF46-48B8-B682-4D49A09E14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68B847-37BC-48BC-BF69-B1E91C9D8848}"/>
              </a:ext>
            </a:extLst>
          </p:cNvPr>
          <p:cNvSpPr>
            <a:spLocks noGrp="1"/>
          </p:cNvSpPr>
          <p:nvPr>
            <p:ph type="sldNum" sz="quarter" idx="12"/>
          </p:nvPr>
        </p:nvSpPr>
        <p:spPr/>
        <p:txBody>
          <a:bodyPr/>
          <a:lstStyle/>
          <a:p>
            <a:fld id="{6DF11356-2605-46F6-B95E-6457A4A35CC0}" type="slidenum">
              <a:rPr lang="en-US" smtClean="0"/>
              <a:t>‹#›</a:t>
            </a:fld>
            <a:endParaRPr lang="en-US"/>
          </a:p>
        </p:txBody>
      </p:sp>
    </p:spTree>
    <p:extLst>
      <p:ext uri="{BB962C8B-B14F-4D97-AF65-F5344CB8AC3E}">
        <p14:creationId xmlns:p14="http://schemas.microsoft.com/office/powerpoint/2010/main" val="175708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53B011-AE22-4008-AE77-E575871197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92283A-BD71-4C1C-B1D9-79E8328589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3B2EAC-3B72-4567-AC37-E13B77B168DE}"/>
              </a:ext>
            </a:extLst>
          </p:cNvPr>
          <p:cNvSpPr>
            <a:spLocks noGrp="1"/>
          </p:cNvSpPr>
          <p:nvPr>
            <p:ph type="dt" sz="half" idx="10"/>
          </p:nvPr>
        </p:nvSpPr>
        <p:spPr/>
        <p:txBody>
          <a:bodyPr/>
          <a:lstStyle/>
          <a:p>
            <a:fld id="{7A9586B0-D8E4-401A-80E5-E20B5532DC15}" type="datetimeFigureOut">
              <a:rPr lang="en-US" smtClean="0"/>
              <a:t>5/1/2020</a:t>
            </a:fld>
            <a:endParaRPr lang="en-US"/>
          </a:p>
        </p:txBody>
      </p:sp>
      <p:sp>
        <p:nvSpPr>
          <p:cNvPr id="5" name="Footer Placeholder 4">
            <a:extLst>
              <a:ext uri="{FF2B5EF4-FFF2-40B4-BE49-F238E27FC236}">
                <a16:creationId xmlns:a16="http://schemas.microsoft.com/office/drawing/2014/main" id="{8C5E3C4D-F9EE-4244-812D-019094FD5F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DEF50-0853-4E36-A4B5-2B5FAF88865B}"/>
              </a:ext>
            </a:extLst>
          </p:cNvPr>
          <p:cNvSpPr>
            <a:spLocks noGrp="1"/>
          </p:cNvSpPr>
          <p:nvPr>
            <p:ph type="sldNum" sz="quarter" idx="12"/>
          </p:nvPr>
        </p:nvSpPr>
        <p:spPr/>
        <p:txBody>
          <a:bodyPr/>
          <a:lstStyle/>
          <a:p>
            <a:fld id="{6DF11356-2605-46F6-B95E-6457A4A35CC0}" type="slidenum">
              <a:rPr lang="en-US" smtClean="0"/>
              <a:t>‹#›</a:t>
            </a:fld>
            <a:endParaRPr lang="en-US"/>
          </a:p>
        </p:txBody>
      </p:sp>
    </p:spTree>
    <p:extLst>
      <p:ext uri="{BB962C8B-B14F-4D97-AF65-F5344CB8AC3E}">
        <p14:creationId xmlns:p14="http://schemas.microsoft.com/office/powerpoint/2010/main" val="332969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18B4-7673-4EDB-AFEE-B42982999B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288735-A9E8-4F5A-8D5E-D2846EADFD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60CC7-700A-43F3-825F-4B01406EB4BC}"/>
              </a:ext>
            </a:extLst>
          </p:cNvPr>
          <p:cNvSpPr>
            <a:spLocks noGrp="1"/>
          </p:cNvSpPr>
          <p:nvPr>
            <p:ph type="dt" sz="half" idx="10"/>
          </p:nvPr>
        </p:nvSpPr>
        <p:spPr/>
        <p:txBody>
          <a:bodyPr/>
          <a:lstStyle/>
          <a:p>
            <a:fld id="{7A9586B0-D8E4-401A-80E5-E20B5532DC15}" type="datetimeFigureOut">
              <a:rPr lang="en-US" smtClean="0"/>
              <a:t>5/1/2020</a:t>
            </a:fld>
            <a:endParaRPr lang="en-US"/>
          </a:p>
        </p:txBody>
      </p:sp>
      <p:sp>
        <p:nvSpPr>
          <p:cNvPr id="5" name="Footer Placeholder 4">
            <a:extLst>
              <a:ext uri="{FF2B5EF4-FFF2-40B4-BE49-F238E27FC236}">
                <a16:creationId xmlns:a16="http://schemas.microsoft.com/office/drawing/2014/main" id="{D47D06EE-B9BB-427B-878F-1E0A7C3AA6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B3E411-79B3-4BBE-BF04-D33C7F0DFD6E}"/>
              </a:ext>
            </a:extLst>
          </p:cNvPr>
          <p:cNvSpPr>
            <a:spLocks noGrp="1"/>
          </p:cNvSpPr>
          <p:nvPr>
            <p:ph type="sldNum" sz="quarter" idx="12"/>
          </p:nvPr>
        </p:nvSpPr>
        <p:spPr/>
        <p:txBody>
          <a:bodyPr/>
          <a:lstStyle/>
          <a:p>
            <a:fld id="{6DF11356-2605-46F6-B95E-6457A4A35CC0}" type="slidenum">
              <a:rPr lang="en-US" smtClean="0"/>
              <a:t>‹#›</a:t>
            </a:fld>
            <a:endParaRPr lang="en-US"/>
          </a:p>
        </p:txBody>
      </p:sp>
    </p:spTree>
    <p:extLst>
      <p:ext uri="{BB962C8B-B14F-4D97-AF65-F5344CB8AC3E}">
        <p14:creationId xmlns:p14="http://schemas.microsoft.com/office/powerpoint/2010/main" val="150047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1EB97-A7E6-4EB0-B696-CB13641DC3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D1E59C-EFC1-45F6-9260-A4AFE1B3E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A3E0EF-FC98-492C-AA26-1A7FBAAA91E9}"/>
              </a:ext>
            </a:extLst>
          </p:cNvPr>
          <p:cNvSpPr>
            <a:spLocks noGrp="1"/>
          </p:cNvSpPr>
          <p:nvPr>
            <p:ph type="dt" sz="half" idx="10"/>
          </p:nvPr>
        </p:nvSpPr>
        <p:spPr/>
        <p:txBody>
          <a:bodyPr/>
          <a:lstStyle/>
          <a:p>
            <a:fld id="{7A9586B0-D8E4-401A-80E5-E20B5532DC15}" type="datetimeFigureOut">
              <a:rPr lang="en-US" smtClean="0"/>
              <a:t>5/1/2020</a:t>
            </a:fld>
            <a:endParaRPr lang="en-US"/>
          </a:p>
        </p:txBody>
      </p:sp>
      <p:sp>
        <p:nvSpPr>
          <p:cNvPr id="5" name="Footer Placeholder 4">
            <a:extLst>
              <a:ext uri="{FF2B5EF4-FFF2-40B4-BE49-F238E27FC236}">
                <a16:creationId xmlns:a16="http://schemas.microsoft.com/office/drawing/2014/main" id="{0BBEE96A-99B5-45BF-87A1-2B17FF8C6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A3B5BA-22E0-4B8B-9086-504265CFA0DC}"/>
              </a:ext>
            </a:extLst>
          </p:cNvPr>
          <p:cNvSpPr>
            <a:spLocks noGrp="1"/>
          </p:cNvSpPr>
          <p:nvPr>
            <p:ph type="sldNum" sz="quarter" idx="12"/>
          </p:nvPr>
        </p:nvSpPr>
        <p:spPr/>
        <p:txBody>
          <a:bodyPr/>
          <a:lstStyle/>
          <a:p>
            <a:fld id="{6DF11356-2605-46F6-B95E-6457A4A35CC0}" type="slidenum">
              <a:rPr lang="en-US" smtClean="0"/>
              <a:t>‹#›</a:t>
            </a:fld>
            <a:endParaRPr lang="en-US"/>
          </a:p>
        </p:txBody>
      </p:sp>
    </p:spTree>
    <p:extLst>
      <p:ext uri="{BB962C8B-B14F-4D97-AF65-F5344CB8AC3E}">
        <p14:creationId xmlns:p14="http://schemas.microsoft.com/office/powerpoint/2010/main" val="2405016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2D3C-9E28-4BCC-87E3-8EBCBD8481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7A102D-15BC-4E26-8453-9250B4E74C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99D7DD-656A-4967-AB1D-FE7DA6F057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0389D6-AF34-4FDE-80A8-6AA98D08E100}"/>
              </a:ext>
            </a:extLst>
          </p:cNvPr>
          <p:cNvSpPr>
            <a:spLocks noGrp="1"/>
          </p:cNvSpPr>
          <p:nvPr>
            <p:ph type="dt" sz="half" idx="10"/>
          </p:nvPr>
        </p:nvSpPr>
        <p:spPr/>
        <p:txBody>
          <a:bodyPr/>
          <a:lstStyle/>
          <a:p>
            <a:fld id="{7A9586B0-D8E4-401A-80E5-E20B5532DC15}" type="datetimeFigureOut">
              <a:rPr lang="en-US" smtClean="0"/>
              <a:t>5/1/2020</a:t>
            </a:fld>
            <a:endParaRPr lang="en-US"/>
          </a:p>
        </p:txBody>
      </p:sp>
      <p:sp>
        <p:nvSpPr>
          <p:cNvPr id="6" name="Footer Placeholder 5">
            <a:extLst>
              <a:ext uri="{FF2B5EF4-FFF2-40B4-BE49-F238E27FC236}">
                <a16:creationId xmlns:a16="http://schemas.microsoft.com/office/drawing/2014/main" id="{7B0599EC-B455-4A6D-B0D2-2B6572910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D949A8-7398-4709-A591-B3079C2A03D6}"/>
              </a:ext>
            </a:extLst>
          </p:cNvPr>
          <p:cNvSpPr>
            <a:spLocks noGrp="1"/>
          </p:cNvSpPr>
          <p:nvPr>
            <p:ph type="sldNum" sz="quarter" idx="12"/>
          </p:nvPr>
        </p:nvSpPr>
        <p:spPr/>
        <p:txBody>
          <a:bodyPr/>
          <a:lstStyle/>
          <a:p>
            <a:fld id="{6DF11356-2605-46F6-B95E-6457A4A35CC0}" type="slidenum">
              <a:rPr lang="en-US" smtClean="0"/>
              <a:t>‹#›</a:t>
            </a:fld>
            <a:endParaRPr lang="en-US"/>
          </a:p>
        </p:txBody>
      </p:sp>
    </p:spTree>
    <p:extLst>
      <p:ext uri="{BB962C8B-B14F-4D97-AF65-F5344CB8AC3E}">
        <p14:creationId xmlns:p14="http://schemas.microsoft.com/office/powerpoint/2010/main" val="2118866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73BD3-B471-4625-A027-2F403CFFF9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4DEFC1-7D4C-49D7-850F-FD5CBB9B0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1DBE02-FA90-457E-BBF6-03CA2A9EDC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0C12FA-A907-47F4-A8A8-2A06F13F90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095129-CCDA-4266-BE2F-2239119788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92DCBE-1535-4E97-8061-FF784D111FE8}"/>
              </a:ext>
            </a:extLst>
          </p:cNvPr>
          <p:cNvSpPr>
            <a:spLocks noGrp="1"/>
          </p:cNvSpPr>
          <p:nvPr>
            <p:ph type="dt" sz="half" idx="10"/>
          </p:nvPr>
        </p:nvSpPr>
        <p:spPr/>
        <p:txBody>
          <a:bodyPr/>
          <a:lstStyle/>
          <a:p>
            <a:fld id="{7A9586B0-D8E4-401A-80E5-E20B5532DC15}" type="datetimeFigureOut">
              <a:rPr lang="en-US" smtClean="0"/>
              <a:t>5/1/2020</a:t>
            </a:fld>
            <a:endParaRPr lang="en-US"/>
          </a:p>
        </p:txBody>
      </p:sp>
      <p:sp>
        <p:nvSpPr>
          <p:cNvPr id="8" name="Footer Placeholder 7">
            <a:extLst>
              <a:ext uri="{FF2B5EF4-FFF2-40B4-BE49-F238E27FC236}">
                <a16:creationId xmlns:a16="http://schemas.microsoft.com/office/drawing/2014/main" id="{4D4F2E75-7AE7-49D5-ADC1-479F0E662B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1E5ED7-DD13-428D-9B33-CEF432BD067B}"/>
              </a:ext>
            </a:extLst>
          </p:cNvPr>
          <p:cNvSpPr>
            <a:spLocks noGrp="1"/>
          </p:cNvSpPr>
          <p:nvPr>
            <p:ph type="sldNum" sz="quarter" idx="12"/>
          </p:nvPr>
        </p:nvSpPr>
        <p:spPr/>
        <p:txBody>
          <a:bodyPr/>
          <a:lstStyle/>
          <a:p>
            <a:fld id="{6DF11356-2605-46F6-B95E-6457A4A35CC0}" type="slidenum">
              <a:rPr lang="en-US" smtClean="0"/>
              <a:t>‹#›</a:t>
            </a:fld>
            <a:endParaRPr lang="en-US"/>
          </a:p>
        </p:txBody>
      </p:sp>
    </p:spTree>
    <p:extLst>
      <p:ext uri="{BB962C8B-B14F-4D97-AF65-F5344CB8AC3E}">
        <p14:creationId xmlns:p14="http://schemas.microsoft.com/office/powerpoint/2010/main" val="44146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47E24-4BC6-4404-8D35-79A63E8724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64F9F8-DD71-4E08-9BD0-CBD68085478A}"/>
              </a:ext>
            </a:extLst>
          </p:cNvPr>
          <p:cNvSpPr>
            <a:spLocks noGrp="1"/>
          </p:cNvSpPr>
          <p:nvPr>
            <p:ph type="dt" sz="half" idx="10"/>
          </p:nvPr>
        </p:nvSpPr>
        <p:spPr/>
        <p:txBody>
          <a:bodyPr/>
          <a:lstStyle/>
          <a:p>
            <a:fld id="{7A9586B0-D8E4-401A-80E5-E20B5532DC15}" type="datetimeFigureOut">
              <a:rPr lang="en-US" smtClean="0"/>
              <a:t>5/1/2020</a:t>
            </a:fld>
            <a:endParaRPr lang="en-US"/>
          </a:p>
        </p:txBody>
      </p:sp>
      <p:sp>
        <p:nvSpPr>
          <p:cNvPr id="4" name="Footer Placeholder 3">
            <a:extLst>
              <a:ext uri="{FF2B5EF4-FFF2-40B4-BE49-F238E27FC236}">
                <a16:creationId xmlns:a16="http://schemas.microsoft.com/office/drawing/2014/main" id="{BA2A211F-E427-4E2B-AFC3-F523406B1C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4843B7-CD4E-4421-97EA-3D909AEA4159}"/>
              </a:ext>
            </a:extLst>
          </p:cNvPr>
          <p:cNvSpPr>
            <a:spLocks noGrp="1"/>
          </p:cNvSpPr>
          <p:nvPr>
            <p:ph type="sldNum" sz="quarter" idx="12"/>
          </p:nvPr>
        </p:nvSpPr>
        <p:spPr/>
        <p:txBody>
          <a:bodyPr/>
          <a:lstStyle/>
          <a:p>
            <a:fld id="{6DF11356-2605-46F6-B95E-6457A4A35CC0}" type="slidenum">
              <a:rPr lang="en-US" smtClean="0"/>
              <a:t>‹#›</a:t>
            </a:fld>
            <a:endParaRPr lang="en-US"/>
          </a:p>
        </p:txBody>
      </p:sp>
    </p:spTree>
    <p:extLst>
      <p:ext uri="{BB962C8B-B14F-4D97-AF65-F5344CB8AC3E}">
        <p14:creationId xmlns:p14="http://schemas.microsoft.com/office/powerpoint/2010/main" val="2495211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CC853C-5DA3-422C-9B3D-86C763CBF90A}"/>
              </a:ext>
            </a:extLst>
          </p:cNvPr>
          <p:cNvSpPr>
            <a:spLocks noGrp="1"/>
          </p:cNvSpPr>
          <p:nvPr>
            <p:ph type="dt" sz="half" idx="10"/>
          </p:nvPr>
        </p:nvSpPr>
        <p:spPr/>
        <p:txBody>
          <a:bodyPr/>
          <a:lstStyle/>
          <a:p>
            <a:fld id="{7A9586B0-D8E4-401A-80E5-E20B5532DC15}" type="datetimeFigureOut">
              <a:rPr lang="en-US" smtClean="0"/>
              <a:t>5/1/2020</a:t>
            </a:fld>
            <a:endParaRPr lang="en-US"/>
          </a:p>
        </p:txBody>
      </p:sp>
      <p:sp>
        <p:nvSpPr>
          <p:cNvPr id="3" name="Footer Placeholder 2">
            <a:extLst>
              <a:ext uri="{FF2B5EF4-FFF2-40B4-BE49-F238E27FC236}">
                <a16:creationId xmlns:a16="http://schemas.microsoft.com/office/drawing/2014/main" id="{8A17C2CD-B2B3-4818-A7B3-5B92BFD76D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16929B-1655-4BB5-A8B7-607F57AA3AA6}"/>
              </a:ext>
            </a:extLst>
          </p:cNvPr>
          <p:cNvSpPr>
            <a:spLocks noGrp="1"/>
          </p:cNvSpPr>
          <p:nvPr>
            <p:ph type="sldNum" sz="quarter" idx="12"/>
          </p:nvPr>
        </p:nvSpPr>
        <p:spPr/>
        <p:txBody>
          <a:bodyPr/>
          <a:lstStyle/>
          <a:p>
            <a:fld id="{6DF11356-2605-46F6-B95E-6457A4A35CC0}" type="slidenum">
              <a:rPr lang="en-US" smtClean="0"/>
              <a:t>‹#›</a:t>
            </a:fld>
            <a:endParaRPr lang="en-US"/>
          </a:p>
        </p:txBody>
      </p:sp>
    </p:spTree>
    <p:extLst>
      <p:ext uri="{BB962C8B-B14F-4D97-AF65-F5344CB8AC3E}">
        <p14:creationId xmlns:p14="http://schemas.microsoft.com/office/powerpoint/2010/main" val="1966448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630A9-DE2E-4E7E-90F9-4C84CF2A25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E7B7E9-7552-47B8-8ECE-B09A3CDB2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66521A-FA98-479E-8C46-5B8C3A608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A38356-F62A-40C2-99F7-774286311F8C}"/>
              </a:ext>
            </a:extLst>
          </p:cNvPr>
          <p:cNvSpPr>
            <a:spLocks noGrp="1"/>
          </p:cNvSpPr>
          <p:nvPr>
            <p:ph type="dt" sz="half" idx="10"/>
          </p:nvPr>
        </p:nvSpPr>
        <p:spPr/>
        <p:txBody>
          <a:bodyPr/>
          <a:lstStyle/>
          <a:p>
            <a:fld id="{7A9586B0-D8E4-401A-80E5-E20B5532DC15}" type="datetimeFigureOut">
              <a:rPr lang="en-US" smtClean="0"/>
              <a:t>5/1/2020</a:t>
            </a:fld>
            <a:endParaRPr lang="en-US"/>
          </a:p>
        </p:txBody>
      </p:sp>
      <p:sp>
        <p:nvSpPr>
          <p:cNvPr id="6" name="Footer Placeholder 5">
            <a:extLst>
              <a:ext uri="{FF2B5EF4-FFF2-40B4-BE49-F238E27FC236}">
                <a16:creationId xmlns:a16="http://schemas.microsoft.com/office/drawing/2014/main" id="{E9515C1B-A1EB-4D53-8285-4ACDB2F6E9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5760E2-CC12-4ED8-BC6A-EC5482EEE58A}"/>
              </a:ext>
            </a:extLst>
          </p:cNvPr>
          <p:cNvSpPr>
            <a:spLocks noGrp="1"/>
          </p:cNvSpPr>
          <p:nvPr>
            <p:ph type="sldNum" sz="quarter" idx="12"/>
          </p:nvPr>
        </p:nvSpPr>
        <p:spPr/>
        <p:txBody>
          <a:bodyPr/>
          <a:lstStyle/>
          <a:p>
            <a:fld id="{6DF11356-2605-46F6-B95E-6457A4A35CC0}" type="slidenum">
              <a:rPr lang="en-US" smtClean="0"/>
              <a:t>‹#›</a:t>
            </a:fld>
            <a:endParaRPr lang="en-US"/>
          </a:p>
        </p:txBody>
      </p:sp>
    </p:spTree>
    <p:extLst>
      <p:ext uri="{BB962C8B-B14F-4D97-AF65-F5344CB8AC3E}">
        <p14:creationId xmlns:p14="http://schemas.microsoft.com/office/powerpoint/2010/main" val="266270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42993-5EF9-49A2-9FD4-E7BE0F20EF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C258D6-CF75-441D-98B8-CAE4F658FC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AF7BC6-882F-4BE5-9586-BA5463093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3783B8-CCC2-4B4B-AB0E-25769F1CDF40}"/>
              </a:ext>
            </a:extLst>
          </p:cNvPr>
          <p:cNvSpPr>
            <a:spLocks noGrp="1"/>
          </p:cNvSpPr>
          <p:nvPr>
            <p:ph type="dt" sz="half" idx="10"/>
          </p:nvPr>
        </p:nvSpPr>
        <p:spPr/>
        <p:txBody>
          <a:bodyPr/>
          <a:lstStyle/>
          <a:p>
            <a:fld id="{7A9586B0-D8E4-401A-80E5-E20B5532DC15}" type="datetimeFigureOut">
              <a:rPr lang="en-US" smtClean="0"/>
              <a:t>5/1/2020</a:t>
            </a:fld>
            <a:endParaRPr lang="en-US"/>
          </a:p>
        </p:txBody>
      </p:sp>
      <p:sp>
        <p:nvSpPr>
          <p:cNvPr id="6" name="Footer Placeholder 5">
            <a:extLst>
              <a:ext uri="{FF2B5EF4-FFF2-40B4-BE49-F238E27FC236}">
                <a16:creationId xmlns:a16="http://schemas.microsoft.com/office/drawing/2014/main" id="{95325AD9-7A55-49D5-8477-2E5A09E4CB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84517D-EDF2-476A-A628-6252E21DEB7C}"/>
              </a:ext>
            </a:extLst>
          </p:cNvPr>
          <p:cNvSpPr>
            <a:spLocks noGrp="1"/>
          </p:cNvSpPr>
          <p:nvPr>
            <p:ph type="sldNum" sz="quarter" idx="12"/>
          </p:nvPr>
        </p:nvSpPr>
        <p:spPr/>
        <p:txBody>
          <a:bodyPr/>
          <a:lstStyle/>
          <a:p>
            <a:fld id="{6DF11356-2605-46F6-B95E-6457A4A35CC0}" type="slidenum">
              <a:rPr lang="en-US" smtClean="0"/>
              <a:t>‹#›</a:t>
            </a:fld>
            <a:endParaRPr lang="en-US"/>
          </a:p>
        </p:txBody>
      </p:sp>
    </p:spTree>
    <p:extLst>
      <p:ext uri="{BB962C8B-B14F-4D97-AF65-F5344CB8AC3E}">
        <p14:creationId xmlns:p14="http://schemas.microsoft.com/office/powerpoint/2010/main" val="3614977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63B1AF-FF31-48DB-A26A-2309B5BFE7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91DFA1-C1DB-4300-977A-55DB607200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9B1D12-5C1A-491D-B43F-84A891424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9586B0-D8E4-401A-80E5-E20B5532DC15}" type="datetimeFigureOut">
              <a:rPr lang="en-US" smtClean="0"/>
              <a:t>5/1/2020</a:t>
            </a:fld>
            <a:endParaRPr lang="en-US"/>
          </a:p>
        </p:txBody>
      </p:sp>
      <p:sp>
        <p:nvSpPr>
          <p:cNvPr id="5" name="Footer Placeholder 4">
            <a:extLst>
              <a:ext uri="{FF2B5EF4-FFF2-40B4-BE49-F238E27FC236}">
                <a16:creationId xmlns:a16="http://schemas.microsoft.com/office/drawing/2014/main" id="{895375DD-839F-4216-A1BB-B7E4101603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BF0C91-1630-46DF-9778-4A19FCD2C2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11356-2605-46F6-B95E-6457A4A35CC0}" type="slidenum">
              <a:rPr lang="en-US" smtClean="0"/>
              <a:t>‹#›</a:t>
            </a:fld>
            <a:endParaRPr lang="en-US"/>
          </a:p>
        </p:txBody>
      </p:sp>
    </p:spTree>
    <p:extLst>
      <p:ext uri="{BB962C8B-B14F-4D97-AF65-F5344CB8AC3E}">
        <p14:creationId xmlns:p14="http://schemas.microsoft.com/office/powerpoint/2010/main" val="2114130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paho.org/es/documentos/programa-inmunizacion-contexto-pandemia-covid-19-version-2-24-abril-202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5FEDD828-AC10-4026-A04F-F9941FFF109F}"/>
              </a:ext>
            </a:extLst>
          </p:cNvPr>
          <p:cNvSpPr/>
          <p:nvPr/>
        </p:nvSpPr>
        <p:spPr>
          <a:xfrm>
            <a:off x="5068010" y="423461"/>
            <a:ext cx="6679581" cy="5596466"/>
          </a:xfrm>
          <a:prstGeom prst="rect">
            <a:avLst/>
          </a:prstGeom>
        </p:spPr>
        <p:txBody>
          <a:bodyPr vert="horz" lIns="91440" tIns="45720" rIns="91440" bIns="45720" rtlCol="0" anchor="ctr">
            <a:normAutofit/>
          </a:bodyPr>
          <a:lstStyle/>
          <a:p>
            <a:pPr marL="457200" marR="0" lvl="0" indent="-342900">
              <a:spcBef>
                <a:spcPts val="1200"/>
              </a:spcBef>
              <a:spcAft>
                <a:spcPts val="1200"/>
              </a:spcAft>
              <a:buSzPct val="70000"/>
              <a:buFont typeface="Wingdings" panose="05000000000000000000" pitchFamily="2" charset="2"/>
              <a:buChar char="§"/>
              <a:tabLst>
                <a:tab pos="457200" algn="l"/>
              </a:tabLst>
            </a:pPr>
            <a:r>
              <a:rPr lang="es-419" sz="2000" dirty="0"/>
              <a:t>Los sistemas de vigilancia deben continuar con la detección temprana y el manejo de casos de enfermedades con mandatos de vigilancia global y objetivos de eliminación y erradicación: sarampión, rubéola, tétanos neonatal y poliomielitis. </a:t>
            </a:r>
            <a:endParaRPr lang="es-419" sz="2000" dirty="0">
              <a:effectLst/>
            </a:endParaRPr>
          </a:p>
          <a:p>
            <a:pPr marL="457200" marR="0" lvl="0" indent="-342900">
              <a:spcBef>
                <a:spcPts val="1200"/>
              </a:spcBef>
              <a:spcAft>
                <a:spcPts val="1200"/>
              </a:spcAft>
              <a:buSzPct val="70000"/>
              <a:buFont typeface="Wingdings" panose="05000000000000000000" pitchFamily="2" charset="2"/>
              <a:buChar char="§"/>
              <a:tabLst>
                <a:tab pos="457200" algn="l"/>
              </a:tabLst>
            </a:pPr>
            <a:r>
              <a:rPr lang="es-419" sz="2000" dirty="0"/>
              <a:t>Optimizar y priorizar el uso de las pruebas de laboratorio para garantizar la sostenibilidad de la vigilancia por laboratorio durante la pandemia y en los meses posteriores. </a:t>
            </a:r>
            <a:endParaRPr lang="es-419" sz="2000" dirty="0">
              <a:effectLst/>
            </a:endParaRPr>
          </a:p>
          <a:p>
            <a:pPr marL="457200" marR="0" lvl="0" indent="-342900">
              <a:spcBef>
                <a:spcPts val="1200"/>
              </a:spcBef>
              <a:spcAft>
                <a:spcPts val="1200"/>
              </a:spcAft>
              <a:buSzPct val="70000"/>
              <a:buFont typeface="Wingdings" panose="05000000000000000000" pitchFamily="2" charset="2"/>
              <a:buChar char="§"/>
              <a:tabLst>
                <a:tab pos="457200" algn="l"/>
              </a:tabLst>
            </a:pPr>
            <a:r>
              <a:rPr lang="es-419" sz="2000" dirty="0"/>
              <a:t>De ocurrir un brote, se deberá evaluar el riesgo-beneficio de realizar una vacunación de respuesta al brote teniendo en cuenta la capacidad del sistema de salud para ejecutar esta actividad de manera segura. El análisis deberá evaluar el riesgo de una respuesta tardía frente a los riesgos asociados de una respuesta inmediata. </a:t>
            </a:r>
            <a:endParaRPr lang="es-419" sz="2000" dirty="0">
              <a:effectLst/>
            </a:endParaRPr>
          </a:p>
        </p:txBody>
      </p:sp>
      <p:sp>
        <p:nvSpPr>
          <p:cNvPr id="6" name="Rectangle 5">
            <a:extLst>
              <a:ext uri="{FF2B5EF4-FFF2-40B4-BE49-F238E27FC236}">
                <a16:creationId xmlns:a16="http://schemas.microsoft.com/office/drawing/2014/main" id="{B8BA0703-4D9B-42F4-B3A9-0830D3FC701E}"/>
              </a:ext>
            </a:extLst>
          </p:cNvPr>
          <p:cNvSpPr/>
          <p:nvPr/>
        </p:nvSpPr>
        <p:spPr>
          <a:xfrm>
            <a:off x="545228" y="5550481"/>
            <a:ext cx="4522782" cy="830997"/>
          </a:xfrm>
          <a:prstGeom prst="rect">
            <a:avLst/>
          </a:prstGeom>
        </p:spPr>
        <p:txBody>
          <a:bodyPr wrap="square">
            <a:spAutoFit/>
          </a:bodyPr>
          <a:lstStyle/>
          <a:p>
            <a:r>
              <a:rPr lang="en-US" sz="1600" dirty="0">
                <a:hlinkClick r:id="rId2"/>
              </a:rPr>
              <a:t>https://www.paho.org/es/documentos/programa-inmunizacion-contexto-pandemia-covid-19-version-2-24-abril-2020</a:t>
            </a:r>
            <a:endParaRPr lang="en-US" sz="1600" dirty="0"/>
          </a:p>
        </p:txBody>
      </p:sp>
      <p:pic>
        <p:nvPicPr>
          <p:cNvPr id="3" name="Picture 2">
            <a:extLst>
              <a:ext uri="{FF2B5EF4-FFF2-40B4-BE49-F238E27FC236}">
                <a16:creationId xmlns:a16="http://schemas.microsoft.com/office/drawing/2014/main" id="{F6446669-DB2A-4AD5-948B-1896A24B1311}"/>
              </a:ext>
            </a:extLst>
          </p:cNvPr>
          <p:cNvPicPr>
            <a:picLocks noChangeAspect="1"/>
          </p:cNvPicPr>
          <p:nvPr/>
        </p:nvPicPr>
        <p:blipFill>
          <a:blip r:embed="rId3"/>
          <a:stretch>
            <a:fillRect/>
          </a:stretch>
        </p:blipFill>
        <p:spPr>
          <a:xfrm>
            <a:off x="585266" y="436214"/>
            <a:ext cx="3919018" cy="5048569"/>
          </a:xfrm>
          <a:prstGeom prst="rect">
            <a:avLst/>
          </a:prstGeom>
        </p:spPr>
      </p:pic>
    </p:spTree>
    <p:extLst>
      <p:ext uri="{BB962C8B-B14F-4D97-AF65-F5344CB8AC3E}">
        <p14:creationId xmlns:p14="http://schemas.microsoft.com/office/powerpoint/2010/main" val="3466443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69FE739999C447A76F1EF8B3FD66E4" ma:contentTypeVersion="13" ma:contentTypeDescription="Create a new document." ma:contentTypeScope="" ma:versionID="cbd048430c8551c34c2c3c8571f1b260">
  <xsd:schema xmlns:xsd="http://www.w3.org/2001/XMLSchema" xmlns:xs="http://www.w3.org/2001/XMLSchema" xmlns:p="http://schemas.microsoft.com/office/2006/metadata/properties" xmlns:ns3="4655c133-e14e-4d88-8fbc-c3b347145ec5" xmlns:ns4="64ced670-a384-4657-ba0f-fc07d30f5a44" targetNamespace="http://schemas.microsoft.com/office/2006/metadata/properties" ma:root="true" ma:fieldsID="5457dbb80d17598a17de4d439e456cf2" ns3:_="" ns4:_="">
    <xsd:import namespace="4655c133-e14e-4d88-8fbc-c3b347145ec5"/>
    <xsd:import namespace="64ced670-a384-4657-ba0f-fc07d30f5a4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55c133-e14e-4d88-8fbc-c3b347145e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ced670-a384-4657-ba0f-fc07d30f5a4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75242F-D47F-46E2-A7A6-F3E49782FBB1}">
  <ds:schemaRef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elements/1.1/"/>
    <ds:schemaRef ds:uri="http://purl.org/dc/terms/"/>
    <ds:schemaRef ds:uri="4655c133-e14e-4d88-8fbc-c3b347145ec5"/>
    <ds:schemaRef ds:uri="64ced670-a384-4657-ba0f-fc07d30f5a44"/>
    <ds:schemaRef ds:uri="http://purl.org/dc/dcmitype/"/>
  </ds:schemaRefs>
</ds:datastoreItem>
</file>

<file path=customXml/itemProps2.xml><?xml version="1.0" encoding="utf-8"?>
<ds:datastoreItem xmlns:ds="http://schemas.openxmlformats.org/officeDocument/2006/customXml" ds:itemID="{19C5376F-5601-4AE3-8E59-18B71B758E6D}">
  <ds:schemaRefs>
    <ds:schemaRef ds:uri="http://schemas.microsoft.com/sharepoint/v3/contenttype/forms"/>
  </ds:schemaRefs>
</ds:datastoreItem>
</file>

<file path=customXml/itemProps3.xml><?xml version="1.0" encoding="utf-8"?>
<ds:datastoreItem xmlns:ds="http://schemas.openxmlformats.org/officeDocument/2006/customXml" ds:itemID="{21AD958E-4A41-4D34-A604-373C7DF361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55c133-e14e-4d88-8fbc-c3b347145ec5"/>
    <ds:schemaRef ds:uri="64ced670-a384-4657-ba0f-fc07d30f5a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TotalTime>
  <Words>134</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9</cp:revision>
  <dcterms:created xsi:type="dcterms:W3CDTF">2020-04-30T15:13:19Z</dcterms:created>
  <dcterms:modified xsi:type="dcterms:W3CDTF">2020-05-01T22:12:45Z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0x0101007C69FE739999C447A76F1EF8B3FD66E4</vt:lpwstr>
  </property>
</Properties>
</file>