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varScale="1">
        <p:scale>
          <a:sx n="91" d="100"/>
          <a:sy n="91" d="100"/>
        </p:scale>
        <p:origin x="76" y="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2E48D-D4A1-402A-A1EA-A598E64663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D160D6-ABFC-46E3-A2E7-F09C20960D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74280D-AAE3-4CAF-8D12-67E64ED7D46A}"/>
              </a:ext>
            </a:extLst>
          </p:cNvPr>
          <p:cNvSpPr>
            <a:spLocks noGrp="1"/>
          </p:cNvSpPr>
          <p:nvPr>
            <p:ph type="dt" sz="half" idx="10"/>
          </p:nvPr>
        </p:nvSpPr>
        <p:spPr/>
        <p:txBody>
          <a:bodyPr/>
          <a:lstStyle/>
          <a:p>
            <a:fld id="{3F2BD46C-C43A-4D4D-9ADF-20FC480EAD2E}" type="datetimeFigureOut">
              <a:rPr lang="en-US" smtClean="0"/>
              <a:t>2/26/2021</a:t>
            </a:fld>
            <a:endParaRPr lang="en-US"/>
          </a:p>
        </p:txBody>
      </p:sp>
      <p:sp>
        <p:nvSpPr>
          <p:cNvPr id="5" name="Footer Placeholder 4">
            <a:extLst>
              <a:ext uri="{FF2B5EF4-FFF2-40B4-BE49-F238E27FC236}">
                <a16:creationId xmlns:a16="http://schemas.microsoft.com/office/drawing/2014/main" id="{7C668C32-4D19-46BD-A017-5BCC3F46AD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7CB4B9-680B-449D-AE67-7EBD032DC259}"/>
              </a:ext>
            </a:extLst>
          </p:cNvPr>
          <p:cNvSpPr>
            <a:spLocks noGrp="1"/>
          </p:cNvSpPr>
          <p:nvPr>
            <p:ph type="sldNum" sz="quarter" idx="12"/>
          </p:nvPr>
        </p:nvSpPr>
        <p:spPr/>
        <p:txBody>
          <a:bodyPr/>
          <a:lstStyle/>
          <a:p>
            <a:fld id="{3CA9A971-2138-4283-92C1-A58B212D0B7C}" type="slidenum">
              <a:rPr lang="en-US" smtClean="0"/>
              <a:t>‹#›</a:t>
            </a:fld>
            <a:endParaRPr lang="en-US"/>
          </a:p>
        </p:txBody>
      </p:sp>
    </p:spTree>
    <p:extLst>
      <p:ext uri="{BB962C8B-B14F-4D97-AF65-F5344CB8AC3E}">
        <p14:creationId xmlns:p14="http://schemas.microsoft.com/office/powerpoint/2010/main" val="5674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D7351-238C-4A7F-BEE3-34726B53EC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78EAA4-5D15-4626-B0A3-50EDF0621D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B10D68-B641-4308-981E-5202A9F4F691}"/>
              </a:ext>
            </a:extLst>
          </p:cNvPr>
          <p:cNvSpPr>
            <a:spLocks noGrp="1"/>
          </p:cNvSpPr>
          <p:nvPr>
            <p:ph type="dt" sz="half" idx="10"/>
          </p:nvPr>
        </p:nvSpPr>
        <p:spPr/>
        <p:txBody>
          <a:bodyPr/>
          <a:lstStyle/>
          <a:p>
            <a:fld id="{3F2BD46C-C43A-4D4D-9ADF-20FC480EAD2E}" type="datetimeFigureOut">
              <a:rPr lang="en-US" smtClean="0"/>
              <a:t>2/26/2021</a:t>
            </a:fld>
            <a:endParaRPr lang="en-US"/>
          </a:p>
        </p:txBody>
      </p:sp>
      <p:sp>
        <p:nvSpPr>
          <p:cNvPr id="5" name="Footer Placeholder 4">
            <a:extLst>
              <a:ext uri="{FF2B5EF4-FFF2-40B4-BE49-F238E27FC236}">
                <a16:creationId xmlns:a16="http://schemas.microsoft.com/office/drawing/2014/main" id="{85FE83AB-5F50-424B-B08E-229D40C730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B3B9F0-18EF-43B9-88EC-439232B61F29}"/>
              </a:ext>
            </a:extLst>
          </p:cNvPr>
          <p:cNvSpPr>
            <a:spLocks noGrp="1"/>
          </p:cNvSpPr>
          <p:nvPr>
            <p:ph type="sldNum" sz="quarter" idx="12"/>
          </p:nvPr>
        </p:nvSpPr>
        <p:spPr/>
        <p:txBody>
          <a:bodyPr/>
          <a:lstStyle/>
          <a:p>
            <a:fld id="{3CA9A971-2138-4283-92C1-A58B212D0B7C}" type="slidenum">
              <a:rPr lang="en-US" smtClean="0"/>
              <a:t>‹#›</a:t>
            </a:fld>
            <a:endParaRPr lang="en-US"/>
          </a:p>
        </p:txBody>
      </p:sp>
    </p:spTree>
    <p:extLst>
      <p:ext uri="{BB962C8B-B14F-4D97-AF65-F5344CB8AC3E}">
        <p14:creationId xmlns:p14="http://schemas.microsoft.com/office/powerpoint/2010/main" val="981552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64B0D1-D107-45E9-82E1-BF3239BC75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A9CCFE-6AA0-420C-A3BC-4A85E4C13C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569DA6-E9E8-42A8-85AF-BB95370882BA}"/>
              </a:ext>
            </a:extLst>
          </p:cNvPr>
          <p:cNvSpPr>
            <a:spLocks noGrp="1"/>
          </p:cNvSpPr>
          <p:nvPr>
            <p:ph type="dt" sz="half" idx="10"/>
          </p:nvPr>
        </p:nvSpPr>
        <p:spPr/>
        <p:txBody>
          <a:bodyPr/>
          <a:lstStyle/>
          <a:p>
            <a:fld id="{3F2BD46C-C43A-4D4D-9ADF-20FC480EAD2E}" type="datetimeFigureOut">
              <a:rPr lang="en-US" smtClean="0"/>
              <a:t>2/26/2021</a:t>
            </a:fld>
            <a:endParaRPr lang="en-US"/>
          </a:p>
        </p:txBody>
      </p:sp>
      <p:sp>
        <p:nvSpPr>
          <p:cNvPr id="5" name="Footer Placeholder 4">
            <a:extLst>
              <a:ext uri="{FF2B5EF4-FFF2-40B4-BE49-F238E27FC236}">
                <a16:creationId xmlns:a16="http://schemas.microsoft.com/office/drawing/2014/main" id="{FEF85D8B-D289-4482-9510-3F79C43553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C2D04C-0547-445E-BB7F-7CF07D9857AA}"/>
              </a:ext>
            </a:extLst>
          </p:cNvPr>
          <p:cNvSpPr>
            <a:spLocks noGrp="1"/>
          </p:cNvSpPr>
          <p:nvPr>
            <p:ph type="sldNum" sz="quarter" idx="12"/>
          </p:nvPr>
        </p:nvSpPr>
        <p:spPr/>
        <p:txBody>
          <a:bodyPr/>
          <a:lstStyle/>
          <a:p>
            <a:fld id="{3CA9A971-2138-4283-92C1-A58B212D0B7C}" type="slidenum">
              <a:rPr lang="en-US" smtClean="0"/>
              <a:t>‹#›</a:t>
            </a:fld>
            <a:endParaRPr lang="en-US"/>
          </a:p>
        </p:txBody>
      </p:sp>
    </p:spTree>
    <p:extLst>
      <p:ext uri="{BB962C8B-B14F-4D97-AF65-F5344CB8AC3E}">
        <p14:creationId xmlns:p14="http://schemas.microsoft.com/office/powerpoint/2010/main" val="2471028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Map 304">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4773" y="1295400"/>
            <a:ext cx="8031591" cy="47418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14"/>
          </p:nvPr>
        </p:nvSpPr>
        <p:spPr/>
        <p:txBody>
          <a:bodyPr/>
          <a:lstStyle/>
          <a:p>
            <a:fld id="{05F5F25C-B8D8-45F9-9C80-5699EEACB709}" type="datetime1">
              <a:rPr lang="en-GB" noProof="0" smtClean="0"/>
              <a:t>26/02/2021</a:t>
            </a:fld>
            <a:endParaRPr lang="en-GB" noProof="0"/>
          </a:p>
        </p:txBody>
      </p:sp>
      <p:sp>
        <p:nvSpPr>
          <p:cNvPr id="5" name="Footer Placeholder 4"/>
          <p:cNvSpPr>
            <a:spLocks noGrp="1"/>
          </p:cNvSpPr>
          <p:nvPr>
            <p:ph type="ftr" sz="quarter" idx="15"/>
          </p:nvPr>
        </p:nvSpPr>
        <p:spPr/>
        <p:txBody>
          <a:bodyPr/>
          <a:lstStyle/>
          <a:p>
            <a:r>
              <a:rPr lang="en-GB" noProof="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p:nvPr>
        </p:nvSpPr>
        <p:spPr/>
        <p:txBody>
          <a:bodyPr/>
          <a:lstStyle/>
          <a:p>
            <a:r>
              <a:rPr lang="en-GB" noProof="0"/>
              <a:t>Click to edit Master title style</a:t>
            </a:r>
          </a:p>
        </p:txBody>
      </p:sp>
    </p:spTree>
    <p:extLst>
      <p:ext uri="{BB962C8B-B14F-4D97-AF65-F5344CB8AC3E}">
        <p14:creationId xmlns:p14="http://schemas.microsoft.com/office/powerpoint/2010/main" val="2645820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F313F-5D3A-437E-B61A-4149B9E01C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CA6627-98BA-4171-8AC4-2B11175180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DD0490-CDD5-4175-8B38-CE8221F9CB6D}"/>
              </a:ext>
            </a:extLst>
          </p:cNvPr>
          <p:cNvSpPr>
            <a:spLocks noGrp="1"/>
          </p:cNvSpPr>
          <p:nvPr>
            <p:ph type="dt" sz="half" idx="10"/>
          </p:nvPr>
        </p:nvSpPr>
        <p:spPr/>
        <p:txBody>
          <a:bodyPr/>
          <a:lstStyle/>
          <a:p>
            <a:fld id="{3F2BD46C-C43A-4D4D-9ADF-20FC480EAD2E}" type="datetimeFigureOut">
              <a:rPr lang="en-US" smtClean="0"/>
              <a:t>2/26/2021</a:t>
            </a:fld>
            <a:endParaRPr lang="en-US"/>
          </a:p>
        </p:txBody>
      </p:sp>
      <p:sp>
        <p:nvSpPr>
          <p:cNvPr id="5" name="Footer Placeholder 4">
            <a:extLst>
              <a:ext uri="{FF2B5EF4-FFF2-40B4-BE49-F238E27FC236}">
                <a16:creationId xmlns:a16="http://schemas.microsoft.com/office/drawing/2014/main" id="{2DA652DD-3F07-4DF9-8917-FF2722FC4B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D5A719-465D-4DA7-A3A2-4E609DCF189B}"/>
              </a:ext>
            </a:extLst>
          </p:cNvPr>
          <p:cNvSpPr>
            <a:spLocks noGrp="1"/>
          </p:cNvSpPr>
          <p:nvPr>
            <p:ph type="sldNum" sz="quarter" idx="12"/>
          </p:nvPr>
        </p:nvSpPr>
        <p:spPr/>
        <p:txBody>
          <a:bodyPr/>
          <a:lstStyle/>
          <a:p>
            <a:fld id="{3CA9A971-2138-4283-92C1-A58B212D0B7C}" type="slidenum">
              <a:rPr lang="en-US" smtClean="0"/>
              <a:t>‹#›</a:t>
            </a:fld>
            <a:endParaRPr lang="en-US"/>
          </a:p>
        </p:txBody>
      </p:sp>
    </p:spTree>
    <p:extLst>
      <p:ext uri="{BB962C8B-B14F-4D97-AF65-F5344CB8AC3E}">
        <p14:creationId xmlns:p14="http://schemas.microsoft.com/office/powerpoint/2010/main" val="805033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2E92C-6D42-4B57-ACEC-1143CB4509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DC0349-25BE-4501-BCE3-530D7C00DF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687535-3F26-480F-9FE2-BFCF3C4DE22D}"/>
              </a:ext>
            </a:extLst>
          </p:cNvPr>
          <p:cNvSpPr>
            <a:spLocks noGrp="1"/>
          </p:cNvSpPr>
          <p:nvPr>
            <p:ph type="dt" sz="half" idx="10"/>
          </p:nvPr>
        </p:nvSpPr>
        <p:spPr/>
        <p:txBody>
          <a:bodyPr/>
          <a:lstStyle/>
          <a:p>
            <a:fld id="{3F2BD46C-C43A-4D4D-9ADF-20FC480EAD2E}" type="datetimeFigureOut">
              <a:rPr lang="en-US" smtClean="0"/>
              <a:t>2/26/2021</a:t>
            </a:fld>
            <a:endParaRPr lang="en-US"/>
          </a:p>
        </p:txBody>
      </p:sp>
      <p:sp>
        <p:nvSpPr>
          <p:cNvPr id="5" name="Footer Placeholder 4">
            <a:extLst>
              <a:ext uri="{FF2B5EF4-FFF2-40B4-BE49-F238E27FC236}">
                <a16:creationId xmlns:a16="http://schemas.microsoft.com/office/drawing/2014/main" id="{FE34B932-78C2-414D-A6F9-A00CF66E80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0B4D64-5503-4C93-868D-3C0F7E38A5AF}"/>
              </a:ext>
            </a:extLst>
          </p:cNvPr>
          <p:cNvSpPr>
            <a:spLocks noGrp="1"/>
          </p:cNvSpPr>
          <p:nvPr>
            <p:ph type="sldNum" sz="quarter" idx="12"/>
          </p:nvPr>
        </p:nvSpPr>
        <p:spPr/>
        <p:txBody>
          <a:bodyPr/>
          <a:lstStyle/>
          <a:p>
            <a:fld id="{3CA9A971-2138-4283-92C1-A58B212D0B7C}" type="slidenum">
              <a:rPr lang="en-US" smtClean="0"/>
              <a:t>‹#›</a:t>
            </a:fld>
            <a:endParaRPr lang="en-US"/>
          </a:p>
        </p:txBody>
      </p:sp>
    </p:spTree>
    <p:extLst>
      <p:ext uri="{BB962C8B-B14F-4D97-AF65-F5344CB8AC3E}">
        <p14:creationId xmlns:p14="http://schemas.microsoft.com/office/powerpoint/2010/main" val="4201738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60319-806A-4906-90CF-A68C3224BB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F5CCF4-83BB-4EF1-B29D-419E4EB346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51137B-B4B8-4E45-9261-0C7EDD5962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661E9FB-7AC2-46C2-8C00-7C40A1170493}"/>
              </a:ext>
            </a:extLst>
          </p:cNvPr>
          <p:cNvSpPr>
            <a:spLocks noGrp="1"/>
          </p:cNvSpPr>
          <p:nvPr>
            <p:ph type="dt" sz="half" idx="10"/>
          </p:nvPr>
        </p:nvSpPr>
        <p:spPr/>
        <p:txBody>
          <a:bodyPr/>
          <a:lstStyle/>
          <a:p>
            <a:fld id="{3F2BD46C-C43A-4D4D-9ADF-20FC480EAD2E}" type="datetimeFigureOut">
              <a:rPr lang="en-US" smtClean="0"/>
              <a:t>2/26/2021</a:t>
            </a:fld>
            <a:endParaRPr lang="en-US"/>
          </a:p>
        </p:txBody>
      </p:sp>
      <p:sp>
        <p:nvSpPr>
          <p:cNvPr id="6" name="Footer Placeholder 5">
            <a:extLst>
              <a:ext uri="{FF2B5EF4-FFF2-40B4-BE49-F238E27FC236}">
                <a16:creationId xmlns:a16="http://schemas.microsoft.com/office/drawing/2014/main" id="{42ED78BF-2A42-43A9-821B-9431F8F84A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EECEB4-70F4-44D9-9884-7C02ACD78082}"/>
              </a:ext>
            </a:extLst>
          </p:cNvPr>
          <p:cNvSpPr>
            <a:spLocks noGrp="1"/>
          </p:cNvSpPr>
          <p:nvPr>
            <p:ph type="sldNum" sz="quarter" idx="12"/>
          </p:nvPr>
        </p:nvSpPr>
        <p:spPr/>
        <p:txBody>
          <a:bodyPr/>
          <a:lstStyle/>
          <a:p>
            <a:fld id="{3CA9A971-2138-4283-92C1-A58B212D0B7C}" type="slidenum">
              <a:rPr lang="en-US" smtClean="0"/>
              <a:t>‹#›</a:t>
            </a:fld>
            <a:endParaRPr lang="en-US"/>
          </a:p>
        </p:txBody>
      </p:sp>
    </p:spTree>
    <p:extLst>
      <p:ext uri="{BB962C8B-B14F-4D97-AF65-F5344CB8AC3E}">
        <p14:creationId xmlns:p14="http://schemas.microsoft.com/office/powerpoint/2010/main" val="1047907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8610A-67D5-4905-ACA0-E72E74F16C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7EB050-7002-40BD-807A-701540E8EA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348E94-D73F-45EA-8830-E349630223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B0E17B-B187-4C5B-9AB1-4B0E9378AF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EFA2B8-5E9B-4F49-80BC-07F515E45A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41FDE6-0515-4719-BBC8-3EAE1467EAEE}"/>
              </a:ext>
            </a:extLst>
          </p:cNvPr>
          <p:cNvSpPr>
            <a:spLocks noGrp="1"/>
          </p:cNvSpPr>
          <p:nvPr>
            <p:ph type="dt" sz="half" idx="10"/>
          </p:nvPr>
        </p:nvSpPr>
        <p:spPr/>
        <p:txBody>
          <a:bodyPr/>
          <a:lstStyle/>
          <a:p>
            <a:fld id="{3F2BD46C-C43A-4D4D-9ADF-20FC480EAD2E}" type="datetimeFigureOut">
              <a:rPr lang="en-US" smtClean="0"/>
              <a:t>2/26/2021</a:t>
            </a:fld>
            <a:endParaRPr lang="en-US"/>
          </a:p>
        </p:txBody>
      </p:sp>
      <p:sp>
        <p:nvSpPr>
          <p:cNvPr id="8" name="Footer Placeholder 7">
            <a:extLst>
              <a:ext uri="{FF2B5EF4-FFF2-40B4-BE49-F238E27FC236}">
                <a16:creationId xmlns:a16="http://schemas.microsoft.com/office/drawing/2014/main" id="{6C563835-1D47-40D5-BF0C-C2B98F39F8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31B118-0B31-4AE6-B828-E7A0FE85ED70}"/>
              </a:ext>
            </a:extLst>
          </p:cNvPr>
          <p:cNvSpPr>
            <a:spLocks noGrp="1"/>
          </p:cNvSpPr>
          <p:nvPr>
            <p:ph type="sldNum" sz="quarter" idx="12"/>
          </p:nvPr>
        </p:nvSpPr>
        <p:spPr/>
        <p:txBody>
          <a:bodyPr/>
          <a:lstStyle/>
          <a:p>
            <a:fld id="{3CA9A971-2138-4283-92C1-A58B212D0B7C}" type="slidenum">
              <a:rPr lang="en-US" smtClean="0"/>
              <a:t>‹#›</a:t>
            </a:fld>
            <a:endParaRPr lang="en-US"/>
          </a:p>
        </p:txBody>
      </p:sp>
    </p:spTree>
    <p:extLst>
      <p:ext uri="{BB962C8B-B14F-4D97-AF65-F5344CB8AC3E}">
        <p14:creationId xmlns:p14="http://schemas.microsoft.com/office/powerpoint/2010/main" val="2860377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B352-7848-4034-8D58-4B6B7983C4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E0BEFC-6BE1-44A2-922D-843E8F650271}"/>
              </a:ext>
            </a:extLst>
          </p:cNvPr>
          <p:cNvSpPr>
            <a:spLocks noGrp="1"/>
          </p:cNvSpPr>
          <p:nvPr>
            <p:ph type="dt" sz="half" idx="10"/>
          </p:nvPr>
        </p:nvSpPr>
        <p:spPr/>
        <p:txBody>
          <a:bodyPr/>
          <a:lstStyle/>
          <a:p>
            <a:fld id="{3F2BD46C-C43A-4D4D-9ADF-20FC480EAD2E}" type="datetimeFigureOut">
              <a:rPr lang="en-US" smtClean="0"/>
              <a:t>2/26/2021</a:t>
            </a:fld>
            <a:endParaRPr lang="en-US"/>
          </a:p>
        </p:txBody>
      </p:sp>
      <p:sp>
        <p:nvSpPr>
          <p:cNvPr id="4" name="Footer Placeholder 3">
            <a:extLst>
              <a:ext uri="{FF2B5EF4-FFF2-40B4-BE49-F238E27FC236}">
                <a16:creationId xmlns:a16="http://schemas.microsoft.com/office/drawing/2014/main" id="{C2CFA292-EABB-4F7E-9C12-38025E2B9C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3873EA-2E08-4E06-B8C5-26BB4800D69B}"/>
              </a:ext>
            </a:extLst>
          </p:cNvPr>
          <p:cNvSpPr>
            <a:spLocks noGrp="1"/>
          </p:cNvSpPr>
          <p:nvPr>
            <p:ph type="sldNum" sz="quarter" idx="12"/>
          </p:nvPr>
        </p:nvSpPr>
        <p:spPr/>
        <p:txBody>
          <a:bodyPr/>
          <a:lstStyle/>
          <a:p>
            <a:fld id="{3CA9A971-2138-4283-92C1-A58B212D0B7C}" type="slidenum">
              <a:rPr lang="en-US" smtClean="0"/>
              <a:t>‹#›</a:t>
            </a:fld>
            <a:endParaRPr lang="en-US"/>
          </a:p>
        </p:txBody>
      </p:sp>
    </p:spTree>
    <p:extLst>
      <p:ext uri="{BB962C8B-B14F-4D97-AF65-F5344CB8AC3E}">
        <p14:creationId xmlns:p14="http://schemas.microsoft.com/office/powerpoint/2010/main" val="112439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74A807-C856-45EA-8618-8D15938DA5A5}"/>
              </a:ext>
            </a:extLst>
          </p:cNvPr>
          <p:cNvSpPr>
            <a:spLocks noGrp="1"/>
          </p:cNvSpPr>
          <p:nvPr>
            <p:ph type="dt" sz="half" idx="10"/>
          </p:nvPr>
        </p:nvSpPr>
        <p:spPr/>
        <p:txBody>
          <a:bodyPr/>
          <a:lstStyle/>
          <a:p>
            <a:fld id="{3F2BD46C-C43A-4D4D-9ADF-20FC480EAD2E}" type="datetimeFigureOut">
              <a:rPr lang="en-US" smtClean="0"/>
              <a:t>2/26/2021</a:t>
            </a:fld>
            <a:endParaRPr lang="en-US"/>
          </a:p>
        </p:txBody>
      </p:sp>
      <p:sp>
        <p:nvSpPr>
          <p:cNvPr id="3" name="Footer Placeholder 2">
            <a:extLst>
              <a:ext uri="{FF2B5EF4-FFF2-40B4-BE49-F238E27FC236}">
                <a16:creationId xmlns:a16="http://schemas.microsoft.com/office/drawing/2014/main" id="{C6405BB4-3924-4276-92B2-E94B9DF156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9D794C-E44D-486D-A726-7C621402BD1A}"/>
              </a:ext>
            </a:extLst>
          </p:cNvPr>
          <p:cNvSpPr>
            <a:spLocks noGrp="1"/>
          </p:cNvSpPr>
          <p:nvPr>
            <p:ph type="sldNum" sz="quarter" idx="12"/>
          </p:nvPr>
        </p:nvSpPr>
        <p:spPr/>
        <p:txBody>
          <a:bodyPr/>
          <a:lstStyle/>
          <a:p>
            <a:fld id="{3CA9A971-2138-4283-92C1-A58B212D0B7C}" type="slidenum">
              <a:rPr lang="en-US" smtClean="0"/>
              <a:t>‹#›</a:t>
            </a:fld>
            <a:endParaRPr lang="en-US"/>
          </a:p>
        </p:txBody>
      </p:sp>
    </p:spTree>
    <p:extLst>
      <p:ext uri="{BB962C8B-B14F-4D97-AF65-F5344CB8AC3E}">
        <p14:creationId xmlns:p14="http://schemas.microsoft.com/office/powerpoint/2010/main" val="2878541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66335-287D-43DD-9735-0B6A018000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C3D995-DCB9-4EB1-8C78-19292F6DE0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CE6C90-0823-43EA-9D80-A792A76CE7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DA2094-93A7-4394-99AA-5A8EBB984DBF}"/>
              </a:ext>
            </a:extLst>
          </p:cNvPr>
          <p:cNvSpPr>
            <a:spLocks noGrp="1"/>
          </p:cNvSpPr>
          <p:nvPr>
            <p:ph type="dt" sz="half" idx="10"/>
          </p:nvPr>
        </p:nvSpPr>
        <p:spPr/>
        <p:txBody>
          <a:bodyPr/>
          <a:lstStyle/>
          <a:p>
            <a:fld id="{3F2BD46C-C43A-4D4D-9ADF-20FC480EAD2E}" type="datetimeFigureOut">
              <a:rPr lang="en-US" smtClean="0"/>
              <a:t>2/26/2021</a:t>
            </a:fld>
            <a:endParaRPr lang="en-US"/>
          </a:p>
        </p:txBody>
      </p:sp>
      <p:sp>
        <p:nvSpPr>
          <p:cNvPr id="6" name="Footer Placeholder 5">
            <a:extLst>
              <a:ext uri="{FF2B5EF4-FFF2-40B4-BE49-F238E27FC236}">
                <a16:creationId xmlns:a16="http://schemas.microsoft.com/office/drawing/2014/main" id="{A9BE1561-920D-485A-88C9-1A962993EC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2AE6BD-FE34-4950-BFDB-2C7662083285}"/>
              </a:ext>
            </a:extLst>
          </p:cNvPr>
          <p:cNvSpPr>
            <a:spLocks noGrp="1"/>
          </p:cNvSpPr>
          <p:nvPr>
            <p:ph type="sldNum" sz="quarter" idx="12"/>
          </p:nvPr>
        </p:nvSpPr>
        <p:spPr/>
        <p:txBody>
          <a:bodyPr/>
          <a:lstStyle/>
          <a:p>
            <a:fld id="{3CA9A971-2138-4283-92C1-A58B212D0B7C}" type="slidenum">
              <a:rPr lang="en-US" smtClean="0"/>
              <a:t>‹#›</a:t>
            </a:fld>
            <a:endParaRPr lang="en-US"/>
          </a:p>
        </p:txBody>
      </p:sp>
    </p:spTree>
    <p:extLst>
      <p:ext uri="{BB962C8B-B14F-4D97-AF65-F5344CB8AC3E}">
        <p14:creationId xmlns:p14="http://schemas.microsoft.com/office/powerpoint/2010/main" val="908904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8FB3F-D0E0-4881-85DC-5A2186A6C7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4CB55E-14C5-488C-823C-83E4BA0507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8F3B72-EE48-463A-B1CE-AE31A65EC2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440AE-89A0-4324-96DF-042A8495DF4E}"/>
              </a:ext>
            </a:extLst>
          </p:cNvPr>
          <p:cNvSpPr>
            <a:spLocks noGrp="1"/>
          </p:cNvSpPr>
          <p:nvPr>
            <p:ph type="dt" sz="half" idx="10"/>
          </p:nvPr>
        </p:nvSpPr>
        <p:spPr/>
        <p:txBody>
          <a:bodyPr/>
          <a:lstStyle/>
          <a:p>
            <a:fld id="{3F2BD46C-C43A-4D4D-9ADF-20FC480EAD2E}" type="datetimeFigureOut">
              <a:rPr lang="en-US" smtClean="0"/>
              <a:t>2/26/2021</a:t>
            </a:fld>
            <a:endParaRPr lang="en-US"/>
          </a:p>
        </p:txBody>
      </p:sp>
      <p:sp>
        <p:nvSpPr>
          <p:cNvPr id="6" name="Footer Placeholder 5">
            <a:extLst>
              <a:ext uri="{FF2B5EF4-FFF2-40B4-BE49-F238E27FC236}">
                <a16:creationId xmlns:a16="http://schemas.microsoft.com/office/drawing/2014/main" id="{1B21570E-7D9A-46EB-9831-A30C0E05FE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C46B94-A4DD-4B37-B35D-8828902F0D1B}"/>
              </a:ext>
            </a:extLst>
          </p:cNvPr>
          <p:cNvSpPr>
            <a:spLocks noGrp="1"/>
          </p:cNvSpPr>
          <p:nvPr>
            <p:ph type="sldNum" sz="quarter" idx="12"/>
          </p:nvPr>
        </p:nvSpPr>
        <p:spPr/>
        <p:txBody>
          <a:bodyPr/>
          <a:lstStyle/>
          <a:p>
            <a:fld id="{3CA9A971-2138-4283-92C1-A58B212D0B7C}" type="slidenum">
              <a:rPr lang="en-US" smtClean="0"/>
              <a:t>‹#›</a:t>
            </a:fld>
            <a:endParaRPr lang="en-US"/>
          </a:p>
        </p:txBody>
      </p:sp>
    </p:spTree>
    <p:extLst>
      <p:ext uri="{BB962C8B-B14F-4D97-AF65-F5344CB8AC3E}">
        <p14:creationId xmlns:p14="http://schemas.microsoft.com/office/powerpoint/2010/main" val="913463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19960E-BFE3-4A9E-A48E-80EFE4C5D5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0038461-747D-4264-8AD5-61C6B4D86D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4F99D4-37E3-4B55-85A2-D36393CE91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BD46C-C43A-4D4D-9ADF-20FC480EAD2E}" type="datetimeFigureOut">
              <a:rPr lang="en-US" smtClean="0"/>
              <a:t>2/26/2021</a:t>
            </a:fld>
            <a:endParaRPr lang="en-US"/>
          </a:p>
        </p:txBody>
      </p:sp>
      <p:sp>
        <p:nvSpPr>
          <p:cNvPr id="5" name="Footer Placeholder 4">
            <a:extLst>
              <a:ext uri="{FF2B5EF4-FFF2-40B4-BE49-F238E27FC236}">
                <a16:creationId xmlns:a16="http://schemas.microsoft.com/office/drawing/2014/main" id="{9A7989BE-08AC-4249-9C72-20F293D7FC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12A2336-C310-42C3-8535-0187B2E9E4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A9A971-2138-4283-92C1-A58B212D0B7C}" type="slidenum">
              <a:rPr lang="en-US" smtClean="0"/>
              <a:t>‹#›</a:t>
            </a:fld>
            <a:endParaRPr lang="en-US"/>
          </a:p>
        </p:txBody>
      </p:sp>
    </p:spTree>
    <p:extLst>
      <p:ext uri="{BB962C8B-B14F-4D97-AF65-F5344CB8AC3E}">
        <p14:creationId xmlns:p14="http://schemas.microsoft.com/office/powerpoint/2010/main" val="3854054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9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816" y="204349"/>
            <a:ext cx="11752761" cy="720000"/>
          </a:xfrm>
          <a:solidFill>
            <a:srgbClr val="FFFFFF">
              <a:alpha val="0"/>
            </a:srgbClr>
          </a:solidFill>
        </p:spPr>
        <p:txBody>
          <a:bodyPr>
            <a:noAutofit/>
          </a:bodyPr>
          <a:lstStyle/>
          <a:p>
            <a:r>
              <a:rPr lang="es-419" sz="3200" b="1" dirty="0">
                <a:latin typeface="Ebrima" panose="02000000000000000000" pitchFamily="2" charset="0"/>
                <a:ea typeface="Ebrima" panose="02000000000000000000" pitchFamily="2" charset="0"/>
                <a:cs typeface="Ebrima" panose="02000000000000000000" pitchFamily="2" charset="0"/>
              </a:rPr>
              <a:t>Tasa de incidencia global de sarampión por un millón de habitantes, 2020*</a:t>
            </a:r>
          </a:p>
        </p:txBody>
      </p:sp>
      <p:pic>
        <p:nvPicPr>
          <p:cNvPr id="3" name="pic"/>
          <p:cNvPicPr/>
          <p:nvPr/>
        </p:nvPicPr>
        <p:blipFill>
          <a:blip r:embed="rId2" cstate="print"/>
          <a:stretch>
            <a:fillRect/>
          </a:stretch>
        </p:blipFill>
        <p:spPr>
          <a:xfrm>
            <a:off x="3350409" y="1133659"/>
            <a:ext cx="8715545" cy="4799627"/>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904624860"/>
              </p:ext>
            </p:extLst>
          </p:nvPr>
        </p:nvGraphicFramePr>
        <p:xfrm>
          <a:off x="333818" y="1962774"/>
          <a:ext cx="2556425" cy="3058777"/>
        </p:xfrm>
        <a:graphic>
          <a:graphicData uri="http://schemas.openxmlformats.org/drawingml/2006/table">
            <a:tbl>
              <a:tblPr>
                <a:tableStyleId>{BC89EF96-8CEA-46FF-86C4-4CE0E7609802}</a:tableStyleId>
              </a:tblPr>
              <a:tblGrid>
                <a:gridCol w="1065177">
                  <a:extLst>
                    <a:ext uri="{9D8B030D-6E8A-4147-A177-3AD203B41FA5}">
                      <a16:colId xmlns:a16="http://schemas.microsoft.com/office/drawing/2014/main" val="20000"/>
                    </a:ext>
                  </a:extLst>
                </a:gridCol>
                <a:gridCol w="745624">
                  <a:extLst>
                    <a:ext uri="{9D8B030D-6E8A-4147-A177-3AD203B41FA5}">
                      <a16:colId xmlns:a16="http://schemas.microsoft.com/office/drawing/2014/main" val="20001"/>
                    </a:ext>
                  </a:extLst>
                </a:gridCol>
                <a:gridCol w="745624">
                  <a:extLst>
                    <a:ext uri="{9D8B030D-6E8A-4147-A177-3AD203B41FA5}">
                      <a16:colId xmlns:a16="http://schemas.microsoft.com/office/drawing/2014/main" val="20002"/>
                    </a:ext>
                  </a:extLst>
                </a:gridCol>
              </a:tblGrid>
              <a:tr h="286570">
                <a:tc gridSpan="3">
                  <a:txBody>
                    <a:bodyPr/>
                    <a:lstStyle/>
                    <a:p>
                      <a:pPr marL="0" marR="0" algn="ctr">
                        <a:spcBef>
                          <a:spcPts val="0"/>
                        </a:spcBef>
                        <a:spcAft>
                          <a:spcPts val="0"/>
                        </a:spcAft>
                        <a:buNone/>
                      </a:pPr>
                      <a:r>
                        <a:rPr lang="es-419" sz="1200" b="1" noProof="0" dirty="0">
                          <a:solidFill>
                            <a:schemeClr val="tx1"/>
                          </a:solidFill>
                        </a:rPr>
                        <a:t>Top 10**</a:t>
                      </a:r>
                      <a:endParaRPr lang="es-419" sz="1200" b="1" noProof="0" dirty="0">
                        <a:solidFill>
                          <a:schemeClr val="tx1"/>
                        </a:solidFill>
                        <a:latin typeface="Arial"/>
                        <a:cs typeface="Arial"/>
                      </a:endParaRPr>
                    </a:p>
                  </a:txBody>
                  <a:tcPr marL="0" marR="0" marT="0" marB="0" anchor="ctr"/>
                </a:tc>
                <a:tc hMerge="1">
                  <a:txBody>
                    <a:bodyPr/>
                    <a:lstStyle/>
                    <a:p>
                      <a:pPr marL="0" marR="0" algn="ctr">
                        <a:spcBef>
                          <a:spcPts val="0"/>
                        </a:spcBef>
                        <a:spcAft>
                          <a:spcPts val="0"/>
                        </a:spcAft>
                        <a:buNone/>
                      </a:pPr>
                      <a:r>
                        <a:rPr sz="1000" b="1">
                          <a:solidFill>
                            <a:srgbClr val="FFFFFF">
                              <a:alpha val="100000"/>
                            </a:srgbClr>
                          </a:solidFill>
                          <a:latin typeface="Arial"/>
                          <a:cs typeface="Arial"/>
                        </a:rPr>
                        <a:t>Top 10**</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hMerge="1">
                  <a:txBody>
                    <a:bodyPr/>
                    <a:lstStyle/>
                    <a:p>
                      <a:pPr marL="0" marR="0" algn="ctr">
                        <a:spcBef>
                          <a:spcPts val="0"/>
                        </a:spcBef>
                        <a:spcAft>
                          <a:spcPts val="0"/>
                        </a:spcAft>
                        <a:buNone/>
                      </a:pPr>
                      <a:r>
                        <a:rPr sz="1000" b="1">
                          <a:solidFill>
                            <a:srgbClr val="FFFFFF">
                              <a:alpha val="100000"/>
                            </a:srgbClr>
                          </a:solidFill>
                          <a:latin typeface="Arial"/>
                          <a:cs typeface="Arial"/>
                        </a:rPr>
                        <a:t>Top 10**</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extLst>
                  <a:ext uri="{0D108BD9-81ED-4DB2-BD59-A6C34878D82A}">
                    <a16:rowId xmlns:a16="http://schemas.microsoft.com/office/drawing/2014/main" val="10000"/>
                  </a:ext>
                </a:extLst>
              </a:tr>
              <a:tr h="297186">
                <a:tc>
                  <a:txBody>
                    <a:bodyPr/>
                    <a:lstStyle/>
                    <a:p>
                      <a:pPr marL="63500" marR="63500" algn="ctr">
                        <a:spcBef>
                          <a:spcPts val="200"/>
                        </a:spcBef>
                        <a:spcAft>
                          <a:spcPts val="200"/>
                        </a:spcAft>
                        <a:buNone/>
                      </a:pPr>
                      <a:r>
                        <a:rPr lang="es-419" sz="1100" b="1" noProof="0">
                          <a:solidFill>
                            <a:schemeClr val="tx1"/>
                          </a:solidFill>
                        </a:rPr>
                        <a:t>País</a:t>
                      </a:r>
                      <a:endParaRPr lang="es-419" sz="1100" b="1" noProof="0">
                        <a:solidFill>
                          <a:schemeClr val="tx1"/>
                        </a:solidFill>
                        <a:latin typeface="Arial"/>
                        <a:cs typeface="Arial"/>
                      </a:endParaRPr>
                    </a:p>
                  </a:txBody>
                  <a:tcPr marL="0" marR="0" marT="0" marB="0" anchor="ctr"/>
                </a:tc>
                <a:tc>
                  <a:txBody>
                    <a:bodyPr/>
                    <a:lstStyle/>
                    <a:p>
                      <a:pPr marL="63500" marR="63500" algn="ctr">
                        <a:spcBef>
                          <a:spcPts val="200"/>
                        </a:spcBef>
                        <a:spcAft>
                          <a:spcPts val="200"/>
                        </a:spcAft>
                        <a:buNone/>
                      </a:pPr>
                      <a:r>
                        <a:rPr lang="es-419" sz="1100" b="1" noProof="0">
                          <a:solidFill>
                            <a:schemeClr val="tx1"/>
                          </a:solidFill>
                        </a:rPr>
                        <a:t>Casos</a:t>
                      </a:r>
                      <a:endParaRPr lang="es-419" sz="1100" b="1" noProof="0">
                        <a:solidFill>
                          <a:schemeClr val="tx1"/>
                        </a:solidFill>
                        <a:latin typeface="Arial"/>
                        <a:cs typeface="Arial"/>
                      </a:endParaRPr>
                    </a:p>
                  </a:txBody>
                  <a:tcPr marL="0" marR="0" marT="0" marB="0" anchor="ctr"/>
                </a:tc>
                <a:tc>
                  <a:txBody>
                    <a:bodyPr/>
                    <a:lstStyle/>
                    <a:p>
                      <a:pPr marL="63500" marR="63500" algn="ctr">
                        <a:spcBef>
                          <a:spcPts val="200"/>
                        </a:spcBef>
                        <a:spcAft>
                          <a:spcPts val="200"/>
                        </a:spcAft>
                        <a:buNone/>
                      </a:pPr>
                      <a:r>
                        <a:rPr lang="es-419" sz="1100" b="1" noProof="0">
                          <a:solidFill>
                            <a:schemeClr val="tx1"/>
                          </a:solidFill>
                        </a:rPr>
                        <a:t>Tasa</a:t>
                      </a:r>
                      <a:endParaRPr lang="es-419" sz="1100" b="1" noProof="0">
                        <a:solidFill>
                          <a:schemeClr val="tx1"/>
                        </a:solidFill>
                        <a:latin typeface="Arial"/>
                        <a:cs typeface="Arial"/>
                      </a:endParaRPr>
                    </a:p>
                  </a:txBody>
                  <a:tcPr marL="0" marR="0" marT="0" marB="0" anchor="ctr"/>
                </a:tc>
                <a:extLst>
                  <a:ext uri="{0D108BD9-81ED-4DB2-BD59-A6C34878D82A}">
                    <a16:rowId xmlns:a16="http://schemas.microsoft.com/office/drawing/2014/main" val="10001"/>
                  </a:ext>
                </a:extLst>
              </a:tr>
              <a:tr h="237749">
                <a:tc>
                  <a:txBody>
                    <a:bodyPr/>
                    <a:lstStyle/>
                    <a:p>
                      <a:pPr marL="63500" marR="63500" algn="r">
                        <a:spcBef>
                          <a:spcPts val="200"/>
                        </a:spcBef>
                        <a:spcAft>
                          <a:spcPts val="200"/>
                        </a:spcAft>
                        <a:buNone/>
                      </a:pPr>
                      <a:r>
                        <a:rPr lang="es-419" sz="1100" noProof="0" dirty="0">
                          <a:solidFill>
                            <a:schemeClr val="tx1"/>
                          </a:solidFill>
                        </a:rPr>
                        <a:t>Congo</a:t>
                      </a:r>
                      <a:endParaRPr lang="es-419" sz="1100" noProof="0" dirty="0">
                        <a:solidFill>
                          <a:schemeClr val="tx1"/>
                        </a:solidFill>
                        <a:latin typeface="Arial"/>
                        <a:cs typeface="Arial"/>
                      </a:endParaRPr>
                    </a:p>
                  </a:txBody>
                  <a:tcPr marL="0" marR="0" marT="0" marB="0" anchor="ctr"/>
                </a:tc>
                <a:tc>
                  <a:txBody>
                    <a:bodyPr/>
                    <a:lstStyle/>
                    <a:p>
                      <a:pPr marL="63500" marR="63500" algn="r">
                        <a:spcBef>
                          <a:spcPts val="200"/>
                        </a:spcBef>
                        <a:spcAft>
                          <a:spcPts val="200"/>
                        </a:spcAft>
                        <a:buNone/>
                      </a:pPr>
                      <a:r>
                        <a:rPr lang="es-419" sz="1100" noProof="0">
                          <a:solidFill>
                            <a:schemeClr val="tx1"/>
                          </a:solidFill>
                        </a:rPr>
                        <a:t>15,095</a:t>
                      </a:r>
                      <a:endParaRPr lang="es-419" sz="1100" noProof="0">
                        <a:solidFill>
                          <a:schemeClr val="tx1"/>
                        </a:solidFill>
                        <a:latin typeface="Arial"/>
                        <a:cs typeface="Arial"/>
                      </a:endParaRPr>
                    </a:p>
                  </a:txBody>
                  <a:tcPr marL="0" marR="0" marT="0" marB="0" anchor="ctr"/>
                </a:tc>
                <a:tc>
                  <a:txBody>
                    <a:bodyPr/>
                    <a:lstStyle/>
                    <a:p>
                      <a:pPr marL="63500" marR="63500" algn="r">
                        <a:spcBef>
                          <a:spcPts val="200"/>
                        </a:spcBef>
                        <a:spcAft>
                          <a:spcPts val="200"/>
                        </a:spcAft>
                        <a:buNone/>
                      </a:pPr>
                      <a:r>
                        <a:rPr lang="es-419" sz="1100" noProof="0">
                          <a:solidFill>
                            <a:schemeClr val="tx1"/>
                          </a:solidFill>
                        </a:rPr>
                        <a:t>168.65</a:t>
                      </a:r>
                      <a:endParaRPr lang="es-419" sz="1100" noProof="0">
                        <a:solidFill>
                          <a:schemeClr val="tx1"/>
                        </a:solidFill>
                        <a:latin typeface="Arial"/>
                        <a:cs typeface="Arial"/>
                      </a:endParaRPr>
                    </a:p>
                  </a:txBody>
                  <a:tcPr marL="0" marR="0" marT="0" marB="0" anchor="ctr"/>
                </a:tc>
                <a:extLst>
                  <a:ext uri="{0D108BD9-81ED-4DB2-BD59-A6C34878D82A}">
                    <a16:rowId xmlns:a16="http://schemas.microsoft.com/office/drawing/2014/main" val="10002"/>
                  </a:ext>
                </a:extLst>
              </a:tr>
              <a:tr h="237749">
                <a:tc>
                  <a:txBody>
                    <a:bodyPr/>
                    <a:lstStyle/>
                    <a:p>
                      <a:pPr marL="63500" marR="63500" algn="r">
                        <a:spcBef>
                          <a:spcPts val="200"/>
                        </a:spcBef>
                        <a:spcAft>
                          <a:spcPts val="200"/>
                        </a:spcAft>
                        <a:buNone/>
                      </a:pPr>
                      <a:r>
                        <a:rPr lang="es-419" sz="1100" noProof="0" dirty="0">
                          <a:solidFill>
                            <a:schemeClr val="tx1"/>
                          </a:solidFill>
                        </a:rPr>
                        <a:t>Nigeria</a:t>
                      </a:r>
                      <a:endParaRPr lang="es-419" sz="1100" noProof="0" dirty="0">
                        <a:solidFill>
                          <a:schemeClr val="tx1"/>
                        </a:solidFill>
                        <a:latin typeface="Arial"/>
                        <a:cs typeface="Arial"/>
                      </a:endParaRPr>
                    </a:p>
                  </a:txBody>
                  <a:tcPr marL="0" marR="0" marT="0" marB="0" anchor="ctr"/>
                </a:tc>
                <a:tc>
                  <a:txBody>
                    <a:bodyPr/>
                    <a:lstStyle/>
                    <a:p>
                      <a:pPr marL="63500" marR="63500" algn="r">
                        <a:spcBef>
                          <a:spcPts val="200"/>
                        </a:spcBef>
                        <a:spcAft>
                          <a:spcPts val="200"/>
                        </a:spcAft>
                        <a:buNone/>
                      </a:pPr>
                      <a:r>
                        <a:rPr lang="es-419" sz="1100" noProof="0">
                          <a:solidFill>
                            <a:schemeClr val="tx1"/>
                          </a:solidFill>
                        </a:rPr>
                        <a:t>10,222</a:t>
                      </a:r>
                      <a:endParaRPr lang="es-419" sz="1100" noProof="0">
                        <a:solidFill>
                          <a:schemeClr val="tx1"/>
                        </a:solidFill>
                        <a:latin typeface="Arial"/>
                        <a:cs typeface="Arial"/>
                      </a:endParaRPr>
                    </a:p>
                  </a:txBody>
                  <a:tcPr marL="0" marR="0" marT="0" marB="0" anchor="ctr"/>
                </a:tc>
                <a:tc>
                  <a:txBody>
                    <a:bodyPr/>
                    <a:lstStyle/>
                    <a:p>
                      <a:pPr marL="63500" marR="63500" algn="r">
                        <a:spcBef>
                          <a:spcPts val="200"/>
                        </a:spcBef>
                        <a:spcAft>
                          <a:spcPts val="200"/>
                        </a:spcAft>
                        <a:buNone/>
                      </a:pPr>
                      <a:r>
                        <a:rPr lang="es-419" sz="1100" noProof="0">
                          <a:solidFill>
                            <a:schemeClr val="tx1"/>
                          </a:solidFill>
                        </a:rPr>
                        <a:t>49.58</a:t>
                      </a:r>
                      <a:endParaRPr lang="es-419" sz="1100" noProof="0">
                        <a:solidFill>
                          <a:schemeClr val="tx1"/>
                        </a:solidFill>
                        <a:latin typeface="Arial"/>
                        <a:cs typeface="Arial"/>
                      </a:endParaRPr>
                    </a:p>
                  </a:txBody>
                  <a:tcPr marL="0" marR="0" marT="0" marB="0" anchor="ctr"/>
                </a:tc>
                <a:extLst>
                  <a:ext uri="{0D108BD9-81ED-4DB2-BD59-A6C34878D82A}">
                    <a16:rowId xmlns:a16="http://schemas.microsoft.com/office/drawing/2014/main" val="10003"/>
                  </a:ext>
                </a:extLst>
              </a:tr>
              <a:tr h="237749">
                <a:tc>
                  <a:txBody>
                    <a:bodyPr/>
                    <a:lstStyle/>
                    <a:p>
                      <a:pPr marL="63500" marR="63500" algn="r">
                        <a:spcBef>
                          <a:spcPts val="200"/>
                        </a:spcBef>
                        <a:spcAft>
                          <a:spcPts val="200"/>
                        </a:spcAft>
                        <a:buNone/>
                      </a:pPr>
                      <a:r>
                        <a:rPr lang="es-419" sz="1100" noProof="0" dirty="0">
                          <a:solidFill>
                            <a:schemeClr val="tx1"/>
                          </a:solidFill>
                        </a:rPr>
                        <a:t>Brasil</a:t>
                      </a:r>
                      <a:endParaRPr lang="es-419" sz="1100" noProof="0" dirty="0">
                        <a:solidFill>
                          <a:schemeClr val="tx1"/>
                        </a:solidFill>
                        <a:latin typeface="Arial"/>
                        <a:cs typeface="Arial"/>
                      </a:endParaRPr>
                    </a:p>
                  </a:txBody>
                  <a:tcPr marL="0" marR="0" marT="0" marB="0" anchor="ctr"/>
                </a:tc>
                <a:tc>
                  <a:txBody>
                    <a:bodyPr/>
                    <a:lstStyle/>
                    <a:p>
                      <a:pPr marL="63500" marR="63500" algn="r">
                        <a:spcBef>
                          <a:spcPts val="200"/>
                        </a:spcBef>
                        <a:spcAft>
                          <a:spcPts val="200"/>
                        </a:spcAft>
                        <a:buNone/>
                      </a:pPr>
                      <a:r>
                        <a:rPr lang="es-419" sz="1100" noProof="0">
                          <a:solidFill>
                            <a:schemeClr val="tx1"/>
                          </a:solidFill>
                        </a:rPr>
                        <a:t>8,427</a:t>
                      </a:r>
                      <a:endParaRPr lang="es-419" sz="1100" noProof="0">
                        <a:solidFill>
                          <a:schemeClr val="tx1"/>
                        </a:solidFill>
                        <a:latin typeface="Arial"/>
                        <a:cs typeface="Arial"/>
                      </a:endParaRPr>
                    </a:p>
                  </a:txBody>
                  <a:tcPr marL="0" marR="0" marT="0" marB="0" anchor="ctr"/>
                </a:tc>
                <a:tc>
                  <a:txBody>
                    <a:bodyPr/>
                    <a:lstStyle/>
                    <a:p>
                      <a:pPr marL="63500" marR="63500" algn="r">
                        <a:spcBef>
                          <a:spcPts val="200"/>
                        </a:spcBef>
                        <a:spcAft>
                          <a:spcPts val="200"/>
                        </a:spcAft>
                        <a:buNone/>
                      </a:pPr>
                      <a:r>
                        <a:rPr lang="es-419" sz="1100" noProof="0">
                          <a:solidFill>
                            <a:schemeClr val="tx1"/>
                          </a:solidFill>
                        </a:rPr>
                        <a:t>39.4</a:t>
                      </a:r>
                      <a:endParaRPr lang="es-419" sz="1100" noProof="0">
                        <a:solidFill>
                          <a:schemeClr val="tx1"/>
                        </a:solidFill>
                        <a:latin typeface="Arial"/>
                        <a:cs typeface="Arial"/>
                      </a:endParaRPr>
                    </a:p>
                  </a:txBody>
                  <a:tcPr marL="0" marR="0" marT="0" marB="0" anchor="ctr"/>
                </a:tc>
                <a:extLst>
                  <a:ext uri="{0D108BD9-81ED-4DB2-BD59-A6C34878D82A}">
                    <a16:rowId xmlns:a16="http://schemas.microsoft.com/office/drawing/2014/main" val="10004"/>
                  </a:ext>
                </a:extLst>
              </a:tr>
              <a:tr h="237749">
                <a:tc>
                  <a:txBody>
                    <a:bodyPr/>
                    <a:lstStyle/>
                    <a:p>
                      <a:pPr marL="63500" marR="63500" algn="r">
                        <a:spcBef>
                          <a:spcPts val="200"/>
                        </a:spcBef>
                        <a:spcAft>
                          <a:spcPts val="200"/>
                        </a:spcAft>
                        <a:buNone/>
                      </a:pPr>
                      <a:r>
                        <a:rPr lang="es-419" sz="1100" noProof="0" dirty="0">
                          <a:solidFill>
                            <a:schemeClr val="tx1"/>
                          </a:solidFill>
                        </a:rPr>
                        <a:t>India***</a:t>
                      </a:r>
                      <a:endParaRPr lang="es-419" sz="1100" noProof="0" dirty="0">
                        <a:solidFill>
                          <a:schemeClr val="tx1"/>
                        </a:solidFill>
                        <a:latin typeface="Arial"/>
                        <a:cs typeface="Arial"/>
                      </a:endParaRPr>
                    </a:p>
                  </a:txBody>
                  <a:tcPr marL="0" marR="0" marT="0" marB="0" anchor="ctr"/>
                </a:tc>
                <a:tc>
                  <a:txBody>
                    <a:bodyPr/>
                    <a:lstStyle/>
                    <a:p>
                      <a:pPr marL="63500" marR="63500" algn="r">
                        <a:spcBef>
                          <a:spcPts val="200"/>
                        </a:spcBef>
                        <a:spcAft>
                          <a:spcPts val="200"/>
                        </a:spcAft>
                        <a:buNone/>
                      </a:pPr>
                      <a:r>
                        <a:rPr lang="es-419" sz="1100" noProof="0">
                          <a:solidFill>
                            <a:schemeClr val="tx1"/>
                          </a:solidFill>
                        </a:rPr>
                        <a:t>5,444</a:t>
                      </a:r>
                      <a:endParaRPr lang="es-419" sz="1100" noProof="0">
                        <a:solidFill>
                          <a:schemeClr val="tx1"/>
                        </a:solidFill>
                        <a:latin typeface="Arial"/>
                        <a:cs typeface="Arial"/>
                      </a:endParaRPr>
                    </a:p>
                  </a:txBody>
                  <a:tcPr marL="0" marR="0" marT="0" marB="0" anchor="ctr"/>
                </a:tc>
                <a:tc>
                  <a:txBody>
                    <a:bodyPr/>
                    <a:lstStyle/>
                    <a:p>
                      <a:pPr marL="63500" marR="63500" algn="r">
                        <a:spcBef>
                          <a:spcPts val="200"/>
                        </a:spcBef>
                        <a:spcAft>
                          <a:spcPts val="200"/>
                        </a:spcAft>
                        <a:buNone/>
                      </a:pPr>
                      <a:r>
                        <a:rPr lang="es-419" sz="1100" noProof="0">
                          <a:solidFill>
                            <a:schemeClr val="tx1"/>
                          </a:solidFill>
                        </a:rPr>
                        <a:t>3.94</a:t>
                      </a:r>
                      <a:endParaRPr lang="es-419" sz="1100" noProof="0">
                        <a:solidFill>
                          <a:schemeClr val="tx1"/>
                        </a:solidFill>
                        <a:latin typeface="Arial"/>
                        <a:cs typeface="Arial"/>
                      </a:endParaRPr>
                    </a:p>
                  </a:txBody>
                  <a:tcPr marL="0" marR="0" marT="0" marB="0" anchor="ctr"/>
                </a:tc>
                <a:extLst>
                  <a:ext uri="{0D108BD9-81ED-4DB2-BD59-A6C34878D82A}">
                    <a16:rowId xmlns:a16="http://schemas.microsoft.com/office/drawing/2014/main" val="10005"/>
                  </a:ext>
                </a:extLst>
              </a:tr>
              <a:tr h="237749">
                <a:tc>
                  <a:txBody>
                    <a:bodyPr/>
                    <a:lstStyle/>
                    <a:p>
                      <a:pPr marL="63500" marR="63500" algn="r">
                        <a:spcBef>
                          <a:spcPts val="200"/>
                        </a:spcBef>
                        <a:spcAft>
                          <a:spcPts val="200"/>
                        </a:spcAft>
                        <a:buNone/>
                      </a:pPr>
                      <a:r>
                        <a:rPr lang="es-419" sz="1100" noProof="0" dirty="0">
                          <a:solidFill>
                            <a:schemeClr val="tx1"/>
                          </a:solidFill>
                        </a:rPr>
                        <a:t>Uzbekistán</a:t>
                      </a:r>
                      <a:endParaRPr lang="es-419" sz="1100" noProof="0" dirty="0">
                        <a:solidFill>
                          <a:schemeClr val="tx1"/>
                        </a:solidFill>
                        <a:latin typeface="Arial"/>
                        <a:cs typeface="Arial"/>
                      </a:endParaRPr>
                    </a:p>
                  </a:txBody>
                  <a:tcPr marL="0" marR="0" marT="0" marB="0" anchor="ctr"/>
                </a:tc>
                <a:tc>
                  <a:txBody>
                    <a:bodyPr/>
                    <a:lstStyle/>
                    <a:p>
                      <a:pPr marL="63500" marR="63500" algn="r">
                        <a:spcBef>
                          <a:spcPts val="200"/>
                        </a:spcBef>
                        <a:spcAft>
                          <a:spcPts val="200"/>
                        </a:spcAft>
                        <a:buNone/>
                      </a:pPr>
                      <a:r>
                        <a:rPr lang="es-419" sz="1100" noProof="0">
                          <a:solidFill>
                            <a:schemeClr val="tx1"/>
                          </a:solidFill>
                        </a:rPr>
                        <a:t>4,053</a:t>
                      </a:r>
                      <a:endParaRPr lang="es-419" sz="1100" noProof="0">
                        <a:solidFill>
                          <a:schemeClr val="tx1"/>
                        </a:solidFill>
                        <a:latin typeface="Arial"/>
                        <a:cs typeface="Arial"/>
                      </a:endParaRPr>
                    </a:p>
                  </a:txBody>
                  <a:tcPr marL="0" marR="0" marT="0" marB="0" anchor="ctr"/>
                </a:tc>
                <a:tc>
                  <a:txBody>
                    <a:bodyPr/>
                    <a:lstStyle/>
                    <a:p>
                      <a:pPr marL="63500" marR="63500" algn="r">
                        <a:spcBef>
                          <a:spcPts val="200"/>
                        </a:spcBef>
                        <a:spcAft>
                          <a:spcPts val="200"/>
                        </a:spcAft>
                        <a:buNone/>
                      </a:pPr>
                      <a:r>
                        <a:rPr lang="es-419" sz="1100" noProof="0">
                          <a:solidFill>
                            <a:schemeClr val="tx1"/>
                          </a:solidFill>
                        </a:rPr>
                        <a:t>121.95</a:t>
                      </a:r>
                      <a:endParaRPr lang="es-419" sz="1100" noProof="0">
                        <a:solidFill>
                          <a:schemeClr val="tx1"/>
                        </a:solidFill>
                        <a:latin typeface="Arial"/>
                        <a:cs typeface="Arial"/>
                      </a:endParaRPr>
                    </a:p>
                  </a:txBody>
                  <a:tcPr marL="0" marR="0" marT="0" marB="0" anchor="ctr"/>
                </a:tc>
                <a:extLst>
                  <a:ext uri="{0D108BD9-81ED-4DB2-BD59-A6C34878D82A}">
                    <a16:rowId xmlns:a16="http://schemas.microsoft.com/office/drawing/2014/main" val="10006"/>
                  </a:ext>
                </a:extLst>
              </a:tr>
              <a:tr h="237749">
                <a:tc>
                  <a:txBody>
                    <a:bodyPr/>
                    <a:lstStyle/>
                    <a:p>
                      <a:pPr marL="63500" marR="63500" algn="r">
                        <a:spcBef>
                          <a:spcPts val="200"/>
                        </a:spcBef>
                        <a:spcAft>
                          <a:spcPts val="200"/>
                        </a:spcAft>
                        <a:buNone/>
                      </a:pPr>
                      <a:r>
                        <a:rPr lang="es-419" sz="1100" noProof="0" dirty="0">
                          <a:solidFill>
                            <a:schemeClr val="tx1"/>
                          </a:solidFill>
                        </a:rPr>
                        <a:t>Filipinas</a:t>
                      </a:r>
                      <a:endParaRPr lang="es-419" sz="1100" noProof="0" dirty="0">
                        <a:solidFill>
                          <a:schemeClr val="tx1"/>
                        </a:solidFill>
                        <a:latin typeface="Arial"/>
                        <a:cs typeface="Arial"/>
                      </a:endParaRPr>
                    </a:p>
                  </a:txBody>
                  <a:tcPr marL="0" marR="0" marT="0" marB="0" anchor="ctr"/>
                </a:tc>
                <a:tc>
                  <a:txBody>
                    <a:bodyPr/>
                    <a:lstStyle/>
                    <a:p>
                      <a:pPr marL="63500" marR="63500" algn="r">
                        <a:spcBef>
                          <a:spcPts val="200"/>
                        </a:spcBef>
                        <a:spcAft>
                          <a:spcPts val="200"/>
                        </a:spcAft>
                        <a:buNone/>
                      </a:pPr>
                      <a:r>
                        <a:rPr lang="es-419" sz="1100" noProof="0">
                          <a:solidFill>
                            <a:schemeClr val="tx1"/>
                          </a:solidFill>
                        </a:rPr>
                        <a:t>3,763</a:t>
                      </a:r>
                      <a:endParaRPr lang="es-419" sz="1100" noProof="0">
                        <a:solidFill>
                          <a:schemeClr val="tx1"/>
                        </a:solidFill>
                        <a:latin typeface="Arial"/>
                        <a:cs typeface="Arial"/>
                      </a:endParaRPr>
                    </a:p>
                  </a:txBody>
                  <a:tcPr marL="0" marR="0" marT="0" marB="0" anchor="ctr"/>
                </a:tc>
                <a:tc>
                  <a:txBody>
                    <a:bodyPr/>
                    <a:lstStyle/>
                    <a:p>
                      <a:pPr marL="63500" marR="63500" algn="r">
                        <a:spcBef>
                          <a:spcPts val="200"/>
                        </a:spcBef>
                        <a:spcAft>
                          <a:spcPts val="200"/>
                        </a:spcAft>
                        <a:buNone/>
                      </a:pPr>
                      <a:r>
                        <a:rPr lang="es-419" sz="1100" noProof="0">
                          <a:solidFill>
                            <a:schemeClr val="tx1"/>
                          </a:solidFill>
                        </a:rPr>
                        <a:t>34.3</a:t>
                      </a:r>
                      <a:endParaRPr lang="es-419" sz="1100" noProof="0">
                        <a:solidFill>
                          <a:schemeClr val="tx1"/>
                        </a:solidFill>
                        <a:latin typeface="Arial"/>
                        <a:cs typeface="Arial"/>
                      </a:endParaRPr>
                    </a:p>
                  </a:txBody>
                  <a:tcPr marL="0" marR="0" marT="0" marB="0" anchor="ctr"/>
                </a:tc>
                <a:extLst>
                  <a:ext uri="{0D108BD9-81ED-4DB2-BD59-A6C34878D82A}">
                    <a16:rowId xmlns:a16="http://schemas.microsoft.com/office/drawing/2014/main" val="10007"/>
                  </a:ext>
                </a:extLst>
              </a:tr>
              <a:tr h="328680">
                <a:tc>
                  <a:txBody>
                    <a:bodyPr/>
                    <a:lstStyle/>
                    <a:p>
                      <a:pPr marL="63500" marR="63500" algn="r">
                        <a:spcBef>
                          <a:spcPts val="200"/>
                        </a:spcBef>
                        <a:spcAft>
                          <a:spcPts val="200"/>
                        </a:spcAft>
                        <a:buNone/>
                      </a:pPr>
                      <a:r>
                        <a:rPr lang="es-419" sz="1100" noProof="0" dirty="0">
                          <a:solidFill>
                            <a:schemeClr val="tx1"/>
                          </a:solidFill>
                        </a:rPr>
                        <a:t>República Centro Africana</a:t>
                      </a:r>
                      <a:endParaRPr lang="es-419" sz="1100" noProof="0" dirty="0">
                        <a:solidFill>
                          <a:schemeClr val="tx1"/>
                        </a:solidFill>
                        <a:latin typeface="Arial"/>
                        <a:cs typeface="Arial"/>
                      </a:endParaRPr>
                    </a:p>
                  </a:txBody>
                  <a:tcPr marL="0" marR="0" marT="0" marB="0" anchor="ctr"/>
                </a:tc>
                <a:tc>
                  <a:txBody>
                    <a:bodyPr/>
                    <a:lstStyle/>
                    <a:p>
                      <a:pPr marL="63500" marR="63500" algn="r">
                        <a:spcBef>
                          <a:spcPts val="200"/>
                        </a:spcBef>
                        <a:spcAft>
                          <a:spcPts val="200"/>
                        </a:spcAft>
                        <a:buNone/>
                      </a:pPr>
                      <a:r>
                        <a:rPr lang="es-419" sz="1100" noProof="0">
                          <a:solidFill>
                            <a:schemeClr val="tx1"/>
                          </a:solidFill>
                        </a:rPr>
                        <a:t>3,427</a:t>
                      </a:r>
                      <a:endParaRPr lang="es-419" sz="1100" noProof="0">
                        <a:solidFill>
                          <a:schemeClr val="tx1"/>
                        </a:solidFill>
                        <a:latin typeface="Arial"/>
                        <a:cs typeface="Arial"/>
                      </a:endParaRPr>
                    </a:p>
                  </a:txBody>
                  <a:tcPr marL="0" marR="0" marT="0" marB="0" anchor="ctr"/>
                </a:tc>
                <a:tc>
                  <a:txBody>
                    <a:bodyPr/>
                    <a:lstStyle/>
                    <a:p>
                      <a:pPr marL="63500" marR="63500" algn="r">
                        <a:spcBef>
                          <a:spcPts val="200"/>
                        </a:spcBef>
                        <a:spcAft>
                          <a:spcPts val="200"/>
                        </a:spcAft>
                        <a:buNone/>
                      </a:pPr>
                      <a:r>
                        <a:rPr lang="es-419" sz="1100" noProof="0">
                          <a:solidFill>
                            <a:schemeClr val="tx1"/>
                          </a:solidFill>
                        </a:rPr>
                        <a:t>696.42</a:t>
                      </a:r>
                      <a:endParaRPr lang="es-419" sz="1100" noProof="0">
                        <a:solidFill>
                          <a:schemeClr val="tx1"/>
                        </a:solidFill>
                        <a:latin typeface="Arial"/>
                        <a:cs typeface="Arial"/>
                      </a:endParaRPr>
                    </a:p>
                  </a:txBody>
                  <a:tcPr marL="0" marR="0" marT="0" marB="0" anchor="ctr"/>
                </a:tc>
                <a:extLst>
                  <a:ext uri="{0D108BD9-81ED-4DB2-BD59-A6C34878D82A}">
                    <a16:rowId xmlns:a16="http://schemas.microsoft.com/office/drawing/2014/main" val="10008"/>
                  </a:ext>
                </a:extLst>
              </a:tr>
              <a:tr h="237749">
                <a:tc>
                  <a:txBody>
                    <a:bodyPr/>
                    <a:lstStyle/>
                    <a:p>
                      <a:pPr marL="63500" marR="63500" algn="r">
                        <a:spcBef>
                          <a:spcPts val="200"/>
                        </a:spcBef>
                        <a:spcAft>
                          <a:spcPts val="200"/>
                        </a:spcAft>
                        <a:buNone/>
                      </a:pPr>
                      <a:r>
                        <a:rPr lang="es-419" sz="1100" noProof="0" dirty="0" err="1">
                          <a:solidFill>
                            <a:schemeClr val="tx1"/>
                          </a:solidFill>
                        </a:rPr>
                        <a:t>Kajastán</a:t>
                      </a:r>
                      <a:endParaRPr lang="es-419" sz="1100" noProof="0" dirty="0">
                        <a:solidFill>
                          <a:schemeClr val="tx1"/>
                        </a:solidFill>
                        <a:latin typeface="Arial"/>
                        <a:cs typeface="Arial"/>
                      </a:endParaRPr>
                    </a:p>
                  </a:txBody>
                  <a:tcPr marL="0" marR="0" marT="0" marB="0" anchor="ctr"/>
                </a:tc>
                <a:tc>
                  <a:txBody>
                    <a:bodyPr/>
                    <a:lstStyle/>
                    <a:p>
                      <a:pPr marL="63500" marR="63500" algn="r">
                        <a:spcBef>
                          <a:spcPts val="200"/>
                        </a:spcBef>
                        <a:spcAft>
                          <a:spcPts val="200"/>
                        </a:spcAft>
                        <a:buNone/>
                      </a:pPr>
                      <a:r>
                        <a:rPr lang="es-419" sz="1100" noProof="0">
                          <a:solidFill>
                            <a:schemeClr val="tx1"/>
                          </a:solidFill>
                        </a:rPr>
                        <a:t>3,269</a:t>
                      </a:r>
                      <a:endParaRPr lang="es-419" sz="1100" noProof="0">
                        <a:solidFill>
                          <a:schemeClr val="tx1"/>
                        </a:solidFill>
                        <a:latin typeface="Arial"/>
                        <a:cs typeface="Arial"/>
                      </a:endParaRPr>
                    </a:p>
                  </a:txBody>
                  <a:tcPr marL="0" marR="0" marT="0" marB="0" anchor="ctr"/>
                </a:tc>
                <a:tc>
                  <a:txBody>
                    <a:bodyPr/>
                    <a:lstStyle/>
                    <a:p>
                      <a:pPr marL="63500" marR="63500" algn="r">
                        <a:spcBef>
                          <a:spcPts val="200"/>
                        </a:spcBef>
                        <a:spcAft>
                          <a:spcPts val="200"/>
                        </a:spcAft>
                        <a:buNone/>
                      </a:pPr>
                      <a:r>
                        <a:rPr lang="es-419" sz="1100" noProof="0">
                          <a:solidFill>
                            <a:schemeClr val="tx1"/>
                          </a:solidFill>
                        </a:rPr>
                        <a:t>174.09</a:t>
                      </a:r>
                      <a:endParaRPr lang="es-419" sz="1100" noProof="0">
                        <a:solidFill>
                          <a:schemeClr val="tx1"/>
                        </a:solidFill>
                        <a:latin typeface="Arial"/>
                        <a:cs typeface="Arial"/>
                      </a:endParaRPr>
                    </a:p>
                  </a:txBody>
                  <a:tcPr marL="0" marR="0" marT="0" marB="0" anchor="ctr"/>
                </a:tc>
                <a:extLst>
                  <a:ext uri="{0D108BD9-81ED-4DB2-BD59-A6C34878D82A}">
                    <a16:rowId xmlns:a16="http://schemas.microsoft.com/office/drawing/2014/main" val="10009"/>
                  </a:ext>
                </a:extLst>
              </a:tr>
              <a:tr h="237749">
                <a:tc>
                  <a:txBody>
                    <a:bodyPr/>
                    <a:lstStyle/>
                    <a:p>
                      <a:pPr marL="63500" marR="63500" algn="r">
                        <a:spcBef>
                          <a:spcPts val="200"/>
                        </a:spcBef>
                        <a:spcAft>
                          <a:spcPts val="200"/>
                        </a:spcAft>
                        <a:buNone/>
                      </a:pPr>
                      <a:r>
                        <a:rPr lang="es-419" sz="1100" noProof="0" dirty="0">
                          <a:solidFill>
                            <a:schemeClr val="tx1"/>
                          </a:solidFill>
                        </a:rPr>
                        <a:t>Paquistán</a:t>
                      </a:r>
                      <a:endParaRPr lang="es-419" sz="1100" noProof="0" dirty="0">
                        <a:solidFill>
                          <a:schemeClr val="tx1"/>
                        </a:solidFill>
                        <a:latin typeface="Arial"/>
                        <a:cs typeface="Arial"/>
                      </a:endParaRPr>
                    </a:p>
                  </a:txBody>
                  <a:tcPr marL="0" marR="0" marT="0" marB="0" anchor="ctr"/>
                </a:tc>
                <a:tc>
                  <a:txBody>
                    <a:bodyPr/>
                    <a:lstStyle/>
                    <a:p>
                      <a:pPr marL="63500" marR="63500" algn="r">
                        <a:spcBef>
                          <a:spcPts val="200"/>
                        </a:spcBef>
                        <a:spcAft>
                          <a:spcPts val="200"/>
                        </a:spcAft>
                        <a:buNone/>
                      </a:pPr>
                      <a:r>
                        <a:rPr lang="es-419" sz="1100" noProof="0">
                          <a:solidFill>
                            <a:schemeClr val="tx1"/>
                          </a:solidFill>
                        </a:rPr>
                        <a:t>2,280</a:t>
                      </a:r>
                      <a:endParaRPr lang="es-419" sz="1100" noProof="0">
                        <a:solidFill>
                          <a:schemeClr val="tx1"/>
                        </a:solidFill>
                        <a:latin typeface="Arial"/>
                        <a:cs typeface="Arial"/>
                      </a:endParaRPr>
                    </a:p>
                  </a:txBody>
                  <a:tcPr marL="0" marR="0" marT="0" marB="0" anchor="ctr"/>
                </a:tc>
                <a:tc>
                  <a:txBody>
                    <a:bodyPr/>
                    <a:lstStyle/>
                    <a:p>
                      <a:pPr marL="63500" marR="63500" algn="r">
                        <a:spcBef>
                          <a:spcPts val="200"/>
                        </a:spcBef>
                        <a:spcAft>
                          <a:spcPts val="200"/>
                        </a:spcAft>
                        <a:buNone/>
                      </a:pPr>
                      <a:r>
                        <a:rPr lang="es-419" sz="1100" noProof="0">
                          <a:solidFill>
                            <a:schemeClr val="tx1"/>
                          </a:solidFill>
                        </a:rPr>
                        <a:t>10.94</a:t>
                      </a:r>
                      <a:endParaRPr lang="es-419" sz="1100" noProof="0">
                        <a:solidFill>
                          <a:schemeClr val="tx1"/>
                        </a:solidFill>
                        <a:latin typeface="Arial"/>
                        <a:cs typeface="Arial"/>
                      </a:endParaRPr>
                    </a:p>
                  </a:txBody>
                  <a:tcPr marL="0" marR="0" marT="0" marB="0" anchor="ctr"/>
                </a:tc>
                <a:extLst>
                  <a:ext uri="{0D108BD9-81ED-4DB2-BD59-A6C34878D82A}">
                    <a16:rowId xmlns:a16="http://schemas.microsoft.com/office/drawing/2014/main" val="10010"/>
                  </a:ext>
                </a:extLst>
              </a:tr>
              <a:tr h="237749">
                <a:tc>
                  <a:txBody>
                    <a:bodyPr/>
                    <a:lstStyle/>
                    <a:p>
                      <a:pPr marL="63500" marR="63500" algn="r">
                        <a:spcBef>
                          <a:spcPts val="200"/>
                        </a:spcBef>
                        <a:spcAft>
                          <a:spcPts val="200"/>
                        </a:spcAft>
                        <a:buNone/>
                      </a:pPr>
                      <a:r>
                        <a:rPr lang="es-419" sz="1100" noProof="0">
                          <a:solidFill>
                            <a:schemeClr val="tx1"/>
                          </a:solidFill>
                        </a:rPr>
                        <a:t>Chad</a:t>
                      </a:r>
                      <a:endParaRPr lang="es-419" sz="1100" noProof="0">
                        <a:solidFill>
                          <a:schemeClr val="tx1"/>
                        </a:solidFill>
                        <a:latin typeface="Arial"/>
                        <a:cs typeface="Arial"/>
                      </a:endParaRPr>
                    </a:p>
                  </a:txBody>
                  <a:tcPr marL="0" marR="0" marT="0" marB="0" anchor="ctr"/>
                </a:tc>
                <a:tc>
                  <a:txBody>
                    <a:bodyPr/>
                    <a:lstStyle/>
                    <a:p>
                      <a:pPr marL="63500" marR="63500" algn="r">
                        <a:spcBef>
                          <a:spcPts val="200"/>
                        </a:spcBef>
                        <a:spcAft>
                          <a:spcPts val="200"/>
                        </a:spcAft>
                        <a:buNone/>
                      </a:pPr>
                      <a:r>
                        <a:rPr lang="es-419" sz="1100" noProof="0">
                          <a:solidFill>
                            <a:schemeClr val="tx1"/>
                          </a:solidFill>
                        </a:rPr>
                        <a:t>2,170</a:t>
                      </a:r>
                      <a:endParaRPr lang="es-419" sz="1100" noProof="0">
                        <a:solidFill>
                          <a:schemeClr val="tx1"/>
                        </a:solidFill>
                        <a:latin typeface="Arial"/>
                        <a:cs typeface="Arial"/>
                      </a:endParaRPr>
                    </a:p>
                  </a:txBody>
                  <a:tcPr marL="0" marR="0" marT="0" marB="0" anchor="ctr"/>
                </a:tc>
                <a:tc>
                  <a:txBody>
                    <a:bodyPr/>
                    <a:lstStyle/>
                    <a:p>
                      <a:pPr marL="63500" marR="63500" algn="r">
                        <a:spcBef>
                          <a:spcPts val="200"/>
                        </a:spcBef>
                        <a:spcAft>
                          <a:spcPts val="200"/>
                        </a:spcAft>
                        <a:buNone/>
                      </a:pPr>
                      <a:r>
                        <a:rPr lang="es-419" sz="1100" noProof="0" dirty="0">
                          <a:solidFill>
                            <a:schemeClr val="tx1"/>
                          </a:solidFill>
                        </a:rPr>
                        <a:t>133.25</a:t>
                      </a:r>
                      <a:endParaRPr lang="es-419" sz="1100" noProof="0" dirty="0">
                        <a:solidFill>
                          <a:schemeClr val="tx1"/>
                        </a:solidFill>
                        <a:latin typeface="Arial"/>
                        <a:cs typeface="Arial"/>
                      </a:endParaRPr>
                    </a:p>
                  </a:txBody>
                  <a:tcPr marL="0" marR="0" marT="0" marB="0" anchor="ctr"/>
                </a:tc>
                <a:extLst>
                  <a:ext uri="{0D108BD9-81ED-4DB2-BD59-A6C34878D82A}">
                    <a16:rowId xmlns:a16="http://schemas.microsoft.com/office/drawing/2014/main" val="10011"/>
                  </a:ext>
                </a:extLst>
              </a:tr>
            </a:tbl>
          </a:graphicData>
        </a:graphic>
      </p:graphicFrame>
      <p:sp>
        <p:nvSpPr>
          <p:cNvPr id="6" name="Text Placeholder 7"/>
          <p:cNvSpPr>
            <a:spLocks noGrp="1"/>
          </p:cNvSpPr>
          <p:nvPr>
            <p:ph type="body" sz="quarter" idx="21" hasCustomPrompt="1"/>
          </p:nvPr>
        </p:nvSpPr>
        <p:spPr>
          <a:xfrm>
            <a:off x="223816" y="6059976"/>
            <a:ext cx="10642592" cy="677463"/>
          </a:xfrm>
          <a:solidFill>
            <a:srgbClr val="FFFFFF">
              <a:alpha val="0"/>
            </a:srgbClr>
          </a:solidFill>
        </p:spPr>
        <p:txBody>
          <a:bodyPr>
            <a:noAutofit/>
          </a:bodyPr>
          <a:lstStyle/>
          <a:p>
            <a:pPr marL="0" indent="0">
              <a:buNone/>
            </a:pPr>
            <a:r>
              <a:rPr lang="es-419" sz="1000"/>
              <a:t>* Datos reportados hasta febrero del 2021 a OMS</a:t>
            </a:r>
            <a:br>
              <a:rPr lang="es-419" sz="1000"/>
            </a:br>
            <a:r>
              <a:rPr lang="es-419" sz="1000"/>
              <a:t>** Países que han reportado el mayor numero de caso durante el 2020</a:t>
            </a:r>
            <a:br>
              <a:rPr lang="es-419" sz="1000"/>
            </a:br>
            <a:r>
              <a:rPr lang="es-419" sz="1000"/>
              <a:t>***La OMS clasifica todos los casos sospechosos reportados por la India como clínicamente compatibles por sarampión si una muestra no ha sido recolectada según el algoritmo de clasificación de los casos sospechosos de la OMS. Por lo tanto, puede haber discrepancia entre lo reportado por la OMS y la India. </a:t>
            </a:r>
          </a:p>
        </p:txBody>
      </p:sp>
    </p:spTree>
    <p:extLst>
      <p:ext uri="{BB962C8B-B14F-4D97-AF65-F5344CB8AC3E}">
        <p14:creationId xmlns:p14="http://schemas.microsoft.com/office/powerpoint/2010/main" val="2133076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69FE739999C447A76F1EF8B3FD66E4" ma:contentTypeVersion="13" ma:contentTypeDescription="Create a new document." ma:contentTypeScope="" ma:versionID="cbd048430c8551c34c2c3c8571f1b260">
  <xsd:schema xmlns:xsd="http://www.w3.org/2001/XMLSchema" xmlns:xs="http://www.w3.org/2001/XMLSchema" xmlns:p="http://schemas.microsoft.com/office/2006/metadata/properties" xmlns:ns3="4655c133-e14e-4d88-8fbc-c3b347145ec5" xmlns:ns4="64ced670-a384-4657-ba0f-fc07d30f5a44" targetNamespace="http://schemas.microsoft.com/office/2006/metadata/properties" ma:root="true" ma:fieldsID="5457dbb80d17598a17de4d439e456cf2" ns3:_="" ns4:_="">
    <xsd:import namespace="4655c133-e14e-4d88-8fbc-c3b347145ec5"/>
    <xsd:import namespace="64ced670-a384-4657-ba0f-fc07d30f5a4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55c133-e14e-4d88-8fbc-c3b347145e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4ced670-a384-4657-ba0f-fc07d30f5a4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FE4A46-CDEA-4A94-B462-8A888E73B8B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261835F-1A09-4495-8C1B-5CFFD1A54FF1}">
  <ds:schemaRefs>
    <ds:schemaRef ds:uri="http://schemas.microsoft.com/sharepoint/v3/contenttype/forms"/>
  </ds:schemaRefs>
</ds:datastoreItem>
</file>

<file path=customXml/itemProps3.xml><?xml version="1.0" encoding="utf-8"?>
<ds:datastoreItem xmlns:ds="http://schemas.openxmlformats.org/officeDocument/2006/customXml" ds:itemID="{C8F2E4F1-DE6C-476E-86A4-B341BAFFFB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55c133-e14e-4d88-8fbc-c3b347145ec5"/>
    <ds:schemaRef ds:uri="64ced670-a384-4657-ba0f-fc07d30f5a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163</TotalTime>
  <Words>131</Words>
  <Application>Microsoft Office PowerPoint</Application>
  <PresentationFormat>Widescreen</PresentationFormat>
  <Paragraphs>36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Ebrima</vt:lpstr>
      <vt:lpstr>Office Theme</vt:lpstr>
      <vt:lpstr>Tasa de incidencia global de sarampión por un millón de habitantes, 2020*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Bravo, Ms. Pamela (WDC)</dc:creator>
  <cp:lastModifiedBy>Pacis, Ms. Carmelita Lucia (WDC)</cp:lastModifiedBy>
  <cp:revision>4</cp:revision>
  <dcterms:created xsi:type="dcterms:W3CDTF">2021-02-12T19:44:08Z</dcterms:created>
  <dcterms:modified xsi:type="dcterms:W3CDTF">2021-02-26T21:55:36Z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0x0101007C69FE739999C447A76F1EF8B3FD66E4</vt:lpwstr>
  </property>
</Properties>
</file>