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30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81ED9-6242-42F5-8D1C-E48194F561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6AE2DA-1F8B-41FD-B565-87ACE69D87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54AC2B-8EDE-4FBE-9416-94D87FD19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7C7F9-A718-4548-911D-2A7640C568CA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9549CA-EC9A-4ED5-931A-5071230E8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87D6C6-291F-420F-AF40-78EE0A90B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E8B6E-3F27-4976-A2C4-28649B11E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324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1AA2C-BABB-4540-A883-1ACD4D25D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5F0D49-4C35-402E-93F0-46C624FC62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FADA3E-849F-45B8-8A5F-7161A844E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7C7F9-A718-4548-911D-2A7640C568CA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3DEE9F-E33F-41C2-8B34-7B90D2465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625510-EAF5-4EE4-A862-1184B09EE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E8B6E-3F27-4976-A2C4-28649B11E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580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53D24B-08CE-4421-B013-F5FADB1B75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411AA0-832A-4047-9B7E-57DC37677F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ED4B5E-7FEF-429D-8C8E-2AB36C69A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7C7F9-A718-4548-911D-2A7640C568CA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E271DC-9D95-423D-BE44-E59B09448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EFB271-4E2F-4220-8709-9CE0EEF8F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E8B6E-3F27-4976-A2C4-28649B11E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4113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Ma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00" y="1295400"/>
            <a:ext cx="11232001" cy="4741800"/>
          </a:xfrm>
        </p:spPr>
        <p:txBody>
          <a:bodyPr/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5F5F25C-B8D8-45F9-9C80-5699EEACB709}" type="datetime1">
              <a:rPr lang="en-GB" noProof="0" smtClean="0"/>
              <a:t>05/03/2021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GB" noProof="0"/>
              <a:t>|     Title of the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1" hasCustomPrompt="1"/>
          </p:nvPr>
        </p:nvSpPr>
        <p:spPr>
          <a:xfrm>
            <a:off x="480000" y="6293651"/>
            <a:ext cx="11226365" cy="208579"/>
          </a:xfrm>
        </p:spPr>
        <p:txBody>
          <a:bodyPr anchor="t">
            <a:normAutofit/>
          </a:bodyPr>
          <a:lstStyle>
            <a:lvl1pPr>
              <a:defRPr sz="8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Source: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17585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FDD4F-D429-4A96-9BB9-91167E577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B6C86A-6BF4-4FAE-8309-95EE821BC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360878-7597-4439-A2F5-C6D27C78F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7C7F9-A718-4548-911D-2A7640C568CA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678DF6-D6BE-4210-AE1D-5529740DA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1259EC-A595-40F6-B717-EA06D263D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E8B6E-3F27-4976-A2C4-28649B11E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769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E7A36-B4FD-4E74-A764-AD5B0DA1E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8CA980-CEB7-4B59-84C3-FAE08DC491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6A620B-7FA5-4442-8D0B-B1566C5E0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7C7F9-A718-4548-911D-2A7640C568CA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A6AA28-5AD2-4519-8013-5BCFF8177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7CE10B-89ED-4D2F-B753-6CFE02F4B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E8B6E-3F27-4976-A2C4-28649B11E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996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B6E45-644B-4727-94DD-DD9581448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077CEB-4F11-4B35-94FC-D75BA516FF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091D4B-5421-4DE1-A86B-1945D51C6C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D63452-D2DC-4107-979B-9053FB2CF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7C7F9-A718-4548-911D-2A7640C568CA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7D94F4-1D15-46CA-A035-44D464815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9AE51A-4345-47E7-B87D-2AA705096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E8B6E-3F27-4976-A2C4-28649B11E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981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0DFD0-4965-4538-A0A2-25E1814C8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D3EF3F-06B3-47CB-8471-858BBC93BB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C59B09-9EF8-49A3-B948-EDBD0D1241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20A55A-09CB-4911-8D84-34637159EC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B7A7B6-E8BA-40C1-9C68-6F31327DC1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D331B7-2752-49BF-8788-73EC59A39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7C7F9-A718-4548-911D-2A7640C568CA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581642-7168-4DB7-9F63-701D0A523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FFD961-6B90-4ED1-88FD-AF149982F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E8B6E-3F27-4976-A2C4-28649B11E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651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EF2D8-7F5B-449D-9CD2-C659F9BA2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3EBA27-E295-4FF3-962D-150AA2363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7C7F9-A718-4548-911D-2A7640C568CA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463F6A-8D70-412B-AE58-1447DCA78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27EA6F-A15D-488E-95F2-3B6C1385B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E8B6E-3F27-4976-A2C4-28649B11E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284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5BB1BE-571B-4069-80FD-EBBDBF972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7C7F9-A718-4548-911D-2A7640C568CA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8A9BA2-31F1-4840-A3D8-CDC731AED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E93B1E-1CE3-4C47-86DA-3A56C8929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E8B6E-3F27-4976-A2C4-28649B11E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30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31877-1A24-44E3-9AB1-1BD3CE4FB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4FE47C-F313-4F5B-A8E6-13ADBA628A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D94E2D-668D-4FDD-9FBD-ECFAAFF5BB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3C42F-D401-4667-9CFE-6C1702B57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7C7F9-A718-4548-911D-2A7640C568CA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CBC00E-295F-4461-900D-18C7B5F71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32E345-0A83-46E3-B9D8-29CE1E527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E8B6E-3F27-4976-A2C4-28649B11E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346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05C98-B6C7-499A-A4CC-B9403C10C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23B6E5-A2E3-4879-8E8D-7BFCAB65A1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E276E4-0F16-4D4E-BEB3-11CE4692C9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67E7D0-157D-441E-BDF8-FA45CAE1B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7C7F9-A718-4548-911D-2A7640C568CA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993342-FD9D-44DF-95EF-61A4E773C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BDCD0B-BF84-4A5A-8DD4-7F407CF4F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E8B6E-3F27-4976-A2C4-28649B11E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711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0ACC3B-2488-4009-A5E4-9A6B1970D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8CECE3-26F2-48C1-9F05-BB793575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BD8CA8-435F-4099-B6FC-6AB524E5C9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7C7F9-A718-4548-911D-2A7640C568CA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B0A614-8A31-461B-8BF7-69A576720C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B9E9BD-F620-4844-A8EC-AC1A07F8FA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E8B6E-3F27-4976-A2C4-28649B11E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994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6010" y="703898"/>
            <a:ext cx="8419774" cy="720000"/>
          </a:xfrm>
          <a:solidFill>
            <a:srgbClr val="FFFFFF">
              <a:alpha val="0"/>
            </a:srgbClr>
          </a:solidFill>
        </p:spPr>
        <p:txBody>
          <a:bodyPr>
            <a:normAutofit fontScale="90000"/>
          </a:bodyPr>
          <a:lstStyle/>
          <a:p>
            <a:r>
              <a:rPr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Distribution of measles genotypes</a:t>
            </a:r>
            <a:r>
              <a:rPr lang="en-US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in 2020*</a:t>
            </a:r>
            <a:r>
              <a:rPr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
</a:t>
            </a:r>
          </a:p>
        </p:txBody>
      </p:sp>
      <p:pic>
        <p:nvPicPr>
          <p:cNvPr id="3" name="pic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72272" y="1550412"/>
            <a:ext cx="9164429" cy="4342253"/>
          </a:xfrm>
          <a:prstGeom prst="rect">
            <a:avLst/>
          </a:prstGeom>
        </p:spPr>
      </p:pic>
      <p:sp>
        <p:nvSpPr>
          <p:cNvPr id="4" name="Text Placeholder 7"/>
          <p:cNvSpPr>
            <a:spLocks noGrp="1"/>
          </p:cNvSpPr>
          <p:nvPr>
            <p:ph type="body" sz="quarter" idx="21" hasCustomPrompt="1"/>
          </p:nvPr>
        </p:nvSpPr>
        <p:spPr>
          <a:xfrm>
            <a:off x="1825217" y="6178309"/>
            <a:ext cx="8419774" cy="208579"/>
          </a:xfrm>
          <a:solidFill>
            <a:srgbClr val="FFFFFF">
              <a:alpha val="0"/>
            </a:srgbClr>
          </a:solidFill>
        </p:spPr>
        <p:txBody>
          <a:bodyPr>
            <a:normAutofit fontScale="92500"/>
          </a:bodyPr>
          <a:lstStyle/>
          <a:p>
            <a:r>
              <a:rPr dirty="0"/>
              <a:t>Notes: Data Source: MeaNS database (Genotypes) and IVB Database (Incidence) as of 2021-02-12 and covering the period 2020-01-01 to 2020-12-31 - Pie charts proportional to the number of sequenced viruses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69FE739999C447A76F1EF8B3FD66E4" ma:contentTypeVersion="13" ma:contentTypeDescription="Create a new document." ma:contentTypeScope="" ma:versionID="cbd048430c8551c34c2c3c8571f1b260">
  <xsd:schema xmlns:xsd="http://www.w3.org/2001/XMLSchema" xmlns:xs="http://www.w3.org/2001/XMLSchema" xmlns:p="http://schemas.microsoft.com/office/2006/metadata/properties" xmlns:ns3="4655c133-e14e-4d88-8fbc-c3b347145ec5" xmlns:ns4="64ced670-a384-4657-ba0f-fc07d30f5a44" targetNamespace="http://schemas.microsoft.com/office/2006/metadata/properties" ma:root="true" ma:fieldsID="5457dbb80d17598a17de4d439e456cf2" ns3:_="" ns4:_="">
    <xsd:import namespace="4655c133-e14e-4d88-8fbc-c3b347145ec5"/>
    <xsd:import namespace="64ced670-a384-4657-ba0f-fc07d30f5a4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55c133-e14e-4d88-8fbc-c3b347145e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ced670-a384-4657-ba0f-fc07d30f5a4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8B84E9C-B38E-4505-9BA3-D6FB984D782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D9535BC-8474-49A8-BB80-546409678D9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306E12B-92DD-425F-B726-A7792B2FA0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55c133-e14e-4d88-8fbc-c3b347145ec5"/>
    <ds:schemaRef ds:uri="64ced670-a384-4657-ba0f-fc07d30f5a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44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Ebrima</vt:lpstr>
      <vt:lpstr>Office Theme</vt:lpstr>
      <vt:lpstr>Distribution of measles genotypes in 2020*
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Distribution of measles genotypes in 2020
</dc:title>
  <dc:creator>Bravo, Ms. Pamela (WDC)</dc:creator>
  <cp:lastModifiedBy>Pacis, Ms. Carmelita Lucia (WDC)</cp:lastModifiedBy>
  <cp:revision>4</cp:revision>
  <dcterms:created xsi:type="dcterms:W3CDTF">2021-03-06T00:01:06Z</dcterms:created>
  <dcterms:modified xsi:type="dcterms:W3CDTF">2021-03-06T00:28:40Z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0x0101007C69FE739999C447A76F1EF8B3FD66E4</vt:lpwstr>
  </property>
</Properties>
</file>