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1ED9-6242-42F5-8D1C-E48194F56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AE2DA-1F8B-41FD-B565-87ACE69D8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4AC2B-8EDE-4FBE-9416-94D87FD1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549CA-EC9A-4ED5-931A-5071230E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7D6C6-291F-420F-AF40-78EE0A90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1AA2C-BABB-4540-A883-1ACD4D25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F0D49-4C35-402E-93F0-46C624FC6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ADA3E-849F-45B8-8A5F-7161A844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DEE9F-E33F-41C2-8B34-7B90D246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25510-EAF5-4EE4-A862-1184B09E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8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3D24B-08CE-4421-B013-F5FADB1B7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11AA0-832A-4047-9B7E-57DC37677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D4B5E-7FEF-429D-8C8E-2AB36C69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71DC-9D95-423D-BE44-E59B0944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FB271-4E2F-4220-8709-9CE0EEF8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1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00" y="1295400"/>
            <a:ext cx="11232001" cy="47418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F5F25C-B8D8-45F9-9C80-5699EEACB709}" type="datetime1">
              <a:rPr lang="en-GB" noProof="0" smtClean="0"/>
              <a:t>05/03/2021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758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DD4F-D429-4A96-9BB9-91167E57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6C86A-6BF4-4FAE-8309-95EE821B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60878-7597-4439-A2F5-C6D27C78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8DF6-D6BE-4210-AE1D-5529740D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59EC-A595-40F6-B717-EA06D263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6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7A36-B4FD-4E74-A764-AD5B0DA1E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CA980-CEB7-4B59-84C3-FAE08DC49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A620B-7FA5-4442-8D0B-B1566C5E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6AA28-5AD2-4519-8013-5BCFF8177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CE10B-89ED-4D2F-B753-6CFE02F4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9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6E45-644B-4727-94DD-DD9581448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77CEB-4F11-4B35-94FC-D75BA516F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91D4B-5421-4DE1-A86B-1945D51C6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63452-D2DC-4107-979B-9053FB2C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D94F4-1D15-46CA-A035-44D46481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AE51A-4345-47E7-B87D-2AA70509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8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DFD0-4965-4538-A0A2-25E1814C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3EF3F-06B3-47CB-8471-858BBC93B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59B09-9EF8-49A3-B948-EDBD0D124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0A55A-09CB-4911-8D84-34637159E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7A7B6-E8BA-40C1-9C68-6F31327DC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331B7-2752-49BF-8788-73EC59A3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581642-7168-4DB7-9F63-701D0A52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FFD961-6B90-4ED1-88FD-AF149982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5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F2D8-7F5B-449D-9CD2-C659F9BA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EBA27-E295-4FF3-962D-150AA236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463F6A-8D70-412B-AE58-1447DCA7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7EA6F-A15D-488E-95F2-3B6C1385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8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5BB1BE-571B-4069-80FD-EBBDBF97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A9BA2-31F1-4840-A3D8-CDC731AE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93B1E-1CE3-4C47-86DA-3A56C892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31877-1A24-44E3-9AB1-1BD3CE4F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FE47C-F313-4F5B-A8E6-13ADBA62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94E2D-668D-4FDD-9FBD-ECFAAFF5B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3C42F-D401-4667-9CFE-6C1702B5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BC00E-295F-4461-900D-18C7B5F7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2E345-0A83-46E3-B9D8-29CE1E52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4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5C98-B6C7-499A-A4CC-B9403C10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3B6E5-A2E3-4879-8E8D-7BFCAB65A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276E4-0F16-4D4E-BEB3-11CE4692C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7E7D0-157D-441E-BDF8-FA45CAE1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3342-FD9D-44DF-95EF-61A4E773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DCD0B-BF84-4A5A-8DD4-7F407CF4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1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0ACC3B-2488-4009-A5E4-9A6B1970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CECE3-26F2-48C1-9F05-BB793575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D8CA8-435F-4099-B6FC-6AB524E5C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A614-8A31-461B-8BF7-69A576720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9E9BD-F620-4844-A8EC-AC1A07F8F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9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475" y="422540"/>
            <a:ext cx="8419774" cy="720000"/>
          </a:xfrm>
          <a:solidFill>
            <a:srgbClr val="FFFFFF">
              <a:alpha val="0"/>
            </a:srgbClr>
          </a:solidFill>
        </p:spPr>
        <p:txBody>
          <a:bodyPr>
            <a:normAutofit fontScale="90000"/>
          </a:bodyPr>
          <a:lstStyle/>
          <a:p>
            <a:r>
              <a:rPr lang="es-419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Distribución de los genotipos de sarampión en 2020*</a:t>
            </a:r>
          </a:p>
        </p:txBody>
      </p:sp>
      <p:pic>
        <p:nvPicPr>
          <p:cNvPr id="3" name="pic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53862" y="1557812"/>
            <a:ext cx="8916922" cy="4218500"/>
          </a:xfrm>
          <a:prstGeom prst="rect">
            <a:avLst/>
          </a:prstGeom>
        </p:spPr>
      </p:pic>
      <p:sp>
        <p:nvSpPr>
          <p:cNvPr id="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734475" y="6255090"/>
            <a:ext cx="8419774" cy="208579"/>
          </a:xfrm>
          <a:solidFill>
            <a:srgbClr val="FFFFFF">
              <a:alpha val="0"/>
            </a:srgbClr>
          </a:solidFill>
        </p:spPr>
        <p:txBody>
          <a:bodyPr>
            <a:noAutofit/>
          </a:bodyPr>
          <a:lstStyle/>
          <a:p>
            <a:r>
              <a:rPr lang="es-ES" sz="1000" dirty="0"/>
              <a:t>Fuente de datos: base de datos MeaNS (genotipos) y base de datos de la OMS a partir del 12 de febrero de 2021 y que cubre el período de 01 de enero de 2020 al 31 de diciembre de 2020 - Gráficos circulares proporcionales al número de virus secuenciados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val="357776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06E12B-92DD-425F-B726-A7792B2FA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9535BC-8474-49A8-BB80-546409678D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B84E9C-B38E-4505-9BA3-D6FB984D782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Distribución de los genotipos de sarampión en 2020*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measles genotypes in 2020
</dc:title>
  <dc:creator>Bravo, Ms. Pamela (WDC)</dc:creator>
  <cp:lastModifiedBy>Pacis, Ms. Carmelita Lucia (WDC)</cp:lastModifiedBy>
  <cp:revision>4</cp:revision>
  <dcterms:created xsi:type="dcterms:W3CDTF">2021-03-06T00:01:06Z</dcterms:created>
  <dcterms:modified xsi:type="dcterms:W3CDTF">2021-03-06T00:28:19Z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