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60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00" autoAdjust="0"/>
    <p:restoredTop sz="94660"/>
  </p:normalViewPr>
  <p:slideViewPr>
    <p:cSldViewPr snapToGrid="0">
      <p:cViewPr varScale="1">
        <p:scale>
          <a:sx n="91" d="100"/>
          <a:sy n="91" d="100"/>
        </p:scale>
        <p:origin x="44" y="2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F4C759-E447-493F-B70F-BEA42C7CC48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5FFC3D3-E97C-489C-AFC2-A0A937B376A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30B54DD-B143-4580-8CA5-A7B558D723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3BE247-1FEA-4AAA-A3EE-76BA030EE410}" type="datetimeFigureOut">
              <a:rPr lang="en-US" smtClean="0"/>
              <a:t>4/1/2021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539EE90-3573-44A0-9F77-50A1436972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C0EC4AC-E6C5-4E2C-B6DA-CB94F7789D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C6633A-D260-4DAD-B429-FBDA8A1394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33232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C9EAE5-8197-4902-84EC-7E956C3698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322751B-FF85-41A4-B700-3BCB85E9B4E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183017B-53CA-405E-BA30-2F0416602A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3BE247-1FEA-4AAA-A3EE-76BA030EE410}" type="datetimeFigureOut">
              <a:rPr lang="en-US" smtClean="0"/>
              <a:t>4/1/2021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5E807B-72DD-4ADF-83C8-8D594DB033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3B41E6-4F06-46D8-93F5-76FD8C83C6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C6633A-D260-4DAD-B429-FBDA8A1394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41016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99A5498-44C9-4573-8F6C-ACD9C3BE91B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3690576-8316-4A3C-9CDC-BCE2AD2D8A8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B094737-2968-4239-91AD-734A79FB4B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3BE247-1FEA-4AAA-A3EE-76BA030EE410}" type="datetimeFigureOut">
              <a:rPr lang="en-US" smtClean="0"/>
              <a:t>4/1/2021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F22C0F3-0836-4AD7-9D6F-4DBE52C35A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9CB2ED-9936-4DFE-AE4E-B0B28A5410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C6633A-D260-4DAD-B429-FBDA8A1394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915021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Grap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00" y="1295400"/>
            <a:ext cx="11232001" cy="4741800"/>
          </a:xfrm>
        </p:spPr>
        <p:txBody>
          <a:bodyPr/>
          <a:lstStyle/>
          <a:p>
            <a:pPr lvl="0"/>
            <a:r>
              <a:rPr lang="en-GB" noProof="0" dirty="0"/>
              <a:t>Edit Master text styles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Fourth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05F5F25C-B8D8-45F9-9C80-5699EEACB709}" type="datetime1">
              <a:rPr lang="en-GB" noProof="0" smtClean="0"/>
              <a:t>01/04/2021</a:t>
            </a:fld>
            <a:endParaRPr lang="en-GB" noProof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5"/>
          </p:nvPr>
        </p:nvSpPr>
        <p:spPr>
          <a:xfrm>
            <a:off x="1392991" y="6312167"/>
            <a:ext cx="9939036" cy="176613"/>
          </a:xfrm>
        </p:spPr>
        <p:txBody>
          <a:bodyPr/>
          <a:lstStyle/>
          <a:p>
            <a:r>
              <a:rPr lang="en-GB" noProof="0" dirty="0"/>
              <a:t>|     Title of the presentation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A74CE0EA-F3B5-4684-BA10-C594598FDB9C}" type="slidenum">
              <a:rPr lang="en-GB" noProof="0" smtClean="0"/>
              <a:pPr/>
              <a:t>‹#›</a:t>
            </a:fld>
            <a:endParaRPr lang="en-GB" noProof="0"/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1" hasCustomPrompt="1"/>
          </p:nvPr>
        </p:nvSpPr>
        <p:spPr>
          <a:xfrm>
            <a:off x="480000" y="6293651"/>
            <a:ext cx="11226365" cy="208579"/>
          </a:xfrm>
        </p:spPr>
        <p:txBody>
          <a:bodyPr anchor="t">
            <a:normAutofit/>
          </a:bodyPr>
          <a:lstStyle>
            <a:lvl1pPr>
              <a:defRPr sz="800" b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GB" noProof="0"/>
              <a:t>Source: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noProof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9911890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629266-007C-46F3-923F-0A3515485B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5F4C5A-E243-476F-B97D-C39DA3D2901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1D5F12-A8FE-450A-976A-5B7494D03C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3BE247-1FEA-4AAA-A3EE-76BA030EE410}" type="datetimeFigureOut">
              <a:rPr lang="en-US" smtClean="0"/>
              <a:t>4/1/2021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8E2D5E7-F780-453C-A267-98A02F2048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95041B-9601-414E-9BF5-166BE5CBD5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C6633A-D260-4DAD-B429-FBDA8A1394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67171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02B427-26A5-4BFB-A15A-39D167CAEA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07B65E7-678D-4E25-917D-A553C47EBC3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5D9D497-5013-473B-81BF-47BDD83E18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3BE247-1FEA-4AAA-A3EE-76BA030EE410}" type="datetimeFigureOut">
              <a:rPr lang="en-US" smtClean="0"/>
              <a:t>4/1/2021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0E89AB9-7B14-4F65-AFB1-7D0BD2CD29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20C6720-222F-4ECA-B29E-77E298D507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C6633A-D260-4DAD-B429-FBDA8A1394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7388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3BA608-E4F4-4F8D-B99E-AE0DD995A7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FF738C-5B43-41C0-A45F-533D3A7BC87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28811C8-402A-471F-9FB0-E9C3764ED61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4FB3B5A-5E08-4D53-B78D-35DE0C06C6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3BE247-1FEA-4AAA-A3EE-76BA030EE410}" type="datetimeFigureOut">
              <a:rPr lang="en-US" smtClean="0"/>
              <a:t>4/1/2021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9748A61-7663-41D7-A00A-E189DC0E0F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B999F97-0535-4374-9A4C-D3D87AB35B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C6633A-D260-4DAD-B429-FBDA8A1394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62915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370EF1-BEBB-4870-B300-37AD4A05DD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8A3B1A3-6880-404C-9AC9-CF04CB88345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F6A1369-D8A1-4A47-A030-7C61FCB48C5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9F77525-8102-4FEA-B625-160401021EC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10BBE79-F0E2-4CDC-9E35-1CE87DD3657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0B2A533-AE1F-4C16-AF10-6CCD75CB20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3BE247-1FEA-4AAA-A3EE-76BA030EE410}" type="datetimeFigureOut">
              <a:rPr lang="en-US" smtClean="0"/>
              <a:t>4/1/2021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72B879B-1245-4A8B-B156-791FC34AC0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33BB547-C237-4BD8-B7A1-77C46317E7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C6633A-D260-4DAD-B429-FBDA8A1394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12891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CA9D4F-35F1-4DB9-AD1B-7F8E1D376E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5886FF1-EE2A-492E-A459-576551FA0B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3BE247-1FEA-4AAA-A3EE-76BA030EE410}" type="datetimeFigureOut">
              <a:rPr lang="en-US" smtClean="0"/>
              <a:t>4/1/2021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4EC3691-9811-4536-A6F7-8F5BBD0E35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900CA4A-8B15-4D59-8F3C-569EB47B8C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C6633A-D260-4DAD-B429-FBDA8A1394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73261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F551FD1-2FEB-44C5-97F5-145D2183C1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3BE247-1FEA-4AAA-A3EE-76BA030EE410}" type="datetimeFigureOut">
              <a:rPr lang="en-US" smtClean="0"/>
              <a:t>4/1/2021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B48AA53-EDA7-4592-998B-885F406DAE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687F183-AE9E-4424-B068-D0D34E03F9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C6633A-D260-4DAD-B429-FBDA8A1394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29243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46307B-D4BA-421A-BCEC-76E864A074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5E6ADD-A5EC-4391-9302-891064E344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83965D4-DAAA-4707-B255-B30E50D1872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C728C6A-7C47-4BFA-94EF-CF6F788E6A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3BE247-1FEA-4AAA-A3EE-76BA030EE410}" type="datetimeFigureOut">
              <a:rPr lang="en-US" smtClean="0"/>
              <a:t>4/1/2021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6F2B10B-0E5C-4DD1-AFF2-2AC780A4F2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7763D36-2F0D-4F00-8891-7928A89B9E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C6633A-D260-4DAD-B429-FBDA8A1394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16839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1C893D-44B0-4695-9C16-56738E5DDE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C3BAB38-79CB-429F-9BD2-8831FACAE6C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DFE3C23-EB41-42F5-9ACC-AA298324A00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8E70E54-ABB3-4AA8-A9B4-39DE064C51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3BE247-1FEA-4AAA-A3EE-76BA030EE410}" type="datetimeFigureOut">
              <a:rPr lang="en-US" smtClean="0"/>
              <a:t>4/1/2021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75B4619-13F3-462E-8334-4C9A431054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57471B3-1660-4AB4-BB64-E750C72D29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C6633A-D260-4DAD-B429-FBDA8A1394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93937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54A93C4-279D-4761-94AE-09194E717B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C45EE29-BC49-4DE1-A57F-5610D7C3A34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201895B-25E5-4A6E-85EE-31E5BCB507F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3BE247-1FEA-4AAA-A3EE-76BA030EE410}" type="datetimeFigureOut">
              <a:rPr lang="en-US" smtClean="0"/>
              <a:t>4/1/2021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07613A-0CCE-49CF-82D0-2B8FEB6C2D6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34E18A-6492-4B33-9E0E-EE6BEEDD02A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C6633A-D260-4DAD-B429-FBDA8A1394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87636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4074" y="244280"/>
            <a:ext cx="9325739" cy="800872"/>
          </a:xfrm>
          <a:solidFill>
            <a:srgbClr val="FFFFFF">
              <a:alpha val="0"/>
            </a:srgbClr>
          </a:solidFill>
        </p:spPr>
        <p:txBody>
          <a:bodyPr>
            <a:noAutofit/>
          </a:bodyPr>
          <a:lstStyle/>
          <a:p>
            <a:r>
              <a:rPr lang="es-419" sz="3600" b="1" dirty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Distribución de casos de sarampión por mes y por región de la OMS (2017-2021*)</a:t>
            </a:r>
          </a:p>
        </p:txBody>
      </p:sp>
      <p:sp>
        <p:nvSpPr>
          <p:cNvPr id="765" name="Footer Placeholder 4"/>
          <p:cNvSpPr>
            <a:spLocks noGrp="1"/>
          </p:cNvSpPr>
          <p:nvPr>
            <p:ph type="ftr" sz="quarter" idx="15"/>
          </p:nvPr>
        </p:nvSpPr>
        <p:spPr>
          <a:xfrm>
            <a:off x="534084" y="6257437"/>
            <a:ext cx="9636082" cy="326255"/>
          </a:xfrm>
          <a:solidFill>
            <a:srgbClr val="FFFFFF">
              <a:alpha val="0"/>
            </a:srgbClr>
          </a:solidFill>
        </p:spPr>
        <p:txBody>
          <a:bodyPr/>
          <a:lstStyle/>
          <a:p>
            <a:pPr algn="l"/>
            <a:r>
              <a:rPr lang="es-ES" dirty="0"/>
              <a:t>Notas: Basado en datos recibido en </a:t>
            </a:r>
            <a:r>
              <a:rPr dirty="0"/>
              <a:t>2021-03 </a:t>
            </a:r>
            <a:r>
              <a:rPr lang="es-ES" dirty="0"/>
              <a:t>Fuente de información: Base de datos de IVB/OMS.</a:t>
            </a:r>
          </a:p>
          <a:p>
            <a:pPr algn="l"/>
            <a:r>
              <a:rPr lang="es-ES" dirty="0"/>
              <a:t>*La información de vigilancia del mes pasado puede estar incompleta.</a:t>
            </a:r>
            <a:endParaRPr dirty="0"/>
          </a:p>
        </p:txBody>
      </p:sp>
      <p:sp>
        <p:nvSpPr>
          <p:cNvPr id="768" name="TextBox 767">
            <a:extLst>
              <a:ext uri="{FF2B5EF4-FFF2-40B4-BE49-F238E27FC236}">
                <a16:creationId xmlns:a16="http://schemas.microsoft.com/office/drawing/2014/main" id="{5D75D480-68C6-4064-A9B1-ECB501104DCC}"/>
              </a:ext>
            </a:extLst>
          </p:cNvPr>
          <p:cNvSpPr txBox="1"/>
          <p:nvPr/>
        </p:nvSpPr>
        <p:spPr>
          <a:xfrm>
            <a:off x="9444594" y="1452943"/>
            <a:ext cx="2747406" cy="3962623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s-419" sz="2400" b="1" dirty="0"/>
              <a:t>En el 2019 se reportó el número más alto de casos de sarampión desde 1996:</a:t>
            </a:r>
          </a:p>
          <a:p>
            <a:endParaRPr lang="es-419" sz="2400" b="1" dirty="0"/>
          </a:p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es-419" sz="2000" b="1" dirty="0">
                <a:solidFill>
                  <a:schemeClr val="tx2">
                    <a:lumMod val="75000"/>
                  </a:schemeClr>
                </a:solidFill>
              </a:rPr>
              <a:t>2017: 173,457</a:t>
            </a:r>
          </a:p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es-419" sz="2400" b="1" dirty="0">
                <a:solidFill>
                  <a:schemeClr val="tx1"/>
                </a:solidFill>
              </a:rPr>
              <a:t>2018: 360,296</a:t>
            </a:r>
          </a:p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es-419" sz="2800" b="1" dirty="0">
                <a:solidFill>
                  <a:schemeClr val="tx1"/>
                </a:solidFill>
              </a:rPr>
              <a:t>2019: 872,872</a:t>
            </a:r>
          </a:p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es-419" b="1" dirty="0">
                <a:solidFill>
                  <a:schemeClr val="tx2">
                    <a:lumMod val="75000"/>
                  </a:schemeClr>
                </a:solidFill>
              </a:rPr>
              <a:t>2020:                    87,992</a:t>
            </a:r>
          </a:p>
        </p:txBody>
      </p:sp>
      <p:grpSp>
        <p:nvGrpSpPr>
          <p:cNvPr id="770" name="grp1">
            <a:extLst>
              <a:ext uri="{FF2B5EF4-FFF2-40B4-BE49-F238E27FC236}">
                <a16:creationId xmlns:a16="http://schemas.microsoft.com/office/drawing/2014/main" id="{DA3CCF7C-5AFB-4502-B730-9C81411CA58A}"/>
              </a:ext>
            </a:extLst>
          </p:cNvPr>
          <p:cNvGrpSpPr/>
          <p:nvPr/>
        </p:nvGrpSpPr>
        <p:grpSpPr>
          <a:xfrm>
            <a:off x="343760" y="1591588"/>
            <a:ext cx="8237890" cy="4312863"/>
            <a:chOff x="363230" y="1551835"/>
            <a:chExt cx="8237890" cy="4312863"/>
          </a:xfrm>
        </p:grpSpPr>
        <p:sp>
          <p:nvSpPr>
            <p:cNvPr id="771" name="rc4">
              <a:extLst>
                <a:ext uri="{FF2B5EF4-FFF2-40B4-BE49-F238E27FC236}">
                  <a16:creationId xmlns:a16="http://schemas.microsoft.com/office/drawing/2014/main" id="{E4CDEE56-855E-4056-895B-611A87C1F404}"/>
                </a:ext>
              </a:extLst>
            </p:cNvPr>
            <p:cNvSpPr/>
            <p:nvPr/>
          </p:nvSpPr>
          <p:spPr>
            <a:xfrm>
              <a:off x="1545759" y="4679278"/>
              <a:ext cx="113444" cy="77761"/>
            </a:xfrm>
            <a:prstGeom prst="rect">
              <a:avLst/>
            </a:prstGeom>
            <a:solidFill>
              <a:srgbClr val="4D4D4D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772" name="rc5">
              <a:extLst>
                <a:ext uri="{FF2B5EF4-FFF2-40B4-BE49-F238E27FC236}">
                  <a16:creationId xmlns:a16="http://schemas.microsoft.com/office/drawing/2014/main" id="{5A212653-F640-4905-B78E-06CA2F0E0DD5}"/>
                </a:ext>
              </a:extLst>
            </p:cNvPr>
            <p:cNvSpPr/>
            <p:nvPr/>
          </p:nvSpPr>
          <p:spPr>
            <a:xfrm>
              <a:off x="1545759" y="4679278"/>
              <a:ext cx="113444" cy="0"/>
            </a:xfrm>
            <a:prstGeom prst="rect">
              <a:avLst/>
            </a:prstGeom>
            <a:solidFill>
              <a:srgbClr val="7F7F7F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773" name="rc6">
              <a:extLst>
                <a:ext uri="{FF2B5EF4-FFF2-40B4-BE49-F238E27FC236}">
                  <a16:creationId xmlns:a16="http://schemas.microsoft.com/office/drawing/2014/main" id="{38CC44E9-9BD2-4042-B7F5-8720BEF54E5A}"/>
                </a:ext>
              </a:extLst>
            </p:cNvPr>
            <p:cNvSpPr/>
            <p:nvPr/>
          </p:nvSpPr>
          <p:spPr>
            <a:xfrm>
              <a:off x="1545759" y="4623844"/>
              <a:ext cx="113444" cy="55433"/>
            </a:xfrm>
            <a:prstGeom prst="rect">
              <a:avLst/>
            </a:prstGeom>
            <a:solidFill>
              <a:srgbClr val="A0A0A0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774" name="rc7">
              <a:extLst>
                <a:ext uri="{FF2B5EF4-FFF2-40B4-BE49-F238E27FC236}">
                  <a16:creationId xmlns:a16="http://schemas.microsoft.com/office/drawing/2014/main" id="{FF841080-9C93-4935-B765-AF49312CE9CD}"/>
                </a:ext>
              </a:extLst>
            </p:cNvPr>
            <p:cNvSpPr/>
            <p:nvPr/>
          </p:nvSpPr>
          <p:spPr>
            <a:xfrm>
              <a:off x="1545759" y="4589407"/>
              <a:ext cx="113444" cy="34437"/>
            </a:xfrm>
            <a:prstGeom prst="rect">
              <a:avLst/>
            </a:prstGeom>
            <a:solidFill>
              <a:srgbClr val="BBBBBB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775" name="rc8">
              <a:extLst>
                <a:ext uri="{FF2B5EF4-FFF2-40B4-BE49-F238E27FC236}">
                  <a16:creationId xmlns:a16="http://schemas.microsoft.com/office/drawing/2014/main" id="{995D3D42-8BD3-4EF5-9C0A-B1749F52D770}"/>
                </a:ext>
              </a:extLst>
            </p:cNvPr>
            <p:cNvSpPr/>
            <p:nvPr/>
          </p:nvSpPr>
          <p:spPr>
            <a:xfrm>
              <a:off x="1545759" y="4457253"/>
              <a:ext cx="113444" cy="132153"/>
            </a:xfrm>
            <a:prstGeom prst="rect">
              <a:avLst/>
            </a:prstGeom>
            <a:solidFill>
              <a:srgbClr val="D1D1D1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776" name="rc9">
              <a:extLst>
                <a:ext uri="{FF2B5EF4-FFF2-40B4-BE49-F238E27FC236}">
                  <a16:creationId xmlns:a16="http://schemas.microsoft.com/office/drawing/2014/main" id="{D950A109-E283-4B5E-BF12-F0BA53805FA7}"/>
                </a:ext>
              </a:extLst>
            </p:cNvPr>
            <p:cNvSpPr/>
            <p:nvPr/>
          </p:nvSpPr>
          <p:spPr>
            <a:xfrm>
              <a:off x="1545759" y="4438412"/>
              <a:ext cx="113444" cy="18841"/>
            </a:xfrm>
            <a:prstGeom prst="rect">
              <a:avLst/>
            </a:prstGeom>
            <a:solidFill>
              <a:srgbClr val="E6E6E6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777" name="rc10">
              <a:extLst>
                <a:ext uri="{FF2B5EF4-FFF2-40B4-BE49-F238E27FC236}">
                  <a16:creationId xmlns:a16="http://schemas.microsoft.com/office/drawing/2014/main" id="{5C508E61-680D-4CB7-BA4F-41612876BFE1}"/>
                </a:ext>
              </a:extLst>
            </p:cNvPr>
            <p:cNvSpPr/>
            <p:nvPr/>
          </p:nvSpPr>
          <p:spPr>
            <a:xfrm>
              <a:off x="1681892" y="4686567"/>
              <a:ext cx="113444" cy="70472"/>
            </a:xfrm>
            <a:prstGeom prst="rect">
              <a:avLst/>
            </a:prstGeom>
            <a:solidFill>
              <a:srgbClr val="4D4D4D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778" name="rc11">
              <a:extLst>
                <a:ext uri="{FF2B5EF4-FFF2-40B4-BE49-F238E27FC236}">
                  <a16:creationId xmlns:a16="http://schemas.microsoft.com/office/drawing/2014/main" id="{9BE7CA96-3F68-435B-8B40-B129030F67B5}"/>
                </a:ext>
              </a:extLst>
            </p:cNvPr>
            <p:cNvSpPr/>
            <p:nvPr/>
          </p:nvSpPr>
          <p:spPr>
            <a:xfrm>
              <a:off x="1681892" y="4686398"/>
              <a:ext cx="113444" cy="169"/>
            </a:xfrm>
            <a:prstGeom prst="rect">
              <a:avLst/>
            </a:prstGeom>
            <a:solidFill>
              <a:srgbClr val="7F7F7F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779" name="rc12">
              <a:extLst>
                <a:ext uri="{FF2B5EF4-FFF2-40B4-BE49-F238E27FC236}">
                  <a16:creationId xmlns:a16="http://schemas.microsoft.com/office/drawing/2014/main" id="{9FF9D46D-50AC-4A90-9E27-1CB056398515}"/>
                </a:ext>
              </a:extLst>
            </p:cNvPr>
            <p:cNvSpPr/>
            <p:nvPr/>
          </p:nvSpPr>
          <p:spPr>
            <a:xfrm>
              <a:off x="1681892" y="4625685"/>
              <a:ext cx="113444" cy="60712"/>
            </a:xfrm>
            <a:prstGeom prst="rect">
              <a:avLst/>
            </a:prstGeom>
            <a:solidFill>
              <a:srgbClr val="A0A0A0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780" name="rc13">
              <a:extLst>
                <a:ext uri="{FF2B5EF4-FFF2-40B4-BE49-F238E27FC236}">
                  <a16:creationId xmlns:a16="http://schemas.microsoft.com/office/drawing/2014/main" id="{0CD8F292-69F1-40AC-A214-381E57DBE280}"/>
                </a:ext>
              </a:extLst>
            </p:cNvPr>
            <p:cNvSpPr/>
            <p:nvPr/>
          </p:nvSpPr>
          <p:spPr>
            <a:xfrm>
              <a:off x="1681892" y="4580326"/>
              <a:ext cx="113444" cy="45359"/>
            </a:xfrm>
            <a:prstGeom prst="rect">
              <a:avLst/>
            </a:prstGeom>
            <a:solidFill>
              <a:srgbClr val="BBBBBB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781" name="rc14">
              <a:extLst>
                <a:ext uri="{FF2B5EF4-FFF2-40B4-BE49-F238E27FC236}">
                  <a16:creationId xmlns:a16="http://schemas.microsoft.com/office/drawing/2014/main" id="{41F6E8EC-ACC4-40E1-9A46-F21D3D0F355B}"/>
                </a:ext>
              </a:extLst>
            </p:cNvPr>
            <p:cNvSpPr/>
            <p:nvPr/>
          </p:nvSpPr>
          <p:spPr>
            <a:xfrm>
              <a:off x="1681892" y="4426546"/>
              <a:ext cx="113444" cy="153780"/>
            </a:xfrm>
            <a:prstGeom prst="rect">
              <a:avLst/>
            </a:prstGeom>
            <a:solidFill>
              <a:srgbClr val="D1D1D1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782" name="rc15">
              <a:extLst>
                <a:ext uri="{FF2B5EF4-FFF2-40B4-BE49-F238E27FC236}">
                  <a16:creationId xmlns:a16="http://schemas.microsoft.com/office/drawing/2014/main" id="{17B29757-0DDA-4733-B6D6-331373714686}"/>
                </a:ext>
              </a:extLst>
            </p:cNvPr>
            <p:cNvSpPr/>
            <p:nvPr/>
          </p:nvSpPr>
          <p:spPr>
            <a:xfrm>
              <a:off x="1681892" y="4404798"/>
              <a:ext cx="113444" cy="21747"/>
            </a:xfrm>
            <a:prstGeom prst="rect">
              <a:avLst/>
            </a:prstGeom>
            <a:solidFill>
              <a:srgbClr val="E6E6E6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783" name="rc16">
              <a:extLst>
                <a:ext uri="{FF2B5EF4-FFF2-40B4-BE49-F238E27FC236}">
                  <a16:creationId xmlns:a16="http://schemas.microsoft.com/office/drawing/2014/main" id="{D0DBBC0E-E795-4E90-9A5E-B72F6452612C}"/>
                </a:ext>
              </a:extLst>
            </p:cNvPr>
            <p:cNvSpPr/>
            <p:nvPr/>
          </p:nvSpPr>
          <p:spPr>
            <a:xfrm>
              <a:off x="1818026" y="4668646"/>
              <a:ext cx="113444" cy="88393"/>
            </a:xfrm>
            <a:prstGeom prst="rect">
              <a:avLst/>
            </a:prstGeom>
            <a:solidFill>
              <a:srgbClr val="4D4D4D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784" name="rc17">
              <a:extLst>
                <a:ext uri="{FF2B5EF4-FFF2-40B4-BE49-F238E27FC236}">
                  <a16:creationId xmlns:a16="http://schemas.microsoft.com/office/drawing/2014/main" id="{A04AE952-7B61-422A-93D8-81CF44B6FDFF}"/>
                </a:ext>
              </a:extLst>
            </p:cNvPr>
            <p:cNvSpPr/>
            <p:nvPr/>
          </p:nvSpPr>
          <p:spPr>
            <a:xfrm>
              <a:off x="1818026" y="4668235"/>
              <a:ext cx="113444" cy="411"/>
            </a:xfrm>
            <a:prstGeom prst="rect">
              <a:avLst/>
            </a:prstGeom>
            <a:solidFill>
              <a:srgbClr val="7F7F7F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785" name="rc18">
              <a:extLst>
                <a:ext uri="{FF2B5EF4-FFF2-40B4-BE49-F238E27FC236}">
                  <a16:creationId xmlns:a16="http://schemas.microsoft.com/office/drawing/2014/main" id="{5F4435C1-850D-44A1-A1CA-B027CCF4AB59}"/>
                </a:ext>
              </a:extLst>
            </p:cNvPr>
            <p:cNvSpPr/>
            <p:nvPr/>
          </p:nvSpPr>
          <p:spPr>
            <a:xfrm>
              <a:off x="1818026" y="4590473"/>
              <a:ext cx="113444" cy="77761"/>
            </a:xfrm>
            <a:prstGeom prst="rect">
              <a:avLst/>
            </a:prstGeom>
            <a:solidFill>
              <a:srgbClr val="A0A0A0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786" name="rc19">
              <a:extLst>
                <a:ext uri="{FF2B5EF4-FFF2-40B4-BE49-F238E27FC236}">
                  <a16:creationId xmlns:a16="http://schemas.microsoft.com/office/drawing/2014/main" id="{25A78508-5DE2-4489-A953-2BE7CC45A3E1}"/>
                </a:ext>
              </a:extLst>
            </p:cNvPr>
            <p:cNvSpPr/>
            <p:nvPr/>
          </p:nvSpPr>
          <p:spPr>
            <a:xfrm>
              <a:off x="1818026" y="4517724"/>
              <a:ext cx="113444" cy="72748"/>
            </a:xfrm>
            <a:prstGeom prst="rect">
              <a:avLst/>
            </a:prstGeom>
            <a:solidFill>
              <a:srgbClr val="BBBBBB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787" name="rc20">
              <a:extLst>
                <a:ext uri="{FF2B5EF4-FFF2-40B4-BE49-F238E27FC236}">
                  <a16:creationId xmlns:a16="http://schemas.microsoft.com/office/drawing/2014/main" id="{D9EEC6AF-22BA-406B-8929-CFB7234D6694}"/>
                </a:ext>
              </a:extLst>
            </p:cNvPr>
            <p:cNvSpPr/>
            <p:nvPr/>
          </p:nvSpPr>
          <p:spPr>
            <a:xfrm>
              <a:off x="1818026" y="4225639"/>
              <a:ext cx="113444" cy="292085"/>
            </a:xfrm>
            <a:prstGeom prst="rect">
              <a:avLst/>
            </a:prstGeom>
            <a:solidFill>
              <a:srgbClr val="D1D1D1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788" name="rc21">
              <a:extLst>
                <a:ext uri="{FF2B5EF4-FFF2-40B4-BE49-F238E27FC236}">
                  <a16:creationId xmlns:a16="http://schemas.microsoft.com/office/drawing/2014/main" id="{E3B1B872-D524-4D0F-B908-2DBDF9936C59}"/>
                </a:ext>
              </a:extLst>
            </p:cNvPr>
            <p:cNvSpPr/>
            <p:nvPr/>
          </p:nvSpPr>
          <p:spPr>
            <a:xfrm>
              <a:off x="1818026" y="4189167"/>
              <a:ext cx="113444" cy="36471"/>
            </a:xfrm>
            <a:prstGeom prst="rect">
              <a:avLst/>
            </a:prstGeom>
            <a:solidFill>
              <a:srgbClr val="E6E6E6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789" name="rc22">
              <a:extLst>
                <a:ext uri="{FF2B5EF4-FFF2-40B4-BE49-F238E27FC236}">
                  <a16:creationId xmlns:a16="http://schemas.microsoft.com/office/drawing/2014/main" id="{71B01012-8B44-4FC6-B6BA-D9BC90EBCF99}"/>
                </a:ext>
              </a:extLst>
            </p:cNvPr>
            <p:cNvSpPr/>
            <p:nvPr/>
          </p:nvSpPr>
          <p:spPr>
            <a:xfrm>
              <a:off x="1954160" y="4699572"/>
              <a:ext cx="113444" cy="57467"/>
            </a:xfrm>
            <a:prstGeom prst="rect">
              <a:avLst/>
            </a:prstGeom>
            <a:solidFill>
              <a:srgbClr val="4D4D4D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790" name="rc23">
              <a:extLst>
                <a:ext uri="{FF2B5EF4-FFF2-40B4-BE49-F238E27FC236}">
                  <a16:creationId xmlns:a16="http://schemas.microsoft.com/office/drawing/2014/main" id="{A8AE1622-3293-4896-A2CC-0267B266A6DE}"/>
                </a:ext>
              </a:extLst>
            </p:cNvPr>
            <p:cNvSpPr/>
            <p:nvPr/>
          </p:nvSpPr>
          <p:spPr>
            <a:xfrm>
              <a:off x="1954160" y="4699257"/>
              <a:ext cx="113444" cy="314"/>
            </a:xfrm>
            <a:prstGeom prst="rect">
              <a:avLst/>
            </a:prstGeom>
            <a:solidFill>
              <a:srgbClr val="7F7F7F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791" name="rc24">
              <a:extLst>
                <a:ext uri="{FF2B5EF4-FFF2-40B4-BE49-F238E27FC236}">
                  <a16:creationId xmlns:a16="http://schemas.microsoft.com/office/drawing/2014/main" id="{58BC928A-6FE4-4FC1-9FCD-B7985320BC19}"/>
                </a:ext>
              </a:extLst>
            </p:cNvPr>
            <p:cNvSpPr/>
            <p:nvPr/>
          </p:nvSpPr>
          <p:spPr>
            <a:xfrm>
              <a:off x="1954160" y="4606359"/>
              <a:ext cx="113444" cy="92897"/>
            </a:xfrm>
            <a:prstGeom prst="rect">
              <a:avLst/>
            </a:prstGeom>
            <a:solidFill>
              <a:srgbClr val="A0A0A0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792" name="rc25">
              <a:extLst>
                <a:ext uri="{FF2B5EF4-FFF2-40B4-BE49-F238E27FC236}">
                  <a16:creationId xmlns:a16="http://schemas.microsoft.com/office/drawing/2014/main" id="{D1011EC3-FE03-4936-8891-12ED61F8E137}"/>
                </a:ext>
              </a:extLst>
            </p:cNvPr>
            <p:cNvSpPr/>
            <p:nvPr/>
          </p:nvSpPr>
          <p:spPr>
            <a:xfrm>
              <a:off x="1954160" y="4536492"/>
              <a:ext cx="113444" cy="69866"/>
            </a:xfrm>
            <a:prstGeom prst="rect">
              <a:avLst/>
            </a:prstGeom>
            <a:solidFill>
              <a:srgbClr val="BBBBBB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793" name="rc26">
              <a:extLst>
                <a:ext uri="{FF2B5EF4-FFF2-40B4-BE49-F238E27FC236}">
                  <a16:creationId xmlns:a16="http://schemas.microsoft.com/office/drawing/2014/main" id="{734C8598-1E37-418D-8581-38012C3D2993}"/>
                </a:ext>
              </a:extLst>
            </p:cNvPr>
            <p:cNvSpPr/>
            <p:nvPr/>
          </p:nvSpPr>
          <p:spPr>
            <a:xfrm>
              <a:off x="1954160" y="4298920"/>
              <a:ext cx="113444" cy="237572"/>
            </a:xfrm>
            <a:prstGeom prst="rect">
              <a:avLst/>
            </a:prstGeom>
            <a:solidFill>
              <a:srgbClr val="D1D1D1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794" name="rc27">
              <a:extLst>
                <a:ext uri="{FF2B5EF4-FFF2-40B4-BE49-F238E27FC236}">
                  <a16:creationId xmlns:a16="http://schemas.microsoft.com/office/drawing/2014/main" id="{426C317F-4768-4C23-B00E-E2C55536BA3E}"/>
                </a:ext>
              </a:extLst>
            </p:cNvPr>
            <p:cNvSpPr/>
            <p:nvPr/>
          </p:nvSpPr>
          <p:spPr>
            <a:xfrm>
              <a:off x="1954160" y="4269278"/>
              <a:ext cx="113444" cy="29642"/>
            </a:xfrm>
            <a:prstGeom prst="rect">
              <a:avLst/>
            </a:prstGeom>
            <a:solidFill>
              <a:srgbClr val="E6E6E6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795" name="rc28">
              <a:extLst>
                <a:ext uri="{FF2B5EF4-FFF2-40B4-BE49-F238E27FC236}">
                  <a16:creationId xmlns:a16="http://schemas.microsoft.com/office/drawing/2014/main" id="{EF69A82E-B132-4D12-B7F4-023E6149EC38}"/>
                </a:ext>
              </a:extLst>
            </p:cNvPr>
            <p:cNvSpPr/>
            <p:nvPr/>
          </p:nvSpPr>
          <p:spPr>
            <a:xfrm>
              <a:off x="2090294" y="4707903"/>
              <a:ext cx="113444" cy="49136"/>
            </a:xfrm>
            <a:prstGeom prst="rect">
              <a:avLst/>
            </a:prstGeom>
            <a:solidFill>
              <a:srgbClr val="4D4D4D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796" name="rc29">
              <a:extLst>
                <a:ext uri="{FF2B5EF4-FFF2-40B4-BE49-F238E27FC236}">
                  <a16:creationId xmlns:a16="http://schemas.microsoft.com/office/drawing/2014/main" id="{4057E551-E0F1-4C7A-A4FB-E004FE03E3BC}"/>
                </a:ext>
              </a:extLst>
            </p:cNvPr>
            <p:cNvSpPr/>
            <p:nvPr/>
          </p:nvSpPr>
          <p:spPr>
            <a:xfrm>
              <a:off x="2090294" y="4707781"/>
              <a:ext cx="113444" cy="121"/>
            </a:xfrm>
            <a:prstGeom prst="rect">
              <a:avLst/>
            </a:prstGeom>
            <a:solidFill>
              <a:srgbClr val="7F7F7F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797" name="rc30">
              <a:extLst>
                <a:ext uri="{FF2B5EF4-FFF2-40B4-BE49-F238E27FC236}">
                  <a16:creationId xmlns:a16="http://schemas.microsoft.com/office/drawing/2014/main" id="{E2F96AFE-67F6-49D3-B408-820222FA3F77}"/>
                </a:ext>
              </a:extLst>
            </p:cNvPr>
            <p:cNvSpPr/>
            <p:nvPr/>
          </p:nvSpPr>
          <p:spPr>
            <a:xfrm>
              <a:off x="2090294" y="4604567"/>
              <a:ext cx="113444" cy="103214"/>
            </a:xfrm>
            <a:prstGeom prst="rect">
              <a:avLst/>
            </a:prstGeom>
            <a:solidFill>
              <a:srgbClr val="A0A0A0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798" name="rc31">
              <a:extLst>
                <a:ext uri="{FF2B5EF4-FFF2-40B4-BE49-F238E27FC236}">
                  <a16:creationId xmlns:a16="http://schemas.microsoft.com/office/drawing/2014/main" id="{E2BFB0AB-B8C8-4183-BD39-414D139BE908}"/>
                </a:ext>
              </a:extLst>
            </p:cNvPr>
            <p:cNvSpPr/>
            <p:nvPr/>
          </p:nvSpPr>
          <p:spPr>
            <a:xfrm>
              <a:off x="2090294" y="4533853"/>
              <a:ext cx="113444" cy="70714"/>
            </a:xfrm>
            <a:prstGeom prst="rect">
              <a:avLst/>
            </a:prstGeom>
            <a:solidFill>
              <a:srgbClr val="BBBBBB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799" name="rc32">
              <a:extLst>
                <a:ext uri="{FF2B5EF4-FFF2-40B4-BE49-F238E27FC236}">
                  <a16:creationId xmlns:a16="http://schemas.microsoft.com/office/drawing/2014/main" id="{E8D59BEA-853E-4094-AA54-468E9422ECFB}"/>
                </a:ext>
              </a:extLst>
            </p:cNvPr>
            <p:cNvSpPr/>
            <p:nvPr/>
          </p:nvSpPr>
          <p:spPr>
            <a:xfrm>
              <a:off x="2090294" y="4362660"/>
              <a:ext cx="113444" cy="171192"/>
            </a:xfrm>
            <a:prstGeom prst="rect">
              <a:avLst/>
            </a:prstGeom>
            <a:solidFill>
              <a:srgbClr val="D1D1D1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800" name="rc33">
              <a:extLst>
                <a:ext uri="{FF2B5EF4-FFF2-40B4-BE49-F238E27FC236}">
                  <a16:creationId xmlns:a16="http://schemas.microsoft.com/office/drawing/2014/main" id="{D86EED24-7762-4BC3-8486-1D6338C36D12}"/>
                </a:ext>
              </a:extLst>
            </p:cNvPr>
            <p:cNvSpPr/>
            <p:nvPr/>
          </p:nvSpPr>
          <p:spPr>
            <a:xfrm>
              <a:off x="2090294" y="4335440"/>
              <a:ext cx="113444" cy="27220"/>
            </a:xfrm>
            <a:prstGeom prst="rect">
              <a:avLst/>
            </a:prstGeom>
            <a:solidFill>
              <a:srgbClr val="E6E6E6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801" name="rc34">
              <a:extLst>
                <a:ext uri="{FF2B5EF4-FFF2-40B4-BE49-F238E27FC236}">
                  <a16:creationId xmlns:a16="http://schemas.microsoft.com/office/drawing/2014/main" id="{BC550BBC-BD02-4158-9C76-58FE6B6DB9CC}"/>
                </a:ext>
              </a:extLst>
            </p:cNvPr>
            <p:cNvSpPr/>
            <p:nvPr/>
          </p:nvSpPr>
          <p:spPr>
            <a:xfrm>
              <a:off x="2226428" y="4712019"/>
              <a:ext cx="113444" cy="45020"/>
            </a:xfrm>
            <a:prstGeom prst="rect">
              <a:avLst/>
            </a:prstGeom>
            <a:solidFill>
              <a:srgbClr val="4D4D4D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802" name="rc35">
              <a:extLst>
                <a:ext uri="{FF2B5EF4-FFF2-40B4-BE49-F238E27FC236}">
                  <a16:creationId xmlns:a16="http://schemas.microsoft.com/office/drawing/2014/main" id="{293F4F29-CBCC-4243-BDB9-74618CA72BEE}"/>
                </a:ext>
              </a:extLst>
            </p:cNvPr>
            <p:cNvSpPr/>
            <p:nvPr/>
          </p:nvSpPr>
          <p:spPr>
            <a:xfrm>
              <a:off x="2226428" y="4712019"/>
              <a:ext cx="113444" cy="0"/>
            </a:xfrm>
            <a:prstGeom prst="rect">
              <a:avLst/>
            </a:prstGeom>
            <a:solidFill>
              <a:srgbClr val="7F7F7F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803" name="rc36">
              <a:extLst>
                <a:ext uri="{FF2B5EF4-FFF2-40B4-BE49-F238E27FC236}">
                  <a16:creationId xmlns:a16="http://schemas.microsoft.com/office/drawing/2014/main" id="{B6D0BA02-F53B-42A9-8DE4-AF87BDE8EAF4}"/>
                </a:ext>
              </a:extLst>
            </p:cNvPr>
            <p:cNvSpPr/>
            <p:nvPr/>
          </p:nvSpPr>
          <p:spPr>
            <a:xfrm>
              <a:off x="2226428" y="4625418"/>
              <a:ext cx="113444" cy="86601"/>
            </a:xfrm>
            <a:prstGeom prst="rect">
              <a:avLst/>
            </a:prstGeom>
            <a:solidFill>
              <a:srgbClr val="A0A0A0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804" name="rc37">
              <a:extLst>
                <a:ext uri="{FF2B5EF4-FFF2-40B4-BE49-F238E27FC236}">
                  <a16:creationId xmlns:a16="http://schemas.microsoft.com/office/drawing/2014/main" id="{980E4390-E076-4D2B-9B86-4032DC968A49}"/>
                </a:ext>
              </a:extLst>
            </p:cNvPr>
            <p:cNvSpPr/>
            <p:nvPr/>
          </p:nvSpPr>
          <p:spPr>
            <a:xfrm>
              <a:off x="2226428" y="4563131"/>
              <a:ext cx="113444" cy="62286"/>
            </a:xfrm>
            <a:prstGeom prst="rect">
              <a:avLst/>
            </a:prstGeom>
            <a:solidFill>
              <a:srgbClr val="BBBBBB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805" name="rc38">
              <a:extLst>
                <a:ext uri="{FF2B5EF4-FFF2-40B4-BE49-F238E27FC236}">
                  <a16:creationId xmlns:a16="http://schemas.microsoft.com/office/drawing/2014/main" id="{495CA804-E727-4F13-B9FD-91B89637EA79}"/>
                </a:ext>
              </a:extLst>
            </p:cNvPr>
            <p:cNvSpPr/>
            <p:nvPr/>
          </p:nvSpPr>
          <p:spPr>
            <a:xfrm>
              <a:off x="2226428" y="4457665"/>
              <a:ext cx="113444" cy="105466"/>
            </a:xfrm>
            <a:prstGeom prst="rect">
              <a:avLst/>
            </a:prstGeom>
            <a:solidFill>
              <a:srgbClr val="D1D1D1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806" name="rc39">
              <a:extLst>
                <a:ext uri="{FF2B5EF4-FFF2-40B4-BE49-F238E27FC236}">
                  <a16:creationId xmlns:a16="http://schemas.microsoft.com/office/drawing/2014/main" id="{0155D00C-84DC-4080-AB59-29D8A6EC31F7}"/>
                </a:ext>
              </a:extLst>
            </p:cNvPr>
            <p:cNvSpPr/>
            <p:nvPr/>
          </p:nvSpPr>
          <p:spPr>
            <a:xfrm>
              <a:off x="2226428" y="4438146"/>
              <a:ext cx="113444" cy="19519"/>
            </a:xfrm>
            <a:prstGeom prst="rect">
              <a:avLst/>
            </a:prstGeom>
            <a:solidFill>
              <a:srgbClr val="E6E6E6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807" name="rc40">
              <a:extLst>
                <a:ext uri="{FF2B5EF4-FFF2-40B4-BE49-F238E27FC236}">
                  <a16:creationId xmlns:a16="http://schemas.microsoft.com/office/drawing/2014/main" id="{99459221-0874-4318-8C4E-E447E058BD22}"/>
                </a:ext>
              </a:extLst>
            </p:cNvPr>
            <p:cNvSpPr/>
            <p:nvPr/>
          </p:nvSpPr>
          <p:spPr>
            <a:xfrm>
              <a:off x="2362561" y="4721319"/>
              <a:ext cx="113444" cy="35720"/>
            </a:xfrm>
            <a:prstGeom prst="rect">
              <a:avLst/>
            </a:prstGeom>
            <a:solidFill>
              <a:srgbClr val="4D4D4D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808" name="rc41">
              <a:extLst>
                <a:ext uri="{FF2B5EF4-FFF2-40B4-BE49-F238E27FC236}">
                  <a16:creationId xmlns:a16="http://schemas.microsoft.com/office/drawing/2014/main" id="{1D51322D-FE15-4239-91BA-8D96F677D214}"/>
                </a:ext>
              </a:extLst>
            </p:cNvPr>
            <p:cNvSpPr/>
            <p:nvPr/>
          </p:nvSpPr>
          <p:spPr>
            <a:xfrm>
              <a:off x="2362561" y="4721198"/>
              <a:ext cx="113444" cy="121"/>
            </a:xfrm>
            <a:prstGeom prst="rect">
              <a:avLst/>
            </a:prstGeom>
            <a:solidFill>
              <a:srgbClr val="7F7F7F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809" name="rc42">
              <a:extLst>
                <a:ext uri="{FF2B5EF4-FFF2-40B4-BE49-F238E27FC236}">
                  <a16:creationId xmlns:a16="http://schemas.microsoft.com/office/drawing/2014/main" id="{6D70E4B6-9A2A-44E3-823C-0F05187E8258}"/>
                </a:ext>
              </a:extLst>
            </p:cNvPr>
            <p:cNvSpPr/>
            <p:nvPr/>
          </p:nvSpPr>
          <p:spPr>
            <a:xfrm>
              <a:off x="2362561" y="4646148"/>
              <a:ext cx="113444" cy="75049"/>
            </a:xfrm>
            <a:prstGeom prst="rect">
              <a:avLst/>
            </a:prstGeom>
            <a:solidFill>
              <a:srgbClr val="A0A0A0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810" name="rc43">
              <a:extLst>
                <a:ext uri="{FF2B5EF4-FFF2-40B4-BE49-F238E27FC236}">
                  <a16:creationId xmlns:a16="http://schemas.microsoft.com/office/drawing/2014/main" id="{66E530BB-904B-4F67-9B7C-2C1605DEE9B3}"/>
                </a:ext>
              </a:extLst>
            </p:cNvPr>
            <p:cNvSpPr/>
            <p:nvPr/>
          </p:nvSpPr>
          <p:spPr>
            <a:xfrm>
              <a:off x="2362561" y="4591393"/>
              <a:ext cx="113444" cy="54755"/>
            </a:xfrm>
            <a:prstGeom prst="rect">
              <a:avLst/>
            </a:prstGeom>
            <a:solidFill>
              <a:srgbClr val="BBBBBB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811" name="rc44">
              <a:extLst>
                <a:ext uri="{FF2B5EF4-FFF2-40B4-BE49-F238E27FC236}">
                  <a16:creationId xmlns:a16="http://schemas.microsoft.com/office/drawing/2014/main" id="{311E1A24-6AC2-4C07-9C5A-034C03FFFD53}"/>
                </a:ext>
              </a:extLst>
            </p:cNvPr>
            <p:cNvSpPr/>
            <p:nvPr/>
          </p:nvSpPr>
          <p:spPr>
            <a:xfrm>
              <a:off x="2362561" y="4504574"/>
              <a:ext cx="113444" cy="86819"/>
            </a:xfrm>
            <a:prstGeom prst="rect">
              <a:avLst/>
            </a:prstGeom>
            <a:solidFill>
              <a:srgbClr val="D1D1D1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812" name="rc45">
              <a:extLst>
                <a:ext uri="{FF2B5EF4-FFF2-40B4-BE49-F238E27FC236}">
                  <a16:creationId xmlns:a16="http://schemas.microsoft.com/office/drawing/2014/main" id="{0F5C9311-EC2A-4FA5-9D02-0F6D284DFFDB}"/>
                </a:ext>
              </a:extLst>
            </p:cNvPr>
            <p:cNvSpPr/>
            <p:nvPr/>
          </p:nvSpPr>
          <p:spPr>
            <a:xfrm>
              <a:off x="2362561" y="4485926"/>
              <a:ext cx="113444" cy="18647"/>
            </a:xfrm>
            <a:prstGeom prst="rect">
              <a:avLst/>
            </a:prstGeom>
            <a:solidFill>
              <a:srgbClr val="E6E6E6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813" name="rc46">
              <a:extLst>
                <a:ext uri="{FF2B5EF4-FFF2-40B4-BE49-F238E27FC236}">
                  <a16:creationId xmlns:a16="http://schemas.microsoft.com/office/drawing/2014/main" id="{3C38A8F3-7046-461D-9F84-907CEF1BB2E1}"/>
                </a:ext>
              </a:extLst>
            </p:cNvPr>
            <p:cNvSpPr/>
            <p:nvPr/>
          </p:nvSpPr>
          <p:spPr>
            <a:xfrm>
              <a:off x="2498695" y="4722820"/>
              <a:ext cx="113444" cy="34219"/>
            </a:xfrm>
            <a:prstGeom prst="rect">
              <a:avLst/>
            </a:prstGeom>
            <a:solidFill>
              <a:srgbClr val="4D4D4D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814" name="rc47">
              <a:extLst>
                <a:ext uri="{FF2B5EF4-FFF2-40B4-BE49-F238E27FC236}">
                  <a16:creationId xmlns:a16="http://schemas.microsoft.com/office/drawing/2014/main" id="{BF19059A-9413-4875-9BCA-8D465B0E2FDA}"/>
                </a:ext>
              </a:extLst>
            </p:cNvPr>
            <p:cNvSpPr/>
            <p:nvPr/>
          </p:nvSpPr>
          <p:spPr>
            <a:xfrm>
              <a:off x="2498695" y="4721803"/>
              <a:ext cx="113444" cy="1017"/>
            </a:xfrm>
            <a:prstGeom prst="rect">
              <a:avLst/>
            </a:prstGeom>
            <a:solidFill>
              <a:srgbClr val="7F7F7F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815" name="rc48">
              <a:extLst>
                <a:ext uri="{FF2B5EF4-FFF2-40B4-BE49-F238E27FC236}">
                  <a16:creationId xmlns:a16="http://schemas.microsoft.com/office/drawing/2014/main" id="{27B45D5D-73CC-45F2-B10F-077EAFA76888}"/>
                </a:ext>
              </a:extLst>
            </p:cNvPr>
            <p:cNvSpPr/>
            <p:nvPr/>
          </p:nvSpPr>
          <p:spPr>
            <a:xfrm>
              <a:off x="2498695" y="4663294"/>
              <a:ext cx="113444" cy="58509"/>
            </a:xfrm>
            <a:prstGeom prst="rect">
              <a:avLst/>
            </a:prstGeom>
            <a:solidFill>
              <a:srgbClr val="A0A0A0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816" name="rc49">
              <a:extLst>
                <a:ext uri="{FF2B5EF4-FFF2-40B4-BE49-F238E27FC236}">
                  <a16:creationId xmlns:a16="http://schemas.microsoft.com/office/drawing/2014/main" id="{5D66D199-5BAC-4BAF-8314-74FF4EA4258E}"/>
                </a:ext>
              </a:extLst>
            </p:cNvPr>
            <p:cNvSpPr/>
            <p:nvPr/>
          </p:nvSpPr>
          <p:spPr>
            <a:xfrm>
              <a:off x="2498695" y="4632611"/>
              <a:ext cx="113444" cy="30683"/>
            </a:xfrm>
            <a:prstGeom prst="rect">
              <a:avLst/>
            </a:prstGeom>
            <a:solidFill>
              <a:srgbClr val="BBBBBB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817" name="rc50">
              <a:extLst>
                <a:ext uri="{FF2B5EF4-FFF2-40B4-BE49-F238E27FC236}">
                  <a16:creationId xmlns:a16="http://schemas.microsoft.com/office/drawing/2014/main" id="{DBF92045-3037-4633-B616-E8607F676E5E}"/>
                </a:ext>
              </a:extLst>
            </p:cNvPr>
            <p:cNvSpPr/>
            <p:nvPr/>
          </p:nvSpPr>
          <p:spPr>
            <a:xfrm>
              <a:off x="2498695" y="4533199"/>
              <a:ext cx="113444" cy="99412"/>
            </a:xfrm>
            <a:prstGeom prst="rect">
              <a:avLst/>
            </a:prstGeom>
            <a:solidFill>
              <a:srgbClr val="D1D1D1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818" name="rc51">
              <a:extLst>
                <a:ext uri="{FF2B5EF4-FFF2-40B4-BE49-F238E27FC236}">
                  <a16:creationId xmlns:a16="http://schemas.microsoft.com/office/drawing/2014/main" id="{A67AA2D8-E2F9-4659-8114-B2E3E7E548DB}"/>
                </a:ext>
              </a:extLst>
            </p:cNvPr>
            <p:cNvSpPr/>
            <p:nvPr/>
          </p:nvSpPr>
          <p:spPr>
            <a:xfrm>
              <a:off x="2498695" y="4515762"/>
              <a:ext cx="113444" cy="17436"/>
            </a:xfrm>
            <a:prstGeom prst="rect">
              <a:avLst/>
            </a:prstGeom>
            <a:solidFill>
              <a:srgbClr val="E6E6E6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819" name="rc52">
              <a:extLst>
                <a:ext uri="{FF2B5EF4-FFF2-40B4-BE49-F238E27FC236}">
                  <a16:creationId xmlns:a16="http://schemas.microsoft.com/office/drawing/2014/main" id="{5240BE96-9586-42B4-885D-DD813B3D5382}"/>
                </a:ext>
              </a:extLst>
            </p:cNvPr>
            <p:cNvSpPr/>
            <p:nvPr/>
          </p:nvSpPr>
          <p:spPr>
            <a:xfrm>
              <a:off x="2634829" y="4720253"/>
              <a:ext cx="113444" cy="36786"/>
            </a:xfrm>
            <a:prstGeom prst="rect">
              <a:avLst/>
            </a:prstGeom>
            <a:solidFill>
              <a:srgbClr val="4D4D4D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820" name="rc53">
              <a:extLst>
                <a:ext uri="{FF2B5EF4-FFF2-40B4-BE49-F238E27FC236}">
                  <a16:creationId xmlns:a16="http://schemas.microsoft.com/office/drawing/2014/main" id="{93E1C27F-7000-4AA6-AAF3-33AA9622BE54}"/>
                </a:ext>
              </a:extLst>
            </p:cNvPr>
            <p:cNvSpPr/>
            <p:nvPr/>
          </p:nvSpPr>
          <p:spPr>
            <a:xfrm>
              <a:off x="2634829" y="4714151"/>
              <a:ext cx="113444" cy="6102"/>
            </a:xfrm>
            <a:prstGeom prst="rect">
              <a:avLst/>
            </a:prstGeom>
            <a:solidFill>
              <a:srgbClr val="7F7F7F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821" name="rc54">
              <a:extLst>
                <a:ext uri="{FF2B5EF4-FFF2-40B4-BE49-F238E27FC236}">
                  <a16:creationId xmlns:a16="http://schemas.microsoft.com/office/drawing/2014/main" id="{7193FBC0-DAB0-4F70-9FDA-796DCB2A03C0}"/>
                </a:ext>
              </a:extLst>
            </p:cNvPr>
            <p:cNvSpPr/>
            <p:nvPr/>
          </p:nvSpPr>
          <p:spPr>
            <a:xfrm>
              <a:off x="2634829" y="4667435"/>
              <a:ext cx="113444" cy="46715"/>
            </a:xfrm>
            <a:prstGeom prst="rect">
              <a:avLst/>
            </a:prstGeom>
            <a:solidFill>
              <a:srgbClr val="A0A0A0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822" name="rc55">
              <a:extLst>
                <a:ext uri="{FF2B5EF4-FFF2-40B4-BE49-F238E27FC236}">
                  <a16:creationId xmlns:a16="http://schemas.microsoft.com/office/drawing/2014/main" id="{565B77B0-CF67-4555-9EBB-7CAD1DB7225F}"/>
                </a:ext>
              </a:extLst>
            </p:cNvPr>
            <p:cNvSpPr/>
            <p:nvPr/>
          </p:nvSpPr>
          <p:spPr>
            <a:xfrm>
              <a:off x="2634829" y="4644090"/>
              <a:ext cx="113444" cy="23345"/>
            </a:xfrm>
            <a:prstGeom prst="rect">
              <a:avLst/>
            </a:prstGeom>
            <a:solidFill>
              <a:srgbClr val="BBBBBB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823" name="rc56">
              <a:extLst>
                <a:ext uri="{FF2B5EF4-FFF2-40B4-BE49-F238E27FC236}">
                  <a16:creationId xmlns:a16="http://schemas.microsoft.com/office/drawing/2014/main" id="{E653D5FF-9E87-4C8C-B1E9-6E0D6BE30C69}"/>
                </a:ext>
              </a:extLst>
            </p:cNvPr>
            <p:cNvSpPr/>
            <p:nvPr/>
          </p:nvSpPr>
          <p:spPr>
            <a:xfrm>
              <a:off x="2634829" y="4556254"/>
              <a:ext cx="113444" cy="87836"/>
            </a:xfrm>
            <a:prstGeom prst="rect">
              <a:avLst/>
            </a:prstGeom>
            <a:solidFill>
              <a:srgbClr val="D1D1D1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824" name="rc57">
              <a:extLst>
                <a:ext uri="{FF2B5EF4-FFF2-40B4-BE49-F238E27FC236}">
                  <a16:creationId xmlns:a16="http://schemas.microsoft.com/office/drawing/2014/main" id="{CC04E2AE-E37B-45EB-9542-859B570C6123}"/>
                </a:ext>
              </a:extLst>
            </p:cNvPr>
            <p:cNvSpPr/>
            <p:nvPr/>
          </p:nvSpPr>
          <p:spPr>
            <a:xfrm>
              <a:off x="2634829" y="4537703"/>
              <a:ext cx="113444" cy="18550"/>
            </a:xfrm>
            <a:prstGeom prst="rect">
              <a:avLst/>
            </a:prstGeom>
            <a:solidFill>
              <a:srgbClr val="E6E6E6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825" name="rc58">
              <a:extLst>
                <a:ext uri="{FF2B5EF4-FFF2-40B4-BE49-F238E27FC236}">
                  <a16:creationId xmlns:a16="http://schemas.microsoft.com/office/drawing/2014/main" id="{AC61BED9-8529-49AD-9B13-14933A913D09}"/>
                </a:ext>
              </a:extLst>
            </p:cNvPr>
            <p:cNvSpPr/>
            <p:nvPr/>
          </p:nvSpPr>
          <p:spPr>
            <a:xfrm>
              <a:off x="2770963" y="4715991"/>
              <a:ext cx="113444" cy="41048"/>
            </a:xfrm>
            <a:prstGeom prst="rect">
              <a:avLst/>
            </a:prstGeom>
            <a:solidFill>
              <a:srgbClr val="4D4D4D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826" name="rc59">
              <a:extLst>
                <a:ext uri="{FF2B5EF4-FFF2-40B4-BE49-F238E27FC236}">
                  <a16:creationId xmlns:a16="http://schemas.microsoft.com/office/drawing/2014/main" id="{16C34384-797F-4FA7-8DB9-E9884CD37B65}"/>
                </a:ext>
              </a:extLst>
            </p:cNvPr>
            <p:cNvSpPr/>
            <p:nvPr/>
          </p:nvSpPr>
          <p:spPr>
            <a:xfrm>
              <a:off x="2770963" y="4710881"/>
              <a:ext cx="113444" cy="5109"/>
            </a:xfrm>
            <a:prstGeom prst="rect">
              <a:avLst/>
            </a:prstGeom>
            <a:solidFill>
              <a:srgbClr val="7F7F7F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827" name="rc60">
              <a:extLst>
                <a:ext uri="{FF2B5EF4-FFF2-40B4-BE49-F238E27FC236}">
                  <a16:creationId xmlns:a16="http://schemas.microsoft.com/office/drawing/2014/main" id="{4495F2B1-C5A7-402D-B5ED-D5B72E874368}"/>
                </a:ext>
              </a:extLst>
            </p:cNvPr>
            <p:cNvSpPr/>
            <p:nvPr/>
          </p:nvSpPr>
          <p:spPr>
            <a:xfrm>
              <a:off x="2770963" y="4638229"/>
              <a:ext cx="113444" cy="72651"/>
            </a:xfrm>
            <a:prstGeom prst="rect">
              <a:avLst/>
            </a:prstGeom>
            <a:solidFill>
              <a:srgbClr val="A0A0A0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828" name="rc61">
              <a:extLst>
                <a:ext uri="{FF2B5EF4-FFF2-40B4-BE49-F238E27FC236}">
                  <a16:creationId xmlns:a16="http://schemas.microsoft.com/office/drawing/2014/main" id="{7BF621AA-16C2-4F37-86F8-B179AC8AB38C}"/>
                </a:ext>
              </a:extLst>
            </p:cNvPr>
            <p:cNvSpPr/>
            <p:nvPr/>
          </p:nvSpPr>
          <p:spPr>
            <a:xfrm>
              <a:off x="2770963" y="4606069"/>
              <a:ext cx="113444" cy="32160"/>
            </a:xfrm>
            <a:prstGeom prst="rect">
              <a:avLst/>
            </a:prstGeom>
            <a:solidFill>
              <a:srgbClr val="BBBBBB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829" name="rc62">
              <a:extLst>
                <a:ext uri="{FF2B5EF4-FFF2-40B4-BE49-F238E27FC236}">
                  <a16:creationId xmlns:a16="http://schemas.microsoft.com/office/drawing/2014/main" id="{DB7447AB-716F-4822-9DAC-FEBC9EADE64E}"/>
                </a:ext>
              </a:extLst>
            </p:cNvPr>
            <p:cNvSpPr/>
            <p:nvPr/>
          </p:nvSpPr>
          <p:spPr>
            <a:xfrm>
              <a:off x="2770963" y="4531479"/>
              <a:ext cx="113444" cy="74589"/>
            </a:xfrm>
            <a:prstGeom prst="rect">
              <a:avLst/>
            </a:prstGeom>
            <a:solidFill>
              <a:srgbClr val="D1D1D1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830" name="rc63">
              <a:extLst>
                <a:ext uri="{FF2B5EF4-FFF2-40B4-BE49-F238E27FC236}">
                  <a16:creationId xmlns:a16="http://schemas.microsoft.com/office/drawing/2014/main" id="{9AA6D628-E982-40BD-AED4-328D4DC1DF0C}"/>
                </a:ext>
              </a:extLst>
            </p:cNvPr>
            <p:cNvSpPr/>
            <p:nvPr/>
          </p:nvSpPr>
          <p:spPr>
            <a:xfrm>
              <a:off x="2770963" y="4513704"/>
              <a:ext cx="113444" cy="17775"/>
            </a:xfrm>
            <a:prstGeom prst="rect">
              <a:avLst/>
            </a:prstGeom>
            <a:solidFill>
              <a:srgbClr val="E6E6E6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831" name="rc64">
              <a:extLst>
                <a:ext uri="{FF2B5EF4-FFF2-40B4-BE49-F238E27FC236}">
                  <a16:creationId xmlns:a16="http://schemas.microsoft.com/office/drawing/2014/main" id="{6719BE1B-F33D-44CA-9E48-39CCD4B48AB4}"/>
                </a:ext>
              </a:extLst>
            </p:cNvPr>
            <p:cNvSpPr/>
            <p:nvPr/>
          </p:nvSpPr>
          <p:spPr>
            <a:xfrm>
              <a:off x="2907097" y="4725194"/>
              <a:ext cx="113444" cy="31845"/>
            </a:xfrm>
            <a:prstGeom prst="rect">
              <a:avLst/>
            </a:prstGeom>
            <a:solidFill>
              <a:srgbClr val="4D4D4D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832" name="rc65">
              <a:extLst>
                <a:ext uri="{FF2B5EF4-FFF2-40B4-BE49-F238E27FC236}">
                  <a16:creationId xmlns:a16="http://schemas.microsoft.com/office/drawing/2014/main" id="{FB23AF22-B4A2-4ECD-8771-7C35FA8544A9}"/>
                </a:ext>
              </a:extLst>
            </p:cNvPr>
            <p:cNvSpPr/>
            <p:nvPr/>
          </p:nvSpPr>
          <p:spPr>
            <a:xfrm>
              <a:off x="2907097" y="4722360"/>
              <a:ext cx="113444" cy="2833"/>
            </a:xfrm>
            <a:prstGeom prst="rect">
              <a:avLst/>
            </a:prstGeom>
            <a:solidFill>
              <a:srgbClr val="7F7F7F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833" name="rc66">
              <a:extLst>
                <a:ext uri="{FF2B5EF4-FFF2-40B4-BE49-F238E27FC236}">
                  <a16:creationId xmlns:a16="http://schemas.microsoft.com/office/drawing/2014/main" id="{C94C034E-5FA9-4656-88D4-BD1451B50D7E}"/>
                </a:ext>
              </a:extLst>
            </p:cNvPr>
            <p:cNvSpPr/>
            <p:nvPr/>
          </p:nvSpPr>
          <p:spPr>
            <a:xfrm>
              <a:off x="2907097" y="4648812"/>
              <a:ext cx="113444" cy="73548"/>
            </a:xfrm>
            <a:prstGeom prst="rect">
              <a:avLst/>
            </a:prstGeom>
            <a:solidFill>
              <a:srgbClr val="A0A0A0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834" name="rc67">
              <a:extLst>
                <a:ext uri="{FF2B5EF4-FFF2-40B4-BE49-F238E27FC236}">
                  <a16:creationId xmlns:a16="http://schemas.microsoft.com/office/drawing/2014/main" id="{7B7A09E8-3CE4-42CF-9BCC-FB752761C936}"/>
                </a:ext>
              </a:extLst>
            </p:cNvPr>
            <p:cNvSpPr/>
            <p:nvPr/>
          </p:nvSpPr>
          <p:spPr>
            <a:xfrm>
              <a:off x="2907097" y="4591853"/>
              <a:ext cx="113444" cy="56959"/>
            </a:xfrm>
            <a:prstGeom prst="rect">
              <a:avLst/>
            </a:prstGeom>
            <a:solidFill>
              <a:srgbClr val="BBBBBB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835" name="rc68">
              <a:extLst>
                <a:ext uri="{FF2B5EF4-FFF2-40B4-BE49-F238E27FC236}">
                  <a16:creationId xmlns:a16="http://schemas.microsoft.com/office/drawing/2014/main" id="{D8075926-D443-4756-84E4-24F97E4A1EB2}"/>
                </a:ext>
              </a:extLst>
            </p:cNvPr>
            <p:cNvSpPr/>
            <p:nvPr/>
          </p:nvSpPr>
          <p:spPr>
            <a:xfrm>
              <a:off x="2907097" y="4472316"/>
              <a:ext cx="113444" cy="119536"/>
            </a:xfrm>
            <a:prstGeom prst="rect">
              <a:avLst/>
            </a:prstGeom>
            <a:solidFill>
              <a:srgbClr val="D1D1D1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836" name="rc69">
              <a:extLst>
                <a:ext uri="{FF2B5EF4-FFF2-40B4-BE49-F238E27FC236}">
                  <a16:creationId xmlns:a16="http://schemas.microsoft.com/office/drawing/2014/main" id="{22108708-1AB0-418D-94AB-E6CF7CE3920C}"/>
                </a:ext>
              </a:extLst>
            </p:cNvPr>
            <p:cNvSpPr/>
            <p:nvPr/>
          </p:nvSpPr>
          <p:spPr>
            <a:xfrm>
              <a:off x="2907097" y="4451780"/>
              <a:ext cx="113444" cy="20536"/>
            </a:xfrm>
            <a:prstGeom prst="rect">
              <a:avLst/>
            </a:prstGeom>
            <a:solidFill>
              <a:srgbClr val="E6E6E6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837" name="rc70">
              <a:extLst>
                <a:ext uri="{FF2B5EF4-FFF2-40B4-BE49-F238E27FC236}">
                  <a16:creationId xmlns:a16="http://schemas.microsoft.com/office/drawing/2014/main" id="{B8D8EE45-AEDD-41BE-B705-2FF638B05158}"/>
                </a:ext>
              </a:extLst>
            </p:cNvPr>
            <p:cNvSpPr/>
            <p:nvPr/>
          </p:nvSpPr>
          <p:spPr>
            <a:xfrm>
              <a:off x="3043230" y="4723232"/>
              <a:ext cx="113444" cy="33807"/>
            </a:xfrm>
            <a:prstGeom prst="rect">
              <a:avLst/>
            </a:prstGeom>
            <a:solidFill>
              <a:srgbClr val="4D4D4D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838" name="rc71">
              <a:extLst>
                <a:ext uri="{FF2B5EF4-FFF2-40B4-BE49-F238E27FC236}">
                  <a16:creationId xmlns:a16="http://schemas.microsoft.com/office/drawing/2014/main" id="{AE3AD162-AF0C-4336-8279-131704CA1922}"/>
                </a:ext>
              </a:extLst>
            </p:cNvPr>
            <p:cNvSpPr/>
            <p:nvPr/>
          </p:nvSpPr>
          <p:spPr>
            <a:xfrm>
              <a:off x="3043230" y="4718219"/>
              <a:ext cx="113444" cy="5012"/>
            </a:xfrm>
            <a:prstGeom prst="rect">
              <a:avLst/>
            </a:prstGeom>
            <a:solidFill>
              <a:srgbClr val="7F7F7F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839" name="rc72">
              <a:extLst>
                <a:ext uri="{FF2B5EF4-FFF2-40B4-BE49-F238E27FC236}">
                  <a16:creationId xmlns:a16="http://schemas.microsoft.com/office/drawing/2014/main" id="{F0D2D910-251B-4DFD-AF76-6B051C30A3A3}"/>
                </a:ext>
              </a:extLst>
            </p:cNvPr>
            <p:cNvSpPr/>
            <p:nvPr/>
          </p:nvSpPr>
          <p:spPr>
            <a:xfrm>
              <a:off x="3043230" y="4646294"/>
              <a:ext cx="113444" cy="71925"/>
            </a:xfrm>
            <a:prstGeom prst="rect">
              <a:avLst/>
            </a:prstGeom>
            <a:solidFill>
              <a:srgbClr val="A0A0A0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840" name="rc73">
              <a:extLst>
                <a:ext uri="{FF2B5EF4-FFF2-40B4-BE49-F238E27FC236}">
                  <a16:creationId xmlns:a16="http://schemas.microsoft.com/office/drawing/2014/main" id="{616A80C6-973E-40B2-BCA2-726E48BE0C6D}"/>
                </a:ext>
              </a:extLst>
            </p:cNvPr>
            <p:cNvSpPr/>
            <p:nvPr/>
          </p:nvSpPr>
          <p:spPr>
            <a:xfrm>
              <a:off x="3043230" y="4573060"/>
              <a:ext cx="113444" cy="73233"/>
            </a:xfrm>
            <a:prstGeom prst="rect">
              <a:avLst/>
            </a:prstGeom>
            <a:solidFill>
              <a:srgbClr val="BBBBBB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841" name="rc74">
              <a:extLst>
                <a:ext uri="{FF2B5EF4-FFF2-40B4-BE49-F238E27FC236}">
                  <a16:creationId xmlns:a16="http://schemas.microsoft.com/office/drawing/2014/main" id="{121A0A74-78A7-44DD-A8C8-2B21BB1204FA}"/>
                </a:ext>
              </a:extLst>
            </p:cNvPr>
            <p:cNvSpPr/>
            <p:nvPr/>
          </p:nvSpPr>
          <p:spPr>
            <a:xfrm>
              <a:off x="3043230" y="4451756"/>
              <a:ext cx="113444" cy="121304"/>
            </a:xfrm>
            <a:prstGeom prst="rect">
              <a:avLst/>
            </a:prstGeom>
            <a:solidFill>
              <a:srgbClr val="D1D1D1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842" name="rc75">
              <a:extLst>
                <a:ext uri="{FF2B5EF4-FFF2-40B4-BE49-F238E27FC236}">
                  <a16:creationId xmlns:a16="http://schemas.microsoft.com/office/drawing/2014/main" id="{1C22707C-3947-4446-AAA2-2CDC63C0C136}"/>
                </a:ext>
              </a:extLst>
            </p:cNvPr>
            <p:cNvSpPr/>
            <p:nvPr/>
          </p:nvSpPr>
          <p:spPr>
            <a:xfrm>
              <a:off x="3043230" y="4429791"/>
              <a:ext cx="113444" cy="21965"/>
            </a:xfrm>
            <a:prstGeom prst="rect">
              <a:avLst/>
            </a:prstGeom>
            <a:solidFill>
              <a:srgbClr val="E6E6E6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843" name="rc76">
              <a:extLst>
                <a:ext uri="{FF2B5EF4-FFF2-40B4-BE49-F238E27FC236}">
                  <a16:creationId xmlns:a16="http://schemas.microsoft.com/office/drawing/2014/main" id="{F38B6318-B632-457F-9168-A0B5C3FD025A}"/>
                </a:ext>
              </a:extLst>
            </p:cNvPr>
            <p:cNvSpPr/>
            <p:nvPr/>
          </p:nvSpPr>
          <p:spPr>
            <a:xfrm>
              <a:off x="3179364" y="4684630"/>
              <a:ext cx="113444" cy="72409"/>
            </a:xfrm>
            <a:prstGeom prst="rect">
              <a:avLst/>
            </a:prstGeom>
            <a:solidFill>
              <a:srgbClr val="4D4D4D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844" name="rc77">
              <a:extLst>
                <a:ext uri="{FF2B5EF4-FFF2-40B4-BE49-F238E27FC236}">
                  <a16:creationId xmlns:a16="http://schemas.microsoft.com/office/drawing/2014/main" id="{57EB9D71-81BA-498B-97C7-06EACC8980F9}"/>
                </a:ext>
              </a:extLst>
            </p:cNvPr>
            <p:cNvSpPr/>
            <p:nvPr/>
          </p:nvSpPr>
          <p:spPr>
            <a:xfrm>
              <a:off x="3179364" y="4676711"/>
              <a:ext cx="113444" cy="7919"/>
            </a:xfrm>
            <a:prstGeom prst="rect">
              <a:avLst/>
            </a:prstGeom>
            <a:solidFill>
              <a:srgbClr val="7F7F7F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845" name="rc78">
              <a:extLst>
                <a:ext uri="{FF2B5EF4-FFF2-40B4-BE49-F238E27FC236}">
                  <a16:creationId xmlns:a16="http://schemas.microsoft.com/office/drawing/2014/main" id="{F62D803C-2A80-43E4-93F0-59C3B922F0D3}"/>
                </a:ext>
              </a:extLst>
            </p:cNvPr>
            <p:cNvSpPr/>
            <p:nvPr/>
          </p:nvSpPr>
          <p:spPr>
            <a:xfrm>
              <a:off x="3179364" y="4541118"/>
              <a:ext cx="113444" cy="135592"/>
            </a:xfrm>
            <a:prstGeom prst="rect">
              <a:avLst/>
            </a:prstGeom>
            <a:solidFill>
              <a:srgbClr val="A0A0A0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846" name="rc79">
              <a:extLst>
                <a:ext uri="{FF2B5EF4-FFF2-40B4-BE49-F238E27FC236}">
                  <a16:creationId xmlns:a16="http://schemas.microsoft.com/office/drawing/2014/main" id="{95CD011F-0D97-465B-807A-848B6D0AE207}"/>
                </a:ext>
              </a:extLst>
            </p:cNvPr>
            <p:cNvSpPr/>
            <p:nvPr/>
          </p:nvSpPr>
          <p:spPr>
            <a:xfrm>
              <a:off x="3179364" y="4396661"/>
              <a:ext cx="113444" cy="144456"/>
            </a:xfrm>
            <a:prstGeom prst="rect">
              <a:avLst/>
            </a:prstGeom>
            <a:solidFill>
              <a:srgbClr val="BBBBBB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847" name="rc80">
              <a:extLst>
                <a:ext uri="{FF2B5EF4-FFF2-40B4-BE49-F238E27FC236}">
                  <a16:creationId xmlns:a16="http://schemas.microsoft.com/office/drawing/2014/main" id="{C99B309B-6F3C-4EF2-BAE2-C3D1F7B0D229}"/>
                </a:ext>
              </a:extLst>
            </p:cNvPr>
            <p:cNvSpPr/>
            <p:nvPr/>
          </p:nvSpPr>
          <p:spPr>
            <a:xfrm>
              <a:off x="3179364" y="4324009"/>
              <a:ext cx="113444" cy="72651"/>
            </a:xfrm>
            <a:prstGeom prst="rect">
              <a:avLst/>
            </a:prstGeom>
            <a:solidFill>
              <a:srgbClr val="D1D1D1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848" name="rc81">
              <a:extLst>
                <a:ext uri="{FF2B5EF4-FFF2-40B4-BE49-F238E27FC236}">
                  <a16:creationId xmlns:a16="http://schemas.microsoft.com/office/drawing/2014/main" id="{1D5C8DF8-95AC-449B-BEE4-33755F7F2146}"/>
                </a:ext>
              </a:extLst>
            </p:cNvPr>
            <p:cNvSpPr/>
            <p:nvPr/>
          </p:nvSpPr>
          <p:spPr>
            <a:xfrm>
              <a:off x="3179364" y="4277997"/>
              <a:ext cx="113444" cy="46012"/>
            </a:xfrm>
            <a:prstGeom prst="rect">
              <a:avLst/>
            </a:prstGeom>
            <a:solidFill>
              <a:srgbClr val="E6E6E6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849" name="rc82">
              <a:extLst>
                <a:ext uri="{FF2B5EF4-FFF2-40B4-BE49-F238E27FC236}">
                  <a16:creationId xmlns:a16="http://schemas.microsoft.com/office/drawing/2014/main" id="{ACAF9ABD-5DD2-4782-BA5D-4011C39A051B}"/>
                </a:ext>
              </a:extLst>
            </p:cNvPr>
            <p:cNvSpPr/>
            <p:nvPr/>
          </p:nvSpPr>
          <p:spPr>
            <a:xfrm>
              <a:off x="3315498" y="4653268"/>
              <a:ext cx="113444" cy="103771"/>
            </a:xfrm>
            <a:prstGeom prst="rect">
              <a:avLst/>
            </a:prstGeom>
            <a:solidFill>
              <a:srgbClr val="4D4D4D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850" name="rc83">
              <a:extLst>
                <a:ext uri="{FF2B5EF4-FFF2-40B4-BE49-F238E27FC236}">
                  <a16:creationId xmlns:a16="http://schemas.microsoft.com/office/drawing/2014/main" id="{341ED452-6A7C-409E-9944-A3A805B53DAE}"/>
                </a:ext>
              </a:extLst>
            </p:cNvPr>
            <p:cNvSpPr/>
            <p:nvPr/>
          </p:nvSpPr>
          <p:spPr>
            <a:xfrm>
              <a:off x="3315498" y="4643920"/>
              <a:ext cx="113444" cy="9347"/>
            </a:xfrm>
            <a:prstGeom prst="rect">
              <a:avLst/>
            </a:prstGeom>
            <a:solidFill>
              <a:srgbClr val="7F7F7F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851" name="rc84">
              <a:extLst>
                <a:ext uri="{FF2B5EF4-FFF2-40B4-BE49-F238E27FC236}">
                  <a16:creationId xmlns:a16="http://schemas.microsoft.com/office/drawing/2014/main" id="{B7D8C67B-9A14-4F22-A1B9-AD4F1F2C3419}"/>
                </a:ext>
              </a:extLst>
            </p:cNvPr>
            <p:cNvSpPr/>
            <p:nvPr/>
          </p:nvSpPr>
          <p:spPr>
            <a:xfrm>
              <a:off x="3315498" y="4486387"/>
              <a:ext cx="113444" cy="157533"/>
            </a:xfrm>
            <a:prstGeom prst="rect">
              <a:avLst/>
            </a:prstGeom>
            <a:solidFill>
              <a:srgbClr val="A0A0A0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852" name="rc85">
              <a:extLst>
                <a:ext uri="{FF2B5EF4-FFF2-40B4-BE49-F238E27FC236}">
                  <a16:creationId xmlns:a16="http://schemas.microsoft.com/office/drawing/2014/main" id="{F206D3EF-1F49-46F7-B7A9-33F3D5C867C0}"/>
                </a:ext>
              </a:extLst>
            </p:cNvPr>
            <p:cNvSpPr/>
            <p:nvPr/>
          </p:nvSpPr>
          <p:spPr>
            <a:xfrm>
              <a:off x="3315498" y="4312240"/>
              <a:ext cx="113444" cy="174146"/>
            </a:xfrm>
            <a:prstGeom prst="rect">
              <a:avLst/>
            </a:prstGeom>
            <a:solidFill>
              <a:srgbClr val="BBBBBB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853" name="rc86">
              <a:extLst>
                <a:ext uri="{FF2B5EF4-FFF2-40B4-BE49-F238E27FC236}">
                  <a16:creationId xmlns:a16="http://schemas.microsoft.com/office/drawing/2014/main" id="{78BF5A93-135D-4910-BEC3-AF3871BCF24B}"/>
                </a:ext>
              </a:extLst>
            </p:cNvPr>
            <p:cNvSpPr/>
            <p:nvPr/>
          </p:nvSpPr>
          <p:spPr>
            <a:xfrm>
              <a:off x="3315498" y="4236004"/>
              <a:ext cx="113444" cy="76236"/>
            </a:xfrm>
            <a:prstGeom prst="rect">
              <a:avLst/>
            </a:prstGeom>
            <a:solidFill>
              <a:srgbClr val="D1D1D1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854" name="rc87">
              <a:extLst>
                <a:ext uri="{FF2B5EF4-FFF2-40B4-BE49-F238E27FC236}">
                  <a16:creationId xmlns:a16="http://schemas.microsoft.com/office/drawing/2014/main" id="{829363AB-35B8-428B-9A4C-6D08073E2C63}"/>
                </a:ext>
              </a:extLst>
            </p:cNvPr>
            <p:cNvSpPr/>
            <p:nvPr/>
          </p:nvSpPr>
          <p:spPr>
            <a:xfrm>
              <a:off x="3315498" y="4176453"/>
              <a:ext cx="113444" cy="59550"/>
            </a:xfrm>
            <a:prstGeom prst="rect">
              <a:avLst/>
            </a:prstGeom>
            <a:solidFill>
              <a:srgbClr val="E6E6E6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855" name="rc88">
              <a:extLst>
                <a:ext uri="{FF2B5EF4-FFF2-40B4-BE49-F238E27FC236}">
                  <a16:creationId xmlns:a16="http://schemas.microsoft.com/office/drawing/2014/main" id="{6C4923EC-797B-48A8-9FF8-275E3E17B671}"/>
                </a:ext>
              </a:extLst>
            </p:cNvPr>
            <p:cNvSpPr/>
            <p:nvPr/>
          </p:nvSpPr>
          <p:spPr>
            <a:xfrm>
              <a:off x="3451632" y="4633725"/>
              <a:ext cx="113444" cy="123314"/>
            </a:xfrm>
            <a:prstGeom prst="rect">
              <a:avLst/>
            </a:prstGeom>
            <a:solidFill>
              <a:srgbClr val="4D4D4D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856" name="rc89">
              <a:extLst>
                <a:ext uri="{FF2B5EF4-FFF2-40B4-BE49-F238E27FC236}">
                  <a16:creationId xmlns:a16="http://schemas.microsoft.com/office/drawing/2014/main" id="{BF19FA18-14E9-4A6E-BCBC-11F4A650B0C5}"/>
                </a:ext>
              </a:extLst>
            </p:cNvPr>
            <p:cNvSpPr/>
            <p:nvPr/>
          </p:nvSpPr>
          <p:spPr>
            <a:xfrm>
              <a:off x="3451632" y="4613600"/>
              <a:ext cx="113444" cy="20124"/>
            </a:xfrm>
            <a:prstGeom prst="rect">
              <a:avLst/>
            </a:prstGeom>
            <a:solidFill>
              <a:srgbClr val="7F7F7F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857" name="rc90">
              <a:extLst>
                <a:ext uri="{FF2B5EF4-FFF2-40B4-BE49-F238E27FC236}">
                  <a16:creationId xmlns:a16="http://schemas.microsoft.com/office/drawing/2014/main" id="{D4EFC4E4-2733-4B0B-89E0-C12B013E53C9}"/>
                </a:ext>
              </a:extLst>
            </p:cNvPr>
            <p:cNvSpPr/>
            <p:nvPr/>
          </p:nvSpPr>
          <p:spPr>
            <a:xfrm>
              <a:off x="3451632" y="4388573"/>
              <a:ext cx="113444" cy="225027"/>
            </a:xfrm>
            <a:prstGeom prst="rect">
              <a:avLst/>
            </a:prstGeom>
            <a:solidFill>
              <a:srgbClr val="A0A0A0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858" name="rc91">
              <a:extLst>
                <a:ext uri="{FF2B5EF4-FFF2-40B4-BE49-F238E27FC236}">
                  <a16:creationId xmlns:a16="http://schemas.microsoft.com/office/drawing/2014/main" id="{185A8616-F6D5-40EE-9DD9-69A31A18624A}"/>
                </a:ext>
              </a:extLst>
            </p:cNvPr>
            <p:cNvSpPr/>
            <p:nvPr/>
          </p:nvSpPr>
          <p:spPr>
            <a:xfrm>
              <a:off x="3451632" y="4180062"/>
              <a:ext cx="113444" cy="208511"/>
            </a:xfrm>
            <a:prstGeom prst="rect">
              <a:avLst/>
            </a:prstGeom>
            <a:solidFill>
              <a:srgbClr val="BBBBBB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859" name="rc92">
              <a:extLst>
                <a:ext uri="{FF2B5EF4-FFF2-40B4-BE49-F238E27FC236}">
                  <a16:creationId xmlns:a16="http://schemas.microsoft.com/office/drawing/2014/main" id="{33A82E0A-E735-456A-B303-5AE2F2194331}"/>
                </a:ext>
              </a:extLst>
            </p:cNvPr>
            <p:cNvSpPr/>
            <p:nvPr/>
          </p:nvSpPr>
          <p:spPr>
            <a:xfrm>
              <a:off x="3451632" y="4053163"/>
              <a:ext cx="113444" cy="126898"/>
            </a:xfrm>
            <a:prstGeom prst="rect">
              <a:avLst/>
            </a:prstGeom>
            <a:solidFill>
              <a:srgbClr val="D1D1D1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860" name="rc93">
              <a:extLst>
                <a:ext uri="{FF2B5EF4-FFF2-40B4-BE49-F238E27FC236}">
                  <a16:creationId xmlns:a16="http://schemas.microsoft.com/office/drawing/2014/main" id="{2188E4BC-012C-4A2E-96E9-CDCF75E1DCC2}"/>
                </a:ext>
              </a:extLst>
            </p:cNvPr>
            <p:cNvSpPr/>
            <p:nvPr/>
          </p:nvSpPr>
          <p:spPr>
            <a:xfrm>
              <a:off x="3451632" y="3972398"/>
              <a:ext cx="113444" cy="80764"/>
            </a:xfrm>
            <a:prstGeom prst="rect">
              <a:avLst/>
            </a:prstGeom>
            <a:solidFill>
              <a:srgbClr val="E6E6E6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861" name="rc94">
              <a:extLst>
                <a:ext uri="{FF2B5EF4-FFF2-40B4-BE49-F238E27FC236}">
                  <a16:creationId xmlns:a16="http://schemas.microsoft.com/office/drawing/2014/main" id="{A829E33C-16B6-440F-A022-5172144E1587}"/>
                </a:ext>
              </a:extLst>
            </p:cNvPr>
            <p:cNvSpPr/>
            <p:nvPr/>
          </p:nvSpPr>
          <p:spPr>
            <a:xfrm>
              <a:off x="3587766" y="4670366"/>
              <a:ext cx="113444" cy="86673"/>
            </a:xfrm>
            <a:prstGeom prst="rect">
              <a:avLst/>
            </a:prstGeom>
            <a:solidFill>
              <a:srgbClr val="4D4D4D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862" name="rc95">
              <a:extLst>
                <a:ext uri="{FF2B5EF4-FFF2-40B4-BE49-F238E27FC236}">
                  <a16:creationId xmlns:a16="http://schemas.microsoft.com/office/drawing/2014/main" id="{9095C270-F7FF-4BCE-8D25-D07F518A4FCA}"/>
                </a:ext>
              </a:extLst>
            </p:cNvPr>
            <p:cNvSpPr/>
            <p:nvPr/>
          </p:nvSpPr>
          <p:spPr>
            <a:xfrm>
              <a:off x="3587766" y="4637309"/>
              <a:ext cx="113444" cy="33056"/>
            </a:xfrm>
            <a:prstGeom prst="rect">
              <a:avLst/>
            </a:prstGeom>
            <a:solidFill>
              <a:srgbClr val="7F7F7F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863" name="rc96">
              <a:extLst>
                <a:ext uri="{FF2B5EF4-FFF2-40B4-BE49-F238E27FC236}">
                  <a16:creationId xmlns:a16="http://schemas.microsoft.com/office/drawing/2014/main" id="{7F29A5B2-9EF9-475F-8221-3C4C75F29FF1}"/>
                </a:ext>
              </a:extLst>
            </p:cNvPr>
            <p:cNvSpPr/>
            <p:nvPr/>
          </p:nvSpPr>
          <p:spPr>
            <a:xfrm>
              <a:off x="3587766" y="4419571"/>
              <a:ext cx="113444" cy="217738"/>
            </a:xfrm>
            <a:prstGeom prst="rect">
              <a:avLst/>
            </a:prstGeom>
            <a:solidFill>
              <a:srgbClr val="A0A0A0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864" name="rc97">
              <a:extLst>
                <a:ext uri="{FF2B5EF4-FFF2-40B4-BE49-F238E27FC236}">
                  <a16:creationId xmlns:a16="http://schemas.microsoft.com/office/drawing/2014/main" id="{A4B2F7ED-E07B-41D9-A30F-F5ED827BDE3A}"/>
                </a:ext>
              </a:extLst>
            </p:cNvPr>
            <p:cNvSpPr/>
            <p:nvPr/>
          </p:nvSpPr>
          <p:spPr>
            <a:xfrm>
              <a:off x="3587766" y="4202947"/>
              <a:ext cx="113444" cy="216624"/>
            </a:xfrm>
            <a:prstGeom prst="rect">
              <a:avLst/>
            </a:prstGeom>
            <a:solidFill>
              <a:srgbClr val="BBBBBB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865" name="rc98">
              <a:extLst>
                <a:ext uri="{FF2B5EF4-FFF2-40B4-BE49-F238E27FC236}">
                  <a16:creationId xmlns:a16="http://schemas.microsoft.com/office/drawing/2014/main" id="{4B4210CB-C021-4E6F-82D0-FDE901828555}"/>
                </a:ext>
              </a:extLst>
            </p:cNvPr>
            <p:cNvSpPr/>
            <p:nvPr/>
          </p:nvSpPr>
          <p:spPr>
            <a:xfrm>
              <a:off x="3587766" y="4105496"/>
              <a:ext cx="113444" cy="97450"/>
            </a:xfrm>
            <a:prstGeom prst="rect">
              <a:avLst/>
            </a:prstGeom>
            <a:solidFill>
              <a:srgbClr val="D1D1D1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866" name="rc99">
              <a:extLst>
                <a:ext uri="{FF2B5EF4-FFF2-40B4-BE49-F238E27FC236}">
                  <a16:creationId xmlns:a16="http://schemas.microsoft.com/office/drawing/2014/main" id="{909134BF-96CD-4F0F-B88B-E27CCB67FB1B}"/>
                </a:ext>
              </a:extLst>
            </p:cNvPr>
            <p:cNvSpPr/>
            <p:nvPr/>
          </p:nvSpPr>
          <p:spPr>
            <a:xfrm>
              <a:off x="3587766" y="4028267"/>
              <a:ext cx="113444" cy="77229"/>
            </a:xfrm>
            <a:prstGeom prst="rect">
              <a:avLst/>
            </a:prstGeom>
            <a:solidFill>
              <a:srgbClr val="E6E6E6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867" name="rc100">
              <a:extLst>
                <a:ext uri="{FF2B5EF4-FFF2-40B4-BE49-F238E27FC236}">
                  <a16:creationId xmlns:a16="http://schemas.microsoft.com/office/drawing/2014/main" id="{BC175580-9423-431E-8872-2DB697314550}"/>
                </a:ext>
              </a:extLst>
            </p:cNvPr>
            <p:cNvSpPr/>
            <p:nvPr/>
          </p:nvSpPr>
          <p:spPr>
            <a:xfrm>
              <a:off x="3723899" y="4695431"/>
              <a:ext cx="113444" cy="61608"/>
            </a:xfrm>
            <a:prstGeom prst="rect">
              <a:avLst/>
            </a:prstGeom>
            <a:solidFill>
              <a:srgbClr val="4D4D4D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868" name="rc101">
              <a:extLst>
                <a:ext uri="{FF2B5EF4-FFF2-40B4-BE49-F238E27FC236}">
                  <a16:creationId xmlns:a16="http://schemas.microsoft.com/office/drawing/2014/main" id="{2E232E1A-05BE-423A-9750-03CFC1C277BB}"/>
                </a:ext>
              </a:extLst>
            </p:cNvPr>
            <p:cNvSpPr/>
            <p:nvPr/>
          </p:nvSpPr>
          <p:spPr>
            <a:xfrm>
              <a:off x="3723899" y="4656150"/>
              <a:ext cx="113444" cy="39280"/>
            </a:xfrm>
            <a:prstGeom prst="rect">
              <a:avLst/>
            </a:prstGeom>
            <a:solidFill>
              <a:srgbClr val="7F7F7F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869" name="rc102">
              <a:extLst>
                <a:ext uri="{FF2B5EF4-FFF2-40B4-BE49-F238E27FC236}">
                  <a16:creationId xmlns:a16="http://schemas.microsoft.com/office/drawing/2014/main" id="{04085E62-32BB-4634-83B8-B04344264047}"/>
                </a:ext>
              </a:extLst>
            </p:cNvPr>
            <p:cNvSpPr/>
            <p:nvPr/>
          </p:nvSpPr>
          <p:spPr>
            <a:xfrm>
              <a:off x="3723899" y="4409206"/>
              <a:ext cx="113444" cy="246944"/>
            </a:xfrm>
            <a:prstGeom prst="rect">
              <a:avLst/>
            </a:prstGeom>
            <a:solidFill>
              <a:srgbClr val="A0A0A0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870" name="rc103">
              <a:extLst>
                <a:ext uri="{FF2B5EF4-FFF2-40B4-BE49-F238E27FC236}">
                  <a16:creationId xmlns:a16="http://schemas.microsoft.com/office/drawing/2014/main" id="{A9F617E3-E044-49C8-9912-915931F31473}"/>
                </a:ext>
              </a:extLst>
            </p:cNvPr>
            <p:cNvSpPr/>
            <p:nvPr/>
          </p:nvSpPr>
          <p:spPr>
            <a:xfrm>
              <a:off x="3723899" y="4168849"/>
              <a:ext cx="113444" cy="240356"/>
            </a:xfrm>
            <a:prstGeom prst="rect">
              <a:avLst/>
            </a:prstGeom>
            <a:solidFill>
              <a:srgbClr val="BBBBBB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871" name="rc104">
              <a:extLst>
                <a:ext uri="{FF2B5EF4-FFF2-40B4-BE49-F238E27FC236}">
                  <a16:creationId xmlns:a16="http://schemas.microsoft.com/office/drawing/2014/main" id="{37BCD98B-6FF7-4D1E-9230-7CEAD9B85D5A}"/>
                </a:ext>
              </a:extLst>
            </p:cNvPr>
            <p:cNvSpPr/>
            <p:nvPr/>
          </p:nvSpPr>
          <p:spPr>
            <a:xfrm>
              <a:off x="3723899" y="4097771"/>
              <a:ext cx="113444" cy="71077"/>
            </a:xfrm>
            <a:prstGeom prst="rect">
              <a:avLst/>
            </a:prstGeom>
            <a:solidFill>
              <a:srgbClr val="D1D1D1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872" name="rc105">
              <a:extLst>
                <a:ext uri="{FF2B5EF4-FFF2-40B4-BE49-F238E27FC236}">
                  <a16:creationId xmlns:a16="http://schemas.microsoft.com/office/drawing/2014/main" id="{89B33F71-7CDA-4ECD-ADFE-A696B59A6378}"/>
                </a:ext>
              </a:extLst>
            </p:cNvPr>
            <p:cNvSpPr/>
            <p:nvPr/>
          </p:nvSpPr>
          <p:spPr>
            <a:xfrm>
              <a:off x="3723899" y="4025773"/>
              <a:ext cx="113444" cy="71998"/>
            </a:xfrm>
            <a:prstGeom prst="rect">
              <a:avLst/>
            </a:prstGeom>
            <a:solidFill>
              <a:srgbClr val="E6E6E6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873" name="rc106">
              <a:extLst>
                <a:ext uri="{FF2B5EF4-FFF2-40B4-BE49-F238E27FC236}">
                  <a16:creationId xmlns:a16="http://schemas.microsoft.com/office/drawing/2014/main" id="{BA798DAB-1007-4359-B856-16983817DDAF}"/>
                </a:ext>
              </a:extLst>
            </p:cNvPr>
            <p:cNvSpPr/>
            <p:nvPr/>
          </p:nvSpPr>
          <p:spPr>
            <a:xfrm>
              <a:off x="3860033" y="4719430"/>
              <a:ext cx="113444" cy="37609"/>
            </a:xfrm>
            <a:prstGeom prst="rect">
              <a:avLst/>
            </a:prstGeom>
            <a:solidFill>
              <a:srgbClr val="4D4D4D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874" name="rc107">
              <a:extLst>
                <a:ext uri="{FF2B5EF4-FFF2-40B4-BE49-F238E27FC236}">
                  <a16:creationId xmlns:a16="http://schemas.microsoft.com/office/drawing/2014/main" id="{7868B890-1941-48FB-B0F2-2D374525AE7C}"/>
                </a:ext>
              </a:extLst>
            </p:cNvPr>
            <p:cNvSpPr/>
            <p:nvPr/>
          </p:nvSpPr>
          <p:spPr>
            <a:xfrm>
              <a:off x="3860033" y="4694438"/>
              <a:ext cx="113444" cy="24992"/>
            </a:xfrm>
            <a:prstGeom prst="rect">
              <a:avLst/>
            </a:prstGeom>
            <a:solidFill>
              <a:srgbClr val="7F7F7F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875" name="rc108">
              <a:extLst>
                <a:ext uri="{FF2B5EF4-FFF2-40B4-BE49-F238E27FC236}">
                  <a16:creationId xmlns:a16="http://schemas.microsoft.com/office/drawing/2014/main" id="{DFCF6FE4-A2F5-49FF-B2F7-387ECBA3EB56}"/>
                </a:ext>
              </a:extLst>
            </p:cNvPr>
            <p:cNvSpPr/>
            <p:nvPr/>
          </p:nvSpPr>
          <p:spPr>
            <a:xfrm>
              <a:off x="3860033" y="4542789"/>
              <a:ext cx="113444" cy="151648"/>
            </a:xfrm>
            <a:prstGeom prst="rect">
              <a:avLst/>
            </a:prstGeom>
            <a:solidFill>
              <a:srgbClr val="A0A0A0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876" name="rc109">
              <a:extLst>
                <a:ext uri="{FF2B5EF4-FFF2-40B4-BE49-F238E27FC236}">
                  <a16:creationId xmlns:a16="http://schemas.microsoft.com/office/drawing/2014/main" id="{95CB9A1A-99BD-4635-A48C-9512D00AB7BF}"/>
                </a:ext>
              </a:extLst>
            </p:cNvPr>
            <p:cNvSpPr/>
            <p:nvPr/>
          </p:nvSpPr>
          <p:spPr>
            <a:xfrm>
              <a:off x="3860033" y="4355322"/>
              <a:ext cx="113444" cy="187466"/>
            </a:xfrm>
            <a:prstGeom prst="rect">
              <a:avLst/>
            </a:prstGeom>
            <a:solidFill>
              <a:srgbClr val="BBBBBB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877" name="rc110">
              <a:extLst>
                <a:ext uri="{FF2B5EF4-FFF2-40B4-BE49-F238E27FC236}">
                  <a16:creationId xmlns:a16="http://schemas.microsoft.com/office/drawing/2014/main" id="{3377823F-F78D-427F-8143-E81AC19F7B69}"/>
                </a:ext>
              </a:extLst>
            </p:cNvPr>
            <p:cNvSpPr/>
            <p:nvPr/>
          </p:nvSpPr>
          <p:spPr>
            <a:xfrm>
              <a:off x="3860033" y="4324445"/>
              <a:ext cx="113444" cy="30877"/>
            </a:xfrm>
            <a:prstGeom prst="rect">
              <a:avLst/>
            </a:prstGeom>
            <a:solidFill>
              <a:srgbClr val="D1D1D1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878" name="rc111">
              <a:extLst>
                <a:ext uri="{FF2B5EF4-FFF2-40B4-BE49-F238E27FC236}">
                  <a16:creationId xmlns:a16="http://schemas.microsoft.com/office/drawing/2014/main" id="{EDE770AD-872F-4D02-BB9C-7630A685435D}"/>
                </a:ext>
              </a:extLst>
            </p:cNvPr>
            <p:cNvSpPr/>
            <p:nvPr/>
          </p:nvSpPr>
          <p:spPr>
            <a:xfrm>
              <a:off x="3860033" y="4271095"/>
              <a:ext cx="113444" cy="53350"/>
            </a:xfrm>
            <a:prstGeom prst="rect">
              <a:avLst/>
            </a:prstGeom>
            <a:solidFill>
              <a:srgbClr val="E6E6E6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879" name="rc112">
              <a:extLst>
                <a:ext uri="{FF2B5EF4-FFF2-40B4-BE49-F238E27FC236}">
                  <a16:creationId xmlns:a16="http://schemas.microsoft.com/office/drawing/2014/main" id="{2D863632-AC46-49FE-AEBB-0CE5D3E10752}"/>
                </a:ext>
              </a:extLst>
            </p:cNvPr>
            <p:cNvSpPr/>
            <p:nvPr/>
          </p:nvSpPr>
          <p:spPr>
            <a:xfrm>
              <a:off x="3996167" y="4718631"/>
              <a:ext cx="113444" cy="38408"/>
            </a:xfrm>
            <a:prstGeom prst="rect">
              <a:avLst/>
            </a:prstGeom>
            <a:solidFill>
              <a:srgbClr val="4D4D4D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880" name="rc113">
              <a:extLst>
                <a:ext uri="{FF2B5EF4-FFF2-40B4-BE49-F238E27FC236}">
                  <a16:creationId xmlns:a16="http://schemas.microsoft.com/office/drawing/2014/main" id="{1079FBB2-6E3B-403D-98B8-64E498A9A692}"/>
                </a:ext>
              </a:extLst>
            </p:cNvPr>
            <p:cNvSpPr/>
            <p:nvPr/>
          </p:nvSpPr>
          <p:spPr>
            <a:xfrm>
              <a:off x="3996167" y="4699330"/>
              <a:ext cx="113444" cy="19301"/>
            </a:xfrm>
            <a:prstGeom prst="rect">
              <a:avLst/>
            </a:prstGeom>
            <a:solidFill>
              <a:srgbClr val="7F7F7F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881" name="rc114">
              <a:extLst>
                <a:ext uri="{FF2B5EF4-FFF2-40B4-BE49-F238E27FC236}">
                  <a16:creationId xmlns:a16="http://schemas.microsoft.com/office/drawing/2014/main" id="{726FBF3F-1C36-44ED-A6B2-7BCD3B28C481}"/>
                </a:ext>
              </a:extLst>
            </p:cNvPr>
            <p:cNvSpPr/>
            <p:nvPr/>
          </p:nvSpPr>
          <p:spPr>
            <a:xfrm>
              <a:off x="3996167" y="4578316"/>
              <a:ext cx="113444" cy="121013"/>
            </a:xfrm>
            <a:prstGeom prst="rect">
              <a:avLst/>
            </a:prstGeom>
            <a:solidFill>
              <a:srgbClr val="A0A0A0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882" name="rc115">
              <a:extLst>
                <a:ext uri="{FF2B5EF4-FFF2-40B4-BE49-F238E27FC236}">
                  <a16:creationId xmlns:a16="http://schemas.microsoft.com/office/drawing/2014/main" id="{43238831-C8B6-41A2-9C22-CD96B2463D53}"/>
                </a:ext>
              </a:extLst>
            </p:cNvPr>
            <p:cNvSpPr/>
            <p:nvPr/>
          </p:nvSpPr>
          <p:spPr>
            <a:xfrm>
              <a:off x="3996167" y="4442820"/>
              <a:ext cx="113444" cy="135495"/>
            </a:xfrm>
            <a:prstGeom prst="rect">
              <a:avLst/>
            </a:prstGeom>
            <a:solidFill>
              <a:srgbClr val="BBBBBB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883" name="rc116">
              <a:extLst>
                <a:ext uri="{FF2B5EF4-FFF2-40B4-BE49-F238E27FC236}">
                  <a16:creationId xmlns:a16="http://schemas.microsoft.com/office/drawing/2014/main" id="{6DCD8B1E-B9D3-45C7-B39D-40029388AB70}"/>
                </a:ext>
              </a:extLst>
            </p:cNvPr>
            <p:cNvSpPr/>
            <p:nvPr/>
          </p:nvSpPr>
          <p:spPr>
            <a:xfrm>
              <a:off x="3996167" y="4416495"/>
              <a:ext cx="113444" cy="26324"/>
            </a:xfrm>
            <a:prstGeom prst="rect">
              <a:avLst/>
            </a:prstGeom>
            <a:solidFill>
              <a:srgbClr val="D1D1D1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884" name="rc117">
              <a:extLst>
                <a:ext uri="{FF2B5EF4-FFF2-40B4-BE49-F238E27FC236}">
                  <a16:creationId xmlns:a16="http://schemas.microsoft.com/office/drawing/2014/main" id="{9F47EE2C-E597-492A-9C85-C377262C19D0}"/>
                </a:ext>
              </a:extLst>
            </p:cNvPr>
            <p:cNvSpPr/>
            <p:nvPr/>
          </p:nvSpPr>
          <p:spPr>
            <a:xfrm>
              <a:off x="3996167" y="4368182"/>
              <a:ext cx="113444" cy="48313"/>
            </a:xfrm>
            <a:prstGeom prst="rect">
              <a:avLst/>
            </a:prstGeom>
            <a:solidFill>
              <a:srgbClr val="E6E6E6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885" name="rc118">
              <a:extLst>
                <a:ext uri="{FF2B5EF4-FFF2-40B4-BE49-F238E27FC236}">
                  <a16:creationId xmlns:a16="http://schemas.microsoft.com/office/drawing/2014/main" id="{E4968C32-EA37-4590-BE85-3F04C8C28C11}"/>
                </a:ext>
              </a:extLst>
            </p:cNvPr>
            <p:cNvSpPr/>
            <p:nvPr/>
          </p:nvSpPr>
          <p:spPr>
            <a:xfrm>
              <a:off x="4132301" y="4726187"/>
              <a:ext cx="113444" cy="30852"/>
            </a:xfrm>
            <a:prstGeom prst="rect">
              <a:avLst/>
            </a:prstGeom>
            <a:solidFill>
              <a:srgbClr val="4D4D4D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886" name="rc119">
              <a:extLst>
                <a:ext uri="{FF2B5EF4-FFF2-40B4-BE49-F238E27FC236}">
                  <a16:creationId xmlns:a16="http://schemas.microsoft.com/office/drawing/2014/main" id="{0A8CACC7-EECC-4B1D-95E5-FAB6C53051E5}"/>
                </a:ext>
              </a:extLst>
            </p:cNvPr>
            <p:cNvSpPr/>
            <p:nvPr/>
          </p:nvSpPr>
          <p:spPr>
            <a:xfrm>
              <a:off x="4132301" y="4717880"/>
              <a:ext cx="113444" cy="8306"/>
            </a:xfrm>
            <a:prstGeom prst="rect">
              <a:avLst/>
            </a:prstGeom>
            <a:solidFill>
              <a:srgbClr val="7F7F7F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887" name="rc120">
              <a:extLst>
                <a:ext uri="{FF2B5EF4-FFF2-40B4-BE49-F238E27FC236}">
                  <a16:creationId xmlns:a16="http://schemas.microsoft.com/office/drawing/2014/main" id="{A2F6435B-3FA1-4E94-B827-7ABEE6DD2E1C}"/>
                </a:ext>
              </a:extLst>
            </p:cNvPr>
            <p:cNvSpPr/>
            <p:nvPr/>
          </p:nvSpPr>
          <p:spPr>
            <a:xfrm>
              <a:off x="4132301" y="4639246"/>
              <a:ext cx="113444" cy="78633"/>
            </a:xfrm>
            <a:prstGeom prst="rect">
              <a:avLst/>
            </a:prstGeom>
            <a:solidFill>
              <a:srgbClr val="A0A0A0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888" name="rc121">
              <a:extLst>
                <a:ext uri="{FF2B5EF4-FFF2-40B4-BE49-F238E27FC236}">
                  <a16:creationId xmlns:a16="http://schemas.microsoft.com/office/drawing/2014/main" id="{FAEC987C-6720-4203-80B7-EFEB8740E2BD}"/>
                </a:ext>
              </a:extLst>
            </p:cNvPr>
            <p:cNvSpPr/>
            <p:nvPr/>
          </p:nvSpPr>
          <p:spPr>
            <a:xfrm>
              <a:off x="4132301" y="4549521"/>
              <a:ext cx="113444" cy="89725"/>
            </a:xfrm>
            <a:prstGeom prst="rect">
              <a:avLst/>
            </a:prstGeom>
            <a:solidFill>
              <a:srgbClr val="BBBBBB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889" name="rc122">
              <a:extLst>
                <a:ext uri="{FF2B5EF4-FFF2-40B4-BE49-F238E27FC236}">
                  <a16:creationId xmlns:a16="http://schemas.microsoft.com/office/drawing/2014/main" id="{634DB73D-2FCA-4E67-86C4-355EC4B183B7}"/>
                </a:ext>
              </a:extLst>
            </p:cNvPr>
            <p:cNvSpPr/>
            <p:nvPr/>
          </p:nvSpPr>
          <p:spPr>
            <a:xfrm>
              <a:off x="4132301" y="4514842"/>
              <a:ext cx="113444" cy="34679"/>
            </a:xfrm>
            <a:prstGeom prst="rect">
              <a:avLst/>
            </a:prstGeom>
            <a:solidFill>
              <a:srgbClr val="D1D1D1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890" name="rc123">
              <a:extLst>
                <a:ext uri="{FF2B5EF4-FFF2-40B4-BE49-F238E27FC236}">
                  <a16:creationId xmlns:a16="http://schemas.microsoft.com/office/drawing/2014/main" id="{D53C3ED6-EFB4-4AF2-A0C0-F420FBB18DDA}"/>
                </a:ext>
              </a:extLst>
            </p:cNvPr>
            <p:cNvSpPr/>
            <p:nvPr/>
          </p:nvSpPr>
          <p:spPr>
            <a:xfrm>
              <a:off x="4132301" y="4472849"/>
              <a:ext cx="113444" cy="41992"/>
            </a:xfrm>
            <a:prstGeom prst="rect">
              <a:avLst/>
            </a:prstGeom>
            <a:solidFill>
              <a:srgbClr val="E6E6E6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891" name="rc124">
              <a:extLst>
                <a:ext uri="{FF2B5EF4-FFF2-40B4-BE49-F238E27FC236}">
                  <a16:creationId xmlns:a16="http://schemas.microsoft.com/office/drawing/2014/main" id="{BACB86C0-1CA2-441C-8694-D679CE00332E}"/>
                </a:ext>
              </a:extLst>
            </p:cNvPr>
            <p:cNvSpPr/>
            <p:nvPr/>
          </p:nvSpPr>
          <p:spPr>
            <a:xfrm>
              <a:off x="4268434" y="4710881"/>
              <a:ext cx="113444" cy="46158"/>
            </a:xfrm>
            <a:prstGeom prst="rect">
              <a:avLst/>
            </a:prstGeom>
            <a:solidFill>
              <a:srgbClr val="4D4D4D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892" name="rc125">
              <a:extLst>
                <a:ext uri="{FF2B5EF4-FFF2-40B4-BE49-F238E27FC236}">
                  <a16:creationId xmlns:a16="http://schemas.microsoft.com/office/drawing/2014/main" id="{1BAF1CE1-1376-4CEC-A46E-392C117D49D8}"/>
                </a:ext>
              </a:extLst>
            </p:cNvPr>
            <p:cNvSpPr/>
            <p:nvPr/>
          </p:nvSpPr>
          <p:spPr>
            <a:xfrm>
              <a:off x="4268434" y="4691943"/>
              <a:ext cx="113444" cy="18937"/>
            </a:xfrm>
            <a:prstGeom prst="rect">
              <a:avLst/>
            </a:prstGeom>
            <a:solidFill>
              <a:srgbClr val="7F7F7F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893" name="rc126">
              <a:extLst>
                <a:ext uri="{FF2B5EF4-FFF2-40B4-BE49-F238E27FC236}">
                  <a16:creationId xmlns:a16="http://schemas.microsoft.com/office/drawing/2014/main" id="{33A346F2-78FE-46A1-B25D-0E672E7E4CC1}"/>
                </a:ext>
              </a:extLst>
            </p:cNvPr>
            <p:cNvSpPr/>
            <p:nvPr/>
          </p:nvSpPr>
          <p:spPr>
            <a:xfrm>
              <a:off x="4268434" y="4608006"/>
              <a:ext cx="113444" cy="83937"/>
            </a:xfrm>
            <a:prstGeom prst="rect">
              <a:avLst/>
            </a:prstGeom>
            <a:solidFill>
              <a:srgbClr val="A0A0A0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894" name="rc127">
              <a:extLst>
                <a:ext uri="{FF2B5EF4-FFF2-40B4-BE49-F238E27FC236}">
                  <a16:creationId xmlns:a16="http://schemas.microsoft.com/office/drawing/2014/main" id="{13C5EE33-0D44-4211-A9C2-B1C47EEB2D38}"/>
                </a:ext>
              </a:extLst>
            </p:cNvPr>
            <p:cNvSpPr/>
            <p:nvPr/>
          </p:nvSpPr>
          <p:spPr>
            <a:xfrm>
              <a:off x="4268434" y="4540440"/>
              <a:ext cx="113444" cy="67566"/>
            </a:xfrm>
            <a:prstGeom prst="rect">
              <a:avLst/>
            </a:prstGeom>
            <a:solidFill>
              <a:srgbClr val="BBBBBB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895" name="rc128">
              <a:extLst>
                <a:ext uri="{FF2B5EF4-FFF2-40B4-BE49-F238E27FC236}">
                  <a16:creationId xmlns:a16="http://schemas.microsoft.com/office/drawing/2014/main" id="{77EDFF7F-4DE2-458E-B2D5-5311369E1296}"/>
                </a:ext>
              </a:extLst>
            </p:cNvPr>
            <p:cNvSpPr/>
            <p:nvPr/>
          </p:nvSpPr>
          <p:spPr>
            <a:xfrm>
              <a:off x="4268434" y="4510943"/>
              <a:ext cx="113444" cy="29496"/>
            </a:xfrm>
            <a:prstGeom prst="rect">
              <a:avLst/>
            </a:prstGeom>
            <a:solidFill>
              <a:srgbClr val="D1D1D1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896" name="rc129">
              <a:extLst>
                <a:ext uri="{FF2B5EF4-FFF2-40B4-BE49-F238E27FC236}">
                  <a16:creationId xmlns:a16="http://schemas.microsoft.com/office/drawing/2014/main" id="{345CFAF6-4419-4D32-A43C-1ED0656A61D1}"/>
                </a:ext>
              </a:extLst>
            </p:cNvPr>
            <p:cNvSpPr/>
            <p:nvPr/>
          </p:nvSpPr>
          <p:spPr>
            <a:xfrm>
              <a:off x="4268434" y="4470452"/>
              <a:ext cx="113444" cy="40491"/>
            </a:xfrm>
            <a:prstGeom prst="rect">
              <a:avLst/>
            </a:prstGeom>
            <a:solidFill>
              <a:srgbClr val="E6E6E6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897" name="rc130">
              <a:extLst>
                <a:ext uri="{FF2B5EF4-FFF2-40B4-BE49-F238E27FC236}">
                  <a16:creationId xmlns:a16="http://schemas.microsoft.com/office/drawing/2014/main" id="{4550B0F5-26C8-43DE-B68E-6498C5230632}"/>
                </a:ext>
              </a:extLst>
            </p:cNvPr>
            <p:cNvSpPr/>
            <p:nvPr/>
          </p:nvSpPr>
          <p:spPr>
            <a:xfrm>
              <a:off x="4404568" y="4641450"/>
              <a:ext cx="113444" cy="115589"/>
            </a:xfrm>
            <a:prstGeom prst="rect">
              <a:avLst/>
            </a:prstGeom>
            <a:solidFill>
              <a:srgbClr val="4D4D4D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898" name="rc131">
              <a:extLst>
                <a:ext uri="{FF2B5EF4-FFF2-40B4-BE49-F238E27FC236}">
                  <a16:creationId xmlns:a16="http://schemas.microsoft.com/office/drawing/2014/main" id="{606D57AE-5302-4D74-AD54-6DE890147FFB}"/>
                </a:ext>
              </a:extLst>
            </p:cNvPr>
            <p:cNvSpPr/>
            <p:nvPr/>
          </p:nvSpPr>
          <p:spPr>
            <a:xfrm>
              <a:off x="4404568" y="4575749"/>
              <a:ext cx="113444" cy="65701"/>
            </a:xfrm>
            <a:prstGeom prst="rect">
              <a:avLst/>
            </a:prstGeom>
            <a:solidFill>
              <a:srgbClr val="7F7F7F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899" name="rc132">
              <a:extLst>
                <a:ext uri="{FF2B5EF4-FFF2-40B4-BE49-F238E27FC236}">
                  <a16:creationId xmlns:a16="http://schemas.microsoft.com/office/drawing/2014/main" id="{CC9EDDB7-08FF-4B28-906E-5EE535B4AEE2}"/>
                </a:ext>
              </a:extLst>
            </p:cNvPr>
            <p:cNvSpPr/>
            <p:nvPr/>
          </p:nvSpPr>
          <p:spPr>
            <a:xfrm>
              <a:off x="4404568" y="4491182"/>
              <a:ext cx="113444" cy="84566"/>
            </a:xfrm>
            <a:prstGeom prst="rect">
              <a:avLst/>
            </a:prstGeom>
            <a:solidFill>
              <a:srgbClr val="A0A0A0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900" name="rc133">
              <a:extLst>
                <a:ext uri="{FF2B5EF4-FFF2-40B4-BE49-F238E27FC236}">
                  <a16:creationId xmlns:a16="http://schemas.microsoft.com/office/drawing/2014/main" id="{F96C7721-3979-445A-924B-C6F297191C25}"/>
                </a:ext>
              </a:extLst>
            </p:cNvPr>
            <p:cNvSpPr/>
            <p:nvPr/>
          </p:nvSpPr>
          <p:spPr>
            <a:xfrm>
              <a:off x="4404568" y="4358519"/>
              <a:ext cx="113444" cy="132662"/>
            </a:xfrm>
            <a:prstGeom prst="rect">
              <a:avLst/>
            </a:prstGeom>
            <a:solidFill>
              <a:srgbClr val="BBBBBB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901" name="rc134">
              <a:extLst>
                <a:ext uri="{FF2B5EF4-FFF2-40B4-BE49-F238E27FC236}">
                  <a16:creationId xmlns:a16="http://schemas.microsoft.com/office/drawing/2014/main" id="{47044CC7-0B42-4F2E-BCA6-82D4E8BBCBFF}"/>
                </a:ext>
              </a:extLst>
            </p:cNvPr>
            <p:cNvSpPr/>
            <p:nvPr/>
          </p:nvSpPr>
          <p:spPr>
            <a:xfrm>
              <a:off x="4404568" y="4298533"/>
              <a:ext cx="113444" cy="59986"/>
            </a:xfrm>
            <a:prstGeom prst="rect">
              <a:avLst/>
            </a:prstGeom>
            <a:solidFill>
              <a:srgbClr val="D1D1D1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902" name="rc135">
              <a:extLst>
                <a:ext uri="{FF2B5EF4-FFF2-40B4-BE49-F238E27FC236}">
                  <a16:creationId xmlns:a16="http://schemas.microsoft.com/office/drawing/2014/main" id="{42FB66F0-433B-4BB1-A916-8E608670068A}"/>
                </a:ext>
              </a:extLst>
            </p:cNvPr>
            <p:cNvSpPr/>
            <p:nvPr/>
          </p:nvSpPr>
          <p:spPr>
            <a:xfrm>
              <a:off x="4404568" y="4241259"/>
              <a:ext cx="113444" cy="57273"/>
            </a:xfrm>
            <a:prstGeom prst="rect">
              <a:avLst/>
            </a:prstGeom>
            <a:solidFill>
              <a:srgbClr val="E6E6E6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903" name="rc136">
              <a:extLst>
                <a:ext uri="{FF2B5EF4-FFF2-40B4-BE49-F238E27FC236}">
                  <a16:creationId xmlns:a16="http://schemas.microsoft.com/office/drawing/2014/main" id="{86EABB36-2E97-4BF4-B917-A44E2B9AAE6C}"/>
                </a:ext>
              </a:extLst>
            </p:cNvPr>
            <p:cNvSpPr/>
            <p:nvPr/>
          </p:nvSpPr>
          <p:spPr>
            <a:xfrm>
              <a:off x="4540702" y="4558457"/>
              <a:ext cx="113444" cy="198582"/>
            </a:xfrm>
            <a:prstGeom prst="rect">
              <a:avLst/>
            </a:prstGeom>
            <a:solidFill>
              <a:srgbClr val="4D4D4D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904" name="rc137">
              <a:extLst>
                <a:ext uri="{FF2B5EF4-FFF2-40B4-BE49-F238E27FC236}">
                  <a16:creationId xmlns:a16="http://schemas.microsoft.com/office/drawing/2014/main" id="{F168CAEF-54E3-450F-93B1-5C32BB4A1831}"/>
                </a:ext>
              </a:extLst>
            </p:cNvPr>
            <p:cNvSpPr/>
            <p:nvPr/>
          </p:nvSpPr>
          <p:spPr>
            <a:xfrm>
              <a:off x="4540702" y="4411870"/>
              <a:ext cx="113444" cy="146587"/>
            </a:xfrm>
            <a:prstGeom prst="rect">
              <a:avLst/>
            </a:prstGeom>
            <a:solidFill>
              <a:srgbClr val="7F7F7F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905" name="rc138">
              <a:extLst>
                <a:ext uri="{FF2B5EF4-FFF2-40B4-BE49-F238E27FC236}">
                  <a16:creationId xmlns:a16="http://schemas.microsoft.com/office/drawing/2014/main" id="{70848779-5E43-4F9F-95B4-3F99CABA6317}"/>
                </a:ext>
              </a:extLst>
            </p:cNvPr>
            <p:cNvSpPr/>
            <p:nvPr/>
          </p:nvSpPr>
          <p:spPr>
            <a:xfrm>
              <a:off x="4540702" y="4338927"/>
              <a:ext cx="113444" cy="72942"/>
            </a:xfrm>
            <a:prstGeom prst="rect">
              <a:avLst/>
            </a:prstGeom>
            <a:solidFill>
              <a:srgbClr val="A0A0A0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906" name="rc139">
              <a:extLst>
                <a:ext uri="{FF2B5EF4-FFF2-40B4-BE49-F238E27FC236}">
                  <a16:creationId xmlns:a16="http://schemas.microsoft.com/office/drawing/2014/main" id="{4379B4D3-70A0-4330-A0B4-63857CF472DB}"/>
                </a:ext>
              </a:extLst>
            </p:cNvPr>
            <p:cNvSpPr/>
            <p:nvPr/>
          </p:nvSpPr>
          <p:spPr>
            <a:xfrm>
              <a:off x="4540702" y="4098159"/>
              <a:ext cx="113444" cy="240768"/>
            </a:xfrm>
            <a:prstGeom prst="rect">
              <a:avLst/>
            </a:prstGeom>
            <a:solidFill>
              <a:srgbClr val="BBBBBB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907" name="rc140">
              <a:extLst>
                <a:ext uri="{FF2B5EF4-FFF2-40B4-BE49-F238E27FC236}">
                  <a16:creationId xmlns:a16="http://schemas.microsoft.com/office/drawing/2014/main" id="{436CC225-2DE4-43E0-825A-26776FE656BA}"/>
                </a:ext>
              </a:extLst>
            </p:cNvPr>
            <p:cNvSpPr/>
            <p:nvPr/>
          </p:nvSpPr>
          <p:spPr>
            <a:xfrm>
              <a:off x="4540702" y="4038657"/>
              <a:ext cx="113444" cy="59501"/>
            </a:xfrm>
            <a:prstGeom prst="rect">
              <a:avLst/>
            </a:prstGeom>
            <a:solidFill>
              <a:srgbClr val="D1D1D1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908" name="rc141">
              <a:extLst>
                <a:ext uri="{FF2B5EF4-FFF2-40B4-BE49-F238E27FC236}">
                  <a16:creationId xmlns:a16="http://schemas.microsoft.com/office/drawing/2014/main" id="{B4EC9FC4-280A-4CBF-8335-4E68BA38E940}"/>
                </a:ext>
              </a:extLst>
            </p:cNvPr>
            <p:cNvSpPr/>
            <p:nvPr/>
          </p:nvSpPr>
          <p:spPr>
            <a:xfrm>
              <a:off x="4540702" y="3962663"/>
              <a:ext cx="113444" cy="75993"/>
            </a:xfrm>
            <a:prstGeom prst="rect">
              <a:avLst/>
            </a:prstGeom>
            <a:solidFill>
              <a:srgbClr val="E6E6E6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909" name="rc142">
              <a:extLst>
                <a:ext uri="{FF2B5EF4-FFF2-40B4-BE49-F238E27FC236}">
                  <a16:creationId xmlns:a16="http://schemas.microsoft.com/office/drawing/2014/main" id="{2A04FC7B-FA0F-414A-9612-9AD2D7B28C21}"/>
                </a:ext>
              </a:extLst>
            </p:cNvPr>
            <p:cNvSpPr/>
            <p:nvPr/>
          </p:nvSpPr>
          <p:spPr>
            <a:xfrm>
              <a:off x="4676836" y="4650847"/>
              <a:ext cx="113444" cy="106192"/>
            </a:xfrm>
            <a:prstGeom prst="rect">
              <a:avLst/>
            </a:prstGeom>
            <a:solidFill>
              <a:srgbClr val="4D4D4D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910" name="rc143">
              <a:extLst>
                <a:ext uri="{FF2B5EF4-FFF2-40B4-BE49-F238E27FC236}">
                  <a16:creationId xmlns:a16="http://schemas.microsoft.com/office/drawing/2014/main" id="{E70585CD-DF09-4DF3-BC9C-C1A60135EB03}"/>
                </a:ext>
              </a:extLst>
            </p:cNvPr>
            <p:cNvSpPr/>
            <p:nvPr/>
          </p:nvSpPr>
          <p:spPr>
            <a:xfrm>
              <a:off x="4676836" y="4637769"/>
              <a:ext cx="113444" cy="13077"/>
            </a:xfrm>
            <a:prstGeom prst="rect">
              <a:avLst/>
            </a:prstGeom>
            <a:solidFill>
              <a:srgbClr val="7F7F7F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911" name="rc144">
              <a:extLst>
                <a:ext uri="{FF2B5EF4-FFF2-40B4-BE49-F238E27FC236}">
                  <a16:creationId xmlns:a16="http://schemas.microsoft.com/office/drawing/2014/main" id="{F9A51FB6-7B4A-4BD9-9F48-265B782F9718}"/>
                </a:ext>
              </a:extLst>
            </p:cNvPr>
            <p:cNvSpPr/>
            <p:nvPr/>
          </p:nvSpPr>
          <p:spPr>
            <a:xfrm>
              <a:off x="4676836" y="4573351"/>
              <a:ext cx="113444" cy="64418"/>
            </a:xfrm>
            <a:prstGeom prst="rect">
              <a:avLst/>
            </a:prstGeom>
            <a:solidFill>
              <a:srgbClr val="A0A0A0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912" name="rc145">
              <a:extLst>
                <a:ext uri="{FF2B5EF4-FFF2-40B4-BE49-F238E27FC236}">
                  <a16:creationId xmlns:a16="http://schemas.microsoft.com/office/drawing/2014/main" id="{76E725E6-736B-40E0-91A4-6AD533F105DF}"/>
                </a:ext>
              </a:extLst>
            </p:cNvPr>
            <p:cNvSpPr/>
            <p:nvPr/>
          </p:nvSpPr>
          <p:spPr>
            <a:xfrm>
              <a:off x="4676836" y="4263369"/>
              <a:ext cx="113444" cy="309981"/>
            </a:xfrm>
            <a:prstGeom prst="rect">
              <a:avLst/>
            </a:prstGeom>
            <a:solidFill>
              <a:srgbClr val="BBBBBB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913" name="rc146">
              <a:extLst>
                <a:ext uri="{FF2B5EF4-FFF2-40B4-BE49-F238E27FC236}">
                  <a16:creationId xmlns:a16="http://schemas.microsoft.com/office/drawing/2014/main" id="{F6C7A052-0705-46AA-B0C6-BA85217563B9}"/>
                </a:ext>
              </a:extLst>
            </p:cNvPr>
            <p:cNvSpPr/>
            <p:nvPr/>
          </p:nvSpPr>
          <p:spPr>
            <a:xfrm>
              <a:off x="4676836" y="4195730"/>
              <a:ext cx="113444" cy="67639"/>
            </a:xfrm>
            <a:prstGeom prst="rect">
              <a:avLst/>
            </a:prstGeom>
            <a:solidFill>
              <a:srgbClr val="D1D1D1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914" name="rc147">
              <a:extLst>
                <a:ext uri="{FF2B5EF4-FFF2-40B4-BE49-F238E27FC236}">
                  <a16:creationId xmlns:a16="http://schemas.microsoft.com/office/drawing/2014/main" id="{D77D428B-FCB5-4099-8515-40DD0C4ED567}"/>
                </a:ext>
              </a:extLst>
            </p:cNvPr>
            <p:cNvSpPr/>
            <p:nvPr/>
          </p:nvSpPr>
          <p:spPr>
            <a:xfrm>
              <a:off x="4676836" y="4119397"/>
              <a:ext cx="113444" cy="76333"/>
            </a:xfrm>
            <a:prstGeom prst="rect">
              <a:avLst/>
            </a:prstGeom>
            <a:solidFill>
              <a:srgbClr val="E6E6E6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915" name="rc148">
              <a:extLst>
                <a:ext uri="{FF2B5EF4-FFF2-40B4-BE49-F238E27FC236}">
                  <a16:creationId xmlns:a16="http://schemas.microsoft.com/office/drawing/2014/main" id="{A4E5AC2C-E3C8-4A1E-AFE3-09E5FE97D90B}"/>
                </a:ext>
              </a:extLst>
            </p:cNvPr>
            <p:cNvSpPr/>
            <p:nvPr/>
          </p:nvSpPr>
          <p:spPr>
            <a:xfrm>
              <a:off x="4812970" y="3365100"/>
              <a:ext cx="113444" cy="1391939"/>
            </a:xfrm>
            <a:prstGeom prst="rect">
              <a:avLst/>
            </a:prstGeom>
            <a:solidFill>
              <a:srgbClr val="4D4D4D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916" name="rc149">
              <a:extLst>
                <a:ext uri="{FF2B5EF4-FFF2-40B4-BE49-F238E27FC236}">
                  <a16:creationId xmlns:a16="http://schemas.microsoft.com/office/drawing/2014/main" id="{B535DE08-131A-456B-8A79-467C7AD748DF}"/>
                </a:ext>
              </a:extLst>
            </p:cNvPr>
            <p:cNvSpPr/>
            <p:nvPr/>
          </p:nvSpPr>
          <p:spPr>
            <a:xfrm>
              <a:off x="4812970" y="3360693"/>
              <a:ext cx="113444" cy="4407"/>
            </a:xfrm>
            <a:prstGeom prst="rect">
              <a:avLst/>
            </a:prstGeom>
            <a:solidFill>
              <a:srgbClr val="7F7F7F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917" name="rc150">
              <a:extLst>
                <a:ext uri="{FF2B5EF4-FFF2-40B4-BE49-F238E27FC236}">
                  <a16:creationId xmlns:a16="http://schemas.microsoft.com/office/drawing/2014/main" id="{F5A426C1-B5B0-42E5-A64B-5374117F839B}"/>
                </a:ext>
              </a:extLst>
            </p:cNvPr>
            <p:cNvSpPr/>
            <p:nvPr/>
          </p:nvSpPr>
          <p:spPr>
            <a:xfrm>
              <a:off x="4812970" y="3257963"/>
              <a:ext cx="113444" cy="102729"/>
            </a:xfrm>
            <a:prstGeom prst="rect">
              <a:avLst/>
            </a:prstGeom>
            <a:solidFill>
              <a:srgbClr val="A0A0A0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918" name="rc151">
              <a:extLst>
                <a:ext uri="{FF2B5EF4-FFF2-40B4-BE49-F238E27FC236}">
                  <a16:creationId xmlns:a16="http://schemas.microsoft.com/office/drawing/2014/main" id="{5B100851-B106-4C34-AE69-686D2359B59B}"/>
                </a:ext>
              </a:extLst>
            </p:cNvPr>
            <p:cNvSpPr/>
            <p:nvPr/>
          </p:nvSpPr>
          <p:spPr>
            <a:xfrm>
              <a:off x="4812970" y="2792457"/>
              <a:ext cx="113444" cy="465505"/>
            </a:xfrm>
            <a:prstGeom prst="rect">
              <a:avLst/>
            </a:prstGeom>
            <a:solidFill>
              <a:srgbClr val="BBBBBB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919" name="rc152">
              <a:extLst>
                <a:ext uri="{FF2B5EF4-FFF2-40B4-BE49-F238E27FC236}">
                  <a16:creationId xmlns:a16="http://schemas.microsoft.com/office/drawing/2014/main" id="{4935169B-CA88-4036-810B-715831E4BA7B}"/>
                </a:ext>
              </a:extLst>
            </p:cNvPr>
            <p:cNvSpPr/>
            <p:nvPr/>
          </p:nvSpPr>
          <p:spPr>
            <a:xfrm>
              <a:off x="4812970" y="2692343"/>
              <a:ext cx="113444" cy="100114"/>
            </a:xfrm>
            <a:prstGeom prst="rect">
              <a:avLst/>
            </a:prstGeom>
            <a:solidFill>
              <a:srgbClr val="D1D1D1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920" name="rc153">
              <a:extLst>
                <a:ext uri="{FF2B5EF4-FFF2-40B4-BE49-F238E27FC236}">
                  <a16:creationId xmlns:a16="http://schemas.microsoft.com/office/drawing/2014/main" id="{106DF6A3-E456-4EB8-A151-C23DD2724910}"/>
                </a:ext>
              </a:extLst>
            </p:cNvPr>
            <p:cNvSpPr/>
            <p:nvPr/>
          </p:nvSpPr>
          <p:spPr>
            <a:xfrm>
              <a:off x="4812970" y="2516694"/>
              <a:ext cx="113444" cy="175648"/>
            </a:xfrm>
            <a:prstGeom prst="rect">
              <a:avLst/>
            </a:prstGeom>
            <a:solidFill>
              <a:srgbClr val="E6E6E6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921" name="rc154">
              <a:extLst>
                <a:ext uri="{FF2B5EF4-FFF2-40B4-BE49-F238E27FC236}">
                  <a16:creationId xmlns:a16="http://schemas.microsoft.com/office/drawing/2014/main" id="{DDA22BF7-E7A9-4978-9654-E01BA91E50B5}"/>
                </a:ext>
              </a:extLst>
            </p:cNvPr>
            <p:cNvSpPr/>
            <p:nvPr/>
          </p:nvSpPr>
          <p:spPr>
            <a:xfrm>
              <a:off x="4949103" y="2855858"/>
              <a:ext cx="113444" cy="1901181"/>
            </a:xfrm>
            <a:prstGeom prst="rect">
              <a:avLst/>
            </a:prstGeom>
            <a:solidFill>
              <a:srgbClr val="4D4D4D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922" name="rc155">
              <a:extLst>
                <a:ext uri="{FF2B5EF4-FFF2-40B4-BE49-F238E27FC236}">
                  <a16:creationId xmlns:a16="http://schemas.microsoft.com/office/drawing/2014/main" id="{53E8260C-C331-4788-8682-E03CCE68CC5B}"/>
                </a:ext>
              </a:extLst>
            </p:cNvPr>
            <p:cNvSpPr/>
            <p:nvPr/>
          </p:nvSpPr>
          <p:spPr>
            <a:xfrm>
              <a:off x="4949103" y="2845469"/>
              <a:ext cx="113444" cy="10389"/>
            </a:xfrm>
            <a:prstGeom prst="rect">
              <a:avLst/>
            </a:prstGeom>
            <a:solidFill>
              <a:srgbClr val="7F7F7F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923" name="rc156">
              <a:extLst>
                <a:ext uri="{FF2B5EF4-FFF2-40B4-BE49-F238E27FC236}">
                  <a16:creationId xmlns:a16="http://schemas.microsoft.com/office/drawing/2014/main" id="{D7921D6A-114F-4C7E-AB24-1D0EC0C8B549}"/>
                </a:ext>
              </a:extLst>
            </p:cNvPr>
            <p:cNvSpPr/>
            <p:nvPr/>
          </p:nvSpPr>
          <p:spPr>
            <a:xfrm>
              <a:off x="4949103" y="2713969"/>
              <a:ext cx="113444" cy="131500"/>
            </a:xfrm>
            <a:prstGeom prst="rect">
              <a:avLst/>
            </a:prstGeom>
            <a:solidFill>
              <a:srgbClr val="A0A0A0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924" name="rc157">
              <a:extLst>
                <a:ext uri="{FF2B5EF4-FFF2-40B4-BE49-F238E27FC236}">
                  <a16:creationId xmlns:a16="http://schemas.microsoft.com/office/drawing/2014/main" id="{EC63BDE9-AEDE-4276-B7CB-B257A480843F}"/>
                </a:ext>
              </a:extLst>
            </p:cNvPr>
            <p:cNvSpPr/>
            <p:nvPr/>
          </p:nvSpPr>
          <p:spPr>
            <a:xfrm>
              <a:off x="4949103" y="2268539"/>
              <a:ext cx="113444" cy="445429"/>
            </a:xfrm>
            <a:prstGeom prst="rect">
              <a:avLst/>
            </a:prstGeom>
            <a:solidFill>
              <a:srgbClr val="BBBBBB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925" name="rc158">
              <a:extLst>
                <a:ext uri="{FF2B5EF4-FFF2-40B4-BE49-F238E27FC236}">
                  <a16:creationId xmlns:a16="http://schemas.microsoft.com/office/drawing/2014/main" id="{D2707017-1D24-4AF9-9526-8B5E8093BCCB}"/>
                </a:ext>
              </a:extLst>
            </p:cNvPr>
            <p:cNvSpPr/>
            <p:nvPr/>
          </p:nvSpPr>
          <p:spPr>
            <a:xfrm>
              <a:off x="4949103" y="2160990"/>
              <a:ext cx="113444" cy="107549"/>
            </a:xfrm>
            <a:prstGeom prst="rect">
              <a:avLst/>
            </a:prstGeom>
            <a:solidFill>
              <a:srgbClr val="D1D1D1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926" name="rc159">
              <a:extLst>
                <a:ext uri="{FF2B5EF4-FFF2-40B4-BE49-F238E27FC236}">
                  <a16:creationId xmlns:a16="http://schemas.microsoft.com/office/drawing/2014/main" id="{834F00FA-E560-4D0F-B0E9-EA7220380841}"/>
                </a:ext>
              </a:extLst>
            </p:cNvPr>
            <p:cNvSpPr/>
            <p:nvPr/>
          </p:nvSpPr>
          <p:spPr>
            <a:xfrm>
              <a:off x="4949103" y="1776346"/>
              <a:ext cx="113444" cy="384643"/>
            </a:xfrm>
            <a:prstGeom prst="rect">
              <a:avLst/>
            </a:prstGeom>
            <a:solidFill>
              <a:srgbClr val="E6E6E6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927" name="rc160">
              <a:extLst>
                <a:ext uri="{FF2B5EF4-FFF2-40B4-BE49-F238E27FC236}">
                  <a16:creationId xmlns:a16="http://schemas.microsoft.com/office/drawing/2014/main" id="{97D57C7C-CE5D-4654-8128-18BF5C8E2202}"/>
                </a:ext>
              </a:extLst>
            </p:cNvPr>
            <p:cNvSpPr/>
            <p:nvPr/>
          </p:nvSpPr>
          <p:spPr>
            <a:xfrm>
              <a:off x="5085237" y="2960162"/>
              <a:ext cx="113444" cy="1796877"/>
            </a:xfrm>
            <a:prstGeom prst="rect">
              <a:avLst/>
            </a:prstGeom>
            <a:solidFill>
              <a:srgbClr val="4D4D4D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928" name="rc161">
              <a:extLst>
                <a:ext uri="{FF2B5EF4-FFF2-40B4-BE49-F238E27FC236}">
                  <a16:creationId xmlns:a16="http://schemas.microsoft.com/office/drawing/2014/main" id="{70056F99-72E6-4BB1-B53C-43ED28141A2C}"/>
                </a:ext>
              </a:extLst>
            </p:cNvPr>
            <p:cNvSpPr/>
            <p:nvPr/>
          </p:nvSpPr>
          <p:spPr>
            <a:xfrm>
              <a:off x="5085237" y="2950790"/>
              <a:ext cx="113444" cy="9372"/>
            </a:xfrm>
            <a:prstGeom prst="rect">
              <a:avLst/>
            </a:prstGeom>
            <a:solidFill>
              <a:srgbClr val="7F7F7F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929" name="rc162">
              <a:extLst>
                <a:ext uri="{FF2B5EF4-FFF2-40B4-BE49-F238E27FC236}">
                  <a16:creationId xmlns:a16="http://schemas.microsoft.com/office/drawing/2014/main" id="{550E45A3-BBC4-450C-9C7E-7BD722F0EEF8}"/>
                </a:ext>
              </a:extLst>
            </p:cNvPr>
            <p:cNvSpPr/>
            <p:nvPr/>
          </p:nvSpPr>
          <p:spPr>
            <a:xfrm>
              <a:off x="5085237" y="2837283"/>
              <a:ext cx="113444" cy="113506"/>
            </a:xfrm>
            <a:prstGeom prst="rect">
              <a:avLst/>
            </a:prstGeom>
            <a:solidFill>
              <a:srgbClr val="A0A0A0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930" name="rc163">
              <a:extLst>
                <a:ext uri="{FF2B5EF4-FFF2-40B4-BE49-F238E27FC236}">
                  <a16:creationId xmlns:a16="http://schemas.microsoft.com/office/drawing/2014/main" id="{D18E5FCF-0D19-4BF4-B5DD-1642A7242FB9}"/>
                </a:ext>
              </a:extLst>
            </p:cNvPr>
            <p:cNvSpPr/>
            <p:nvPr/>
          </p:nvSpPr>
          <p:spPr>
            <a:xfrm>
              <a:off x="5085237" y="2429754"/>
              <a:ext cx="113444" cy="407529"/>
            </a:xfrm>
            <a:prstGeom prst="rect">
              <a:avLst/>
            </a:prstGeom>
            <a:solidFill>
              <a:srgbClr val="BBBBBB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931" name="rc164">
              <a:extLst>
                <a:ext uri="{FF2B5EF4-FFF2-40B4-BE49-F238E27FC236}">
                  <a16:creationId xmlns:a16="http://schemas.microsoft.com/office/drawing/2014/main" id="{A279DECE-DA5A-49FC-9B89-B4A1B7E69D99}"/>
                </a:ext>
              </a:extLst>
            </p:cNvPr>
            <p:cNvSpPr/>
            <p:nvPr/>
          </p:nvSpPr>
          <p:spPr>
            <a:xfrm>
              <a:off x="5085237" y="2338285"/>
              <a:ext cx="113444" cy="91468"/>
            </a:xfrm>
            <a:prstGeom prst="rect">
              <a:avLst/>
            </a:prstGeom>
            <a:solidFill>
              <a:srgbClr val="D1D1D1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932" name="rc165">
              <a:extLst>
                <a:ext uri="{FF2B5EF4-FFF2-40B4-BE49-F238E27FC236}">
                  <a16:creationId xmlns:a16="http://schemas.microsoft.com/office/drawing/2014/main" id="{E245D37D-BE2C-4DA3-8886-C0410DFFD110}"/>
                </a:ext>
              </a:extLst>
            </p:cNvPr>
            <p:cNvSpPr/>
            <p:nvPr/>
          </p:nvSpPr>
          <p:spPr>
            <a:xfrm>
              <a:off x="5085237" y="2019246"/>
              <a:ext cx="113444" cy="319039"/>
            </a:xfrm>
            <a:prstGeom prst="rect">
              <a:avLst/>
            </a:prstGeom>
            <a:solidFill>
              <a:srgbClr val="E6E6E6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933" name="rc166">
              <a:extLst>
                <a:ext uri="{FF2B5EF4-FFF2-40B4-BE49-F238E27FC236}">
                  <a16:creationId xmlns:a16="http://schemas.microsoft.com/office/drawing/2014/main" id="{0D6AA978-4E89-4E1F-AFE3-2CABE9096AE6}"/>
                </a:ext>
              </a:extLst>
            </p:cNvPr>
            <p:cNvSpPr/>
            <p:nvPr/>
          </p:nvSpPr>
          <p:spPr>
            <a:xfrm>
              <a:off x="5221371" y="3887516"/>
              <a:ext cx="113444" cy="869523"/>
            </a:xfrm>
            <a:prstGeom prst="rect">
              <a:avLst/>
            </a:prstGeom>
            <a:solidFill>
              <a:srgbClr val="4D4D4D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934" name="rc167">
              <a:extLst>
                <a:ext uri="{FF2B5EF4-FFF2-40B4-BE49-F238E27FC236}">
                  <a16:creationId xmlns:a16="http://schemas.microsoft.com/office/drawing/2014/main" id="{AD2BF31E-B83F-47D8-ADCF-4305CB96C67D}"/>
                </a:ext>
              </a:extLst>
            </p:cNvPr>
            <p:cNvSpPr/>
            <p:nvPr/>
          </p:nvSpPr>
          <p:spPr>
            <a:xfrm>
              <a:off x="5221371" y="3876328"/>
              <a:ext cx="113444" cy="11188"/>
            </a:xfrm>
            <a:prstGeom prst="rect">
              <a:avLst/>
            </a:prstGeom>
            <a:solidFill>
              <a:srgbClr val="7F7F7F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935" name="rc168">
              <a:extLst>
                <a:ext uri="{FF2B5EF4-FFF2-40B4-BE49-F238E27FC236}">
                  <a16:creationId xmlns:a16="http://schemas.microsoft.com/office/drawing/2014/main" id="{B3C3684D-7633-4D75-9166-26AE81504D7B}"/>
                </a:ext>
              </a:extLst>
            </p:cNvPr>
            <p:cNvSpPr/>
            <p:nvPr/>
          </p:nvSpPr>
          <p:spPr>
            <a:xfrm>
              <a:off x="5221371" y="3778732"/>
              <a:ext cx="113444" cy="97595"/>
            </a:xfrm>
            <a:prstGeom prst="rect">
              <a:avLst/>
            </a:prstGeom>
            <a:solidFill>
              <a:srgbClr val="A0A0A0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936" name="rc169">
              <a:extLst>
                <a:ext uri="{FF2B5EF4-FFF2-40B4-BE49-F238E27FC236}">
                  <a16:creationId xmlns:a16="http://schemas.microsoft.com/office/drawing/2014/main" id="{C6028D8B-E7F2-492C-ADC6-14F2C7754D38}"/>
                </a:ext>
              </a:extLst>
            </p:cNvPr>
            <p:cNvSpPr/>
            <p:nvPr/>
          </p:nvSpPr>
          <p:spPr>
            <a:xfrm>
              <a:off x="5221371" y="3386121"/>
              <a:ext cx="113444" cy="392611"/>
            </a:xfrm>
            <a:prstGeom prst="rect">
              <a:avLst/>
            </a:prstGeom>
            <a:solidFill>
              <a:srgbClr val="BBBBBB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937" name="rc170">
              <a:extLst>
                <a:ext uri="{FF2B5EF4-FFF2-40B4-BE49-F238E27FC236}">
                  <a16:creationId xmlns:a16="http://schemas.microsoft.com/office/drawing/2014/main" id="{09E9E68B-D8CB-4550-8C18-AB679B9BCACA}"/>
                </a:ext>
              </a:extLst>
            </p:cNvPr>
            <p:cNvSpPr/>
            <p:nvPr/>
          </p:nvSpPr>
          <p:spPr>
            <a:xfrm>
              <a:off x="5221371" y="3315866"/>
              <a:ext cx="113444" cy="70254"/>
            </a:xfrm>
            <a:prstGeom prst="rect">
              <a:avLst/>
            </a:prstGeom>
            <a:solidFill>
              <a:srgbClr val="D1D1D1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938" name="rc171">
              <a:extLst>
                <a:ext uri="{FF2B5EF4-FFF2-40B4-BE49-F238E27FC236}">
                  <a16:creationId xmlns:a16="http://schemas.microsoft.com/office/drawing/2014/main" id="{B74E882D-C01F-417A-AD2A-157F1E3C87E8}"/>
                </a:ext>
              </a:extLst>
            </p:cNvPr>
            <p:cNvSpPr/>
            <p:nvPr/>
          </p:nvSpPr>
          <p:spPr>
            <a:xfrm>
              <a:off x="5221371" y="3131185"/>
              <a:ext cx="113444" cy="184681"/>
            </a:xfrm>
            <a:prstGeom prst="rect">
              <a:avLst/>
            </a:prstGeom>
            <a:solidFill>
              <a:srgbClr val="E6E6E6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939" name="rc172">
              <a:extLst>
                <a:ext uri="{FF2B5EF4-FFF2-40B4-BE49-F238E27FC236}">
                  <a16:creationId xmlns:a16="http://schemas.microsoft.com/office/drawing/2014/main" id="{E15880DD-9D14-4272-98A0-8208AB158C9A}"/>
                </a:ext>
              </a:extLst>
            </p:cNvPr>
            <p:cNvSpPr/>
            <p:nvPr/>
          </p:nvSpPr>
          <p:spPr>
            <a:xfrm>
              <a:off x="5357505" y="4412112"/>
              <a:ext cx="113444" cy="344927"/>
            </a:xfrm>
            <a:prstGeom prst="rect">
              <a:avLst/>
            </a:prstGeom>
            <a:solidFill>
              <a:srgbClr val="4D4D4D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940" name="rc173">
              <a:extLst>
                <a:ext uri="{FF2B5EF4-FFF2-40B4-BE49-F238E27FC236}">
                  <a16:creationId xmlns:a16="http://schemas.microsoft.com/office/drawing/2014/main" id="{546C50C2-6AA7-4064-B54F-3AC6F6792962}"/>
                </a:ext>
              </a:extLst>
            </p:cNvPr>
            <p:cNvSpPr/>
            <p:nvPr/>
          </p:nvSpPr>
          <p:spPr>
            <a:xfrm>
              <a:off x="5357505" y="4401287"/>
              <a:ext cx="113444" cy="10825"/>
            </a:xfrm>
            <a:prstGeom prst="rect">
              <a:avLst/>
            </a:prstGeom>
            <a:solidFill>
              <a:srgbClr val="7F7F7F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941" name="rc174">
              <a:extLst>
                <a:ext uri="{FF2B5EF4-FFF2-40B4-BE49-F238E27FC236}">
                  <a16:creationId xmlns:a16="http://schemas.microsoft.com/office/drawing/2014/main" id="{ED4977D5-A0B4-47A9-A704-835BE97D1E56}"/>
                </a:ext>
              </a:extLst>
            </p:cNvPr>
            <p:cNvSpPr/>
            <p:nvPr/>
          </p:nvSpPr>
          <p:spPr>
            <a:xfrm>
              <a:off x="5357505" y="4331880"/>
              <a:ext cx="113444" cy="69406"/>
            </a:xfrm>
            <a:prstGeom prst="rect">
              <a:avLst/>
            </a:prstGeom>
            <a:solidFill>
              <a:srgbClr val="A0A0A0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942" name="rc175">
              <a:extLst>
                <a:ext uri="{FF2B5EF4-FFF2-40B4-BE49-F238E27FC236}">
                  <a16:creationId xmlns:a16="http://schemas.microsoft.com/office/drawing/2014/main" id="{58C8F5D2-65D8-4829-BCA2-B6860698C73C}"/>
                </a:ext>
              </a:extLst>
            </p:cNvPr>
            <p:cNvSpPr/>
            <p:nvPr/>
          </p:nvSpPr>
          <p:spPr>
            <a:xfrm>
              <a:off x="5357505" y="3975571"/>
              <a:ext cx="113444" cy="356309"/>
            </a:xfrm>
            <a:prstGeom prst="rect">
              <a:avLst/>
            </a:prstGeom>
            <a:solidFill>
              <a:srgbClr val="BBBBBB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943" name="rc176">
              <a:extLst>
                <a:ext uri="{FF2B5EF4-FFF2-40B4-BE49-F238E27FC236}">
                  <a16:creationId xmlns:a16="http://schemas.microsoft.com/office/drawing/2014/main" id="{2B911C21-53AA-4525-9FD7-6A7DF34E5971}"/>
                </a:ext>
              </a:extLst>
            </p:cNvPr>
            <p:cNvSpPr/>
            <p:nvPr/>
          </p:nvSpPr>
          <p:spPr>
            <a:xfrm>
              <a:off x="5357505" y="3923310"/>
              <a:ext cx="113444" cy="52260"/>
            </a:xfrm>
            <a:prstGeom prst="rect">
              <a:avLst/>
            </a:prstGeom>
            <a:solidFill>
              <a:srgbClr val="D1D1D1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944" name="rc177">
              <a:extLst>
                <a:ext uri="{FF2B5EF4-FFF2-40B4-BE49-F238E27FC236}">
                  <a16:creationId xmlns:a16="http://schemas.microsoft.com/office/drawing/2014/main" id="{255F1C4E-1DEB-467A-91FB-F5C740694773}"/>
                </a:ext>
              </a:extLst>
            </p:cNvPr>
            <p:cNvSpPr/>
            <p:nvPr/>
          </p:nvSpPr>
          <p:spPr>
            <a:xfrm>
              <a:off x="5357505" y="3813072"/>
              <a:ext cx="113444" cy="110237"/>
            </a:xfrm>
            <a:prstGeom prst="rect">
              <a:avLst/>
            </a:prstGeom>
            <a:solidFill>
              <a:srgbClr val="E6E6E6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945" name="rc178">
              <a:extLst>
                <a:ext uri="{FF2B5EF4-FFF2-40B4-BE49-F238E27FC236}">
                  <a16:creationId xmlns:a16="http://schemas.microsoft.com/office/drawing/2014/main" id="{0FC854CD-5168-42E3-8695-B51DBF198413}"/>
                </a:ext>
              </a:extLst>
            </p:cNvPr>
            <p:cNvSpPr/>
            <p:nvPr/>
          </p:nvSpPr>
          <p:spPr>
            <a:xfrm>
              <a:off x="5493639" y="4617911"/>
              <a:ext cx="113444" cy="139128"/>
            </a:xfrm>
            <a:prstGeom prst="rect">
              <a:avLst/>
            </a:prstGeom>
            <a:solidFill>
              <a:srgbClr val="4D4D4D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946" name="rc179">
              <a:extLst>
                <a:ext uri="{FF2B5EF4-FFF2-40B4-BE49-F238E27FC236}">
                  <a16:creationId xmlns:a16="http://schemas.microsoft.com/office/drawing/2014/main" id="{8BB7C0DD-4130-484D-9128-38CB2D17AF9A}"/>
                </a:ext>
              </a:extLst>
            </p:cNvPr>
            <p:cNvSpPr/>
            <p:nvPr/>
          </p:nvSpPr>
          <p:spPr>
            <a:xfrm>
              <a:off x="5493639" y="4595704"/>
              <a:ext cx="113444" cy="22207"/>
            </a:xfrm>
            <a:prstGeom prst="rect">
              <a:avLst/>
            </a:prstGeom>
            <a:solidFill>
              <a:srgbClr val="7F7F7F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947" name="rc180">
              <a:extLst>
                <a:ext uri="{FF2B5EF4-FFF2-40B4-BE49-F238E27FC236}">
                  <a16:creationId xmlns:a16="http://schemas.microsoft.com/office/drawing/2014/main" id="{3DDBBDD3-D10E-409C-BBC0-1720CE46E08B}"/>
                </a:ext>
              </a:extLst>
            </p:cNvPr>
            <p:cNvSpPr/>
            <p:nvPr/>
          </p:nvSpPr>
          <p:spPr>
            <a:xfrm>
              <a:off x="5493639" y="4544242"/>
              <a:ext cx="113444" cy="51461"/>
            </a:xfrm>
            <a:prstGeom prst="rect">
              <a:avLst/>
            </a:prstGeom>
            <a:solidFill>
              <a:srgbClr val="A0A0A0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948" name="rc181">
              <a:extLst>
                <a:ext uri="{FF2B5EF4-FFF2-40B4-BE49-F238E27FC236}">
                  <a16:creationId xmlns:a16="http://schemas.microsoft.com/office/drawing/2014/main" id="{450F9709-EE04-41F6-A651-BB72CDB1953D}"/>
                </a:ext>
              </a:extLst>
            </p:cNvPr>
            <p:cNvSpPr/>
            <p:nvPr/>
          </p:nvSpPr>
          <p:spPr>
            <a:xfrm>
              <a:off x="5493639" y="4364331"/>
              <a:ext cx="113444" cy="179910"/>
            </a:xfrm>
            <a:prstGeom prst="rect">
              <a:avLst/>
            </a:prstGeom>
            <a:solidFill>
              <a:srgbClr val="BBBBBB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949" name="rc182">
              <a:extLst>
                <a:ext uri="{FF2B5EF4-FFF2-40B4-BE49-F238E27FC236}">
                  <a16:creationId xmlns:a16="http://schemas.microsoft.com/office/drawing/2014/main" id="{C9A31CED-FF5E-4EEC-84D5-7AF46CAE0287}"/>
                </a:ext>
              </a:extLst>
            </p:cNvPr>
            <p:cNvSpPr/>
            <p:nvPr/>
          </p:nvSpPr>
          <p:spPr>
            <a:xfrm>
              <a:off x="5493639" y="4328247"/>
              <a:ext cx="113444" cy="36083"/>
            </a:xfrm>
            <a:prstGeom prst="rect">
              <a:avLst/>
            </a:prstGeom>
            <a:solidFill>
              <a:srgbClr val="D1D1D1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950" name="rc183">
              <a:extLst>
                <a:ext uri="{FF2B5EF4-FFF2-40B4-BE49-F238E27FC236}">
                  <a16:creationId xmlns:a16="http://schemas.microsoft.com/office/drawing/2014/main" id="{90C15D40-EC96-43FD-9E90-412972C4A404}"/>
                </a:ext>
              </a:extLst>
            </p:cNvPr>
            <p:cNvSpPr/>
            <p:nvPr/>
          </p:nvSpPr>
          <p:spPr>
            <a:xfrm>
              <a:off x="5493639" y="4247313"/>
              <a:ext cx="113444" cy="80934"/>
            </a:xfrm>
            <a:prstGeom prst="rect">
              <a:avLst/>
            </a:prstGeom>
            <a:solidFill>
              <a:srgbClr val="E6E6E6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951" name="rc184">
              <a:extLst>
                <a:ext uri="{FF2B5EF4-FFF2-40B4-BE49-F238E27FC236}">
                  <a16:creationId xmlns:a16="http://schemas.microsoft.com/office/drawing/2014/main" id="{A100B001-49A1-497B-A4E9-43414DF6D063}"/>
                </a:ext>
              </a:extLst>
            </p:cNvPr>
            <p:cNvSpPr/>
            <p:nvPr/>
          </p:nvSpPr>
          <p:spPr>
            <a:xfrm>
              <a:off x="5629772" y="4625467"/>
              <a:ext cx="113444" cy="131572"/>
            </a:xfrm>
            <a:prstGeom prst="rect">
              <a:avLst/>
            </a:prstGeom>
            <a:solidFill>
              <a:srgbClr val="4D4D4D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952" name="rc185">
              <a:extLst>
                <a:ext uri="{FF2B5EF4-FFF2-40B4-BE49-F238E27FC236}">
                  <a16:creationId xmlns:a16="http://schemas.microsoft.com/office/drawing/2014/main" id="{4648818C-4FBE-4AA6-856F-56E99CCEB52F}"/>
                </a:ext>
              </a:extLst>
            </p:cNvPr>
            <p:cNvSpPr/>
            <p:nvPr/>
          </p:nvSpPr>
          <p:spPr>
            <a:xfrm>
              <a:off x="5629772" y="4552742"/>
              <a:ext cx="113444" cy="72724"/>
            </a:xfrm>
            <a:prstGeom prst="rect">
              <a:avLst/>
            </a:prstGeom>
            <a:solidFill>
              <a:srgbClr val="7F7F7F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953" name="rc186">
              <a:extLst>
                <a:ext uri="{FF2B5EF4-FFF2-40B4-BE49-F238E27FC236}">
                  <a16:creationId xmlns:a16="http://schemas.microsoft.com/office/drawing/2014/main" id="{7F6FF48B-2B78-4584-AEFA-93A78D811F21}"/>
                </a:ext>
              </a:extLst>
            </p:cNvPr>
            <p:cNvSpPr/>
            <p:nvPr/>
          </p:nvSpPr>
          <p:spPr>
            <a:xfrm>
              <a:off x="5629772" y="4511573"/>
              <a:ext cx="113444" cy="41169"/>
            </a:xfrm>
            <a:prstGeom prst="rect">
              <a:avLst/>
            </a:prstGeom>
            <a:solidFill>
              <a:srgbClr val="A0A0A0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954" name="rc187">
              <a:extLst>
                <a:ext uri="{FF2B5EF4-FFF2-40B4-BE49-F238E27FC236}">
                  <a16:creationId xmlns:a16="http://schemas.microsoft.com/office/drawing/2014/main" id="{18E2AD88-ACC9-498B-A2EF-58D09F7C4E14}"/>
                </a:ext>
              </a:extLst>
            </p:cNvPr>
            <p:cNvSpPr/>
            <p:nvPr/>
          </p:nvSpPr>
          <p:spPr>
            <a:xfrm>
              <a:off x="5629772" y="4424197"/>
              <a:ext cx="113444" cy="87376"/>
            </a:xfrm>
            <a:prstGeom prst="rect">
              <a:avLst/>
            </a:prstGeom>
            <a:solidFill>
              <a:srgbClr val="BBBBBB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955" name="rc188">
              <a:extLst>
                <a:ext uri="{FF2B5EF4-FFF2-40B4-BE49-F238E27FC236}">
                  <a16:creationId xmlns:a16="http://schemas.microsoft.com/office/drawing/2014/main" id="{3067A3A2-62BA-4878-9046-F4F1DD6C4037}"/>
                </a:ext>
              </a:extLst>
            </p:cNvPr>
            <p:cNvSpPr/>
            <p:nvPr/>
          </p:nvSpPr>
          <p:spPr>
            <a:xfrm>
              <a:off x="5629772" y="4390728"/>
              <a:ext cx="113444" cy="33468"/>
            </a:xfrm>
            <a:prstGeom prst="rect">
              <a:avLst/>
            </a:prstGeom>
            <a:solidFill>
              <a:srgbClr val="D1D1D1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956" name="rc189">
              <a:extLst>
                <a:ext uri="{FF2B5EF4-FFF2-40B4-BE49-F238E27FC236}">
                  <a16:creationId xmlns:a16="http://schemas.microsoft.com/office/drawing/2014/main" id="{7A1017CF-0E74-403B-B50D-9E52EB7355F6}"/>
                </a:ext>
              </a:extLst>
            </p:cNvPr>
            <p:cNvSpPr/>
            <p:nvPr/>
          </p:nvSpPr>
          <p:spPr>
            <a:xfrm>
              <a:off x="5629772" y="4331638"/>
              <a:ext cx="113444" cy="59090"/>
            </a:xfrm>
            <a:prstGeom prst="rect">
              <a:avLst/>
            </a:prstGeom>
            <a:solidFill>
              <a:srgbClr val="E6E6E6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957" name="rc190">
              <a:extLst>
                <a:ext uri="{FF2B5EF4-FFF2-40B4-BE49-F238E27FC236}">
                  <a16:creationId xmlns:a16="http://schemas.microsoft.com/office/drawing/2014/main" id="{A436DD1A-1C7A-4530-97E9-484ABA75C6F9}"/>
                </a:ext>
              </a:extLst>
            </p:cNvPr>
            <p:cNvSpPr/>
            <p:nvPr/>
          </p:nvSpPr>
          <p:spPr>
            <a:xfrm>
              <a:off x="5765906" y="4679810"/>
              <a:ext cx="113444" cy="77229"/>
            </a:xfrm>
            <a:prstGeom prst="rect">
              <a:avLst/>
            </a:prstGeom>
            <a:solidFill>
              <a:srgbClr val="4D4D4D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958" name="rc191">
              <a:extLst>
                <a:ext uri="{FF2B5EF4-FFF2-40B4-BE49-F238E27FC236}">
                  <a16:creationId xmlns:a16="http://schemas.microsoft.com/office/drawing/2014/main" id="{B3E3D696-2F6C-4CD0-A8CB-85C00548F093}"/>
                </a:ext>
              </a:extLst>
            </p:cNvPr>
            <p:cNvSpPr/>
            <p:nvPr/>
          </p:nvSpPr>
          <p:spPr>
            <a:xfrm>
              <a:off x="5765906" y="4550248"/>
              <a:ext cx="113444" cy="129562"/>
            </a:xfrm>
            <a:prstGeom prst="rect">
              <a:avLst/>
            </a:prstGeom>
            <a:solidFill>
              <a:srgbClr val="7F7F7F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959" name="rc192">
              <a:extLst>
                <a:ext uri="{FF2B5EF4-FFF2-40B4-BE49-F238E27FC236}">
                  <a16:creationId xmlns:a16="http://schemas.microsoft.com/office/drawing/2014/main" id="{2B6BEF0C-CD0E-4438-8504-A5DC9934B35F}"/>
                </a:ext>
              </a:extLst>
            </p:cNvPr>
            <p:cNvSpPr/>
            <p:nvPr/>
          </p:nvSpPr>
          <p:spPr>
            <a:xfrm>
              <a:off x="5765906" y="4522059"/>
              <a:ext cx="113444" cy="28188"/>
            </a:xfrm>
            <a:prstGeom prst="rect">
              <a:avLst/>
            </a:prstGeom>
            <a:solidFill>
              <a:srgbClr val="A0A0A0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960" name="rc193">
              <a:extLst>
                <a:ext uri="{FF2B5EF4-FFF2-40B4-BE49-F238E27FC236}">
                  <a16:creationId xmlns:a16="http://schemas.microsoft.com/office/drawing/2014/main" id="{2616DB50-F348-47B3-B680-876951EC052D}"/>
                </a:ext>
              </a:extLst>
            </p:cNvPr>
            <p:cNvSpPr/>
            <p:nvPr/>
          </p:nvSpPr>
          <p:spPr>
            <a:xfrm>
              <a:off x="5765906" y="4473963"/>
              <a:ext cx="113444" cy="48095"/>
            </a:xfrm>
            <a:prstGeom prst="rect">
              <a:avLst/>
            </a:prstGeom>
            <a:solidFill>
              <a:srgbClr val="BBBBBB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961" name="rc194">
              <a:extLst>
                <a:ext uri="{FF2B5EF4-FFF2-40B4-BE49-F238E27FC236}">
                  <a16:creationId xmlns:a16="http://schemas.microsoft.com/office/drawing/2014/main" id="{95779DD5-A315-4A8E-A5DC-6825F1B2A889}"/>
                </a:ext>
              </a:extLst>
            </p:cNvPr>
            <p:cNvSpPr/>
            <p:nvPr/>
          </p:nvSpPr>
          <p:spPr>
            <a:xfrm>
              <a:off x="5765906" y="4441730"/>
              <a:ext cx="113444" cy="32233"/>
            </a:xfrm>
            <a:prstGeom prst="rect">
              <a:avLst/>
            </a:prstGeom>
            <a:solidFill>
              <a:srgbClr val="D1D1D1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962" name="rc195">
              <a:extLst>
                <a:ext uri="{FF2B5EF4-FFF2-40B4-BE49-F238E27FC236}">
                  <a16:creationId xmlns:a16="http://schemas.microsoft.com/office/drawing/2014/main" id="{5E1D2326-3D61-4672-A56B-220C1B115F71}"/>
                </a:ext>
              </a:extLst>
            </p:cNvPr>
            <p:cNvSpPr/>
            <p:nvPr/>
          </p:nvSpPr>
          <p:spPr>
            <a:xfrm>
              <a:off x="5765906" y="4379080"/>
              <a:ext cx="113444" cy="62650"/>
            </a:xfrm>
            <a:prstGeom prst="rect">
              <a:avLst/>
            </a:prstGeom>
            <a:solidFill>
              <a:srgbClr val="E6E6E6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963" name="rc196">
              <a:extLst>
                <a:ext uri="{FF2B5EF4-FFF2-40B4-BE49-F238E27FC236}">
                  <a16:creationId xmlns:a16="http://schemas.microsoft.com/office/drawing/2014/main" id="{BFAC1775-6EFA-4E6C-BA28-31383AA2B20F}"/>
                </a:ext>
              </a:extLst>
            </p:cNvPr>
            <p:cNvSpPr/>
            <p:nvPr/>
          </p:nvSpPr>
          <p:spPr>
            <a:xfrm>
              <a:off x="5902040" y="4685162"/>
              <a:ext cx="113444" cy="71877"/>
            </a:xfrm>
            <a:prstGeom prst="rect">
              <a:avLst/>
            </a:prstGeom>
            <a:solidFill>
              <a:srgbClr val="4D4D4D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964" name="rc197">
              <a:extLst>
                <a:ext uri="{FF2B5EF4-FFF2-40B4-BE49-F238E27FC236}">
                  <a16:creationId xmlns:a16="http://schemas.microsoft.com/office/drawing/2014/main" id="{0D34CF47-9A7C-49FD-8C92-E0F300321555}"/>
                </a:ext>
              </a:extLst>
            </p:cNvPr>
            <p:cNvSpPr/>
            <p:nvPr/>
          </p:nvSpPr>
          <p:spPr>
            <a:xfrm>
              <a:off x="5902040" y="4546882"/>
              <a:ext cx="113444" cy="138280"/>
            </a:xfrm>
            <a:prstGeom prst="rect">
              <a:avLst/>
            </a:prstGeom>
            <a:solidFill>
              <a:srgbClr val="7F7F7F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965" name="rc198">
              <a:extLst>
                <a:ext uri="{FF2B5EF4-FFF2-40B4-BE49-F238E27FC236}">
                  <a16:creationId xmlns:a16="http://schemas.microsoft.com/office/drawing/2014/main" id="{CF742CDA-8D72-4AFF-9D94-13E189335E8A}"/>
                </a:ext>
              </a:extLst>
            </p:cNvPr>
            <p:cNvSpPr/>
            <p:nvPr/>
          </p:nvSpPr>
          <p:spPr>
            <a:xfrm>
              <a:off x="5902040" y="4522325"/>
              <a:ext cx="113444" cy="24556"/>
            </a:xfrm>
            <a:prstGeom prst="rect">
              <a:avLst/>
            </a:prstGeom>
            <a:solidFill>
              <a:srgbClr val="A0A0A0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966" name="rc199">
              <a:extLst>
                <a:ext uri="{FF2B5EF4-FFF2-40B4-BE49-F238E27FC236}">
                  <a16:creationId xmlns:a16="http://schemas.microsoft.com/office/drawing/2014/main" id="{47A926E2-44AD-4188-B13B-7F85A7DBD44F}"/>
                </a:ext>
              </a:extLst>
            </p:cNvPr>
            <p:cNvSpPr/>
            <p:nvPr/>
          </p:nvSpPr>
          <p:spPr>
            <a:xfrm>
              <a:off x="5902040" y="4491472"/>
              <a:ext cx="113444" cy="30852"/>
            </a:xfrm>
            <a:prstGeom prst="rect">
              <a:avLst/>
            </a:prstGeom>
            <a:solidFill>
              <a:srgbClr val="BBBBBB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967" name="rc200">
              <a:extLst>
                <a:ext uri="{FF2B5EF4-FFF2-40B4-BE49-F238E27FC236}">
                  <a16:creationId xmlns:a16="http://schemas.microsoft.com/office/drawing/2014/main" id="{6766138C-1626-41C8-9360-4440750FA9DC}"/>
                </a:ext>
              </a:extLst>
            </p:cNvPr>
            <p:cNvSpPr/>
            <p:nvPr/>
          </p:nvSpPr>
          <p:spPr>
            <a:xfrm>
              <a:off x="5902040" y="4445241"/>
              <a:ext cx="113444" cy="46230"/>
            </a:xfrm>
            <a:prstGeom prst="rect">
              <a:avLst/>
            </a:prstGeom>
            <a:solidFill>
              <a:srgbClr val="D1D1D1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968" name="rc201">
              <a:extLst>
                <a:ext uri="{FF2B5EF4-FFF2-40B4-BE49-F238E27FC236}">
                  <a16:creationId xmlns:a16="http://schemas.microsoft.com/office/drawing/2014/main" id="{B25622F1-359B-4AFD-9781-DE4359FBA812}"/>
                </a:ext>
              </a:extLst>
            </p:cNvPr>
            <p:cNvSpPr/>
            <p:nvPr/>
          </p:nvSpPr>
          <p:spPr>
            <a:xfrm>
              <a:off x="5902040" y="4386345"/>
              <a:ext cx="113444" cy="58896"/>
            </a:xfrm>
            <a:prstGeom prst="rect">
              <a:avLst/>
            </a:prstGeom>
            <a:solidFill>
              <a:srgbClr val="E6E6E6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969" name="rc202">
              <a:extLst>
                <a:ext uri="{FF2B5EF4-FFF2-40B4-BE49-F238E27FC236}">
                  <a16:creationId xmlns:a16="http://schemas.microsoft.com/office/drawing/2014/main" id="{D0DAF58A-4950-4D84-A226-487D7841E33A}"/>
                </a:ext>
              </a:extLst>
            </p:cNvPr>
            <p:cNvSpPr/>
            <p:nvPr/>
          </p:nvSpPr>
          <p:spPr>
            <a:xfrm>
              <a:off x="6038174" y="4661260"/>
              <a:ext cx="113444" cy="95779"/>
            </a:xfrm>
            <a:prstGeom prst="rect">
              <a:avLst/>
            </a:prstGeom>
            <a:solidFill>
              <a:srgbClr val="4D4D4D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970" name="rc203">
              <a:extLst>
                <a:ext uri="{FF2B5EF4-FFF2-40B4-BE49-F238E27FC236}">
                  <a16:creationId xmlns:a16="http://schemas.microsoft.com/office/drawing/2014/main" id="{E10ECA25-8932-486A-85E9-163CF72037B7}"/>
                </a:ext>
              </a:extLst>
            </p:cNvPr>
            <p:cNvSpPr/>
            <p:nvPr/>
          </p:nvSpPr>
          <p:spPr>
            <a:xfrm>
              <a:off x="6038174" y="4586840"/>
              <a:ext cx="113444" cy="74419"/>
            </a:xfrm>
            <a:prstGeom prst="rect">
              <a:avLst/>
            </a:prstGeom>
            <a:solidFill>
              <a:srgbClr val="7F7F7F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971" name="rc204">
              <a:extLst>
                <a:ext uri="{FF2B5EF4-FFF2-40B4-BE49-F238E27FC236}">
                  <a16:creationId xmlns:a16="http://schemas.microsoft.com/office/drawing/2014/main" id="{C91C448D-915D-46F4-AFFA-F3EA6B51EA5D}"/>
                </a:ext>
              </a:extLst>
            </p:cNvPr>
            <p:cNvSpPr/>
            <p:nvPr/>
          </p:nvSpPr>
          <p:spPr>
            <a:xfrm>
              <a:off x="6038174" y="4560516"/>
              <a:ext cx="113444" cy="26324"/>
            </a:xfrm>
            <a:prstGeom prst="rect">
              <a:avLst/>
            </a:prstGeom>
            <a:solidFill>
              <a:srgbClr val="A0A0A0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972" name="rc205">
              <a:extLst>
                <a:ext uri="{FF2B5EF4-FFF2-40B4-BE49-F238E27FC236}">
                  <a16:creationId xmlns:a16="http://schemas.microsoft.com/office/drawing/2014/main" id="{59AE6948-4DF6-4224-97E4-7C57E4F94F3D}"/>
                </a:ext>
              </a:extLst>
            </p:cNvPr>
            <p:cNvSpPr/>
            <p:nvPr/>
          </p:nvSpPr>
          <p:spPr>
            <a:xfrm>
              <a:off x="6038174" y="4528670"/>
              <a:ext cx="113444" cy="31845"/>
            </a:xfrm>
            <a:prstGeom prst="rect">
              <a:avLst/>
            </a:prstGeom>
            <a:solidFill>
              <a:srgbClr val="BBBBBB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973" name="rc206">
              <a:extLst>
                <a:ext uri="{FF2B5EF4-FFF2-40B4-BE49-F238E27FC236}">
                  <a16:creationId xmlns:a16="http://schemas.microsoft.com/office/drawing/2014/main" id="{37A2FE1A-44C1-4069-B5CF-823710507B3B}"/>
                </a:ext>
              </a:extLst>
            </p:cNvPr>
            <p:cNvSpPr/>
            <p:nvPr/>
          </p:nvSpPr>
          <p:spPr>
            <a:xfrm>
              <a:off x="6038174" y="4480526"/>
              <a:ext cx="113444" cy="48144"/>
            </a:xfrm>
            <a:prstGeom prst="rect">
              <a:avLst/>
            </a:prstGeom>
            <a:solidFill>
              <a:srgbClr val="D1D1D1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974" name="rc207">
              <a:extLst>
                <a:ext uri="{FF2B5EF4-FFF2-40B4-BE49-F238E27FC236}">
                  <a16:creationId xmlns:a16="http://schemas.microsoft.com/office/drawing/2014/main" id="{184DA86B-1966-4409-8B75-EFA6FF990A57}"/>
                </a:ext>
              </a:extLst>
            </p:cNvPr>
            <p:cNvSpPr/>
            <p:nvPr/>
          </p:nvSpPr>
          <p:spPr>
            <a:xfrm>
              <a:off x="6038174" y="4433012"/>
              <a:ext cx="113444" cy="47514"/>
            </a:xfrm>
            <a:prstGeom prst="rect">
              <a:avLst/>
            </a:prstGeom>
            <a:solidFill>
              <a:srgbClr val="E6E6E6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975" name="rc208">
              <a:extLst>
                <a:ext uri="{FF2B5EF4-FFF2-40B4-BE49-F238E27FC236}">
                  <a16:creationId xmlns:a16="http://schemas.microsoft.com/office/drawing/2014/main" id="{7A5FBCA2-7333-4E9F-874D-C83B541D1951}"/>
                </a:ext>
              </a:extLst>
            </p:cNvPr>
            <p:cNvSpPr/>
            <p:nvPr/>
          </p:nvSpPr>
          <p:spPr>
            <a:xfrm>
              <a:off x="6174308" y="4643751"/>
              <a:ext cx="113444" cy="113288"/>
            </a:xfrm>
            <a:prstGeom prst="rect">
              <a:avLst/>
            </a:prstGeom>
            <a:solidFill>
              <a:srgbClr val="4D4D4D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976" name="rc209">
              <a:extLst>
                <a:ext uri="{FF2B5EF4-FFF2-40B4-BE49-F238E27FC236}">
                  <a16:creationId xmlns:a16="http://schemas.microsoft.com/office/drawing/2014/main" id="{36D3D97D-B853-4766-935C-78B3D35A1E55}"/>
                </a:ext>
              </a:extLst>
            </p:cNvPr>
            <p:cNvSpPr/>
            <p:nvPr/>
          </p:nvSpPr>
          <p:spPr>
            <a:xfrm>
              <a:off x="6174308" y="4590521"/>
              <a:ext cx="113444" cy="53229"/>
            </a:xfrm>
            <a:prstGeom prst="rect">
              <a:avLst/>
            </a:prstGeom>
            <a:solidFill>
              <a:srgbClr val="7F7F7F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977" name="rc210">
              <a:extLst>
                <a:ext uri="{FF2B5EF4-FFF2-40B4-BE49-F238E27FC236}">
                  <a16:creationId xmlns:a16="http://schemas.microsoft.com/office/drawing/2014/main" id="{A343300B-32A4-4847-8497-B5296FADB368}"/>
                </a:ext>
              </a:extLst>
            </p:cNvPr>
            <p:cNvSpPr/>
            <p:nvPr/>
          </p:nvSpPr>
          <p:spPr>
            <a:xfrm>
              <a:off x="6174308" y="4560201"/>
              <a:ext cx="113444" cy="30320"/>
            </a:xfrm>
            <a:prstGeom prst="rect">
              <a:avLst/>
            </a:prstGeom>
            <a:solidFill>
              <a:srgbClr val="A0A0A0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978" name="rc211">
              <a:extLst>
                <a:ext uri="{FF2B5EF4-FFF2-40B4-BE49-F238E27FC236}">
                  <a16:creationId xmlns:a16="http://schemas.microsoft.com/office/drawing/2014/main" id="{A5C6476C-9B90-45F4-BF2D-9BB5265D836F}"/>
                </a:ext>
              </a:extLst>
            </p:cNvPr>
            <p:cNvSpPr/>
            <p:nvPr/>
          </p:nvSpPr>
          <p:spPr>
            <a:xfrm>
              <a:off x="6174308" y="4523778"/>
              <a:ext cx="113444" cy="36422"/>
            </a:xfrm>
            <a:prstGeom prst="rect">
              <a:avLst/>
            </a:prstGeom>
            <a:solidFill>
              <a:srgbClr val="BBBBBB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979" name="rc212">
              <a:extLst>
                <a:ext uri="{FF2B5EF4-FFF2-40B4-BE49-F238E27FC236}">
                  <a16:creationId xmlns:a16="http://schemas.microsoft.com/office/drawing/2014/main" id="{E03B3A6A-7F97-4BE8-8AA5-E61348E119F8}"/>
                </a:ext>
              </a:extLst>
            </p:cNvPr>
            <p:cNvSpPr/>
            <p:nvPr/>
          </p:nvSpPr>
          <p:spPr>
            <a:xfrm>
              <a:off x="6174308" y="4475901"/>
              <a:ext cx="113444" cy="47877"/>
            </a:xfrm>
            <a:prstGeom prst="rect">
              <a:avLst/>
            </a:prstGeom>
            <a:solidFill>
              <a:srgbClr val="D1D1D1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980" name="rc213">
              <a:extLst>
                <a:ext uri="{FF2B5EF4-FFF2-40B4-BE49-F238E27FC236}">
                  <a16:creationId xmlns:a16="http://schemas.microsoft.com/office/drawing/2014/main" id="{C453BE7C-3F50-4119-80AB-D27637E59A67}"/>
                </a:ext>
              </a:extLst>
            </p:cNvPr>
            <p:cNvSpPr/>
            <p:nvPr/>
          </p:nvSpPr>
          <p:spPr>
            <a:xfrm>
              <a:off x="6174308" y="4441197"/>
              <a:ext cx="113444" cy="34703"/>
            </a:xfrm>
            <a:prstGeom prst="rect">
              <a:avLst/>
            </a:prstGeom>
            <a:solidFill>
              <a:srgbClr val="E6E6E6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981" name="rc214">
              <a:extLst>
                <a:ext uri="{FF2B5EF4-FFF2-40B4-BE49-F238E27FC236}">
                  <a16:creationId xmlns:a16="http://schemas.microsoft.com/office/drawing/2014/main" id="{C28C1EC6-AB51-468B-9E55-5CBB6317B9D0}"/>
                </a:ext>
              </a:extLst>
            </p:cNvPr>
            <p:cNvSpPr/>
            <p:nvPr/>
          </p:nvSpPr>
          <p:spPr>
            <a:xfrm>
              <a:off x="6310441" y="4673005"/>
              <a:ext cx="113444" cy="84034"/>
            </a:xfrm>
            <a:prstGeom prst="rect">
              <a:avLst/>
            </a:prstGeom>
            <a:solidFill>
              <a:srgbClr val="4D4D4D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982" name="rc215">
              <a:extLst>
                <a:ext uri="{FF2B5EF4-FFF2-40B4-BE49-F238E27FC236}">
                  <a16:creationId xmlns:a16="http://schemas.microsoft.com/office/drawing/2014/main" id="{5E158827-5263-48E6-B083-6DA550761EA9}"/>
                </a:ext>
              </a:extLst>
            </p:cNvPr>
            <p:cNvSpPr/>
            <p:nvPr/>
          </p:nvSpPr>
          <p:spPr>
            <a:xfrm>
              <a:off x="6310441" y="4646512"/>
              <a:ext cx="113444" cy="26493"/>
            </a:xfrm>
            <a:prstGeom prst="rect">
              <a:avLst/>
            </a:prstGeom>
            <a:solidFill>
              <a:srgbClr val="7F7F7F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983" name="rc216">
              <a:extLst>
                <a:ext uri="{FF2B5EF4-FFF2-40B4-BE49-F238E27FC236}">
                  <a16:creationId xmlns:a16="http://schemas.microsoft.com/office/drawing/2014/main" id="{47A6F83B-5805-430F-AA58-1CC1F16A2FE1}"/>
                </a:ext>
              </a:extLst>
            </p:cNvPr>
            <p:cNvSpPr/>
            <p:nvPr/>
          </p:nvSpPr>
          <p:spPr>
            <a:xfrm>
              <a:off x="6310441" y="4619727"/>
              <a:ext cx="113444" cy="26784"/>
            </a:xfrm>
            <a:prstGeom prst="rect">
              <a:avLst/>
            </a:prstGeom>
            <a:solidFill>
              <a:srgbClr val="A0A0A0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984" name="rc217">
              <a:extLst>
                <a:ext uri="{FF2B5EF4-FFF2-40B4-BE49-F238E27FC236}">
                  <a16:creationId xmlns:a16="http://schemas.microsoft.com/office/drawing/2014/main" id="{AC05C4C8-4490-45B7-A4B6-829FE0F91CF7}"/>
                </a:ext>
              </a:extLst>
            </p:cNvPr>
            <p:cNvSpPr/>
            <p:nvPr/>
          </p:nvSpPr>
          <p:spPr>
            <a:xfrm>
              <a:off x="6310441" y="4572310"/>
              <a:ext cx="113444" cy="47417"/>
            </a:xfrm>
            <a:prstGeom prst="rect">
              <a:avLst/>
            </a:prstGeom>
            <a:solidFill>
              <a:srgbClr val="BBBBBB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985" name="rc218">
              <a:extLst>
                <a:ext uri="{FF2B5EF4-FFF2-40B4-BE49-F238E27FC236}">
                  <a16:creationId xmlns:a16="http://schemas.microsoft.com/office/drawing/2014/main" id="{6EE5EF39-930B-404C-A17F-C859857CF5EC}"/>
                </a:ext>
              </a:extLst>
            </p:cNvPr>
            <p:cNvSpPr/>
            <p:nvPr/>
          </p:nvSpPr>
          <p:spPr>
            <a:xfrm>
              <a:off x="6310441" y="4532496"/>
              <a:ext cx="113444" cy="39813"/>
            </a:xfrm>
            <a:prstGeom prst="rect">
              <a:avLst/>
            </a:prstGeom>
            <a:solidFill>
              <a:srgbClr val="D1D1D1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986" name="rc219">
              <a:extLst>
                <a:ext uri="{FF2B5EF4-FFF2-40B4-BE49-F238E27FC236}">
                  <a16:creationId xmlns:a16="http://schemas.microsoft.com/office/drawing/2014/main" id="{1A9A45BF-E2F3-45CF-8046-8668DC4ABA7A}"/>
                </a:ext>
              </a:extLst>
            </p:cNvPr>
            <p:cNvSpPr/>
            <p:nvPr/>
          </p:nvSpPr>
          <p:spPr>
            <a:xfrm>
              <a:off x="6310441" y="4505543"/>
              <a:ext cx="113444" cy="26953"/>
            </a:xfrm>
            <a:prstGeom prst="rect">
              <a:avLst/>
            </a:prstGeom>
            <a:solidFill>
              <a:srgbClr val="E6E6E6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987" name="rc220">
              <a:extLst>
                <a:ext uri="{FF2B5EF4-FFF2-40B4-BE49-F238E27FC236}">
                  <a16:creationId xmlns:a16="http://schemas.microsoft.com/office/drawing/2014/main" id="{B39DD5FD-3379-4D02-82CA-5915106DB9D9}"/>
                </a:ext>
              </a:extLst>
            </p:cNvPr>
            <p:cNvSpPr/>
            <p:nvPr/>
          </p:nvSpPr>
          <p:spPr>
            <a:xfrm>
              <a:off x="6446575" y="4423397"/>
              <a:ext cx="113444" cy="333642"/>
            </a:xfrm>
            <a:prstGeom prst="rect">
              <a:avLst/>
            </a:prstGeom>
            <a:solidFill>
              <a:srgbClr val="4D4D4D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988" name="rc221">
              <a:extLst>
                <a:ext uri="{FF2B5EF4-FFF2-40B4-BE49-F238E27FC236}">
                  <a16:creationId xmlns:a16="http://schemas.microsoft.com/office/drawing/2014/main" id="{19AFDAD3-F8F1-4FF9-AEDD-CCBD14368860}"/>
                </a:ext>
              </a:extLst>
            </p:cNvPr>
            <p:cNvSpPr/>
            <p:nvPr/>
          </p:nvSpPr>
          <p:spPr>
            <a:xfrm>
              <a:off x="6446575" y="4382591"/>
              <a:ext cx="113444" cy="40806"/>
            </a:xfrm>
            <a:prstGeom prst="rect">
              <a:avLst/>
            </a:prstGeom>
            <a:solidFill>
              <a:srgbClr val="7F7F7F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989" name="rc222">
              <a:extLst>
                <a:ext uri="{FF2B5EF4-FFF2-40B4-BE49-F238E27FC236}">
                  <a16:creationId xmlns:a16="http://schemas.microsoft.com/office/drawing/2014/main" id="{679062E0-A5B9-4A18-AE2C-2BB4EFBA91CC}"/>
                </a:ext>
              </a:extLst>
            </p:cNvPr>
            <p:cNvSpPr/>
            <p:nvPr/>
          </p:nvSpPr>
          <p:spPr>
            <a:xfrm>
              <a:off x="6446575" y="4351980"/>
              <a:ext cx="113444" cy="30610"/>
            </a:xfrm>
            <a:prstGeom prst="rect">
              <a:avLst/>
            </a:prstGeom>
            <a:solidFill>
              <a:srgbClr val="A0A0A0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990" name="rc223">
              <a:extLst>
                <a:ext uri="{FF2B5EF4-FFF2-40B4-BE49-F238E27FC236}">
                  <a16:creationId xmlns:a16="http://schemas.microsoft.com/office/drawing/2014/main" id="{659ECBF9-AE2F-4D9F-9061-BA149EF21D06}"/>
                </a:ext>
              </a:extLst>
            </p:cNvPr>
            <p:cNvSpPr/>
            <p:nvPr/>
          </p:nvSpPr>
          <p:spPr>
            <a:xfrm>
              <a:off x="6446575" y="4271482"/>
              <a:ext cx="113444" cy="80498"/>
            </a:xfrm>
            <a:prstGeom prst="rect">
              <a:avLst/>
            </a:prstGeom>
            <a:solidFill>
              <a:srgbClr val="BBBBBB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991" name="rc224">
              <a:extLst>
                <a:ext uri="{FF2B5EF4-FFF2-40B4-BE49-F238E27FC236}">
                  <a16:creationId xmlns:a16="http://schemas.microsoft.com/office/drawing/2014/main" id="{6E2A4B2D-5DEA-4BE7-B939-90C5DEE6F159}"/>
                </a:ext>
              </a:extLst>
            </p:cNvPr>
            <p:cNvSpPr/>
            <p:nvPr/>
          </p:nvSpPr>
          <p:spPr>
            <a:xfrm>
              <a:off x="6446575" y="4220626"/>
              <a:ext cx="113444" cy="50856"/>
            </a:xfrm>
            <a:prstGeom prst="rect">
              <a:avLst/>
            </a:prstGeom>
            <a:solidFill>
              <a:srgbClr val="D1D1D1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992" name="rc225">
              <a:extLst>
                <a:ext uri="{FF2B5EF4-FFF2-40B4-BE49-F238E27FC236}">
                  <a16:creationId xmlns:a16="http://schemas.microsoft.com/office/drawing/2014/main" id="{784CBD44-A98C-42F4-BA1A-523600D1C430}"/>
                </a:ext>
              </a:extLst>
            </p:cNvPr>
            <p:cNvSpPr/>
            <p:nvPr/>
          </p:nvSpPr>
          <p:spPr>
            <a:xfrm>
              <a:off x="6446575" y="4169164"/>
              <a:ext cx="113444" cy="51461"/>
            </a:xfrm>
            <a:prstGeom prst="rect">
              <a:avLst/>
            </a:prstGeom>
            <a:solidFill>
              <a:srgbClr val="E6E6E6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993" name="rc226">
              <a:extLst>
                <a:ext uri="{FF2B5EF4-FFF2-40B4-BE49-F238E27FC236}">
                  <a16:creationId xmlns:a16="http://schemas.microsoft.com/office/drawing/2014/main" id="{7BF054FD-456D-495D-94D1-E382E47A3048}"/>
                </a:ext>
              </a:extLst>
            </p:cNvPr>
            <p:cNvSpPr/>
            <p:nvPr/>
          </p:nvSpPr>
          <p:spPr>
            <a:xfrm>
              <a:off x="6582709" y="4423373"/>
              <a:ext cx="113444" cy="333666"/>
            </a:xfrm>
            <a:prstGeom prst="rect">
              <a:avLst/>
            </a:prstGeom>
            <a:solidFill>
              <a:srgbClr val="4D4D4D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994" name="rc227">
              <a:extLst>
                <a:ext uri="{FF2B5EF4-FFF2-40B4-BE49-F238E27FC236}">
                  <a16:creationId xmlns:a16="http://schemas.microsoft.com/office/drawing/2014/main" id="{BD0508E6-4C1A-455C-A7E3-039E1D84C821}"/>
                </a:ext>
              </a:extLst>
            </p:cNvPr>
            <p:cNvSpPr/>
            <p:nvPr/>
          </p:nvSpPr>
          <p:spPr>
            <a:xfrm>
              <a:off x="6582709" y="4368642"/>
              <a:ext cx="113444" cy="54731"/>
            </a:xfrm>
            <a:prstGeom prst="rect">
              <a:avLst/>
            </a:prstGeom>
            <a:solidFill>
              <a:srgbClr val="7F7F7F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995" name="rc228">
              <a:extLst>
                <a:ext uri="{FF2B5EF4-FFF2-40B4-BE49-F238E27FC236}">
                  <a16:creationId xmlns:a16="http://schemas.microsoft.com/office/drawing/2014/main" id="{0D2C49CF-82F0-40AE-8396-5894C56678BD}"/>
                </a:ext>
              </a:extLst>
            </p:cNvPr>
            <p:cNvSpPr/>
            <p:nvPr/>
          </p:nvSpPr>
          <p:spPr>
            <a:xfrm>
              <a:off x="6582709" y="4332364"/>
              <a:ext cx="113444" cy="36277"/>
            </a:xfrm>
            <a:prstGeom prst="rect">
              <a:avLst/>
            </a:prstGeom>
            <a:solidFill>
              <a:srgbClr val="A0A0A0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996" name="rc229">
              <a:extLst>
                <a:ext uri="{FF2B5EF4-FFF2-40B4-BE49-F238E27FC236}">
                  <a16:creationId xmlns:a16="http://schemas.microsoft.com/office/drawing/2014/main" id="{A837F0D3-FFCE-46F0-87AA-8659746F9F08}"/>
                </a:ext>
              </a:extLst>
            </p:cNvPr>
            <p:cNvSpPr/>
            <p:nvPr/>
          </p:nvSpPr>
          <p:spPr>
            <a:xfrm>
              <a:off x="6582709" y="4234962"/>
              <a:ext cx="113444" cy="97402"/>
            </a:xfrm>
            <a:prstGeom prst="rect">
              <a:avLst/>
            </a:prstGeom>
            <a:solidFill>
              <a:srgbClr val="BBBBBB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997" name="rc230">
              <a:extLst>
                <a:ext uri="{FF2B5EF4-FFF2-40B4-BE49-F238E27FC236}">
                  <a16:creationId xmlns:a16="http://schemas.microsoft.com/office/drawing/2014/main" id="{A679192E-EA75-463C-A528-D5516D216B86}"/>
                </a:ext>
              </a:extLst>
            </p:cNvPr>
            <p:cNvSpPr/>
            <p:nvPr/>
          </p:nvSpPr>
          <p:spPr>
            <a:xfrm>
              <a:off x="6582709" y="4167953"/>
              <a:ext cx="113444" cy="67009"/>
            </a:xfrm>
            <a:prstGeom prst="rect">
              <a:avLst/>
            </a:prstGeom>
            <a:solidFill>
              <a:srgbClr val="D1D1D1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998" name="rc231">
              <a:extLst>
                <a:ext uri="{FF2B5EF4-FFF2-40B4-BE49-F238E27FC236}">
                  <a16:creationId xmlns:a16="http://schemas.microsoft.com/office/drawing/2014/main" id="{62864F10-C247-4152-BB97-F1A875004F92}"/>
                </a:ext>
              </a:extLst>
            </p:cNvPr>
            <p:cNvSpPr/>
            <p:nvPr/>
          </p:nvSpPr>
          <p:spPr>
            <a:xfrm>
              <a:off x="6582709" y="4125863"/>
              <a:ext cx="113444" cy="42089"/>
            </a:xfrm>
            <a:prstGeom prst="rect">
              <a:avLst/>
            </a:prstGeom>
            <a:solidFill>
              <a:srgbClr val="E6E6E6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999" name="rc232">
              <a:extLst>
                <a:ext uri="{FF2B5EF4-FFF2-40B4-BE49-F238E27FC236}">
                  <a16:creationId xmlns:a16="http://schemas.microsoft.com/office/drawing/2014/main" id="{7EC0E4BA-A2BC-41D0-A781-5412B8DE119B}"/>
                </a:ext>
              </a:extLst>
            </p:cNvPr>
            <p:cNvSpPr/>
            <p:nvPr/>
          </p:nvSpPr>
          <p:spPr>
            <a:xfrm>
              <a:off x="6718843" y="4535306"/>
              <a:ext cx="113444" cy="221733"/>
            </a:xfrm>
            <a:prstGeom prst="rect">
              <a:avLst/>
            </a:prstGeom>
            <a:solidFill>
              <a:srgbClr val="4D4D4D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000" name="rc233">
              <a:extLst>
                <a:ext uri="{FF2B5EF4-FFF2-40B4-BE49-F238E27FC236}">
                  <a16:creationId xmlns:a16="http://schemas.microsoft.com/office/drawing/2014/main" id="{A6B4852F-FFF8-487F-8FCE-1EBE3AB05DDA}"/>
                </a:ext>
              </a:extLst>
            </p:cNvPr>
            <p:cNvSpPr/>
            <p:nvPr/>
          </p:nvSpPr>
          <p:spPr>
            <a:xfrm>
              <a:off x="6718843" y="4456817"/>
              <a:ext cx="113444" cy="78488"/>
            </a:xfrm>
            <a:prstGeom prst="rect">
              <a:avLst/>
            </a:prstGeom>
            <a:solidFill>
              <a:srgbClr val="7F7F7F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001" name="rc234">
              <a:extLst>
                <a:ext uri="{FF2B5EF4-FFF2-40B4-BE49-F238E27FC236}">
                  <a16:creationId xmlns:a16="http://schemas.microsoft.com/office/drawing/2014/main" id="{E431A32D-AAF3-4C5D-BB68-D70D5F35F30D}"/>
                </a:ext>
              </a:extLst>
            </p:cNvPr>
            <p:cNvSpPr/>
            <p:nvPr/>
          </p:nvSpPr>
          <p:spPr>
            <a:xfrm>
              <a:off x="6718843" y="4424318"/>
              <a:ext cx="113444" cy="32499"/>
            </a:xfrm>
            <a:prstGeom prst="rect">
              <a:avLst/>
            </a:prstGeom>
            <a:solidFill>
              <a:srgbClr val="A0A0A0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002" name="rc235">
              <a:extLst>
                <a:ext uri="{FF2B5EF4-FFF2-40B4-BE49-F238E27FC236}">
                  <a16:creationId xmlns:a16="http://schemas.microsoft.com/office/drawing/2014/main" id="{EFC7BCD4-DF77-40E3-BFA6-BC72791E11BD}"/>
                </a:ext>
              </a:extLst>
            </p:cNvPr>
            <p:cNvSpPr/>
            <p:nvPr/>
          </p:nvSpPr>
          <p:spPr>
            <a:xfrm>
              <a:off x="6718843" y="4342802"/>
              <a:ext cx="113444" cy="81515"/>
            </a:xfrm>
            <a:prstGeom prst="rect">
              <a:avLst/>
            </a:prstGeom>
            <a:solidFill>
              <a:srgbClr val="BBBBBB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003" name="rc236">
              <a:extLst>
                <a:ext uri="{FF2B5EF4-FFF2-40B4-BE49-F238E27FC236}">
                  <a16:creationId xmlns:a16="http://schemas.microsoft.com/office/drawing/2014/main" id="{1A3FEC92-1876-4AB2-BD55-2EBC225660DF}"/>
                </a:ext>
              </a:extLst>
            </p:cNvPr>
            <p:cNvSpPr/>
            <p:nvPr/>
          </p:nvSpPr>
          <p:spPr>
            <a:xfrm>
              <a:off x="6718843" y="4290396"/>
              <a:ext cx="113444" cy="52406"/>
            </a:xfrm>
            <a:prstGeom prst="rect">
              <a:avLst/>
            </a:prstGeom>
            <a:solidFill>
              <a:srgbClr val="D1D1D1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004" name="rc237">
              <a:extLst>
                <a:ext uri="{FF2B5EF4-FFF2-40B4-BE49-F238E27FC236}">
                  <a16:creationId xmlns:a16="http://schemas.microsoft.com/office/drawing/2014/main" id="{0E799E96-84F0-4DA2-8C63-563DD701AD61}"/>
                </a:ext>
              </a:extLst>
            </p:cNvPr>
            <p:cNvSpPr/>
            <p:nvPr/>
          </p:nvSpPr>
          <p:spPr>
            <a:xfrm>
              <a:off x="6718843" y="4267171"/>
              <a:ext cx="113444" cy="23224"/>
            </a:xfrm>
            <a:prstGeom prst="rect">
              <a:avLst/>
            </a:prstGeom>
            <a:solidFill>
              <a:srgbClr val="E6E6E6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005" name="rc238">
              <a:extLst>
                <a:ext uri="{FF2B5EF4-FFF2-40B4-BE49-F238E27FC236}">
                  <a16:creationId xmlns:a16="http://schemas.microsoft.com/office/drawing/2014/main" id="{32DB98ED-AB11-4E48-B2CE-1B5FDD5DA879}"/>
                </a:ext>
              </a:extLst>
            </p:cNvPr>
            <p:cNvSpPr/>
            <p:nvPr/>
          </p:nvSpPr>
          <p:spPr>
            <a:xfrm>
              <a:off x="6854977" y="4676347"/>
              <a:ext cx="113444" cy="80692"/>
            </a:xfrm>
            <a:prstGeom prst="rect">
              <a:avLst/>
            </a:prstGeom>
            <a:solidFill>
              <a:srgbClr val="4D4D4D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006" name="rc239">
              <a:extLst>
                <a:ext uri="{FF2B5EF4-FFF2-40B4-BE49-F238E27FC236}">
                  <a16:creationId xmlns:a16="http://schemas.microsoft.com/office/drawing/2014/main" id="{BEC25B21-0F8D-43BD-ACE0-08E171D913DB}"/>
                </a:ext>
              </a:extLst>
            </p:cNvPr>
            <p:cNvSpPr/>
            <p:nvPr/>
          </p:nvSpPr>
          <p:spPr>
            <a:xfrm>
              <a:off x="6854977" y="4653438"/>
              <a:ext cx="113444" cy="22909"/>
            </a:xfrm>
            <a:prstGeom prst="rect">
              <a:avLst/>
            </a:prstGeom>
            <a:solidFill>
              <a:srgbClr val="7F7F7F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007" name="rc240">
              <a:extLst>
                <a:ext uri="{FF2B5EF4-FFF2-40B4-BE49-F238E27FC236}">
                  <a16:creationId xmlns:a16="http://schemas.microsoft.com/office/drawing/2014/main" id="{FB9BD0E2-8E64-4DC6-8CE9-0B7BAD860FE6}"/>
                </a:ext>
              </a:extLst>
            </p:cNvPr>
            <p:cNvSpPr/>
            <p:nvPr/>
          </p:nvSpPr>
          <p:spPr>
            <a:xfrm>
              <a:off x="6854977" y="4637333"/>
              <a:ext cx="113444" cy="16104"/>
            </a:xfrm>
            <a:prstGeom prst="rect">
              <a:avLst/>
            </a:prstGeom>
            <a:solidFill>
              <a:srgbClr val="A0A0A0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008" name="rc241">
              <a:extLst>
                <a:ext uri="{FF2B5EF4-FFF2-40B4-BE49-F238E27FC236}">
                  <a16:creationId xmlns:a16="http://schemas.microsoft.com/office/drawing/2014/main" id="{308197A7-1242-4757-9593-1D39A49AC594}"/>
                </a:ext>
              </a:extLst>
            </p:cNvPr>
            <p:cNvSpPr/>
            <p:nvPr/>
          </p:nvSpPr>
          <p:spPr>
            <a:xfrm>
              <a:off x="6854977" y="4608951"/>
              <a:ext cx="113444" cy="28382"/>
            </a:xfrm>
            <a:prstGeom prst="rect">
              <a:avLst/>
            </a:prstGeom>
            <a:solidFill>
              <a:srgbClr val="BBBBBB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009" name="rc242">
              <a:extLst>
                <a:ext uri="{FF2B5EF4-FFF2-40B4-BE49-F238E27FC236}">
                  <a16:creationId xmlns:a16="http://schemas.microsoft.com/office/drawing/2014/main" id="{372497D4-1697-45C6-A340-E566318C5A17}"/>
                </a:ext>
              </a:extLst>
            </p:cNvPr>
            <p:cNvSpPr/>
            <p:nvPr/>
          </p:nvSpPr>
          <p:spPr>
            <a:xfrm>
              <a:off x="6854977" y="4596358"/>
              <a:ext cx="113444" cy="12593"/>
            </a:xfrm>
            <a:prstGeom prst="rect">
              <a:avLst/>
            </a:prstGeom>
            <a:solidFill>
              <a:srgbClr val="D1D1D1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010" name="rc243">
              <a:extLst>
                <a:ext uri="{FF2B5EF4-FFF2-40B4-BE49-F238E27FC236}">
                  <a16:creationId xmlns:a16="http://schemas.microsoft.com/office/drawing/2014/main" id="{619EE407-292B-430C-BEE2-AB27C37DE01B}"/>
                </a:ext>
              </a:extLst>
            </p:cNvPr>
            <p:cNvSpPr/>
            <p:nvPr/>
          </p:nvSpPr>
          <p:spPr>
            <a:xfrm>
              <a:off x="6854977" y="4589334"/>
              <a:ext cx="113444" cy="7023"/>
            </a:xfrm>
            <a:prstGeom prst="rect">
              <a:avLst/>
            </a:prstGeom>
            <a:solidFill>
              <a:srgbClr val="E6E6E6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011" name="rc244">
              <a:extLst>
                <a:ext uri="{FF2B5EF4-FFF2-40B4-BE49-F238E27FC236}">
                  <a16:creationId xmlns:a16="http://schemas.microsoft.com/office/drawing/2014/main" id="{F0268647-7B56-4DF1-B690-D4A5461E1073}"/>
                </a:ext>
              </a:extLst>
            </p:cNvPr>
            <p:cNvSpPr/>
            <p:nvPr/>
          </p:nvSpPr>
          <p:spPr>
            <a:xfrm>
              <a:off x="6991110" y="4722602"/>
              <a:ext cx="113444" cy="34437"/>
            </a:xfrm>
            <a:prstGeom prst="rect">
              <a:avLst/>
            </a:prstGeom>
            <a:solidFill>
              <a:srgbClr val="4D4D4D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012" name="rc245">
              <a:extLst>
                <a:ext uri="{FF2B5EF4-FFF2-40B4-BE49-F238E27FC236}">
                  <a16:creationId xmlns:a16="http://schemas.microsoft.com/office/drawing/2014/main" id="{679BB094-5555-4911-90DC-61DEB6E79377}"/>
                </a:ext>
              </a:extLst>
            </p:cNvPr>
            <p:cNvSpPr/>
            <p:nvPr/>
          </p:nvSpPr>
          <p:spPr>
            <a:xfrm>
              <a:off x="6991110" y="4720205"/>
              <a:ext cx="113444" cy="2397"/>
            </a:xfrm>
            <a:prstGeom prst="rect">
              <a:avLst/>
            </a:prstGeom>
            <a:solidFill>
              <a:srgbClr val="7F7F7F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013" name="rc246">
              <a:extLst>
                <a:ext uri="{FF2B5EF4-FFF2-40B4-BE49-F238E27FC236}">
                  <a16:creationId xmlns:a16="http://schemas.microsoft.com/office/drawing/2014/main" id="{CBF92018-E9F0-4885-97FF-5002B4320E17}"/>
                </a:ext>
              </a:extLst>
            </p:cNvPr>
            <p:cNvSpPr/>
            <p:nvPr/>
          </p:nvSpPr>
          <p:spPr>
            <a:xfrm>
              <a:off x="6991110" y="4708484"/>
              <a:ext cx="113444" cy="11721"/>
            </a:xfrm>
            <a:prstGeom prst="rect">
              <a:avLst/>
            </a:prstGeom>
            <a:solidFill>
              <a:srgbClr val="A0A0A0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014" name="rc247">
              <a:extLst>
                <a:ext uri="{FF2B5EF4-FFF2-40B4-BE49-F238E27FC236}">
                  <a16:creationId xmlns:a16="http://schemas.microsoft.com/office/drawing/2014/main" id="{2FB09763-506B-4B3A-9E7C-28A59E1F4CDC}"/>
                </a:ext>
              </a:extLst>
            </p:cNvPr>
            <p:cNvSpPr/>
            <p:nvPr/>
          </p:nvSpPr>
          <p:spPr>
            <a:xfrm>
              <a:off x="6991110" y="4703519"/>
              <a:ext cx="113444" cy="4964"/>
            </a:xfrm>
            <a:prstGeom prst="rect">
              <a:avLst/>
            </a:prstGeom>
            <a:solidFill>
              <a:srgbClr val="BBBBBB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015" name="rc248">
              <a:extLst>
                <a:ext uri="{FF2B5EF4-FFF2-40B4-BE49-F238E27FC236}">
                  <a16:creationId xmlns:a16="http://schemas.microsoft.com/office/drawing/2014/main" id="{63A90914-136B-48DA-9AA4-F6A48A8AB92E}"/>
                </a:ext>
              </a:extLst>
            </p:cNvPr>
            <p:cNvSpPr/>
            <p:nvPr/>
          </p:nvSpPr>
          <p:spPr>
            <a:xfrm>
              <a:off x="6991110" y="4695891"/>
              <a:ext cx="113444" cy="7628"/>
            </a:xfrm>
            <a:prstGeom prst="rect">
              <a:avLst/>
            </a:prstGeom>
            <a:solidFill>
              <a:srgbClr val="D1D1D1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016" name="rc249">
              <a:extLst>
                <a:ext uri="{FF2B5EF4-FFF2-40B4-BE49-F238E27FC236}">
                  <a16:creationId xmlns:a16="http://schemas.microsoft.com/office/drawing/2014/main" id="{2C61B18D-2A08-4FBE-8733-AE8C31EDC406}"/>
                </a:ext>
              </a:extLst>
            </p:cNvPr>
            <p:cNvSpPr/>
            <p:nvPr/>
          </p:nvSpPr>
          <p:spPr>
            <a:xfrm>
              <a:off x="6991110" y="4691822"/>
              <a:ext cx="113444" cy="4068"/>
            </a:xfrm>
            <a:prstGeom prst="rect">
              <a:avLst/>
            </a:prstGeom>
            <a:solidFill>
              <a:srgbClr val="E6E6E6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017" name="rc250">
              <a:extLst>
                <a:ext uri="{FF2B5EF4-FFF2-40B4-BE49-F238E27FC236}">
                  <a16:creationId xmlns:a16="http://schemas.microsoft.com/office/drawing/2014/main" id="{3EA590EE-DB36-4321-8965-218F7CDFE5A9}"/>
                </a:ext>
              </a:extLst>
            </p:cNvPr>
            <p:cNvSpPr/>
            <p:nvPr/>
          </p:nvSpPr>
          <p:spPr>
            <a:xfrm>
              <a:off x="7127244" y="4732386"/>
              <a:ext cx="113444" cy="24653"/>
            </a:xfrm>
            <a:prstGeom prst="rect">
              <a:avLst/>
            </a:prstGeom>
            <a:solidFill>
              <a:srgbClr val="4D4D4D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018" name="rc251">
              <a:extLst>
                <a:ext uri="{FF2B5EF4-FFF2-40B4-BE49-F238E27FC236}">
                  <a16:creationId xmlns:a16="http://schemas.microsoft.com/office/drawing/2014/main" id="{F428CBD9-E89F-4DF7-8919-BFFCB91D1444}"/>
                </a:ext>
              </a:extLst>
            </p:cNvPr>
            <p:cNvSpPr/>
            <p:nvPr/>
          </p:nvSpPr>
          <p:spPr>
            <a:xfrm>
              <a:off x="7127244" y="4730667"/>
              <a:ext cx="113444" cy="1719"/>
            </a:xfrm>
            <a:prstGeom prst="rect">
              <a:avLst/>
            </a:prstGeom>
            <a:solidFill>
              <a:srgbClr val="7F7F7F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019" name="rc252">
              <a:extLst>
                <a:ext uri="{FF2B5EF4-FFF2-40B4-BE49-F238E27FC236}">
                  <a16:creationId xmlns:a16="http://schemas.microsoft.com/office/drawing/2014/main" id="{A3C18133-24B2-4721-A703-9924CDE9A409}"/>
                </a:ext>
              </a:extLst>
            </p:cNvPr>
            <p:cNvSpPr/>
            <p:nvPr/>
          </p:nvSpPr>
          <p:spPr>
            <a:xfrm>
              <a:off x="7127244" y="4719164"/>
              <a:ext cx="113444" cy="11503"/>
            </a:xfrm>
            <a:prstGeom prst="rect">
              <a:avLst/>
            </a:prstGeom>
            <a:solidFill>
              <a:srgbClr val="A0A0A0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020" name="rc253">
              <a:extLst>
                <a:ext uri="{FF2B5EF4-FFF2-40B4-BE49-F238E27FC236}">
                  <a16:creationId xmlns:a16="http://schemas.microsoft.com/office/drawing/2014/main" id="{625FFDA8-E85A-4C98-BB19-3CED4EEAE041}"/>
                </a:ext>
              </a:extLst>
            </p:cNvPr>
            <p:cNvSpPr/>
            <p:nvPr/>
          </p:nvSpPr>
          <p:spPr>
            <a:xfrm>
              <a:off x="7127244" y="4718510"/>
              <a:ext cx="113444" cy="653"/>
            </a:xfrm>
            <a:prstGeom prst="rect">
              <a:avLst/>
            </a:prstGeom>
            <a:solidFill>
              <a:srgbClr val="BBBBBB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021" name="rc254">
              <a:extLst>
                <a:ext uri="{FF2B5EF4-FFF2-40B4-BE49-F238E27FC236}">
                  <a16:creationId xmlns:a16="http://schemas.microsoft.com/office/drawing/2014/main" id="{FD9A0692-235D-4743-955B-9E73728C7D36}"/>
                </a:ext>
              </a:extLst>
            </p:cNvPr>
            <p:cNvSpPr/>
            <p:nvPr/>
          </p:nvSpPr>
          <p:spPr>
            <a:xfrm>
              <a:off x="7127244" y="4712165"/>
              <a:ext cx="113444" cy="6344"/>
            </a:xfrm>
            <a:prstGeom prst="rect">
              <a:avLst/>
            </a:prstGeom>
            <a:solidFill>
              <a:srgbClr val="D1D1D1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022" name="rc255">
              <a:extLst>
                <a:ext uri="{FF2B5EF4-FFF2-40B4-BE49-F238E27FC236}">
                  <a16:creationId xmlns:a16="http://schemas.microsoft.com/office/drawing/2014/main" id="{D13F9D0D-81E9-4F66-A526-24D887475698}"/>
                </a:ext>
              </a:extLst>
            </p:cNvPr>
            <p:cNvSpPr/>
            <p:nvPr/>
          </p:nvSpPr>
          <p:spPr>
            <a:xfrm>
              <a:off x="7127244" y="4708096"/>
              <a:ext cx="113444" cy="4068"/>
            </a:xfrm>
            <a:prstGeom prst="rect">
              <a:avLst/>
            </a:prstGeom>
            <a:solidFill>
              <a:srgbClr val="E6E6E6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023" name="rc256">
              <a:extLst>
                <a:ext uri="{FF2B5EF4-FFF2-40B4-BE49-F238E27FC236}">
                  <a16:creationId xmlns:a16="http://schemas.microsoft.com/office/drawing/2014/main" id="{E396B548-4E35-4C08-9793-03032408FB0F}"/>
                </a:ext>
              </a:extLst>
            </p:cNvPr>
            <p:cNvSpPr/>
            <p:nvPr/>
          </p:nvSpPr>
          <p:spPr>
            <a:xfrm>
              <a:off x="7263378" y="4740790"/>
              <a:ext cx="113444" cy="16249"/>
            </a:xfrm>
            <a:prstGeom prst="rect">
              <a:avLst/>
            </a:prstGeom>
            <a:solidFill>
              <a:srgbClr val="4D4D4D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024" name="rc257">
              <a:extLst>
                <a:ext uri="{FF2B5EF4-FFF2-40B4-BE49-F238E27FC236}">
                  <a16:creationId xmlns:a16="http://schemas.microsoft.com/office/drawing/2014/main" id="{63BEE154-41E7-456F-BAC1-837116BAB0A4}"/>
                </a:ext>
              </a:extLst>
            </p:cNvPr>
            <p:cNvSpPr/>
            <p:nvPr/>
          </p:nvSpPr>
          <p:spPr>
            <a:xfrm>
              <a:off x="7263378" y="4739167"/>
              <a:ext cx="113444" cy="1622"/>
            </a:xfrm>
            <a:prstGeom prst="rect">
              <a:avLst/>
            </a:prstGeom>
            <a:solidFill>
              <a:srgbClr val="7F7F7F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025" name="rc258">
              <a:extLst>
                <a:ext uri="{FF2B5EF4-FFF2-40B4-BE49-F238E27FC236}">
                  <a16:creationId xmlns:a16="http://schemas.microsoft.com/office/drawing/2014/main" id="{5EC35810-8CF4-4788-88C8-A0B3F1EA2CEC}"/>
                </a:ext>
              </a:extLst>
            </p:cNvPr>
            <p:cNvSpPr/>
            <p:nvPr/>
          </p:nvSpPr>
          <p:spPr>
            <a:xfrm>
              <a:off x="7263378" y="4722917"/>
              <a:ext cx="113444" cy="16249"/>
            </a:xfrm>
            <a:prstGeom prst="rect">
              <a:avLst/>
            </a:prstGeom>
            <a:solidFill>
              <a:srgbClr val="A0A0A0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026" name="rc259">
              <a:extLst>
                <a:ext uri="{FF2B5EF4-FFF2-40B4-BE49-F238E27FC236}">
                  <a16:creationId xmlns:a16="http://schemas.microsoft.com/office/drawing/2014/main" id="{8F303867-C7E1-4901-8595-EEE0323027E5}"/>
                </a:ext>
              </a:extLst>
            </p:cNvPr>
            <p:cNvSpPr/>
            <p:nvPr/>
          </p:nvSpPr>
          <p:spPr>
            <a:xfrm>
              <a:off x="7263378" y="4722627"/>
              <a:ext cx="113444" cy="290"/>
            </a:xfrm>
            <a:prstGeom prst="rect">
              <a:avLst/>
            </a:prstGeom>
            <a:solidFill>
              <a:srgbClr val="BBBBBB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027" name="rc260">
              <a:extLst>
                <a:ext uri="{FF2B5EF4-FFF2-40B4-BE49-F238E27FC236}">
                  <a16:creationId xmlns:a16="http://schemas.microsoft.com/office/drawing/2014/main" id="{D566AFA2-E0D1-465E-B9B1-3E1E8CC18808}"/>
                </a:ext>
              </a:extLst>
            </p:cNvPr>
            <p:cNvSpPr/>
            <p:nvPr/>
          </p:nvSpPr>
          <p:spPr>
            <a:xfrm>
              <a:off x="7263378" y="4718703"/>
              <a:ext cx="113444" cy="3923"/>
            </a:xfrm>
            <a:prstGeom prst="rect">
              <a:avLst/>
            </a:prstGeom>
            <a:solidFill>
              <a:srgbClr val="D1D1D1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028" name="rc261">
              <a:extLst>
                <a:ext uri="{FF2B5EF4-FFF2-40B4-BE49-F238E27FC236}">
                  <a16:creationId xmlns:a16="http://schemas.microsoft.com/office/drawing/2014/main" id="{5B75DA0E-1A38-4199-BA3F-191A426B4624}"/>
                </a:ext>
              </a:extLst>
            </p:cNvPr>
            <p:cNvSpPr/>
            <p:nvPr/>
          </p:nvSpPr>
          <p:spPr>
            <a:xfrm>
              <a:off x="7263378" y="4714393"/>
              <a:ext cx="113444" cy="4310"/>
            </a:xfrm>
            <a:prstGeom prst="rect">
              <a:avLst/>
            </a:prstGeom>
            <a:solidFill>
              <a:srgbClr val="E6E6E6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029" name="rc262">
              <a:extLst>
                <a:ext uri="{FF2B5EF4-FFF2-40B4-BE49-F238E27FC236}">
                  <a16:creationId xmlns:a16="http://schemas.microsoft.com/office/drawing/2014/main" id="{AF6CA401-7B20-44EE-9FBC-DD7292A926BF}"/>
                </a:ext>
              </a:extLst>
            </p:cNvPr>
            <p:cNvSpPr/>
            <p:nvPr/>
          </p:nvSpPr>
          <p:spPr>
            <a:xfrm>
              <a:off x="7399512" y="4738295"/>
              <a:ext cx="113444" cy="18744"/>
            </a:xfrm>
            <a:prstGeom prst="rect">
              <a:avLst/>
            </a:prstGeom>
            <a:solidFill>
              <a:srgbClr val="4D4D4D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030" name="rc263">
              <a:extLst>
                <a:ext uri="{FF2B5EF4-FFF2-40B4-BE49-F238E27FC236}">
                  <a16:creationId xmlns:a16="http://schemas.microsoft.com/office/drawing/2014/main" id="{A2AC9461-31DC-4E10-B318-C10D6296DC7A}"/>
                </a:ext>
              </a:extLst>
            </p:cNvPr>
            <p:cNvSpPr/>
            <p:nvPr/>
          </p:nvSpPr>
          <p:spPr>
            <a:xfrm>
              <a:off x="7399512" y="4736358"/>
              <a:ext cx="113444" cy="1937"/>
            </a:xfrm>
            <a:prstGeom prst="rect">
              <a:avLst/>
            </a:prstGeom>
            <a:solidFill>
              <a:srgbClr val="7F7F7F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031" name="rc264">
              <a:extLst>
                <a:ext uri="{FF2B5EF4-FFF2-40B4-BE49-F238E27FC236}">
                  <a16:creationId xmlns:a16="http://schemas.microsoft.com/office/drawing/2014/main" id="{40AED7E7-E033-49DF-8A00-83A73C9D7A2B}"/>
                </a:ext>
              </a:extLst>
            </p:cNvPr>
            <p:cNvSpPr/>
            <p:nvPr/>
          </p:nvSpPr>
          <p:spPr>
            <a:xfrm>
              <a:off x="7399512" y="4721561"/>
              <a:ext cx="113444" cy="14796"/>
            </a:xfrm>
            <a:prstGeom prst="rect">
              <a:avLst/>
            </a:prstGeom>
            <a:solidFill>
              <a:srgbClr val="A0A0A0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032" name="rc265">
              <a:extLst>
                <a:ext uri="{FF2B5EF4-FFF2-40B4-BE49-F238E27FC236}">
                  <a16:creationId xmlns:a16="http://schemas.microsoft.com/office/drawing/2014/main" id="{AA3AF200-90A5-459B-B2E9-3F0396217302}"/>
                </a:ext>
              </a:extLst>
            </p:cNvPr>
            <p:cNvSpPr/>
            <p:nvPr/>
          </p:nvSpPr>
          <p:spPr>
            <a:xfrm>
              <a:off x="7399512" y="4721174"/>
              <a:ext cx="113444" cy="387"/>
            </a:xfrm>
            <a:prstGeom prst="rect">
              <a:avLst/>
            </a:prstGeom>
            <a:solidFill>
              <a:srgbClr val="BBBBBB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033" name="rc266">
              <a:extLst>
                <a:ext uri="{FF2B5EF4-FFF2-40B4-BE49-F238E27FC236}">
                  <a16:creationId xmlns:a16="http://schemas.microsoft.com/office/drawing/2014/main" id="{08445F07-2CD8-45F1-ABAB-F88248A26DD9}"/>
                </a:ext>
              </a:extLst>
            </p:cNvPr>
            <p:cNvSpPr/>
            <p:nvPr/>
          </p:nvSpPr>
          <p:spPr>
            <a:xfrm>
              <a:off x="7399512" y="4716451"/>
              <a:ext cx="113444" cy="4722"/>
            </a:xfrm>
            <a:prstGeom prst="rect">
              <a:avLst/>
            </a:prstGeom>
            <a:solidFill>
              <a:srgbClr val="D1D1D1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034" name="rc267">
              <a:extLst>
                <a:ext uri="{FF2B5EF4-FFF2-40B4-BE49-F238E27FC236}">
                  <a16:creationId xmlns:a16="http://schemas.microsoft.com/office/drawing/2014/main" id="{DAB391A3-AE49-44DF-B324-E72AD3C17C33}"/>
                </a:ext>
              </a:extLst>
            </p:cNvPr>
            <p:cNvSpPr/>
            <p:nvPr/>
          </p:nvSpPr>
          <p:spPr>
            <a:xfrm>
              <a:off x="7399512" y="4712165"/>
              <a:ext cx="113444" cy="4286"/>
            </a:xfrm>
            <a:prstGeom prst="rect">
              <a:avLst/>
            </a:prstGeom>
            <a:solidFill>
              <a:srgbClr val="E6E6E6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035" name="rc268">
              <a:extLst>
                <a:ext uri="{FF2B5EF4-FFF2-40B4-BE49-F238E27FC236}">
                  <a16:creationId xmlns:a16="http://schemas.microsoft.com/office/drawing/2014/main" id="{6BBDA895-77ED-42D8-A39F-33C0E8669CE5}"/>
                </a:ext>
              </a:extLst>
            </p:cNvPr>
            <p:cNvSpPr/>
            <p:nvPr/>
          </p:nvSpPr>
          <p:spPr>
            <a:xfrm>
              <a:off x="7535646" y="4737593"/>
              <a:ext cx="113444" cy="19446"/>
            </a:xfrm>
            <a:prstGeom prst="rect">
              <a:avLst/>
            </a:prstGeom>
            <a:solidFill>
              <a:srgbClr val="4D4D4D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036" name="rc269">
              <a:extLst>
                <a:ext uri="{FF2B5EF4-FFF2-40B4-BE49-F238E27FC236}">
                  <a16:creationId xmlns:a16="http://schemas.microsoft.com/office/drawing/2014/main" id="{E98BFBFB-7A55-4056-AEA0-C1DF10D8E33A}"/>
                </a:ext>
              </a:extLst>
            </p:cNvPr>
            <p:cNvSpPr/>
            <p:nvPr/>
          </p:nvSpPr>
          <p:spPr>
            <a:xfrm>
              <a:off x="7535646" y="4735244"/>
              <a:ext cx="113444" cy="2349"/>
            </a:xfrm>
            <a:prstGeom prst="rect">
              <a:avLst/>
            </a:prstGeom>
            <a:solidFill>
              <a:srgbClr val="7F7F7F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037" name="rc270">
              <a:extLst>
                <a:ext uri="{FF2B5EF4-FFF2-40B4-BE49-F238E27FC236}">
                  <a16:creationId xmlns:a16="http://schemas.microsoft.com/office/drawing/2014/main" id="{FCAB27FF-B878-4EEC-86E3-062DE0151FEF}"/>
                </a:ext>
              </a:extLst>
            </p:cNvPr>
            <p:cNvSpPr/>
            <p:nvPr/>
          </p:nvSpPr>
          <p:spPr>
            <a:xfrm>
              <a:off x="7535646" y="4716040"/>
              <a:ext cx="113444" cy="19204"/>
            </a:xfrm>
            <a:prstGeom prst="rect">
              <a:avLst/>
            </a:prstGeom>
            <a:solidFill>
              <a:srgbClr val="A0A0A0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038" name="rc271">
              <a:extLst>
                <a:ext uri="{FF2B5EF4-FFF2-40B4-BE49-F238E27FC236}">
                  <a16:creationId xmlns:a16="http://schemas.microsoft.com/office/drawing/2014/main" id="{55A03693-F363-4E8F-9EB1-CDC01F2D070A}"/>
                </a:ext>
              </a:extLst>
            </p:cNvPr>
            <p:cNvSpPr/>
            <p:nvPr/>
          </p:nvSpPr>
          <p:spPr>
            <a:xfrm>
              <a:off x="7535646" y="4715822"/>
              <a:ext cx="113444" cy="217"/>
            </a:xfrm>
            <a:prstGeom prst="rect">
              <a:avLst/>
            </a:prstGeom>
            <a:solidFill>
              <a:srgbClr val="BBBBBB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039" name="rc272">
              <a:extLst>
                <a:ext uri="{FF2B5EF4-FFF2-40B4-BE49-F238E27FC236}">
                  <a16:creationId xmlns:a16="http://schemas.microsoft.com/office/drawing/2014/main" id="{68353B2B-272E-4F9A-9573-D589DE03F373}"/>
                </a:ext>
              </a:extLst>
            </p:cNvPr>
            <p:cNvSpPr/>
            <p:nvPr/>
          </p:nvSpPr>
          <p:spPr>
            <a:xfrm>
              <a:off x="7535646" y="4709210"/>
              <a:ext cx="113444" cy="6611"/>
            </a:xfrm>
            <a:prstGeom prst="rect">
              <a:avLst/>
            </a:prstGeom>
            <a:solidFill>
              <a:srgbClr val="D1D1D1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040" name="rc273">
              <a:extLst>
                <a:ext uri="{FF2B5EF4-FFF2-40B4-BE49-F238E27FC236}">
                  <a16:creationId xmlns:a16="http://schemas.microsoft.com/office/drawing/2014/main" id="{DC1E722E-63F2-4808-AC79-2FB1835A88F3}"/>
                </a:ext>
              </a:extLst>
            </p:cNvPr>
            <p:cNvSpPr/>
            <p:nvPr/>
          </p:nvSpPr>
          <p:spPr>
            <a:xfrm>
              <a:off x="7535646" y="4705336"/>
              <a:ext cx="113444" cy="3874"/>
            </a:xfrm>
            <a:prstGeom prst="rect">
              <a:avLst/>
            </a:prstGeom>
            <a:solidFill>
              <a:srgbClr val="E6E6E6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041" name="rc274">
              <a:extLst>
                <a:ext uri="{FF2B5EF4-FFF2-40B4-BE49-F238E27FC236}">
                  <a16:creationId xmlns:a16="http://schemas.microsoft.com/office/drawing/2014/main" id="{C2EB9657-1883-49D0-A10D-04184664A4DD}"/>
                </a:ext>
              </a:extLst>
            </p:cNvPr>
            <p:cNvSpPr/>
            <p:nvPr/>
          </p:nvSpPr>
          <p:spPr>
            <a:xfrm>
              <a:off x="7671779" y="4740112"/>
              <a:ext cx="113444" cy="16927"/>
            </a:xfrm>
            <a:prstGeom prst="rect">
              <a:avLst/>
            </a:prstGeom>
            <a:solidFill>
              <a:srgbClr val="4D4D4D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042" name="rc275">
              <a:extLst>
                <a:ext uri="{FF2B5EF4-FFF2-40B4-BE49-F238E27FC236}">
                  <a16:creationId xmlns:a16="http://schemas.microsoft.com/office/drawing/2014/main" id="{E767B27E-0F73-44DD-9DF6-D72C79B95FC0}"/>
                </a:ext>
              </a:extLst>
            </p:cNvPr>
            <p:cNvSpPr/>
            <p:nvPr/>
          </p:nvSpPr>
          <p:spPr>
            <a:xfrm>
              <a:off x="7671779" y="4737569"/>
              <a:ext cx="113444" cy="2542"/>
            </a:xfrm>
            <a:prstGeom prst="rect">
              <a:avLst/>
            </a:prstGeom>
            <a:solidFill>
              <a:srgbClr val="7F7F7F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043" name="rc276">
              <a:extLst>
                <a:ext uri="{FF2B5EF4-FFF2-40B4-BE49-F238E27FC236}">
                  <a16:creationId xmlns:a16="http://schemas.microsoft.com/office/drawing/2014/main" id="{99481609-9DBB-4F57-8AED-2C17A86D8020}"/>
                </a:ext>
              </a:extLst>
            </p:cNvPr>
            <p:cNvSpPr/>
            <p:nvPr/>
          </p:nvSpPr>
          <p:spPr>
            <a:xfrm>
              <a:off x="7671779" y="4715313"/>
              <a:ext cx="113444" cy="22255"/>
            </a:xfrm>
            <a:prstGeom prst="rect">
              <a:avLst/>
            </a:prstGeom>
            <a:solidFill>
              <a:srgbClr val="A0A0A0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044" name="rc277">
              <a:extLst>
                <a:ext uri="{FF2B5EF4-FFF2-40B4-BE49-F238E27FC236}">
                  <a16:creationId xmlns:a16="http://schemas.microsoft.com/office/drawing/2014/main" id="{A3EFB7C1-37B7-49F0-B8F8-E475F135F1EE}"/>
                </a:ext>
              </a:extLst>
            </p:cNvPr>
            <p:cNvSpPr/>
            <p:nvPr/>
          </p:nvSpPr>
          <p:spPr>
            <a:xfrm>
              <a:off x="7671779" y="4714926"/>
              <a:ext cx="113444" cy="387"/>
            </a:xfrm>
            <a:prstGeom prst="rect">
              <a:avLst/>
            </a:prstGeom>
            <a:solidFill>
              <a:srgbClr val="BBBBBB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045" name="rc278">
              <a:extLst>
                <a:ext uri="{FF2B5EF4-FFF2-40B4-BE49-F238E27FC236}">
                  <a16:creationId xmlns:a16="http://schemas.microsoft.com/office/drawing/2014/main" id="{CBDB2DA0-89CE-4CDB-907B-F026E5E3EDFC}"/>
                </a:ext>
              </a:extLst>
            </p:cNvPr>
            <p:cNvSpPr/>
            <p:nvPr/>
          </p:nvSpPr>
          <p:spPr>
            <a:xfrm>
              <a:off x="7671779" y="4706280"/>
              <a:ext cx="113444" cy="8645"/>
            </a:xfrm>
            <a:prstGeom prst="rect">
              <a:avLst/>
            </a:prstGeom>
            <a:solidFill>
              <a:srgbClr val="D1D1D1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046" name="rc279">
              <a:extLst>
                <a:ext uri="{FF2B5EF4-FFF2-40B4-BE49-F238E27FC236}">
                  <a16:creationId xmlns:a16="http://schemas.microsoft.com/office/drawing/2014/main" id="{2FB219D8-273F-40AB-9EB9-79E1675F827B}"/>
                </a:ext>
              </a:extLst>
            </p:cNvPr>
            <p:cNvSpPr/>
            <p:nvPr/>
          </p:nvSpPr>
          <p:spPr>
            <a:xfrm>
              <a:off x="7671779" y="4702357"/>
              <a:ext cx="113444" cy="3923"/>
            </a:xfrm>
            <a:prstGeom prst="rect">
              <a:avLst/>
            </a:prstGeom>
            <a:solidFill>
              <a:srgbClr val="E6E6E6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047" name="rc280">
              <a:extLst>
                <a:ext uri="{FF2B5EF4-FFF2-40B4-BE49-F238E27FC236}">
                  <a16:creationId xmlns:a16="http://schemas.microsoft.com/office/drawing/2014/main" id="{22C94A34-40F7-4B0E-A8D8-C210CA4D8332}"/>
                </a:ext>
              </a:extLst>
            </p:cNvPr>
            <p:cNvSpPr/>
            <p:nvPr/>
          </p:nvSpPr>
          <p:spPr>
            <a:xfrm>
              <a:off x="7807913" y="4735752"/>
              <a:ext cx="113444" cy="21287"/>
            </a:xfrm>
            <a:prstGeom prst="rect">
              <a:avLst/>
            </a:prstGeom>
            <a:solidFill>
              <a:srgbClr val="4D4D4D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048" name="rc281">
              <a:extLst>
                <a:ext uri="{FF2B5EF4-FFF2-40B4-BE49-F238E27FC236}">
                  <a16:creationId xmlns:a16="http://schemas.microsoft.com/office/drawing/2014/main" id="{4AFF1E72-F075-470C-B64E-387DD7D2AC7C}"/>
                </a:ext>
              </a:extLst>
            </p:cNvPr>
            <p:cNvSpPr/>
            <p:nvPr/>
          </p:nvSpPr>
          <p:spPr>
            <a:xfrm>
              <a:off x="7807913" y="4734590"/>
              <a:ext cx="113444" cy="1162"/>
            </a:xfrm>
            <a:prstGeom prst="rect">
              <a:avLst/>
            </a:prstGeom>
            <a:solidFill>
              <a:srgbClr val="7F7F7F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049" name="rc282">
              <a:extLst>
                <a:ext uri="{FF2B5EF4-FFF2-40B4-BE49-F238E27FC236}">
                  <a16:creationId xmlns:a16="http://schemas.microsoft.com/office/drawing/2014/main" id="{34ACA5DF-D254-4B57-B9F9-06CA088FFCB4}"/>
                </a:ext>
              </a:extLst>
            </p:cNvPr>
            <p:cNvSpPr/>
            <p:nvPr/>
          </p:nvSpPr>
          <p:spPr>
            <a:xfrm>
              <a:off x="7807913" y="4714804"/>
              <a:ext cx="113444" cy="19785"/>
            </a:xfrm>
            <a:prstGeom prst="rect">
              <a:avLst/>
            </a:prstGeom>
            <a:solidFill>
              <a:srgbClr val="A0A0A0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050" name="rc283">
              <a:extLst>
                <a:ext uri="{FF2B5EF4-FFF2-40B4-BE49-F238E27FC236}">
                  <a16:creationId xmlns:a16="http://schemas.microsoft.com/office/drawing/2014/main" id="{07D82D5D-10EE-4114-8F34-9808F7421963}"/>
                </a:ext>
              </a:extLst>
            </p:cNvPr>
            <p:cNvSpPr/>
            <p:nvPr/>
          </p:nvSpPr>
          <p:spPr>
            <a:xfrm>
              <a:off x="7807913" y="4714538"/>
              <a:ext cx="113444" cy="266"/>
            </a:xfrm>
            <a:prstGeom prst="rect">
              <a:avLst/>
            </a:prstGeom>
            <a:solidFill>
              <a:srgbClr val="BBBBBB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051" name="rc284">
              <a:extLst>
                <a:ext uri="{FF2B5EF4-FFF2-40B4-BE49-F238E27FC236}">
                  <a16:creationId xmlns:a16="http://schemas.microsoft.com/office/drawing/2014/main" id="{18F9A47F-C611-45F1-AF80-531D6F69FE8F}"/>
                </a:ext>
              </a:extLst>
            </p:cNvPr>
            <p:cNvSpPr/>
            <p:nvPr/>
          </p:nvSpPr>
          <p:spPr>
            <a:xfrm>
              <a:off x="7807913" y="4707515"/>
              <a:ext cx="113444" cy="7023"/>
            </a:xfrm>
            <a:prstGeom prst="rect">
              <a:avLst/>
            </a:prstGeom>
            <a:solidFill>
              <a:srgbClr val="D1D1D1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052" name="rc285">
              <a:extLst>
                <a:ext uri="{FF2B5EF4-FFF2-40B4-BE49-F238E27FC236}">
                  <a16:creationId xmlns:a16="http://schemas.microsoft.com/office/drawing/2014/main" id="{9794E2C5-F044-4BE4-B7AA-6A4B1909D143}"/>
                </a:ext>
              </a:extLst>
            </p:cNvPr>
            <p:cNvSpPr/>
            <p:nvPr/>
          </p:nvSpPr>
          <p:spPr>
            <a:xfrm>
              <a:off x="7807913" y="4703471"/>
              <a:ext cx="113444" cy="4044"/>
            </a:xfrm>
            <a:prstGeom prst="rect">
              <a:avLst/>
            </a:prstGeom>
            <a:solidFill>
              <a:srgbClr val="E6E6E6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053" name="rc286">
              <a:extLst>
                <a:ext uri="{FF2B5EF4-FFF2-40B4-BE49-F238E27FC236}">
                  <a16:creationId xmlns:a16="http://schemas.microsoft.com/office/drawing/2014/main" id="{2AF62AAD-F7F3-4541-96AB-14184CE7E338}"/>
                </a:ext>
              </a:extLst>
            </p:cNvPr>
            <p:cNvSpPr/>
            <p:nvPr/>
          </p:nvSpPr>
          <p:spPr>
            <a:xfrm>
              <a:off x="7944047" y="4739797"/>
              <a:ext cx="113444" cy="17242"/>
            </a:xfrm>
            <a:prstGeom prst="rect">
              <a:avLst/>
            </a:prstGeom>
            <a:solidFill>
              <a:srgbClr val="4D4D4D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054" name="rc287">
              <a:extLst>
                <a:ext uri="{FF2B5EF4-FFF2-40B4-BE49-F238E27FC236}">
                  <a16:creationId xmlns:a16="http://schemas.microsoft.com/office/drawing/2014/main" id="{6014AF91-FCA3-460F-BC4A-7D4A9B029DB2}"/>
                </a:ext>
              </a:extLst>
            </p:cNvPr>
            <p:cNvSpPr/>
            <p:nvPr/>
          </p:nvSpPr>
          <p:spPr>
            <a:xfrm>
              <a:off x="7944047" y="4739773"/>
              <a:ext cx="113444" cy="24"/>
            </a:xfrm>
            <a:prstGeom prst="rect">
              <a:avLst/>
            </a:prstGeom>
            <a:solidFill>
              <a:srgbClr val="7F7F7F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055" name="rc288">
              <a:extLst>
                <a:ext uri="{FF2B5EF4-FFF2-40B4-BE49-F238E27FC236}">
                  <a16:creationId xmlns:a16="http://schemas.microsoft.com/office/drawing/2014/main" id="{87EFC4EE-10F3-45F0-80B0-488BCEBCC4AA}"/>
                </a:ext>
              </a:extLst>
            </p:cNvPr>
            <p:cNvSpPr/>
            <p:nvPr/>
          </p:nvSpPr>
          <p:spPr>
            <a:xfrm>
              <a:off x="7944047" y="4736842"/>
              <a:ext cx="113444" cy="2930"/>
            </a:xfrm>
            <a:prstGeom prst="rect">
              <a:avLst/>
            </a:prstGeom>
            <a:solidFill>
              <a:srgbClr val="A0A0A0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056" name="rc289">
              <a:extLst>
                <a:ext uri="{FF2B5EF4-FFF2-40B4-BE49-F238E27FC236}">
                  <a16:creationId xmlns:a16="http://schemas.microsoft.com/office/drawing/2014/main" id="{755E1EAF-C385-43A7-9D5B-668B1F0B86C1}"/>
                </a:ext>
              </a:extLst>
            </p:cNvPr>
            <p:cNvSpPr/>
            <p:nvPr/>
          </p:nvSpPr>
          <p:spPr>
            <a:xfrm>
              <a:off x="7944047" y="4736624"/>
              <a:ext cx="113444" cy="217"/>
            </a:xfrm>
            <a:prstGeom prst="rect">
              <a:avLst/>
            </a:prstGeom>
            <a:solidFill>
              <a:srgbClr val="BBBBBB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057" name="rc290">
              <a:extLst>
                <a:ext uri="{FF2B5EF4-FFF2-40B4-BE49-F238E27FC236}">
                  <a16:creationId xmlns:a16="http://schemas.microsoft.com/office/drawing/2014/main" id="{90DFB856-62D9-430B-BD9B-B3C0D691E765}"/>
                </a:ext>
              </a:extLst>
            </p:cNvPr>
            <p:cNvSpPr/>
            <p:nvPr/>
          </p:nvSpPr>
          <p:spPr>
            <a:xfrm>
              <a:off x="7944047" y="4729625"/>
              <a:ext cx="113444" cy="6998"/>
            </a:xfrm>
            <a:prstGeom prst="rect">
              <a:avLst/>
            </a:prstGeom>
            <a:solidFill>
              <a:srgbClr val="D1D1D1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058" name="rc291">
              <a:extLst>
                <a:ext uri="{FF2B5EF4-FFF2-40B4-BE49-F238E27FC236}">
                  <a16:creationId xmlns:a16="http://schemas.microsoft.com/office/drawing/2014/main" id="{14269472-F283-47B2-80A9-02B5060F28CD}"/>
                </a:ext>
              </a:extLst>
            </p:cNvPr>
            <p:cNvSpPr/>
            <p:nvPr/>
          </p:nvSpPr>
          <p:spPr>
            <a:xfrm>
              <a:off x="7944047" y="4727422"/>
              <a:ext cx="113444" cy="2203"/>
            </a:xfrm>
            <a:prstGeom prst="rect">
              <a:avLst/>
            </a:prstGeom>
            <a:solidFill>
              <a:srgbClr val="E6E6E6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059" name="rc292">
              <a:extLst>
                <a:ext uri="{FF2B5EF4-FFF2-40B4-BE49-F238E27FC236}">
                  <a16:creationId xmlns:a16="http://schemas.microsoft.com/office/drawing/2014/main" id="{AB0E2D4A-CD5D-4015-905E-698D968E992A}"/>
                </a:ext>
              </a:extLst>
            </p:cNvPr>
            <p:cNvSpPr/>
            <p:nvPr/>
          </p:nvSpPr>
          <p:spPr>
            <a:xfrm>
              <a:off x="8080181" y="4739361"/>
              <a:ext cx="113444" cy="17678"/>
            </a:xfrm>
            <a:prstGeom prst="rect">
              <a:avLst/>
            </a:prstGeom>
            <a:solidFill>
              <a:srgbClr val="4D4D4D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060" name="rc293">
              <a:extLst>
                <a:ext uri="{FF2B5EF4-FFF2-40B4-BE49-F238E27FC236}">
                  <a16:creationId xmlns:a16="http://schemas.microsoft.com/office/drawing/2014/main" id="{64D4347A-8312-41F9-AC17-37D30F710C8F}"/>
                </a:ext>
              </a:extLst>
            </p:cNvPr>
            <p:cNvSpPr/>
            <p:nvPr/>
          </p:nvSpPr>
          <p:spPr>
            <a:xfrm>
              <a:off x="8080181" y="4736455"/>
              <a:ext cx="113444" cy="2906"/>
            </a:xfrm>
            <a:prstGeom prst="rect">
              <a:avLst/>
            </a:prstGeom>
            <a:solidFill>
              <a:srgbClr val="7F7F7F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061" name="rc294">
              <a:extLst>
                <a:ext uri="{FF2B5EF4-FFF2-40B4-BE49-F238E27FC236}">
                  <a16:creationId xmlns:a16="http://schemas.microsoft.com/office/drawing/2014/main" id="{48167459-419F-47E4-A891-58798E6583DD}"/>
                </a:ext>
              </a:extLst>
            </p:cNvPr>
            <p:cNvSpPr/>
            <p:nvPr/>
          </p:nvSpPr>
          <p:spPr>
            <a:xfrm>
              <a:off x="8080181" y="4736309"/>
              <a:ext cx="113444" cy="145"/>
            </a:xfrm>
            <a:prstGeom prst="rect">
              <a:avLst/>
            </a:prstGeom>
            <a:solidFill>
              <a:srgbClr val="A0A0A0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062" name="rc295">
              <a:extLst>
                <a:ext uri="{FF2B5EF4-FFF2-40B4-BE49-F238E27FC236}">
                  <a16:creationId xmlns:a16="http://schemas.microsoft.com/office/drawing/2014/main" id="{8A0A0A0D-1C6E-403B-9981-958D886D33D7}"/>
                </a:ext>
              </a:extLst>
            </p:cNvPr>
            <p:cNvSpPr/>
            <p:nvPr/>
          </p:nvSpPr>
          <p:spPr>
            <a:xfrm>
              <a:off x="8080181" y="4736092"/>
              <a:ext cx="113444" cy="217"/>
            </a:xfrm>
            <a:prstGeom prst="rect">
              <a:avLst/>
            </a:prstGeom>
            <a:solidFill>
              <a:srgbClr val="BBBBBB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063" name="rc296">
              <a:extLst>
                <a:ext uri="{FF2B5EF4-FFF2-40B4-BE49-F238E27FC236}">
                  <a16:creationId xmlns:a16="http://schemas.microsoft.com/office/drawing/2014/main" id="{B2D62651-37DF-4E86-89AC-091038B714FB}"/>
                </a:ext>
              </a:extLst>
            </p:cNvPr>
            <p:cNvSpPr/>
            <p:nvPr/>
          </p:nvSpPr>
          <p:spPr>
            <a:xfrm>
              <a:off x="8080181" y="4727930"/>
              <a:ext cx="113444" cy="8161"/>
            </a:xfrm>
            <a:prstGeom prst="rect">
              <a:avLst/>
            </a:prstGeom>
            <a:solidFill>
              <a:srgbClr val="D1D1D1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064" name="rc297">
              <a:extLst>
                <a:ext uri="{FF2B5EF4-FFF2-40B4-BE49-F238E27FC236}">
                  <a16:creationId xmlns:a16="http://schemas.microsoft.com/office/drawing/2014/main" id="{691E8848-0F19-473B-AD29-CFF1750EDDB8}"/>
                </a:ext>
              </a:extLst>
            </p:cNvPr>
            <p:cNvSpPr/>
            <p:nvPr/>
          </p:nvSpPr>
          <p:spPr>
            <a:xfrm>
              <a:off x="8080181" y="4725848"/>
              <a:ext cx="113444" cy="2082"/>
            </a:xfrm>
            <a:prstGeom prst="rect">
              <a:avLst/>
            </a:prstGeom>
            <a:solidFill>
              <a:srgbClr val="E6E6E6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065" name="rc298">
              <a:extLst>
                <a:ext uri="{FF2B5EF4-FFF2-40B4-BE49-F238E27FC236}">
                  <a16:creationId xmlns:a16="http://schemas.microsoft.com/office/drawing/2014/main" id="{5F7DC3B9-39B7-43BA-9971-871005ED7548}"/>
                </a:ext>
              </a:extLst>
            </p:cNvPr>
            <p:cNvSpPr/>
            <p:nvPr/>
          </p:nvSpPr>
          <p:spPr>
            <a:xfrm>
              <a:off x="8216315" y="4751615"/>
              <a:ext cx="113444" cy="5424"/>
            </a:xfrm>
            <a:prstGeom prst="rect">
              <a:avLst/>
            </a:prstGeom>
            <a:solidFill>
              <a:srgbClr val="4D4D4D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066" name="rc299">
              <a:extLst>
                <a:ext uri="{FF2B5EF4-FFF2-40B4-BE49-F238E27FC236}">
                  <a16:creationId xmlns:a16="http://schemas.microsoft.com/office/drawing/2014/main" id="{2FA3B490-65D0-494E-968A-D6BFB8E10D27}"/>
                </a:ext>
              </a:extLst>
            </p:cNvPr>
            <p:cNvSpPr/>
            <p:nvPr/>
          </p:nvSpPr>
          <p:spPr>
            <a:xfrm>
              <a:off x="8216315" y="4751034"/>
              <a:ext cx="113444" cy="581"/>
            </a:xfrm>
            <a:prstGeom prst="rect">
              <a:avLst/>
            </a:prstGeom>
            <a:solidFill>
              <a:srgbClr val="7F7F7F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067" name="rc300">
              <a:extLst>
                <a:ext uri="{FF2B5EF4-FFF2-40B4-BE49-F238E27FC236}">
                  <a16:creationId xmlns:a16="http://schemas.microsoft.com/office/drawing/2014/main" id="{437821C8-5B49-48E2-B138-72F12FA211DF}"/>
                </a:ext>
              </a:extLst>
            </p:cNvPr>
            <p:cNvSpPr/>
            <p:nvPr/>
          </p:nvSpPr>
          <p:spPr>
            <a:xfrm>
              <a:off x="8216315" y="4751034"/>
              <a:ext cx="113444" cy="0"/>
            </a:xfrm>
            <a:prstGeom prst="rect">
              <a:avLst/>
            </a:prstGeom>
            <a:solidFill>
              <a:srgbClr val="A0A0A0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068" name="rc301">
              <a:extLst>
                <a:ext uri="{FF2B5EF4-FFF2-40B4-BE49-F238E27FC236}">
                  <a16:creationId xmlns:a16="http://schemas.microsoft.com/office/drawing/2014/main" id="{3DFFB879-A46E-43F7-BDD8-4D1EE083D8D1}"/>
                </a:ext>
              </a:extLst>
            </p:cNvPr>
            <p:cNvSpPr/>
            <p:nvPr/>
          </p:nvSpPr>
          <p:spPr>
            <a:xfrm>
              <a:off x="8216315" y="4751034"/>
              <a:ext cx="113444" cy="0"/>
            </a:xfrm>
            <a:prstGeom prst="rect">
              <a:avLst/>
            </a:prstGeom>
            <a:solidFill>
              <a:srgbClr val="BBBBBB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069" name="rc302">
              <a:extLst>
                <a:ext uri="{FF2B5EF4-FFF2-40B4-BE49-F238E27FC236}">
                  <a16:creationId xmlns:a16="http://schemas.microsoft.com/office/drawing/2014/main" id="{51E91281-0DED-4E1B-8138-63C551153963}"/>
                </a:ext>
              </a:extLst>
            </p:cNvPr>
            <p:cNvSpPr/>
            <p:nvPr/>
          </p:nvSpPr>
          <p:spPr>
            <a:xfrm>
              <a:off x="8216315" y="4745996"/>
              <a:ext cx="113444" cy="5037"/>
            </a:xfrm>
            <a:prstGeom prst="rect">
              <a:avLst/>
            </a:prstGeom>
            <a:solidFill>
              <a:srgbClr val="D1D1D1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070" name="rc303">
              <a:extLst>
                <a:ext uri="{FF2B5EF4-FFF2-40B4-BE49-F238E27FC236}">
                  <a16:creationId xmlns:a16="http://schemas.microsoft.com/office/drawing/2014/main" id="{AD5D33E1-B1A5-4B25-9A97-59562A4E7F7F}"/>
                </a:ext>
              </a:extLst>
            </p:cNvPr>
            <p:cNvSpPr/>
            <p:nvPr/>
          </p:nvSpPr>
          <p:spPr>
            <a:xfrm>
              <a:off x="8216315" y="4745778"/>
              <a:ext cx="113444" cy="217"/>
            </a:xfrm>
            <a:prstGeom prst="rect">
              <a:avLst/>
            </a:prstGeom>
            <a:solidFill>
              <a:srgbClr val="E6E6E6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071" name="pl304">
              <a:extLst>
                <a:ext uri="{FF2B5EF4-FFF2-40B4-BE49-F238E27FC236}">
                  <a16:creationId xmlns:a16="http://schemas.microsoft.com/office/drawing/2014/main" id="{52A0F64A-0915-42D8-A308-AB608485B996}"/>
                </a:ext>
              </a:extLst>
            </p:cNvPr>
            <p:cNvSpPr/>
            <p:nvPr/>
          </p:nvSpPr>
          <p:spPr>
            <a:xfrm>
              <a:off x="1274399" y="4757040"/>
              <a:ext cx="7326721" cy="0"/>
            </a:xfrm>
            <a:custGeom>
              <a:avLst/>
              <a:gdLst/>
              <a:ahLst/>
              <a:cxnLst/>
              <a:rect l="0" t="0" r="0" b="0"/>
              <a:pathLst>
                <a:path w="7326721">
                  <a:moveTo>
                    <a:pt x="0" y="0"/>
                  </a:moveTo>
                  <a:lnTo>
                    <a:pt x="7326721" y="0"/>
                  </a:lnTo>
                  <a:lnTo>
                    <a:pt x="7326721" y="0"/>
                  </a:lnTo>
                </a:path>
              </a:pathLst>
            </a:custGeom>
            <a:ln w="9525" cap="rnd">
              <a:solidFill>
                <a:srgbClr val="D3D3D3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072" name="pl305">
              <a:extLst>
                <a:ext uri="{FF2B5EF4-FFF2-40B4-BE49-F238E27FC236}">
                  <a16:creationId xmlns:a16="http://schemas.microsoft.com/office/drawing/2014/main" id="{CEBBCB1D-241D-48C5-B456-00DFF082ADC3}"/>
                </a:ext>
              </a:extLst>
            </p:cNvPr>
            <p:cNvSpPr/>
            <p:nvPr/>
          </p:nvSpPr>
          <p:spPr>
            <a:xfrm>
              <a:off x="1274399" y="4514866"/>
              <a:ext cx="7326721" cy="0"/>
            </a:xfrm>
            <a:custGeom>
              <a:avLst/>
              <a:gdLst/>
              <a:ahLst/>
              <a:cxnLst/>
              <a:rect l="0" t="0" r="0" b="0"/>
              <a:pathLst>
                <a:path w="7326721">
                  <a:moveTo>
                    <a:pt x="0" y="0"/>
                  </a:moveTo>
                  <a:lnTo>
                    <a:pt x="7326721" y="0"/>
                  </a:lnTo>
                  <a:lnTo>
                    <a:pt x="7326721" y="0"/>
                  </a:lnTo>
                </a:path>
              </a:pathLst>
            </a:custGeom>
            <a:ln w="9525" cap="rnd">
              <a:solidFill>
                <a:srgbClr val="D3D3D3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073" name="pl306">
              <a:extLst>
                <a:ext uri="{FF2B5EF4-FFF2-40B4-BE49-F238E27FC236}">
                  <a16:creationId xmlns:a16="http://schemas.microsoft.com/office/drawing/2014/main" id="{E79B881C-5C05-4607-A91D-041A8910A938}"/>
                </a:ext>
              </a:extLst>
            </p:cNvPr>
            <p:cNvSpPr/>
            <p:nvPr/>
          </p:nvSpPr>
          <p:spPr>
            <a:xfrm>
              <a:off x="1274399" y="4272693"/>
              <a:ext cx="7326721" cy="0"/>
            </a:xfrm>
            <a:custGeom>
              <a:avLst/>
              <a:gdLst/>
              <a:ahLst/>
              <a:cxnLst/>
              <a:rect l="0" t="0" r="0" b="0"/>
              <a:pathLst>
                <a:path w="7326721">
                  <a:moveTo>
                    <a:pt x="0" y="0"/>
                  </a:moveTo>
                  <a:lnTo>
                    <a:pt x="7326721" y="0"/>
                  </a:lnTo>
                  <a:lnTo>
                    <a:pt x="7326721" y="0"/>
                  </a:lnTo>
                </a:path>
              </a:pathLst>
            </a:custGeom>
            <a:ln w="9525" cap="rnd">
              <a:solidFill>
                <a:srgbClr val="D3D3D3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074" name="pl307">
              <a:extLst>
                <a:ext uri="{FF2B5EF4-FFF2-40B4-BE49-F238E27FC236}">
                  <a16:creationId xmlns:a16="http://schemas.microsoft.com/office/drawing/2014/main" id="{C85E8C73-6401-4306-949A-EFD94AAFD14E}"/>
                </a:ext>
              </a:extLst>
            </p:cNvPr>
            <p:cNvSpPr/>
            <p:nvPr/>
          </p:nvSpPr>
          <p:spPr>
            <a:xfrm>
              <a:off x="1274399" y="4030520"/>
              <a:ext cx="7326721" cy="0"/>
            </a:xfrm>
            <a:custGeom>
              <a:avLst/>
              <a:gdLst/>
              <a:ahLst/>
              <a:cxnLst/>
              <a:rect l="0" t="0" r="0" b="0"/>
              <a:pathLst>
                <a:path w="7326721">
                  <a:moveTo>
                    <a:pt x="0" y="0"/>
                  </a:moveTo>
                  <a:lnTo>
                    <a:pt x="7326721" y="0"/>
                  </a:lnTo>
                  <a:lnTo>
                    <a:pt x="7326721" y="0"/>
                  </a:lnTo>
                </a:path>
              </a:pathLst>
            </a:custGeom>
            <a:ln w="9525" cap="rnd">
              <a:solidFill>
                <a:srgbClr val="D3D3D3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075" name="pl308">
              <a:extLst>
                <a:ext uri="{FF2B5EF4-FFF2-40B4-BE49-F238E27FC236}">
                  <a16:creationId xmlns:a16="http://schemas.microsoft.com/office/drawing/2014/main" id="{EA796924-C2C0-42A9-BCB8-68A14DDADBC2}"/>
                </a:ext>
              </a:extLst>
            </p:cNvPr>
            <p:cNvSpPr/>
            <p:nvPr/>
          </p:nvSpPr>
          <p:spPr>
            <a:xfrm>
              <a:off x="1274399" y="3788346"/>
              <a:ext cx="7326721" cy="0"/>
            </a:xfrm>
            <a:custGeom>
              <a:avLst/>
              <a:gdLst/>
              <a:ahLst/>
              <a:cxnLst/>
              <a:rect l="0" t="0" r="0" b="0"/>
              <a:pathLst>
                <a:path w="7326721">
                  <a:moveTo>
                    <a:pt x="0" y="0"/>
                  </a:moveTo>
                  <a:lnTo>
                    <a:pt x="7326721" y="0"/>
                  </a:lnTo>
                  <a:lnTo>
                    <a:pt x="7326721" y="0"/>
                  </a:lnTo>
                </a:path>
              </a:pathLst>
            </a:custGeom>
            <a:ln w="9525" cap="rnd">
              <a:solidFill>
                <a:srgbClr val="D3D3D3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076" name="pl309">
              <a:extLst>
                <a:ext uri="{FF2B5EF4-FFF2-40B4-BE49-F238E27FC236}">
                  <a16:creationId xmlns:a16="http://schemas.microsoft.com/office/drawing/2014/main" id="{A344A3F6-DF32-4499-8210-7629BC61F551}"/>
                </a:ext>
              </a:extLst>
            </p:cNvPr>
            <p:cNvSpPr/>
            <p:nvPr/>
          </p:nvSpPr>
          <p:spPr>
            <a:xfrm>
              <a:off x="1274399" y="3546173"/>
              <a:ext cx="7326721" cy="0"/>
            </a:xfrm>
            <a:custGeom>
              <a:avLst/>
              <a:gdLst/>
              <a:ahLst/>
              <a:cxnLst/>
              <a:rect l="0" t="0" r="0" b="0"/>
              <a:pathLst>
                <a:path w="7326721">
                  <a:moveTo>
                    <a:pt x="0" y="0"/>
                  </a:moveTo>
                  <a:lnTo>
                    <a:pt x="7326721" y="0"/>
                  </a:lnTo>
                  <a:lnTo>
                    <a:pt x="7326721" y="0"/>
                  </a:lnTo>
                </a:path>
              </a:pathLst>
            </a:custGeom>
            <a:ln w="9525" cap="rnd">
              <a:solidFill>
                <a:srgbClr val="D3D3D3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077" name="pl310">
              <a:extLst>
                <a:ext uri="{FF2B5EF4-FFF2-40B4-BE49-F238E27FC236}">
                  <a16:creationId xmlns:a16="http://schemas.microsoft.com/office/drawing/2014/main" id="{A667B550-413D-43F6-AC4E-78C4A7CB6826}"/>
                </a:ext>
              </a:extLst>
            </p:cNvPr>
            <p:cNvSpPr/>
            <p:nvPr/>
          </p:nvSpPr>
          <p:spPr>
            <a:xfrm>
              <a:off x="1274399" y="3304000"/>
              <a:ext cx="7326721" cy="0"/>
            </a:xfrm>
            <a:custGeom>
              <a:avLst/>
              <a:gdLst/>
              <a:ahLst/>
              <a:cxnLst/>
              <a:rect l="0" t="0" r="0" b="0"/>
              <a:pathLst>
                <a:path w="7326721">
                  <a:moveTo>
                    <a:pt x="0" y="0"/>
                  </a:moveTo>
                  <a:lnTo>
                    <a:pt x="7326721" y="0"/>
                  </a:lnTo>
                  <a:lnTo>
                    <a:pt x="7326721" y="0"/>
                  </a:lnTo>
                </a:path>
              </a:pathLst>
            </a:custGeom>
            <a:ln w="9525" cap="rnd">
              <a:solidFill>
                <a:srgbClr val="D3D3D3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078" name="pl311">
              <a:extLst>
                <a:ext uri="{FF2B5EF4-FFF2-40B4-BE49-F238E27FC236}">
                  <a16:creationId xmlns:a16="http://schemas.microsoft.com/office/drawing/2014/main" id="{4F453CBC-169E-45F0-977A-9A42AD32CB3A}"/>
                </a:ext>
              </a:extLst>
            </p:cNvPr>
            <p:cNvSpPr/>
            <p:nvPr/>
          </p:nvSpPr>
          <p:spPr>
            <a:xfrm>
              <a:off x="1274399" y="3061826"/>
              <a:ext cx="7326721" cy="0"/>
            </a:xfrm>
            <a:custGeom>
              <a:avLst/>
              <a:gdLst/>
              <a:ahLst/>
              <a:cxnLst/>
              <a:rect l="0" t="0" r="0" b="0"/>
              <a:pathLst>
                <a:path w="7326721">
                  <a:moveTo>
                    <a:pt x="0" y="0"/>
                  </a:moveTo>
                  <a:lnTo>
                    <a:pt x="7326721" y="0"/>
                  </a:lnTo>
                  <a:lnTo>
                    <a:pt x="7326721" y="0"/>
                  </a:lnTo>
                </a:path>
              </a:pathLst>
            </a:custGeom>
            <a:ln w="9525" cap="rnd">
              <a:solidFill>
                <a:srgbClr val="D3D3D3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079" name="pl312">
              <a:extLst>
                <a:ext uri="{FF2B5EF4-FFF2-40B4-BE49-F238E27FC236}">
                  <a16:creationId xmlns:a16="http://schemas.microsoft.com/office/drawing/2014/main" id="{3C8AF1CF-344B-4821-BFC2-C679A30C5E8C}"/>
                </a:ext>
              </a:extLst>
            </p:cNvPr>
            <p:cNvSpPr/>
            <p:nvPr/>
          </p:nvSpPr>
          <p:spPr>
            <a:xfrm>
              <a:off x="1274399" y="2819653"/>
              <a:ext cx="7326721" cy="0"/>
            </a:xfrm>
            <a:custGeom>
              <a:avLst/>
              <a:gdLst/>
              <a:ahLst/>
              <a:cxnLst/>
              <a:rect l="0" t="0" r="0" b="0"/>
              <a:pathLst>
                <a:path w="7326721">
                  <a:moveTo>
                    <a:pt x="0" y="0"/>
                  </a:moveTo>
                  <a:lnTo>
                    <a:pt x="7326721" y="0"/>
                  </a:lnTo>
                  <a:lnTo>
                    <a:pt x="7326721" y="0"/>
                  </a:lnTo>
                </a:path>
              </a:pathLst>
            </a:custGeom>
            <a:ln w="9525" cap="rnd">
              <a:solidFill>
                <a:srgbClr val="D3D3D3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080" name="pl313">
              <a:extLst>
                <a:ext uri="{FF2B5EF4-FFF2-40B4-BE49-F238E27FC236}">
                  <a16:creationId xmlns:a16="http://schemas.microsoft.com/office/drawing/2014/main" id="{B41D180D-B23F-4C92-AA7B-AF5A9BD98242}"/>
                </a:ext>
              </a:extLst>
            </p:cNvPr>
            <p:cNvSpPr/>
            <p:nvPr/>
          </p:nvSpPr>
          <p:spPr>
            <a:xfrm>
              <a:off x="1274399" y="2577480"/>
              <a:ext cx="7326721" cy="0"/>
            </a:xfrm>
            <a:custGeom>
              <a:avLst/>
              <a:gdLst/>
              <a:ahLst/>
              <a:cxnLst/>
              <a:rect l="0" t="0" r="0" b="0"/>
              <a:pathLst>
                <a:path w="7326721">
                  <a:moveTo>
                    <a:pt x="0" y="0"/>
                  </a:moveTo>
                  <a:lnTo>
                    <a:pt x="7326721" y="0"/>
                  </a:lnTo>
                  <a:lnTo>
                    <a:pt x="7326721" y="0"/>
                  </a:lnTo>
                </a:path>
              </a:pathLst>
            </a:custGeom>
            <a:ln w="9525" cap="rnd">
              <a:solidFill>
                <a:srgbClr val="D3D3D3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081" name="pl314">
              <a:extLst>
                <a:ext uri="{FF2B5EF4-FFF2-40B4-BE49-F238E27FC236}">
                  <a16:creationId xmlns:a16="http://schemas.microsoft.com/office/drawing/2014/main" id="{A3FED171-35DD-4A8C-84DF-71C020EDF48A}"/>
                </a:ext>
              </a:extLst>
            </p:cNvPr>
            <p:cNvSpPr/>
            <p:nvPr/>
          </p:nvSpPr>
          <p:spPr>
            <a:xfrm>
              <a:off x="1274399" y="2335307"/>
              <a:ext cx="7326721" cy="0"/>
            </a:xfrm>
            <a:custGeom>
              <a:avLst/>
              <a:gdLst/>
              <a:ahLst/>
              <a:cxnLst/>
              <a:rect l="0" t="0" r="0" b="0"/>
              <a:pathLst>
                <a:path w="7326721">
                  <a:moveTo>
                    <a:pt x="0" y="0"/>
                  </a:moveTo>
                  <a:lnTo>
                    <a:pt x="7326721" y="0"/>
                  </a:lnTo>
                  <a:lnTo>
                    <a:pt x="7326721" y="0"/>
                  </a:lnTo>
                </a:path>
              </a:pathLst>
            </a:custGeom>
            <a:ln w="9525" cap="rnd">
              <a:solidFill>
                <a:srgbClr val="D3D3D3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082" name="pl315">
              <a:extLst>
                <a:ext uri="{FF2B5EF4-FFF2-40B4-BE49-F238E27FC236}">
                  <a16:creationId xmlns:a16="http://schemas.microsoft.com/office/drawing/2014/main" id="{70C2DBBF-CA56-4686-83F9-751192293002}"/>
                </a:ext>
              </a:extLst>
            </p:cNvPr>
            <p:cNvSpPr/>
            <p:nvPr/>
          </p:nvSpPr>
          <p:spPr>
            <a:xfrm>
              <a:off x="1274399" y="2093133"/>
              <a:ext cx="7326721" cy="0"/>
            </a:xfrm>
            <a:custGeom>
              <a:avLst/>
              <a:gdLst/>
              <a:ahLst/>
              <a:cxnLst/>
              <a:rect l="0" t="0" r="0" b="0"/>
              <a:pathLst>
                <a:path w="7326721">
                  <a:moveTo>
                    <a:pt x="0" y="0"/>
                  </a:moveTo>
                  <a:lnTo>
                    <a:pt x="7326721" y="0"/>
                  </a:lnTo>
                  <a:lnTo>
                    <a:pt x="7326721" y="0"/>
                  </a:lnTo>
                </a:path>
              </a:pathLst>
            </a:custGeom>
            <a:ln w="9525" cap="rnd">
              <a:solidFill>
                <a:srgbClr val="D3D3D3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083" name="pl316">
              <a:extLst>
                <a:ext uri="{FF2B5EF4-FFF2-40B4-BE49-F238E27FC236}">
                  <a16:creationId xmlns:a16="http://schemas.microsoft.com/office/drawing/2014/main" id="{3A0DB921-688C-4FB2-9F71-F4CDB08E9E01}"/>
                </a:ext>
              </a:extLst>
            </p:cNvPr>
            <p:cNvSpPr/>
            <p:nvPr/>
          </p:nvSpPr>
          <p:spPr>
            <a:xfrm>
              <a:off x="1274399" y="1850960"/>
              <a:ext cx="7326721" cy="0"/>
            </a:xfrm>
            <a:custGeom>
              <a:avLst/>
              <a:gdLst/>
              <a:ahLst/>
              <a:cxnLst/>
              <a:rect l="0" t="0" r="0" b="0"/>
              <a:pathLst>
                <a:path w="7326721">
                  <a:moveTo>
                    <a:pt x="0" y="0"/>
                  </a:moveTo>
                  <a:lnTo>
                    <a:pt x="7326721" y="0"/>
                  </a:lnTo>
                  <a:lnTo>
                    <a:pt x="7326721" y="0"/>
                  </a:lnTo>
                </a:path>
              </a:pathLst>
            </a:custGeom>
            <a:ln w="9525" cap="rnd">
              <a:solidFill>
                <a:srgbClr val="D3D3D3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084" name="pl317">
              <a:extLst>
                <a:ext uri="{FF2B5EF4-FFF2-40B4-BE49-F238E27FC236}">
                  <a16:creationId xmlns:a16="http://schemas.microsoft.com/office/drawing/2014/main" id="{4C7B630C-7547-48C3-B567-9E5668A473FC}"/>
                </a:ext>
              </a:extLst>
            </p:cNvPr>
            <p:cNvSpPr/>
            <p:nvPr/>
          </p:nvSpPr>
          <p:spPr>
            <a:xfrm>
              <a:off x="1274399" y="1608787"/>
              <a:ext cx="7326721" cy="0"/>
            </a:xfrm>
            <a:custGeom>
              <a:avLst/>
              <a:gdLst/>
              <a:ahLst/>
              <a:cxnLst/>
              <a:rect l="0" t="0" r="0" b="0"/>
              <a:pathLst>
                <a:path w="7326721">
                  <a:moveTo>
                    <a:pt x="0" y="0"/>
                  </a:moveTo>
                  <a:lnTo>
                    <a:pt x="7326721" y="0"/>
                  </a:lnTo>
                  <a:lnTo>
                    <a:pt x="7326721" y="0"/>
                  </a:lnTo>
                </a:path>
              </a:pathLst>
            </a:custGeom>
            <a:ln w="9525" cap="rnd">
              <a:solidFill>
                <a:srgbClr val="D3D3D3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085" name="rc318">
              <a:extLst>
                <a:ext uri="{FF2B5EF4-FFF2-40B4-BE49-F238E27FC236}">
                  <a16:creationId xmlns:a16="http://schemas.microsoft.com/office/drawing/2014/main" id="{D57B0EE2-035D-4716-9199-F4CD3FC4038D}"/>
                </a:ext>
              </a:extLst>
            </p:cNvPr>
            <p:cNvSpPr/>
            <p:nvPr/>
          </p:nvSpPr>
          <p:spPr>
            <a:xfrm>
              <a:off x="1545759" y="4679278"/>
              <a:ext cx="113444" cy="77761"/>
            </a:xfrm>
            <a:prstGeom prst="rect">
              <a:avLst/>
            </a:prstGeom>
            <a:solidFill>
              <a:srgbClr val="235594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086" name="rc319">
              <a:extLst>
                <a:ext uri="{FF2B5EF4-FFF2-40B4-BE49-F238E27FC236}">
                  <a16:creationId xmlns:a16="http://schemas.microsoft.com/office/drawing/2014/main" id="{CED92353-CA39-42CE-B9CF-A3A2B69A3D5C}"/>
                </a:ext>
              </a:extLst>
            </p:cNvPr>
            <p:cNvSpPr/>
            <p:nvPr/>
          </p:nvSpPr>
          <p:spPr>
            <a:xfrm>
              <a:off x="1545759" y="4679278"/>
              <a:ext cx="113444" cy="0"/>
            </a:xfrm>
            <a:prstGeom prst="rect">
              <a:avLst/>
            </a:prstGeom>
            <a:solidFill>
              <a:srgbClr val="ADD8E6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087" name="rc320">
              <a:extLst>
                <a:ext uri="{FF2B5EF4-FFF2-40B4-BE49-F238E27FC236}">
                  <a16:creationId xmlns:a16="http://schemas.microsoft.com/office/drawing/2014/main" id="{4CF99D17-DC23-442F-A9DF-23AB11A0129A}"/>
                </a:ext>
              </a:extLst>
            </p:cNvPr>
            <p:cNvSpPr/>
            <p:nvPr/>
          </p:nvSpPr>
          <p:spPr>
            <a:xfrm>
              <a:off x="1545759" y="4623844"/>
              <a:ext cx="113444" cy="55433"/>
            </a:xfrm>
            <a:prstGeom prst="rect">
              <a:avLst/>
            </a:prstGeom>
            <a:solidFill>
              <a:srgbClr val="FFA500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088" name="rc321">
              <a:extLst>
                <a:ext uri="{FF2B5EF4-FFF2-40B4-BE49-F238E27FC236}">
                  <a16:creationId xmlns:a16="http://schemas.microsoft.com/office/drawing/2014/main" id="{FCA51D13-5C34-4634-A312-784172074376}"/>
                </a:ext>
              </a:extLst>
            </p:cNvPr>
            <p:cNvSpPr/>
            <p:nvPr/>
          </p:nvSpPr>
          <p:spPr>
            <a:xfrm>
              <a:off x="1545759" y="4589407"/>
              <a:ext cx="113444" cy="34437"/>
            </a:xfrm>
            <a:prstGeom prst="rect">
              <a:avLst/>
            </a:prstGeom>
            <a:solidFill>
              <a:srgbClr val="FF0000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089" name="rc322">
              <a:extLst>
                <a:ext uri="{FF2B5EF4-FFF2-40B4-BE49-F238E27FC236}">
                  <a16:creationId xmlns:a16="http://schemas.microsoft.com/office/drawing/2014/main" id="{6FD8BC26-483A-4844-AD4F-A529D584CB1A}"/>
                </a:ext>
              </a:extLst>
            </p:cNvPr>
            <p:cNvSpPr/>
            <p:nvPr/>
          </p:nvSpPr>
          <p:spPr>
            <a:xfrm>
              <a:off x="1545759" y="4457253"/>
              <a:ext cx="113444" cy="132153"/>
            </a:xfrm>
            <a:prstGeom prst="rect">
              <a:avLst/>
            </a:prstGeom>
            <a:solidFill>
              <a:srgbClr val="006400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090" name="rc323">
              <a:extLst>
                <a:ext uri="{FF2B5EF4-FFF2-40B4-BE49-F238E27FC236}">
                  <a16:creationId xmlns:a16="http://schemas.microsoft.com/office/drawing/2014/main" id="{1808318A-2E17-472B-B5B0-D703A99D6397}"/>
                </a:ext>
              </a:extLst>
            </p:cNvPr>
            <p:cNvSpPr/>
            <p:nvPr/>
          </p:nvSpPr>
          <p:spPr>
            <a:xfrm>
              <a:off x="1545759" y="4438412"/>
              <a:ext cx="113444" cy="18841"/>
            </a:xfrm>
            <a:prstGeom prst="rect">
              <a:avLst/>
            </a:prstGeom>
            <a:solidFill>
              <a:srgbClr val="8B0000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091" name="rc324">
              <a:extLst>
                <a:ext uri="{FF2B5EF4-FFF2-40B4-BE49-F238E27FC236}">
                  <a16:creationId xmlns:a16="http://schemas.microsoft.com/office/drawing/2014/main" id="{7F6B6A74-265F-4F77-87F8-E54A47C7CCB2}"/>
                </a:ext>
              </a:extLst>
            </p:cNvPr>
            <p:cNvSpPr/>
            <p:nvPr/>
          </p:nvSpPr>
          <p:spPr>
            <a:xfrm>
              <a:off x="1681892" y="4686567"/>
              <a:ext cx="113444" cy="70472"/>
            </a:xfrm>
            <a:prstGeom prst="rect">
              <a:avLst/>
            </a:prstGeom>
            <a:solidFill>
              <a:srgbClr val="235594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092" name="rc325">
              <a:extLst>
                <a:ext uri="{FF2B5EF4-FFF2-40B4-BE49-F238E27FC236}">
                  <a16:creationId xmlns:a16="http://schemas.microsoft.com/office/drawing/2014/main" id="{82D97F0C-BB64-4CC9-ADD1-417CF77396AA}"/>
                </a:ext>
              </a:extLst>
            </p:cNvPr>
            <p:cNvSpPr/>
            <p:nvPr/>
          </p:nvSpPr>
          <p:spPr>
            <a:xfrm>
              <a:off x="1681892" y="4686398"/>
              <a:ext cx="113444" cy="169"/>
            </a:xfrm>
            <a:prstGeom prst="rect">
              <a:avLst/>
            </a:prstGeom>
            <a:solidFill>
              <a:srgbClr val="ADD8E6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093" name="rc326">
              <a:extLst>
                <a:ext uri="{FF2B5EF4-FFF2-40B4-BE49-F238E27FC236}">
                  <a16:creationId xmlns:a16="http://schemas.microsoft.com/office/drawing/2014/main" id="{03FB4E93-E144-4D58-B534-28055D1C52E0}"/>
                </a:ext>
              </a:extLst>
            </p:cNvPr>
            <p:cNvSpPr/>
            <p:nvPr/>
          </p:nvSpPr>
          <p:spPr>
            <a:xfrm>
              <a:off x="1681892" y="4625685"/>
              <a:ext cx="113444" cy="60712"/>
            </a:xfrm>
            <a:prstGeom prst="rect">
              <a:avLst/>
            </a:prstGeom>
            <a:solidFill>
              <a:srgbClr val="FFA500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094" name="rc327">
              <a:extLst>
                <a:ext uri="{FF2B5EF4-FFF2-40B4-BE49-F238E27FC236}">
                  <a16:creationId xmlns:a16="http://schemas.microsoft.com/office/drawing/2014/main" id="{53A0B3E3-82EB-46D7-A890-1CD1E41E50EF}"/>
                </a:ext>
              </a:extLst>
            </p:cNvPr>
            <p:cNvSpPr/>
            <p:nvPr/>
          </p:nvSpPr>
          <p:spPr>
            <a:xfrm>
              <a:off x="1681892" y="4580326"/>
              <a:ext cx="113444" cy="45359"/>
            </a:xfrm>
            <a:prstGeom prst="rect">
              <a:avLst/>
            </a:prstGeom>
            <a:solidFill>
              <a:srgbClr val="FF0000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095" name="rc328">
              <a:extLst>
                <a:ext uri="{FF2B5EF4-FFF2-40B4-BE49-F238E27FC236}">
                  <a16:creationId xmlns:a16="http://schemas.microsoft.com/office/drawing/2014/main" id="{9CE50E6F-B9B8-403B-940C-958B2C039081}"/>
                </a:ext>
              </a:extLst>
            </p:cNvPr>
            <p:cNvSpPr/>
            <p:nvPr/>
          </p:nvSpPr>
          <p:spPr>
            <a:xfrm>
              <a:off x="1681892" y="4426546"/>
              <a:ext cx="113444" cy="153780"/>
            </a:xfrm>
            <a:prstGeom prst="rect">
              <a:avLst/>
            </a:prstGeom>
            <a:solidFill>
              <a:srgbClr val="006400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096" name="rc329">
              <a:extLst>
                <a:ext uri="{FF2B5EF4-FFF2-40B4-BE49-F238E27FC236}">
                  <a16:creationId xmlns:a16="http://schemas.microsoft.com/office/drawing/2014/main" id="{0E32113C-5C0E-4DAF-9E21-1F5111A3D25C}"/>
                </a:ext>
              </a:extLst>
            </p:cNvPr>
            <p:cNvSpPr/>
            <p:nvPr/>
          </p:nvSpPr>
          <p:spPr>
            <a:xfrm>
              <a:off x="1681892" y="4404798"/>
              <a:ext cx="113444" cy="21747"/>
            </a:xfrm>
            <a:prstGeom prst="rect">
              <a:avLst/>
            </a:prstGeom>
            <a:solidFill>
              <a:srgbClr val="8B0000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097" name="rc330">
              <a:extLst>
                <a:ext uri="{FF2B5EF4-FFF2-40B4-BE49-F238E27FC236}">
                  <a16:creationId xmlns:a16="http://schemas.microsoft.com/office/drawing/2014/main" id="{0C9F2414-2A38-4660-8771-D621A61ACA66}"/>
                </a:ext>
              </a:extLst>
            </p:cNvPr>
            <p:cNvSpPr/>
            <p:nvPr/>
          </p:nvSpPr>
          <p:spPr>
            <a:xfrm>
              <a:off x="1818026" y="4668646"/>
              <a:ext cx="113444" cy="88393"/>
            </a:xfrm>
            <a:prstGeom prst="rect">
              <a:avLst/>
            </a:prstGeom>
            <a:solidFill>
              <a:srgbClr val="235594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098" name="rc331">
              <a:extLst>
                <a:ext uri="{FF2B5EF4-FFF2-40B4-BE49-F238E27FC236}">
                  <a16:creationId xmlns:a16="http://schemas.microsoft.com/office/drawing/2014/main" id="{6398EAC8-7AB3-4609-A00D-2718BA3A269E}"/>
                </a:ext>
              </a:extLst>
            </p:cNvPr>
            <p:cNvSpPr/>
            <p:nvPr/>
          </p:nvSpPr>
          <p:spPr>
            <a:xfrm>
              <a:off x="1818026" y="4668235"/>
              <a:ext cx="113444" cy="411"/>
            </a:xfrm>
            <a:prstGeom prst="rect">
              <a:avLst/>
            </a:prstGeom>
            <a:solidFill>
              <a:srgbClr val="ADD8E6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099" name="rc332">
              <a:extLst>
                <a:ext uri="{FF2B5EF4-FFF2-40B4-BE49-F238E27FC236}">
                  <a16:creationId xmlns:a16="http://schemas.microsoft.com/office/drawing/2014/main" id="{48BD7170-9A33-4D40-B9A9-B8008158B5A8}"/>
                </a:ext>
              </a:extLst>
            </p:cNvPr>
            <p:cNvSpPr/>
            <p:nvPr/>
          </p:nvSpPr>
          <p:spPr>
            <a:xfrm>
              <a:off x="1818026" y="4590473"/>
              <a:ext cx="113444" cy="77761"/>
            </a:xfrm>
            <a:prstGeom prst="rect">
              <a:avLst/>
            </a:prstGeom>
            <a:solidFill>
              <a:srgbClr val="FFA500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100" name="rc333">
              <a:extLst>
                <a:ext uri="{FF2B5EF4-FFF2-40B4-BE49-F238E27FC236}">
                  <a16:creationId xmlns:a16="http://schemas.microsoft.com/office/drawing/2014/main" id="{C87BFCED-D408-4618-8E1B-1CC022B767F9}"/>
                </a:ext>
              </a:extLst>
            </p:cNvPr>
            <p:cNvSpPr/>
            <p:nvPr/>
          </p:nvSpPr>
          <p:spPr>
            <a:xfrm>
              <a:off x="1818026" y="4517724"/>
              <a:ext cx="113444" cy="72748"/>
            </a:xfrm>
            <a:prstGeom prst="rect">
              <a:avLst/>
            </a:prstGeom>
            <a:solidFill>
              <a:srgbClr val="FF0000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101" name="rc334">
              <a:extLst>
                <a:ext uri="{FF2B5EF4-FFF2-40B4-BE49-F238E27FC236}">
                  <a16:creationId xmlns:a16="http://schemas.microsoft.com/office/drawing/2014/main" id="{5628EB17-460A-4982-B6CA-9B4E4965C88F}"/>
                </a:ext>
              </a:extLst>
            </p:cNvPr>
            <p:cNvSpPr/>
            <p:nvPr/>
          </p:nvSpPr>
          <p:spPr>
            <a:xfrm>
              <a:off x="1818026" y="4225639"/>
              <a:ext cx="113444" cy="292085"/>
            </a:xfrm>
            <a:prstGeom prst="rect">
              <a:avLst/>
            </a:prstGeom>
            <a:solidFill>
              <a:srgbClr val="006400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102" name="rc335">
              <a:extLst>
                <a:ext uri="{FF2B5EF4-FFF2-40B4-BE49-F238E27FC236}">
                  <a16:creationId xmlns:a16="http://schemas.microsoft.com/office/drawing/2014/main" id="{51F9C255-81E0-4E6D-B0D0-98EAD7CFAB4A}"/>
                </a:ext>
              </a:extLst>
            </p:cNvPr>
            <p:cNvSpPr/>
            <p:nvPr/>
          </p:nvSpPr>
          <p:spPr>
            <a:xfrm>
              <a:off x="1818026" y="4189167"/>
              <a:ext cx="113444" cy="36471"/>
            </a:xfrm>
            <a:prstGeom prst="rect">
              <a:avLst/>
            </a:prstGeom>
            <a:solidFill>
              <a:srgbClr val="8B0000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103" name="rc336">
              <a:extLst>
                <a:ext uri="{FF2B5EF4-FFF2-40B4-BE49-F238E27FC236}">
                  <a16:creationId xmlns:a16="http://schemas.microsoft.com/office/drawing/2014/main" id="{2B7A64B4-DD33-49CE-A284-829194994B3D}"/>
                </a:ext>
              </a:extLst>
            </p:cNvPr>
            <p:cNvSpPr/>
            <p:nvPr/>
          </p:nvSpPr>
          <p:spPr>
            <a:xfrm>
              <a:off x="1954160" y="4699572"/>
              <a:ext cx="113444" cy="57467"/>
            </a:xfrm>
            <a:prstGeom prst="rect">
              <a:avLst/>
            </a:prstGeom>
            <a:solidFill>
              <a:srgbClr val="235594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104" name="rc337">
              <a:extLst>
                <a:ext uri="{FF2B5EF4-FFF2-40B4-BE49-F238E27FC236}">
                  <a16:creationId xmlns:a16="http://schemas.microsoft.com/office/drawing/2014/main" id="{1E69D1D6-6E2F-47D3-AC4A-0AB0E8A93415}"/>
                </a:ext>
              </a:extLst>
            </p:cNvPr>
            <p:cNvSpPr/>
            <p:nvPr/>
          </p:nvSpPr>
          <p:spPr>
            <a:xfrm>
              <a:off x="1954160" y="4699257"/>
              <a:ext cx="113444" cy="314"/>
            </a:xfrm>
            <a:prstGeom prst="rect">
              <a:avLst/>
            </a:prstGeom>
            <a:solidFill>
              <a:srgbClr val="ADD8E6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105" name="rc338">
              <a:extLst>
                <a:ext uri="{FF2B5EF4-FFF2-40B4-BE49-F238E27FC236}">
                  <a16:creationId xmlns:a16="http://schemas.microsoft.com/office/drawing/2014/main" id="{B3DBBDF0-3565-40EE-BFEF-C41A7BDA2131}"/>
                </a:ext>
              </a:extLst>
            </p:cNvPr>
            <p:cNvSpPr/>
            <p:nvPr/>
          </p:nvSpPr>
          <p:spPr>
            <a:xfrm>
              <a:off x="1954160" y="4606359"/>
              <a:ext cx="113444" cy="92897"/>
            </a:xfrm>
            <a:prstGeom prst="rect">
              <a:avLst/>
            </a:prstGeom>
            <a:solidFill>
              <a:srgbClr val="FFA500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106" name="rc339">
              <a:extLst>
                <a:ext uri="{FF2B5EF4-FFF2-40B4-BE49-F238E27FC236}">
                  <a16:creationId xmlns:a16="http://schemas.microsoft.com/office/drawing/2014/main" id="{E62D24A1-A097-4B6D-94B0-4F99690F539D}"/>
                </a:ext>
              </a:extLst>
            </p:cNvPr>
            <p:cNvSpPr/>
            <p:nvPr/>
          </p:nvSpPr>
          <p:spPr>
            <a:xfrm>
              <a:off x="1954160" y="4536492"/>
              <a:ext cx="113444" cy="69866"/>
            </a:xfrm>
            <a:prstGeom prst="rect">
              <a:avLst/>
            </a:prstGeom>
            <a:solidFill>
              <a:srgbClr val="FF0000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107" name="rc340">
              <a:extLst>
                <a:ext uri="{FF2B5EF4-FFF2-40B4-BE49-F238E27FC236}">
                  <a16:creationId xmlns:a16="http://schemas.microsoft.com/office/drawing/2014/main" id="{D9D8A652-3F69-49A6-AE83-AE9B5C612DDF}"/>
                </a:ext>
              </a:extLst>
            </p:cNvPr>
            <p:cNvSpPr/>
            <p:nvPr/>
          </p:nvSpPr>
          <p:spPr>
            <a:xfrm>
              <a:off x="1954160" y="4298920"/>
              <a:ext cx="113444" cy="237572"/>
            </a:xfrm>
            <a:prstGeom prst="rect">
              <a:avLst/>
            </a:prstGeom>
            <a:solidFill>
              <a:srgbClr val="006400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108" name="rc341">
              <a:extLst>
                <a:ext uri="{FF2B5EF4-FFF2-40B4-BE49-F238E27FC236}">
                  <a16:creationId xmlns:a16="http://schemas.microsoft.com/office/drawing/2014/main" id="{D21E3FD6-DD49-45F6-9033-B8D13A263979}"/>
                </a:ext>
              </a:extLst>
            </p:cNvPr>
            <p:cNvSpPr/>
            <p:nvPr/>
          </p:nvSpPr>
          <p:spPr>
            <a:xfrm>
              <a:off x="1954160" y="4269278"/>
              <a:ext cx="113444" cy="29642"/>
            </a:xfrm>
            <a:prstGeom prst="rect">
              <a:avLst/>
            </a:prstGeom>
            <a:solidFill>
              <a:srgbClr val="8B0000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109" name="rc342">
              <a:extLst>
                <a:ext uri="{FF2B5EF4-FFF2-40B4-BE49-F238E27FC236}">
                  <a16:creationId xmlns:a16="http://schemas.microsoft.com/office/drawing/2014/main" id="{04578799-A324-47EC-A16C-AB0ACFB9828C}"/>
                </a:ext>
              </a:extLst>
            </p:cNvPr>
            <p:cNvSpPr/>
            <p:nvPr/>
          </p:nvSpPr>
          <p:spPr>
            <a:xfrm>
              <a:off x="2090294" y="4707903"/>
              <a:ext cx="113444" cy="49136"/>
            </a:xfrm>
            <a:prstGeom prst="rect">
              <a:avLst/>
            </a:prstGeom>
            <a:solidFill>
              <a:srgbClr val="235594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110" name="rc343">
              <a:extLst>
                <a:ext uri="{FF2B5EF4-FFF2-40B4-BE49-F238E27FC236}">
                  <a16:creationId xmlns:a16="http://schemas.microsoft.com/office/drawing/2014/main" id="{80A16BFF-5153-47B3-BAA2-F58A4D8D1602}"/>
                </a:ext>
              </a:extLst>
            </p:cNvPr>
            <p:cNvSpPr/>
            <p:nvPr/>
          </p:nvSpPr>
          <p:spPr>
            <a:xfrm>
              <a:off x="2090294" y="4707781"/>
              <a:ext cx="113444" cy="121"/>
            </a:xfrm>
            <a:prstGeom prst="rect">
              <a:avLst/>
            </a:prstGeom>
            <a:solidFill>
              <a:srgbClr val="ADD8E6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111" name="rc344">
              <a:extLst>
                <a:ext uri="{FF2B5EF4-FFF2-40B4-BE49-F238E27FC236}">
                  <a16:creationId xmlns:a16="http://schemas.microsoft.com/office/drawing/2014/main" id="{DAFEFA07-3E9C-4AE3-A821-2C8D545D52F0}"/>
                </a:ext>
              </a:extLst>
            </p:cNvPr>
            <p:cNvSpPr/>
            <p:nvPr/>
          </p:nvSpPr>
          <p:spPr>
            <a:xfrm>
              <a:off x="2090294" y="4604567"/>
              <a:ext cx="113444" cy="103214"/>
            </a:xfrm>
            <a:prstGeom prst="rect">
              <a:avLst/>
            </a:prstGeom>
            <a:solidFill>
              <a:srgbClr val="FFA500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112" name="rc345">
              <a:extLst>
                <a:ext uri="{FF2B5EF4-FFF2-40B4-BE49-F238E27FC236}">
                  <a16:creationId xmlns:a16="http://schemas.microsoft.com/office/drawing/2014/main" id="{FB85AA69-B00B-4F9C-8140-0494BD0531F8}"/>
                </a:ext>
              </a:extLst>
            </p:cNvPr>
            <p:cNvSpPr/>
            <p:nvPr/>
          </p:nvSpPr>
          <p:spPr>
            <a:xfrm>
              <a:off x="2090294" y="4533853"/>
              <a:ext cx="113444" cy="70714"/>
            </a:xfrm>
            <a:prstGeom prst="rect">
              <a:avLst/>
            </a:prstGeom>
            <a:solidFill>
              <a:srgbClr val="FF0000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113" name="rc346">
              <a:extLst>
                <a:ext uri="{FF2B5EF4-FFF2-40B4-BE49-F238E27FC236}">
                  <a16:creationId xmlns:a16="http://schemas.microsoft.com/office/drawing/2014/main" id="{95EB247A-23AC-4703-86F7-49B5462EB077}"/>
                </a:ext>
              </a:extLst>
            </p:cNvPr>
            <p:cNvSpPr/>
            <p:nvPr/>
          </p:nvSpPr>
          <p:spPr>
            <a:xfrm>
              <a:off x="2090294" y="4362660"/>
              <a:ext cx="113444" cy="171192"/>
            </a:xfrm>
            <a:prstGeom prst="rect">
              <a:avLst/>
            </a:prstGeom>
            <a:solidFill>
              <a:srgbClr val="006400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114" name="rc347">
              <a:extLst>
                <a:ext uri="{FF2B5EF4-FFF2-40B4-BE49-F238E27FC236}">
                  <a16:creationId xmlns:a16="http://schemas.microsoft.com/office/drawing/2014/main" id="{0BC98674-19D2-4133-A3F4-729BD971EAAC}"/>
                </a:ext>
              </a:extLst>
            </p:cNvPr>
            <p:cNvSpPr/>
            <p:nvPr/>
          </p:nvSpPr>
          <p:spPr>
            <a:xfrm>
              <a:off x="2090294" y="4335440"/>
              <a:ext cx="113444" cy="27220"/>
            </a:xfrm>
            <a:prstGeom prst="rect">
              <a:avLst/>
            </a:prstGeom>
            <a:solidFill>
              <a:srgbClr val="8B0000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115" name="rc348">
              <a:extLst>
                <a:ext uri="{FF2B5EF4-FFF2-40B4-BE49-F238E27FC236}">
                  <a16:creationId xmlns:a16="http://schemas.microsoft.com/office/drawing/2014/main" id="{643BF468-7740-4288-AF89-1FFD69222B11}"/>
                </a:ext>
              </a:extLst>
            </p:cNvPr>
            <p:cNvSpPr/>
            <p:nvPr/>
          </p:nvSpPr>
          <p:spPr>
            <a:xfrm>
              <a:off x="2226428" y="4712019"/>
              <a:ext cx="113444" cy="45020"/>
            </a:xfrm>
            <a:prstGeom prst="rect">
              <a:avLst/>
            </a:prstGeom>
            <a:solidFill>
              <a:srgbClr val="235594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116" name="rc349">
              <a:extLst>
                <a:ext uri="{FF2B5EF4-FFF2-40B4-BE49-F238E27FC236}">
                  <a16:creationId xmlns:a16="http://schemas.microsoft.com/office/drawing/2014/main" id="{B0E41D60-8883-499A-83BB-220BAE7A3033}"/>
                </a:ext>
              </a:extLst>
            </p:cNvPr>
            <p:cNvSpPr/>
            <p:nvPr/>
          </p:nvSpPr>
          <p:spPr>
            <a:xfrm>
              <a:off x="2226428" y="4712019"/>
              <a:ext cx="113444" cy="0"/>
            </a:xfrm>
            <a:prstGeom prst="rect">
              <a:avLst/>
            </a:prstGeom>
            <a:solidFill>
              <a:srgbClr val="ADD8E6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117" name="rc350">
              <a:extLst>
                <a:ext uri="{FF2B5EF4-FFF2-40B4-BE49-F238E27FC236}">
                  <a16:creationId xmlns:a16="http://schemas.microsoft.com/office/drawing/2014/main" id="{75F09343-B4C0-457E-BC56-37CCD211F3A9}"/>
                </a:ext>
              </a:extLst>
            </p:cNvPr>
            <p:cNvSpPr/>
            <p:nvPr/>
          </p:nvSpPr>
          <p:spPr>
            <a:xfrm>
              <a:off x="2226428" y="4625418"/>
              <a:ext cx="113444" cy="86601"/>
            </a:xfrm>
            <a:prstGeom prst="rect">
              <a:avLst/>
            </a:prstGeom>
            <a:solidFill>
              <a:srgbClr val="FFA500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118" name="rc351">
              <a:extLst>
                <a:ext uri="{FF2B5EF4-FFF2-40B4-BE49-F238E27FC236}">
                  <a16:creationId xmlns:a16="http://schemas.microsoft.com/office/drawing/2014/main" id="{0A4F9B45-2AD9-431F-B8B8-03B3E7DF96FE}"/>
                </a:ext>
              </a:extLst>
            </p:cNvPr>
            <p:cNvSpPr/>
            <p:nvPr/>
          </p:nvSpPr>
          <p:spPr>
            <a:xfrm>
              <a:off x="2226428" y="4563131"/>
              <a:ext cx="113444" cy="62286"/>
            </a:xfrm>
            <a:prstGeom prst="rect">
              <a:avLst/>
            </a:prstGeom>
            <a:solidFill>
              <a:srgbClr val="FF0000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119" name="rc352">
              <a:extLst>
                <a:ext uri="{FF2B5EF4-FFF2-40B4-BE49-F238E27FC236}">
                  <a16:creationId xmlns:a16="http://schemas.microsoft.com/office/drawing/2014/main" id="{8EF5F1E2-AADC-4076-B942-4BF9CE3FC374}"/>
                </a:ext>
              </a:extLst>
            </p:cNvPr>
            <p:cNvSpPr/>
            <p:nvPr/>
          </p:nvSpPr>
          <p:spPr>
            <a:xfrm>
              <a:off x="2226428" y="4457665"/>
              <a:ext cx="113444" cy="105466"/>
            </a:xfrm>
            <a:prstGeom prst="rect">
              <a:avLst/>
            </a:prstGeom>
            <a:solidFill>
              <a:srgbClr val="006400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120" name="rc353">
              <a:extLst>
                <a:ext uri="{FF2B5EF4-FFF2-40B4-BE49-F238E27FC236}">
                  <a16:creationId xmlns:a16="http://schemas.microsoft.com/office/drawing/2014/main" id="{7727FE58-C45E-4197-ACB3-B5AA528533BD}"/>
                </a:ext>
              </a:extLst>
            </p:cNvPr>
            <p:cNvSpPr/>
            <p:nvPr/>
          </p:nvSpPr>
          <p:spPr>
            <a:xfrm>
              <a:off x="2226428" y="4438146"/>
              <a:ext cx="113444" cy="19519"/>
            </a:xfrm>
            <a:prstGeom prst="rect">
              <a:avLst/>
            </a:prstGeom>
            <a:solidFill>
              <a:srgbClr val="8B0000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121" name="rc354">
              <a:extLst>
                <a:ext uri="{FF2B5EF4-FFF2-40B4-BE49-F238E27FC236}">
                  <a16:creationId xmlns:a16="http://schemas.microsoft.com/office/drawing/2014/main" id="{0B6C97EF-5E36-41F6-AD45-5A7F33AA397F}"/>
                </a:ext>
              </a:extLst>
            </p:cNvPr>
            <p:cNvSpPr/>
            <p:nvPr/>
          </p:nvSpPr>
          <p:spPr>
            <a:xfrm>
              <a:off x="2362561" y="4721319"/>
              <a:ext cx="113444" cy="35720"/>
            </a:xfrm>
            <a:prstGeom prst="rect">
              <a:avLst/>
            </a:prstGeom>
            <a:solidFill>
              <a:srgbClr val="235594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122" name="rc355">
              <a:extLst>
                <a:ext uri="{FF2B5EF4-FFF2-40B4-BE49-F238E27FC236}">
                  <a16:creationId xmlns:a16="http://schemas.microsoft.com/office/drawing/2014/main" id="{CE807CEF-0521-4B04-985D-D736AA4ED15B}"/>
                </a:ext>
              </a:extLst>
            </p:cNvPr>
            <p:cNvSpPr/>
            <p:nvPr/>
          </p:nvSpPr>
          <p:spPr>
            <a:xfrm>
              <a:off x="2362561" y="4721198"/>
              <a:ext cx="113444" cy="121"/>
            </a:xfrm>
            <a:prstGeom prst="rect">
              <a:avLst/>
            </a:prstGeom>
            <a:solidFill>
              <a:srgbClr val="ADD8E6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123" name="rc356">
              <a:extLst>
                <a:ext uri="{FF2B5EF4-FFF2-40B4-BE49-F238E27FC236}">
                  <a16:creationId xmlns:a16="http://schemas.microsoft.com/office/drawing/2014/main" id="{AF853283-82C7-43AC-81F9-B7A1263E125B}"/>
                </a:ext>
              </a:extLst>
            </p:cNvPr>
            <p:cNvSpPr/>
            <p:nvPr/>
          </p:nvSpPr>
          <p:spPr>
            <a:xfrm>
              <a:off x="2362561" y="4646148"/>
              <a:ext cx="113444" cy="75049"/>
            </a:xfrm>
            <a:prstGeom prst="rect">
              <a:avLst/>
            </a:prstGeom>
            <a:solidFill>
              <a:srgbClr val="FFA500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124" name="rc357">
              <a:extLst>
                <a:ext uri="{FF2B5EF4-FFF2-40B4-BE49-F238E27FC236}">
                  <a16:creationId xmlns:a16="http://schemas.microsoft.com/office/drawing/2014/main" id="{C2F668EC-EC6D-46CB-949C-D2E7B59851EC}"/>
                </a:ext>
              </a:extLst>
            </p:cNvPr>
            <p:cNvSpPr/>
            <p:nvPr/>
          </p:nvSpPr>
          <p:spPr>
            <a:xfrm>
              <a:off x="2362561" y="4591393"/>
              <a:ext cx="113444" cy="54755"/>
            </a:xfrm>
            <a:prstGeom prst="rect">
              <a:avLst/>
            </a:prstGeom>
            <a:solidFill>
              <a:srgbClr val="FF0000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125" name="rc358">
              <a:extLst>
                <a:ext uri="{FF2B5EF4-FFF2-40B4-BE49-F238E27FC236}">
                  <a16:creationId xmlns:a16="http://schemas.microsoft.com/office/drawing/2014/main" id="{CE0BA899-B56B-4739-A4E8-8688217E427B}"/>
                </a:ext>
              </a:extLst>
            </p:cNvPr>
            <p:cNvSpPr/>
            <p:nvPr/>
          </p:nvSpPr>
          <p:spPr>
            <a:xfrm>
              <a:off x="2362561" y="4504574"/>
              <a:ext cx="113444" cy="86819"/>
            </a:xfrm>
            <a:prstGeom prst="rect">
              <a:avLst/>
            </a:prstGeom>
            <a:solidFill>
              <a:srgbClr val="006400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126" name="rc359">
              <a:extLst>
                <a:ext uri="{FF2B5EF4-FFF2-40B4-BE49-F238E27FC236}">
                  <a16:creationId xmlns:a16="http://schemas.microsoft.com/office/drawing/2014/main" id="{BBA65DD8-42F0-4556-B2C6-94BFD41E064C}"/>
                </a:ext>
              </a:extLst>
            </p:cNvPr>
            <p:cNvSpPr/>
            <p:nvPr/>
          </p:nvSpPr>
          <p:spPr>
            <a:xfrm>
              <a:off x="2362561" y="4485926"/>
              <a:ext cx="113444" cy="18647"/>
            </a:xfrm>
            <a:prstGeom prst="rect">
              <a:avLst/>
            </a:prstGeom>
            <a:solidFill>
              <a:srgbClr val="8B0000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127" name="rc360">
              <a:extLst>
                <a:ext uri="{FF2B5EF4-FFF2-40B4-BE49-F238E27FC236}">
                  <a16:creationId xmlns:a16="http://schemas.microsoft.com/office/drawing/2014/main" id="{FC935AC4-220E-4FFF-BC79-BFC5C06A5F3E}"/>
                </a:ext>
              </a:extLst>
            </p:cNvPr>
            <p:cNvSpPr/>
            <p:nvPr/>
          </p:nvSpPr>
          <p:spPr>
            <a:xfrm>
              <a:off x="2498695" y="4722820"/>
              <a:ext cx="113444" cy="34219"/>
            </a:xfrm>
            <a:prstGeom prst="rect">
              <a:avLst/>
            </a:prstGeom>
            <a:solidFill>
              <a:srgbClr val="235594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128" name="rc361">
              <a:extLst>
                <a:ext uri="{FF2B5EF4-FFF2-40B4-BE49-F238E27FC236}">
                  <a16:creationId xmlns:a16="http://schemas.microsoft.com/office/drawing/2014/main" id="{CCA11609-5AA5-4FD0-A465-6C29EE7BDE6E}"/>
                </a:ext>
              </a:extLst>
            </p:cNvPr>
            <p:cNvSpPr/>
            <p:nvPr/>
          </p:nvSpPr>
          <p:spPr>
            <a:xfrm>
              <a:off x="2498695" y="4721803"/>
              <a:ext cx="113444" cy="1017"/>
            </a:xfrm>
            <a:prstGeom prst="rect">
              <a:avLst/>
            </a:prstGeom>
            <a:solidFill>
              <a:srgbClr val="ADD8E6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129" name="rc362">
              <a:extLst>
                <a:ext uri="{FF2B5EF4-FFF2-40B4-BE49-F238E27FC236}">
                  <a16:creationId xmlns:a16="http://schemas.microsoft.com/office/drawing/2014/main" id="{9AB1FEFA-D5BA-45FA-A634-DC1E294A1F17}"/>
                </a:ext>
              </a:extLst>
            </p:cNvPr>
            <p:cNvSpPr/>
            <p:nvPr/>
          </p:nvSpPr>
          <p:spPr>
            <a:xfrm>
              <a:off x="2498695" y="4663294"/>
              <a:ext cx="113444" cy="58509"/>
            </a:xfrm>
            <a:prstGeom prst="rect">
              <a:avLst/>
            </a:prstGeom>
            <a:solidFill>
              <a:srgbClr val="FFA500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130" name="rc363">
              <a:extLst>
                <a:ext uri="{FF2B5EF4-FFF2-40B4-BE49-F238E27FC236}">
                  <a16:creationId xmlns:a16="http://schemas.microsoft.com/office/drawing/2014/main" id="{6D0E7436-6505-4DD7-9EB7-029BCB0B8171}"/>
                </a:ext>
              </a:extLst>
            </p:cNvPr>
            <p:cNvSpPr/>
            <p:nvPr/>
          </p:nvSpPr>
          <p:spPr>
            <a:xfrm>
              <a:off x="2498695" y="4632611"/>
              <a:ext cx="113444" cy="30683"/>
            </a:xfrm>
            <a:prstGeom prst="rect">
              <a:avLst/>
            </a:prstGeom>
            <a:solidFill>
              <a:srgbClr val="FF0000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131" name="rc364">
              <a:extLst>
                <a:ext uri="{FF2B5EF4-FFF2-40B4-BE49-F238E27FC236}">
                  <a16:creationId xmlns:a16="http://schemas.microsoft.com/office/drawing/2014/main" id="{373CAE56-D97E-49ED-9EB8-7A4152C83474}"/>
                </a:ext>
              </a:extLst>
            </p:cNvPr>
            <p:cNvSpPr/>
            <p:nvPr/>
          </p:nvSpPr>
          <p:spPr>
            <a:xfrm>
              <a:off x="2498695" y="4533199"/>
              <a:ext cx="113444" cy="99412"/>
            </a:xfrm>
            <a:prstGeom prst="rect">
              <a:avLst/>
            </a:prstGeom>
            <a:solidFill>
              <a:srgbClr val="006400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132" name="rc365">
              <a:extLst>
                <a:ext uri="{FF2B5EF4-FFF2-40B4-BE49-F238E27FC236}">
                  <a16:creationId xmlns:a16="http://schemas.microsoft.com/office/drawing/2014/main" id="{01069949-34CC-486D-A541-50702147CDE3}"/>
                </a:ext>
              </a:extLst>
            </p:cNvPr>
            <p:cNvSpPr/>
            <p:nvPr/>
          </p:nvSpPr>
          <p:spPr>
            <a:xfrm>
              <a:off x="2498695" y="4515762"/>
              <a:ext cx="113444" cy="17436"/>
            </a:xfrm>
            <a:prstGeom prst="rect">
              <a:avLst/>
            </a:prstGeom>
            <a:solidFill>
              <a:srgbClr val="8B0000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133" name="rc366">
              <a:extLst>
                <a:ext uri="{FF2B5EF4-FFF2-40B4-BE49-F238E27FC236}">
                  <a16:creationId xmlns:a16="http://schemas.microsoft.com/office/drawing/2014/main" id="{E1B0A92C-F376-4D48-8E9C-DA7E2E95E6BE}"/>
                </a:ext>
              </a:extLst>
            </p:cNvPr>
            <p:cNvSpPr/>
            <p:nvPr/>
          </p:nvSpPr>
          <p:spPr>
            <a:xfrm>
              <a:off x="2634829" y="4720253"/>
              <a:ext cx="113444" cy="36786"/>
            </a:xfrm>
            <a:prstGeom prst="rect">
              <a:avLst/>
            </a:prstGeom>
            <a:solidFill>
              <a:srgbClr val="235594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134" name="rc367">
              <a:extLst>
                <a:ext uri="{FF2B5EF4-FFF2-40B4-BE49-F238E27FC236}">
                  <a16:creationId xmlns:a16="http://schemas.microsoft.com/office/drawing/2014/main" id="{09F2C6DC-EA75-46AE-9B10-F2BC8ECB2C27}"/>
                </a:ext>
              </a:extLst>
            </p:cNvPr>
            <p:cNvSpPr/>
            <p:nvPr/>
          </p:nvSpPr>
          <p:spPr>
            <a:xfrm>
              <a:off x="2634829" y="4714151"/>
              <a:ext cx="113444" cy="6102"/>
            </a:xfrm>
            <a:prstGeom prst="rect">
              <a:avLst/>
            </a:prstGeom>
            <a:solidFill>
              <a:srgbClr val="ADD8E6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135" name="rc368">
              <a:extLst>
                <a:ext uri="{FF2B5EF4-FFF2-40B4-BE49-F238E27FC236}">
                  <a16:creationId xmlns:a16="http://schemas.microsoft.com/office/drawing/2014/main" id="{CB022162-DD2D-4634-9E6C-E83266DE7D7C}"/>
                </a:ext>
              </a:extLst>
            </p:cNvPr>
            <p:cNvSpPr/>
            <p:nvPr/>
          </p:nvSpPr>
          <p:spPr>
            <a:xfrm>
              <a:off x="2634829" y="4667435"/>
              <a:ext cx="113444" cy="46715"/>
            </a:xfrm>
            <a:prstGeom prst="rect">
              <a:avLst/>
            </a:prstGeom>
            <a:solidFill>
              <a:srgbClr val="FFA500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136" name="rc369">
              <a:extLst>
                <a:ext uri="{FF2B5EF4-FFF2-40B4-BE49-F238E27FC236}">
                  <a16:creationId xmlns:a16="http://schemas.microsoft.com/office/drawing/2014/main" id="{916D1341-3627-4734-AC41-3A5D853B7D14}"/>
                </a:ext>
              </a:extLst>
            </p:cNvPr>
            <p:cNvSpPr/>
            <p:nvPr/>
          </p:nvSpPr>
          <p:spPr>
            <a:xfrm>
              <a:off x="2634829" y="4644090"/>
              <a:ext cx="113444" cy="23345"/>
            </a:xfrm>
            <a:prstGeom prst="rect">
              <a:avLst/>
            </a:prstGeom>
            <a:solidFill>
              <a:srgbClr val="FF0000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137" name="rc370">
              <a:extLst>
                <a:ext uri="{FF2B5EF4-FFF2-40B4-BE49-F238E27FC236}">
                  <a16:creationId xmlns:a16="http://schemas.microsoft.com/office/drawing/2014/main" id="{749862E7-BC29-4442-92C8-E42FAEDD5CC2}"/>
                </a:ext>
              </a:extLst>
            </p:cNvPr>
            <p:cNvSpPr/>
            <p:nvPr/>
          </p:nvSpPr>
          <p:spPr>
            <a:xfrm>
              <a:off x="2634829" y="4556254"/>
              <a:ext cx="113444" cy="87836"/>
            </a:xfrm>
            <a:prstGeom prst="rect">
              <a:avLst/>
            </a:prstGeom>
            <a:solidFill>
              <a:srgbClr val="006400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138" name="rc371">
              <a:extLst>
                <a:ext uri="{FF2B5EF4-FFF2-40B4-BE49-F238E27FC236}">
                  <a16:creationId xmlns:a16="http://schemas.microsoft.com/office/drawing/2014/main" id="{2CAD7B6D-91E7-41DC-B48D-B80634C79918}"/>
                </a:ext>
              </a:extLst>
            </p:cNvPr>
            <p:cNvSpPr/>
            <p:nvPr/>
          </p:nvSpPr>
          <p:spPr>
            <a:xfrm>
              <a:off x="2634829" y="4537703"/>
              <a:ext cx="113444" cy="18550"/>
            </a:xfrm>
            <a:prstGeom prst="rect">
              <a:avLst/>
            </a:prstGeom>
            <a:solidFill>
              <a:srgbClr val="8B0000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139" name="rc372">
              <a:extLst>
                <a:ext uri="{FF2B5EF4-FFF2-40B4-BE49-F238E27FC236}">
                  <a16:creationId xmlns:a16="http://schemas.microsoft.com/office/drawing/2014/main" id="{9D97DB9A-B2D3-4211-9620-7B954BA30FAA}"/>
                </a:ext>
              </a:extLst>
            </p:cNvPr>
            <p:cNvSpPr/>
            <p:nvPr/>
          </p:nvSpPr>
          <p:spPr>
            <a:xfrm>
              <a:off x="2770963" y="4715991"/>
              <a:ext cx="113444" cy="41048"/>
            </a:xfrm>
            <a:prstGeom prst="rect">
              <a:avLst/>
            </a:prstGeom>
            <a:solidFill>
              <a:srgbClr val="235594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140" name="rc373">
              <a:extLst>
                <a:ext uri="{FF2B5EF4-FFF2-40B4-BE49-F238E27FC236}">
                  <a16:creationId xmlns:a16="http://schemas.microsoft.com/office/drawing/2014/main" id="{718A0499-28D7-4C41-8344-418B1A6286FF}"/>
                </a:ext>
              </a:extLst>
            </p:cNvPr>
            <p:cNvSpPr/>
            <p:nvPr/>
          </p:nvSpPr>
          <p:spPr>
            <a:xfrm>
              <a:off x="2770963" y="4710881"/>
              <a:ext cx="113444" cy="5109"/>
            </a:xfrm>
            <a:prstGeom prst="rect">
              <a:avLst/>
            </a:prstGeom>
            <a:solidFill>
              <a:srgbClr val="ADD8E6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141" name="rc374">
              <a:extLst>
                <a:ext uri="{FF2B5EF4-FFF2-40B4-BE49-F238E27FC236}">
                  <a16:creationId xmlns:a16="http://schemas.microsoft.com/office/drawing/2014/main" id="{64964535-1800-4927-AF86-620956C6E29E}"/>
                </a:ext>
              </a:extLst>
            </p:cNvPr>
            <p:cNvSpPr/>
            <p:nvPr/>
          </p:nvSpPr>
          <p:spPr>
            <a:xfrm>
              <a:off x="2770963" y="4638229"/>
              <a:ext cx="113444" cy="72651"/>
            </a:xfrm>
            <a:prstGeom prst="rect">
              <a:avLst/>
            </a:prstGeom>
            <a:solidFill>
              <a:srgbClr val="FFA500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142" name="rc375">
              <a:extLst>
                <a:ext uri="{FF2B5EF4-FFF2-40B4-BE49-F238E27FC236}">
                  <a16:creationId xmlns:a16="http://schemas.microsoft.com/office/drawing/2014/main" id="{2AC2F78B-9077-4EBB-90F1-48070DDE16D0}"/>
                </a:ext>
              </a:extLst>
            </p:cNvPr>
            <p:cNvSpPr/>
            <p:nvPr/>
          </p:nvSpPr>
          <p:spPr>
            <a:xfrm>
              <a:off x="2770963" y="4606069"/>
              <a:ext cx="113444" cy="32160"/>
            </a:xfrm>
            <a:prstGeom prst="rect">
              <a:avLst/>
            </a:prstGeom>
            <a:solidFill>
              <a:srgbClr val="FF0000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143" name="rc376">
              <a:extLst>
                <a:ext uri="{FF2B5EF4-FFF2-40B4-BE49-F238E27FC236}">
                  <a16:creationId xmlns:a16="http://schemas.microsoft.com/office/drawing/2014/main" id="{5249E24B-F7D4-40D3-ABC9-9FC92CF70CE9}"/>
                </a:ext>
              </a:extLst>
            </p:cNvPr>
            <p:cNvSpPr/>
            <p:nvPr/>
          </p:nvSpPr>
          <p:spPr>
            <a:xfrm>
              <a:off x="2770963" y="4531479"/>
              <a:ext cx="113444" cy="74589"/>
            </a:xfrm>
            <a:prstGeom prst="rect">
              <a:avLst/>
            </a:prstGeom>
            <a:solidFill>
              <a:srgbClr val="006400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144" name="rc377">
              <a:extLst>
                <a:ext uri="{FF2B5EF4-FFF2-40B4-BE49-F238E27FC236}">
                  <a16:creationId xmlns:a16="http://schemas.microsoft.com/office/drawing/2014/main" id="{BE1BB51F-3D68-48B0-B305-08F8B4BB36CE}"/>
                </a:ext>
              </a:extLst>
            </p:cNvPr>
            <p:cNvSpPr/>
            <p:nvPr/>
          </p:nvSpPr>
          <p:spPr>
            <a:xfrm>
              <a:off x="2770963" y="4513704"/>
              <a:ext cx="113444" cy="17775"/>
            </a:xfrm>
            <a:prstGeom prst="rect">
              <a:avLst/>
            </a:prstGeom>
            <a:solidFill>
              <a:srgbClr val="8B0000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145" name="rc378">
              <a:extLst>
                <a:ext uri="{FF2B5EF4-FFF2-40B4-BE49-F238E27FC236}">
                  <a16:creationId xmlns:a16="http://schemas.microsoft.com/office/drawing/2014/main" id="{FA419ADA-9FF4-41E8-9542-A7A0C92DB1F9}"/>
                </a:ext>
              </a:extLst>
            </p:cNvPr>
            <p:cNvSpPr/>
            <p:nvPr/>
          </p:nvSpPr>
          <p:spPr>
            <a:xfrm>
              <a:off x="2907097" y="4725194"/>
              <a:ext cx="113444" cy="31845"/>
            </a:xfrm>
            <a:prstGeom prst="rect">
              <a:avLst/>
            </a:prstGeom>
            <a:solidFill>
              <a:srgbClr val="235594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146" name="rc379">
              <a:extLst>
                <a:ext uri="{FF2B5EF4-FFF2-40B4-BE49-F238E27FC236}">
                  <a16:creationId xmlns:a16="http://schemas.microsoft.com/office/drawing/2014/main" id="{169BEEB1-99A5-4C14-B38D-944913DF62F4}"/>
                </a:ext>
              </a:extLst>
            </p:cNvPr>
            <p:cNvSpPr/>
            <p:nvPr/>
          </p:nvSpPr>
          <p:spPr>
            <a:xfrm>
              <a:off x="2907097" y="4722360"/>
              <a:ext cx="113444" cy="2833"/>
            </a:xfrm>
            <a:prstGeom prst="rect">
              <a:avLst/>
            </a:prstGeom>
            <a:solidFill>
              <a:srgbClr val="ADD8E6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147" name="rc380">
              <a:extLst>
                <a:ext uri="{FF2B5EF4-FFF2-40B4-BE49-F238E27FC236}">
                  <a16:creationId xmlns:a16="http://schemas.microsoft.com/office/drawing/2014/main" id="{8A14008F-F5A2-409F-A8CA-3A072C26F4FF}"/>
                </a:ext>
              </a:extLst>
            </p:cNvPr>
            <p:cNvSpPr/>
            <p:nvPr/>
          </p:nvSpPr>
          <p:spPr>
            <a:xfrm>
              <a:off x="2907097" y="4648812"/>
              <a:ext cx="113444" cy="73548"/>
            </a:xfrm>
            <a:prstGeom prst="rect">
              <a:avLst/>
            </a:prstGeom>
            <a:solidFill>
              <a:srgbClr val="FFA500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148" name="rc381">
              <a:extLst>
                <a:ext uri="{FF2B5EF4-FFF2-40B4-BE49-F238E27FC236}">
                  <a16:creationId xmlns:a16="http://schemas.microsoft.com/office/drawing/2014/main" id="{617F53BD-397F-44DC-8A39-7C6BFC468E58}"/>
                </a:ext>
              </a:extLst>
            </p:cNvPr>
            <p:cNvSpPr/>
            <p:nvPr/>
          </p:nvSpPr>
          <p:spPr>
            <a:xfrm>
              <a:off x="2907097" y="4591853"/>
              <a:ext cx="113444" cy="56959"/>
            </a:xfrm>
            <a:prstGeom prst="rect">
              <a:avLst/>
            </a:prstGeom>
            <a:solidFill>
              <a:srgbClr val="FF0000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149" name="rc382">
              <a:extLst>
                <a:ext uri="{FF2B5EF4-FFF2-40B4-BE49-F238E27FC236}">
                  <a16:creationId xmlns:a16="http://schemas.microsoft.com/office/drawing/2014/main" id="{55098401-2307-44EC-A3A5-51CA50A5C9BE}"/>
                </a:ext>
              </a:extLst>
            </p:cNvPr>
            <p:cNvSpPr/>
            <p:nvPr/>
          </p:nvSpPr>
          <p:spPr>
            <a:xfrm>
              <a:off x="2907097" y="4472316"/>
              <a:ext cx="113444" cy="119536"/>
            </a:xfrm>
            <a:prstGeom prst="rect">
              <a:avLst/>
            </a:prstGeom>
            <a:solidFill>
              <a:srgbClr val="006400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150" name="rc383">
              <a:extLst>
                <a:ext uri="{FF2B5EF4-FFF2-40B4-BE49-F238E27FC236}">
                  <a16:creationId xmlns:a16="http://schemas.microsoft.com/office/drawing/2014/main" id="{357C8BA7-BF71-423A-AB2A-A0EB9D69E5F8}"/>
                </a:ext>
              </a:extLst>
            </p:cNvPr>
            <p:cNvSpPr/>
            <p:nvPr/>
          </p:nvSpPr>
          <p:spPr>
            <a:xfrm>
              <a:off x="2907097" y="4451780"/>
              <a:ext cx="113444" cy="20536"/>
            </a:xfrm>
            <a:prstGeom prst="rect">
              <a:avLst/>
            </a:prstGeom>
            <a:solidFill>
              <a:srgbClr val="8B0000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151" name="rc384">
              <a:extLst>
                <a:ext uri="{FF2B5EF4-FFF2-40B4-BE49-F238E27FC236}">
                  <a16:creationId xmlns:a16="http://schemas.microsoft.com/office/drawing/2014/main" id="{A6AD378B-E2DC-4D99-A13E-043C8B007D2F}"/>
                </a:ext>
              </a:extLst>
            </p:cNvPr>
            <p:cNvSpPr/>
            <p:nvPr/>
          </p:nvSpPr>
          <p:spPr>
            <a:xfrm>
              <a:off x="3043230" y="4723232"/>
              <a:ext cx="113444" cy="33807"/>
            </a:xfrm>
            <a:prstGeom prst="rect">
              <a:avLst/>
            </a:prstGeom>
            <a:solidFill>
              <a:srgbClr val="235594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152" name="rc385">
              <a:extLst>
                <a:ext uri="{FF2B5EF4-FFF2-40B4-BE49-F238E27FC236}">
                  <a16:creationId xmlns:a16="http://schemas.microsoft.com/office/drawing/2014/main" id="{C2C808A7-17D0-43F6-A7AA-BDE0701C348B}"/>
                </a:ext>
              </a:extLst>
            </p:cNvPr>
            <p:cNvSpPr/>
            <p:nvPr/>
          </p:nvSpPr>
          <p:spPr>
            <a:xfrm>
              <a:off x="3043230" y="4718219"/>
              <a:ext cx="113444" cy="5012"/>
            </a:xfrm>
            <a:prstGeom prst="rect">
              <a:avLst/>
            </a:prstGeom>
            <a:solidFill>
              <a:srgbClr val="ADD8E6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153" name="rc386">
              <a:extLst>
                <a:ext uri="{FF2B5EF4-FFF2-40B4-BE49-F238E27FC236}">
                  <a16:creationId xmlns:a16="http://schemas.microsoft.com/office/drawing/2014/main" id="{BDDBD5C5-74EC-48B1-9526-E6762D9003BA}"/>
                </a:ext>
              </a:extLst>
            </p:cNvPr>
            <p:cNvSpPr/>
            <p:nvPr/>
          </p:nvSpPr>
          <p:spPr>
            <a:xfrm>
              <a:off x="3043230" y="4646294"/>
              <a:ext cx="113444" cy="71925"/>
            </a:xfrm>
            <a:prstGeom prst="rect">
              <a:avLst/>
            </a:prstGeom>
            <a:solidFill>
              <a:srgbClr val="FFA500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154" name="rc387">
              <a:extLst>
                <a:ext uri="{FF2B5EF4-FFF2-40B4-BE49-F238E27FC236}">
                  <a16:creationId xmlns:a16="http://schemas.microsoft.com/office/drawing/2014/main" id="{0D4E511C-2F6C-4AFA-B1F7-F279DC772C87}"/>
                </a:ext>
              </a:extLst>
            </p:cNvPr>
            <p:cNvSpPr/>
            <p:nvPr/>
          </p:nvSpPr>
          <p:spPr>
            <a:xfrm>
              <a:off x="3043230" y="4573060"/>
              <a:ext cx="113444" cy="73233"/>
            </a:xfrm>
            <a:prstGeom prst="rect">
              <a:avLst/>
            </a:prstGeom>
            <a:solidFill>
              <a:srgbClr val="FF0000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155" name="rc388">
              <a:extLst>
                <a:ext uri="{FF2B5EF4-FFF2-40B4-BE49-F238E27FC236}">
                  <a16:creationId xmlns:a16="http://schemas.microsoft.com/office/drawing/2014/main" id="{865F2231-F960-44FA-9CF6-195370525B16}"/>
                </a:ext>
              </a:extLst>
            </p:cNvPr>
            <p:cNvSpPr/>
            <p:nvPr/>
          </p:nvSpPr>
          <p:spPr>
            <a:xfrm>
              <a:off x="3043230" y="4451756"/>
              <a:ext cx="113444" cy="121304"/>
            </a:xfrm>
            <a:prstGeom prst="rect">
              <a:avLst/>
            </a:prstGeom>
            <a:solidFill>
              <a:srgbClr val="006400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156" name="rc389">
              <a:extLst>
                <a:ext uri="{FF2B5EF4-FFF2-40B4-BE49-F238E27FC236}">
                  <a16:creationId xmlns:a16="http://schemas.microsoft.com/office/drawing/2014/main" id="{0F1D3E55-7ED3-4811-8EC4-EF0142359056}"/>
                </a:ext>
              </a:extLst>
            </p:cNvPr>
            <p:cNvSpPr/>
            <p:nvPr/>
          </p:nvSpPr>
          <p:spPr>
            <a:xfrm>
              <a:off x="3043230" y="4429791"/>
              <a:ext cx="113444" cy="21965"/>
            </a:xfrm>
            <a:prstGeom prst="rect">
              <a:avLst/>
            </a:prstGeom>
            <a:solidFill>
              <a:srgbClr val="8B0000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157" name="rc390">
              <a:extLst>
                <a:ext uri="{FF2B5EF4-FFF2-40B4-BE49-F238E27FC236}">
                  <a16:creationId xmlns:a16="http://schemas.microsoft.com/office/drawing/2014/main" id="{5B181A6B-5E01-4CD9-A4D6-900EC0DDD2BF}"/>
                </a:ext>
              </a:extLst>
            </p:cNvPr>
            <p:cNvSpPr/>
            <p:nvPr/>
          </p:nvSpPr>
          <p:spPr>
            <a:xfrm>
              <a:off x="3179364" y="4684630"/>
              <a:ext cx="113444" cy="72409"/>
            </a:xfrm>
            <a:prstGeom prst="rect">
              <a:avLst/>
            </a:prstGeom>
            <a:solidFill>
              <a:srgbClr val="235594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158" name="rc391">
              <a:extLst>
                <a:ext uri="{FF2B5EF4-FFF2-40B4-BE49-F238E27FC236}">
                  <a16:creationId xmlns:a16="http://schemas.microsoft.com/office/drawing/2014/main" id="{4C3B5BD9-A586-4B3C-8EE6-CB3FC2B2A02F}"/>
                </a:ext>
              </a:extLst>
            </p:cNvPr>
            <p:cNvSpPr/>
            <p:nvPr/>
          </p:nvSpPr>
          <p:spPr>
            <a:xfrm>
              <a:off x="3179364" y="4676711"/>
              <a:ext cx="113444" cy="7919"/>
            </a:xfrm>
            <a:prstGeom prst="rect">
              <a:avLst/>
            </a:prstGeom>
            <a:solidFill>
              <a:srgbClr val="ADD8E6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159" name="rc392">
              <a:extLst>
                <a:ext uri="{FF2B5EF4-FFF2-40B4-BE49-F238E27FC236}">
                  <a16:creationId xmlns:a16="http://schemas.microsoft.com/office/drawing/2014/main" id="{368C12AC-97F5-4019-8B9F-51DAE6637210}"/>
                </a:ext>
              </a:extLst>
            </p:cNvPr>
            <p:cNvSpPr/>
            <p:nvPr/>
          </p:nvSpPr>
          <p:spPr>
            <a:xfrm>
              <a:off x="3179364" y="4541118"/>
              <a:ext cx="113444" cy="135592"/>
            </a:xfrm>
            <a:prstGeom prst="rect">
              <a:avLst/>
            </a:prstGeom>
            <a:solidFill>
              <a:srgbClr val="FFA500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160" name="rc393">
              <a:extLst>
                <a:ext uri="{FF2B5EF4-FFF2-40B4-BE49-F238E27FC236}">
                  <a16:creationId xmlns:a16="http://schemas.microsoft.com/office/drawing/2014/main" id="{8563EF1C-54C2-4718-B541-F6D19EF00529}"/>
                </a:ext>
              </a:extLst>
            </p:cNvPr>
            <p:cNvSpPr/>
            <p:nvPr/>
          </p:nvSpPr>
          <p:spPr>
            <a:xfrm>
              <a:off x="3179364" y="4396661"/>
              <a:ext cx="113444" cy="144456"/>
            </a:xfrm>
            <a:prstGeom prst="rect">
              <a:avLst/>
            </a:prstGeom>
            <a:solidFill>
              <a:srgbClr val="FF0000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161" name="rc394">
              <a:extLst>
                <a:ext uri="{FF2B5EF4-FFF2-40B4-BE49-F238E27FC236}">
                  <a16:creationId xmlns:a16="http://schemas.microsoft.com/office/drawing/2014/main" id="{9A2E4C2A-9F6F-444A-885C-1B17193F6DC4}"/>
                </a:ext>
              </a:extLst>
            </p:cNvPr>
            <p:cNvSpPr/>
            <p:nvPr/>
          </p:nvSpPr>
          <p:spPr>
            <a:xfrm>
              <a:off x="3179364" y="4324009"/>
              <a:ext cx="113444" cy="72651"/>
            </a:xfrm>
            <a:prstGeom prst="rect">
              <a:avLst/>
            </a:prstGeom>
            <a:solidFill>
              <a:srgbClr val="006400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162" name="rc395">
              <a:extLst>
                <a:ext uri="{FF2B5EF4-FFF2-40B4-BE49-F238E27FC236}">
                  <a16:creationId xmlns:a16="http://schemas.microsoft.com/office/drawing/2014/main" id="{94202ACE-0ECF-439B-801A-EA34A64F684A}"/>
                </a:ext>
              </a:extLst>
            </p:cNvPr>
            <p:cNvSpPr/>
            <p:nvPr/>
          </p:nvSpPr>
          <p:spPr>
            <a:xfrm>
              <a:off x="3179364" y="4277997"/>
              <a:ext cx="113444" cy="46012"/>
            </a:xfrm>
            <a:prstGeom prst="rect">
              <a:avLst/>
            </a:prstGeom>
            <a:solidFill>
              <a:srgbClr val="8B0000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163" name="rc396">
              <a:extLst>
                <a:ext uri="{FF2B5EF4-FFF2-40B4-BE49-F238E27FC236}">
                  <a16:creationId xmlns:a16="http://schemas.microsoft.com/office/drawing/2014/main" id="{F17C334B-2552-4EF4-8A11-1FA7FE2DC10B}"/>
                </a:ext>
              </a:extLst>
            </p:cNvPr>
            <p:cNvSpPr/>
            <p:nvPr/>
          </p:nvSpPr>
          <p:spPr>
            <a:xfrm>
              <a:off x="3315498" y="4653268"/>
              <a:ext cx="113444" cy="103771"/>
            </a:xfrm>
            <a:prstGeom prst="rect">
              <a:avLst/>
            </a:prstGeom>
            <a:solidFill>
              <a:srgbClr val="235594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164" name="rc397">
              <a:extLst>
                <a:ext uri="{FF2B5EF4-FFF2-40B4-BE49-F238E27FC236}">
                  <a16:creationId xmlns:a16="http://schemas.microsoft.com/office/drawing/2014/main" id="{CB688974-45A7-4AFE-98D9-7B4DBAAA6CA5}"/>
                </a:ext>
              </a:extLst>
            </p:cNvPr>
            <p:cNvSpPr/>
            <p:nvPr/>
          </p:nvSpPr>
          <p:spPr>
            <a:xfrm>
              <a:off x="3315498" y="4643920"/>
              <a:ext cx="113444" cy="9347"/>
            </a:xfrm>
            <a:prstGeom prst="rect">
              <a:avLst/>
            </a:prstGeom>
            <a:solidFill>
              <a:srgbClr val="ADD8E6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165" name="rc398">
              <a:extLst>
                <a:ext uri="{FF2B5EF4-FFF2-40B4-BE49-F238E27FC236}">
                  <a16:creationId xmlns:a16="http://schemas.microsoft.com/office/drawing/2014/main" id="{47FF3F1F-8823-4497-853F-852C781746BE}"/>
                </a:ext>
              </a:extLst>
            </p:cNvPr>
            <p:cNvSpPr/>
            <p:nvPr/>
          </p:nvSpPr>
          <p:spPr>
            <a:xfrm>
              <a:off x="3315498" y="4486387"/>
              <a:ext cx="113444" cy="157533"/>
            </a:xfrm>
            <a:prstGeom prst="rect">
              <a:avLst/>
            </a:prstGeom>
            <a:solidFill>
              <a:srgbClr val="FFA500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166" name="rc399">
              <a:extLst>
                <a:ext uri="{FF2B5EF4-FFF2-40B4-BE49-F238E27FC236}">
                  <a16:creationId xmlns:a16="http://schemas.microsoft.com/office/drawing/2014/main" id="{7ACB4455-9C1E-4371-A3A2-2E28D89C8035}"/>
                </a:ext>
              </a:extLst>
            </p:cNvPr>
            <p:cNvSpPr/>
            <p:nvPr/>
          </p:nvSpPr>
          <p:spPr>
            <a:xfrm>
              <a:off x="3315498" y="4312240"/>
              <a:ext cx="113444" cy="174146"/>
            </a:xfrm>
            <a:prstGeom prst="rect">
              <a:avLst/>
            </a:prstGeom>
            <a:solidFill>
              <a:srgbClr val="FF0000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167" name="rc400">
              <a:extLst>
                <a:ext uri="{FF2B5EF4-FFF2-40B4-BE49-F238E27FC236}">
                  <a16:creationId xmlns:a16="http://schemas.microsoft.com/office/drawing/2014/main" id="{87090345-2BCC-4311-A4AE-85861617C257}"/>
                </a:ext>
              </a:extLst>
            </p:cNvPr>
            <p:cNvSpPr/>
            <p:nvPr/>
          </p:nvSpPr>
          <p:spPr>
            <a:xfrm>
              <a:off x="3315498" y="4236004"/>
              <a:ext cx="113444" cy="76236"/>
            </a:xfrm>
            <a:prstGeom prst="rect">
              <a:avLst/>
            </a:prstGeom>
            <a:solidFill>
              <a:srgbClr val="006400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168" name="rc401">
              <a:extLst>
                <a:ext uri="{FF2B5EF4-FFF2-40B4-BE49-F238E27FC236}">
                  <a16:creationId xmlns:a16="http://schemas.microsoft.com/office/drawing/2014/main" id="{DA87FE97-4C5C-4F48-9401-6515EE158DA1}"/>
                </a:ext>
              </a:extLst>
            </p:cNvPr>
            <p:cNvSpPr/>
            <p:nvPr/>
          </p:nvSpPr>
          <p:spPr>
            <a:xfrm>
              <a:off x="3315498" y="4176453"/>
              <a:ext cx="113444" cy="59550"/>
            </a:xfrm>
            <a:prstGeom prst="rect">
              <a:avLst/>
            </a:prstGeom>
            <a:solidFill>
              <a:srgbClr val="8B0000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169" name="rc402">
              <a:extLst>
                <a:ext uri="{FF2B5EF4-FFF2-40B4-BE49-F238E27FC236}">
                  <a16:creationId xmlns:a16="http://schemas.microsoft.com/office/drawing/2014/main" id="{FB028A64-B627-4FD1-86DA-1ADF0983C16C}"/>
                </a:ext>
              </a:extLst>
            </p:cNvPr>
            <p:cNvSpPr/>
            <p:nvPr/>
          </p:nvSpPr>
          <p:spPr>
            <a:xfrm>
              <a:off x="3451632" y="4633725"/>
              <a:ext cx="113444" cy="123314"/>
            </a:xfrm>
            <a:prstGeom prst="rect">
              <a:avLst/>
            </a:prstGeom>
            <a:solidFill>
              <a:srgbClr val="235594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170" name="rc403">
              <a:extLst>
                <a:ext uri="{FF2B5EF4-FFF2-40B4-BE49-F238E27FC236}">
                  <a16:creationId xmlns:a16="http://schemas.microsoft.com/office/drawing/2014/main" id="{71274FBD-3AAE-44D0-B48B-E4AC76F205CB}"/>
                </a:ext>
              </a:extLst>
            </p:cNvPr>
            <p:cNvSpPr/>
            <p:nvPr/>
          </p:nvSpPr>
          <p:spPr>
            <a:xfrm>
              <a:off x="3451632" y="4613600"/>
              <a:ext cx="113444" cy="20124"/>
            </a:xfrm>
            <a:prstGeom prst="rect">
              <a:avLst/>
            </a:prstGeom>
            <a:solidFill>
              <a:srgbClr val="ADD8E6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171" name="rc404">
              <a:extLst>
                <a:ext uri="{FF2B5EF4-FFF2-40B4-BE49-F238E27FC236}">
                  <a16:creationId xmlns:a16="http://schemas.microsoft.com/office/drawing/2014/main" id="{479662E3-99CB-4137-A4C7-25FBA05FF4DB}"/>
                </a:ext>
              </a:extLst>
            </p:cNvPr>
            <p:cNvSpPr/>
            <p:nvPr/>
          </p:nvSpPr>
          <p:spPr>
            <a:xfrm>
              <a:off x="3451632" y="4388573"/>
              <a:ext cx="113444" cy="225027"/>
            </a:xfrm>
            <a:prstGeom prst="rect">
              <a:avLst/>
            </a:prstGeom>
            <a:solidFill>
              <a:srgbClr val="FFA500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172" name="rc405">
              <a:extLst>
                <a:ext uri="{FF2B5EF4-FFF2-40B4-BE49-F238E27FC236}">
                  <a16:creationId xmlns:a16="http://schemas.microsoft.com/office/drawing/2014/main" id="{E97D38B7-E3EF-49D1-B854-45F9AB257AD8}"/>
                </a:ext>
              </a:extLst>
            </p:cNvPr>
            <p:cNvSpPr/>
            <p:nvPr/>
          </p:nvSpPr>
          <p:spPr>
            <a:xfrm>
              <a:off x="3451632" y="4180062"/>
              <a:ext cx="113444" cy="208511"/>
            </a:xfrm>
            <a:prstGeom prst="rect">
              <a:avLst/>
            </a:prstGeom>
            <a:solidFill>
              <a:srgbClr val="FF0000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173" name="rc406">
              <a:extLst>
                <a:ext uri="{FF2B5EF4-FFF2-40B4-BE49-F238E27FC236}">
                  <a16:creationId xmlns:a16="http://schemas.microsoft.com/office/drawing/2014/main" id="{42F36117-B1A8-40ED-9246-5607396602EA}"/>
                </a:ext>
              </a:extLst>
            </p:cNvPr>
            <p:cNvSpPr/>
            <p:nvPr/>
          </p:nvSpPr>
          <p:spPr>
            <a:xfrm>
              <a:off x="3451632" y="4053163"/>
              <a:ext cx="113444" cy="126898"/>
            </a:xfrm>
            <a:prstGeom prst="rect">
              <a:avLst/>
            </a:prstGeom>
            <a:solidFill>
              <a:srgbClr val="006400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174" name="rc407">
              <a:extLst>
                <a:ext uri="{FF2B5EF4-FFF2-40B4-BE49-F238E27FC236}">
                  <a16:creationId xmlns:a16="http://schemas.microsoft.com/office/drawing/2014/main" id="{7AFBB5DB-5663-42A3-87CE-764D87F74359}"/>
                </a:ext>
              </a:extLst>
            </p:cNvPr>
            <p:cNvSpPr/>
            <p:nvPr/>
          </p:nvSpPr>
          <p:spPr>
            <a:xfrm>
              <a:off x="3451632" y="3972398"/>
              <a:ext cx="113444" cy="80764"/>
            </a:xfrm>
            <a:prstGeom prst="rect">
              <a:avLst/>
            </a:prstGeom>
            <a:solidFill>
              <a:srgbClr val="8B0000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175" name="rc408">
              <a:extLst>
                <a:ext uri="{FF2B5EF4-FFF2-40B4-BE49-F238E27FC236}">
                  <a16:creationId xmlns:a16="http://schemas.microsoft.com/office/drawing/2014/main" id="{B6AD454B-2F54-48CC-8A05-5FD40C5743DA}"/>
                </a:ext>
              </a:extLst>
            </p:cNvPr>
            <p:cNvSpPr/>
            <p:nvPr/>
          </p:nvSpPr>
          <p:spPr>
            <a:xfrm>
              <a:off x="3587766" y="4670366"/>
              <a:ext cx="113444" cy="86673"/>
            </a:xfrm>
            <a:prstGeom prst="rect">
              <a:avLst/>
            </a:prstGeom>
            <a:solidFill>
              <a:srgbClr val="235594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176" name="rc409">
              <a:extLst>
                <a:ext uri="{FF2B5EF4-FFF2-40B4-BE49-F238E27FC236}">
                  <a16:creationId xmlns:a16="http://schemas.microsoft.com/office/drawing/2014/main" id="{9246D24E-6629-44A6-949A-1D2EB60591F3}"/>
                </a:ext>
              </a:extLst>
            </p:cNvPr>
            <p:cNvSpPr/>
            <p:nvPr/>
          </p:nvSpPr>
          <p:spPr>
            <a:xfrm>
              <a:off x="3587766" y="4637309"/>
              <a:ext cx="113444" cy="33056"/>
            </a:xfrm>
            <a:prstGeom prst="rect">
              <a:avLst/>
            </a:prstGeom>
            <a:solidFill>
              <a:srgbClr val="ADD8E6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177" name="rc410">
              <a:extLst>
                <a:ext uri="{FF2B5EF4-FFF2-40B4-BE49-F238E27FC236}">
                  <a16:creationId xmlns:a16="http://schemas.microsoft.com/office/drawing/2014/main" id="{212BE64D-64A7-4302-AB59-6B95AED4D48A}"/>
                </a:ext>
              </a:extLst>
            </p:cNvPr>
            <p:cNvSpPr/>
            <p:nvPr/>
          </p:nvSpPr>
          <p:spPr>
            <a:xfrm>
              <a:off x="3587766" y="4419571"/>
              <a:ext cx="113444" cy="217738"/>
            </a:xfrm>
            <a:prstGeom prst="rect">
              <a:avLst/>
            </a:prstGeom>
            <a:solidFill>
              <a:srgbClr val="FFA500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178" name="rc411">
              <a:extLst>
                <a:ext uri="{FF2B5EF4-FFF2-40B4-BE49-F238E27FC236}">
                  <a16:creationId xmlns:a16="http://schemas.microsoft.com/office/drawing/2014/main" id="{DD68CA46-DC76-4245-A7C6-A0D3CDA12036}"/>
                </a:ext>
              </a:extLst>
            </p:cNvPr>
            <p:cNvSpPr/>
            <p:nvPr/>
          </p:nvSpPr>
          <p:spPr>
            <a:xfrm>
              <a:off x="3587766" y="4202947"/>
              <a:ext cx="113444" cy="216624"/>
            </a:xfrm>
            <a:prstGeom prst="rect">
              <a:avLst/>
            </a:prstGeom>
            <a:solidFill>
              <a:srgbClr val="FF0000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179" name="rc412">
              <a:extLst>
                <a:ext uri="{FF2B5EF4-FFF2-40B4-BE49-F238E27FC236}">
                  <a16:creationId xmlns:a16="http://schemas.microsoft.com/office/drawing/2014/main" id="{5C9F76B5-BE12-4CDD-B84B-24A2710A693C}"/>
                </a:ext>
              </a:extLst>
            </p:cNvPr>
            <p:cNvSpPr/>
            <p:nvPr/>
          </p:nvSpPr>
          <p:spPr>
            <a:xfrm>
              <a:off x="3587766" y="4105496"/>
              <a:ext cx="113444" cy="97450"/>
            </a:xfrm>
            <a:prstGeom prst="rect">
              <a:avLst/>
            </a:prstGeom>
            <a:solidFill>
              <a:srgbClr val="006400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180" name="rc413">
              <a:extLst>
                <a:ext uri="{FF2B5EF4-FFF2-40B4-BE49-F238E27FC236}">
                  <a16:creationId xmlns:a16="http://schemas.microsoft.com/office/drawing/2014/main" id="{A05F1C04-D892-48B0-B635-8F6B9F623CBF}"/>
                </a:ext>
              </a:extLst>
            </p:cNvPr>
            <p:cNvSpPr/>
            <p:nvPr/>
          </p:nvSpPr>
          <p:spPr>
            <a:xfrm>
              <a:off x="3587766" y="4028267"/>
              <a:ext cx="113444" cy="77229"/>
            </a:xfrm>
            <a:prstGeom prst="rect">
              <a:avLst/>
            </a:prstGeom>
            <a:solidFill>
              <a:srgbClr val="8B0000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181" name="rc414">
              <a:extLst>
                <a:ext uri="{FF2B5EF4-FFF2-40B4-BE49-F238E27FC236}">
                  <a16:creationId xmlns:a16="http://schemas.microsoft.com/office/drawing/2014/main" id="{F215C2E9-E563-4F50-82A9-AA18FCA78E89}"/>
                </a:ext>
              </a:extLst>
            </p:cNvPr>
            <p:cNvSpPr/>
            <p:nvPr/>
          </p:nvSpPr>
          <p:spPr>
            <a:xfrm>
              <a:off x="3723899" y="4695431"/>
              <a:ext cx="113444" cy="61608"/>
            </a:xfrm>
            <a:prstGeom prst="rect">
              <a:avLst/>
            </a:prstGeom>
            <a:solidFill>
              <a:srgbClr val="235594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182" name="rc415">
              <a:extLst>
                <a:ext uri="{FF2B5EF4-FFF2-40B4-BE49-F238E27FC236}">
                  <a16:creationId xmlns:a16="http://schemas.microsoft.com/office/drawing/2014/main" id="{C8D436FA-0799-48E1-B698-127DA250B56E}"/>
                </a:ext>
              </a:extLst>
            </p:cNvPr>
            <p:cNvSpPr/>
            <p:nvPr/>
          </p:nvSpPr>
          <p:spPr>
            <a:xfrm>
              <a:off x="3723899" y="4656150"/>
              <a:ext cx="113444" cy="39280"/>
            </a:xfrm>
            <a:prstGeom prst="rect">
              <a:avLst/>
            </a:prstGeom>
            <a:solidFill>
              <a:srgbClr val="ADD8E6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183" name="rc416">
              <a:extLst>
                <a:ext uri="{FF2B5EF4-FFF2-40B4-BE49-F238E27FC236}">
                  <a16:creationId xmlns:a16="http://schemas.microsoft.com/office/drawing/2014/main" id="{07DB533B-F866-4E84-A9D6-2093B5994C96}"/>
                </a:ext>
              </a:extLst>
            </p:cNvPr>
            <p:cNvSpPr/>
            <p:nvPr/>
          </p:nvSpPr>
          <p:spPr>
            <a:xfrm>
              <a:off x="3723899" y="4409206"/>
              <a:ext cx="113444" cy="246944"/>
            </a:xfrm>
            <a:prstGeom prst="rect">
              <a:avLst/>
            </a:prstGeom>
            <a:solidFill>
              <a:srgbClr val="FFA500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184" name="rc417">
              <a:extLst>
                <a:ext uri="{FF2B5EF4-FFF2-40B4-BE49-F238E27FC236}">
                  <a16:creationId xmlns:a16="http://schemas.microsoft.com/office/drawing/2014/main" id="{4A678434-56F2-46DC-BDE9-71397766C5A6}"/>
                </a:ext>
              </a:extLst>
            </p:cNvPr>
            <p:cNvSpPr/>
            <p:nvPr/>
          </p:nvSpPr>
          <p:spPr>
            <a:xfrm>
              <a:off x="3723899" y="4168849"/>
              <a:ext cx="113444" cy="240356"/>
            </a:xfrm>
            <a:prstGeom prst="rect">
              <a:avLst/>
            </a:prstGeom>
            <a:solidFill>
              <a:srgbClr val="FF0000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185" name="rc418">
              <a:extLst>
                <a:ext uri="{FF2B5EF4-FFF2-40B4-BE49-F238E27FC236}">
                  <a16:creationId xmlns:a16="http://schemas.microsoft.com/office/drawing/2014/main" id="{CA51A45F-D0A9-47EB-9BE3-4E91776A9565}"/>
                </a:ext>
              </a:extLst>
            </p:cNvPr>
            <p:cNvSpPr/>
            <p:nvPr/>
          </p:nvSpPr>
          <p:spPr>
            <a:xfrm>
              <a:off x="3723899" y="4097771"/>
              <a:ext cx="113444" cy="71077"/>
            </a:xfrm>
            <a:prstGeom prst="rect">
              <a:avLst/>
            </a:prstGeom>
            <a:solidFill>
              <a:srgbClr val="006400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186" name="rc419">
              <a:extLst>
                <a:ext uri="{FF2B5EF4-FFF2-40B4-BE49-F238E27FC236}">
                  <a16:creationId xmlns:a16="http://schemas.microsoft.com/office/drawing/2014/main" id="{29DEDC9F-A00C-4720-8EA4-8B80B4248C91}"/>
                </a:ext>
              </a:extLst>
            </p:cNvPr>
            <p:cNvSpPr/>
            <p:nvPr/>
          </p:nvSpPr>
          <p:spPr>
            <a:xfrm>
              <a:off x="3723899" y="4025773"/>
              <a:ext cx="113444" cy="71998"/>
            </a:xfrm>
            <a:prstGeom prst="rect">
              <a:avLst/>
            </a:prstGeom>
            <a:solidFill>
              <a:srgbClr val="8B0000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187" name="rc420">
              <a:extLst>
                <a:ext uri="{FF2B5EF4-FFF2-40B4-BE49-F238E27FC236}">
                  <a16:creationId xmlns:a16="http://schemas.microsoft.com/office/drawing/2014/main" id="{0EF53E01-92E3-48B5-831C-2503ADFBF321}"/>
                </a:ext>
              </a:extLst>
            </p:cNvPr>
            <p:cNvSpPr/>
            <p:nvPr/>
          </p:nvSpPr>
          <p:spPr>
            <a:xfrm>
              <a:off x="3860033" y="4719430"/>
              <a:ext cx="113444" cy="37609"/>
            </a:xfrm>
            <a:prstGeom prst="rect">
              <a:avLst/>
            </a:prstGeom>
            <a:solidFill>
              <a:srgbClr val="235594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188" name="rc421">
              <a:extLst>
                <a:ext uri="{FF2B5EF4-FFF2-40B4-BE49-F238E27FC236}">
                  <a16:creationId xmlns:a16="http://schemas.microsoft.com/office/drawing/2014/main" id="{2EC56F87-CB78-45EF-904F-CDF203C99FD1}"/>
                </a:ext>
              </a:extLst>
            </p:cNvPr>
            <p:cNvSpPr/>
            <p:nvPr/>
          </p:nvSpPr>
          <p:spPr>
            <a:xfrm>
              <a:off x="3860033" y="4694438"/>
              <a:ext cx="113444" cy="24992"/>
            </a:xfrm>
            <a:prstGeom prst="rect">
              <a:avLst/>
            </a:prstGeom>
            <a:solidFill>
              <a:srgbClr val="ADD8E6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189" name="rc422">
              <a:extLst>
                <a:ext uri="{FF2B5EF4-FFF2-40B4-BE49-F238E27FC236}">
                  <a16:creationId xmlns:a16="http://schemas.microsoft.com/office/drawing/2014/main" id="{89C7EB83-1745-4CE0-8344-0BBCBED1DAD8}"/>
                </a:ext>
              </a:extLst>
            </p:cNvPr>
            <p:cNvSpPr/>
            <p:nvPr/>
          </p:nvSpPr>
          <p:spPr>
            <a:xfrm>
              <a:off x="3860033" y="4542789"/>
              <a:ext cx="113444" cy="151648"/>
            </a:xfrm>
            <a:prstGeom prst="rect">
              <a:avLst/>
            </a:prstGeom>
            <a:solidFill>
              <a:srgbClr val="FFA500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190" name="rc423">
              <a:extLst>
                <a:ext uri="{FF2B5EF4-FFF2-40B4-BE49-F238E27FC236}">
                  <a16:creationId xmlns:a16="http://schemas.microsoft.com/office/drawing/2014/main" id="{1A5D9CD3-18F0-4AAE-960B-2403B0D02EB8}"/>
                </a:ext>
              </a:extLst>
            </p:cNvPr>
            <p:cNvSpPr/>
            <p:nvPr/>
          </p:nvSpPr>
          <p:spPr>
            <a:xfrm>
              <a:off x="3860033" y="4355322"/>
              <a:ext cx="113444" cy="187466"/>
            </a:xfrm>
            <a:prstGeom prst="rect">
              <a:avLst/>
            </a:prstGeom>
            <a:solidFill>
              <a:srgbClr val="FF0000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191" name="rc424">
              <a:extLst>
                <a:ext uri="{FF2B5EF4-FFF2-40B4-BE49-F238E27FC236}">
                  <a16:creationId xmlns:a16="http://schemas.microsoft.com/office/drawing/2014/main" id="{44752306-3226-4C7F-85A1-AB03BB05049C}"/>
                </a:ext>
              </a:extLst>
            </p:cNvPr>
            <p:cNvSpPr/>
            <p:nvPr/>
          </p:nvSpPr>
          <p:spPr>
            <a:xfrm>
              <a:off x="3860033" y="4324445"/>
              <a:ext cx="113444" cy="30877"/>
            </a:xfrm>
            <a:prstGeom prst="rect">
              <a:avLst/>
            </a:prstGeom>
            <a:solidFill>
              <a:srgbClr val="006400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192" name="rc425">
              <a:extLst>
                <a:ext uri="{FF2B5EF4-FFF2-40B4-BE49-F238E27FC236}">
                  <a16:creationId xmlns:a16="http://schemas.microsoft.com/office/drawing/2014/main" id="{060EA814-2CE7-412A-BA83-4623E58761E6}"/>
                </a:ext>
              </a:extLst>
            </p:cNvPr>
            <p:cNvSpPr/>
            <p:nvPr/>
          </p:nvSpPr>
          <p:spPr>
            <a:xfrm>
              <a:off x="3860033" y="4271095"/>
              <a:ext cx="113444" cy="53350"/>
            </a:xfrm>
            <a:prstGeom prst="rect">
              <a:avLst/>
            </a:prstGeom>
            <a:solidFill>
              <a:srgbClr val="8B0000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193" name="rc426">
              <a:extLst>
                <a:ext uri="{FF2B5EF4-FFF2-40B4-BE49-F238E27FC236}">
                  <a16:creationId xmlns:a16="http://schemas.microsoft.com/office/drawing/2014/main" id="{D04D977C-37E6-4D86-9037-537C74BB16ED}"/>
                </a:ext>
              </a:extLst>
            </p:cNvPr>
            <p:cNvSpPr/>
            <p:nvPr/>
          </p:nvSpPr>
          <p:spPr>
            <a:xfrm>
              <a:off x="3996167" y="4718631"/>
              <a:ext cx="113444" cy="38408"/>
            </a:xfrm>
            <a:prstGeom prst="rect">
              <a:avLst/>
            </a:prstGeom>
            <a:solidFill>
              <a:srgbClr val="235594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194" name="rc427">
              <a:extLst>
                <a:ext uri="{FF2B5EF4-FFF2-40B4-BE49-F238E27FC236}">
                  <a16:creationId xmlns:a16="http://schemas.microsoft.com/office/drawing/2014/main" id="{4151AE68-ADED-46FC-AD04-03F6F8766282}"/>
                </a:ext>
              </a:extLst>
            </p:cNvPr>
            <p:cNvSpPr/>
            <p:nvPr/>
          </p:nvSpPr>
          <p:spPr>
            <a:xfrm>
              <a:off x="3996167" y="4699330"/>
              <a:ext cx="113444" cy="19301"/>
            </a:xfrm>
            <a:prstGeom prst="rect">
              <a:avLst/>
            </a:prstGeom>
            <a:solidFill>
              <a:srgbClr val="ADD8E6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195" name="rc428">
              <a:extLst>
                <a:ext uri="{FF2B5EF4-FFF2-40B4-BE49-F238E27FC236}">
                  <a16:creationId xmlns:a16="http://schemas.microsoft.com/office/drawing/2014/main" id="{5BD0170C-D448-405E-8884-C237F988C759}"/>
                </a:ext>
              </a:extLst>
            </p:cNvPr>
            <p:cNvSpPr/>
            <p:nvPr/>
          </p:nvSpPr>
          <p:spPr>
            <a:xfrm>
              <a:off x="3996167" y="4578316"/>
              <a:ext cx="113444" cy="121013"/>
            </a:xfrm>
            <a:prstGeom prst="rect">
              <a:avLst/>
            </a:prstGeom>
            <a:solidFill>
              <a:srgbClr val="FFA500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196" name="rc429">
              <a:extLst>
                <a:ext uri="{FF2B5EF4-FFF2-40B4-BE49-F238E27FC236}">
                  <a16:creationId xmlns:a16="http://schemas.microsoft.com/office/drawing/2014/main" id="{4C79D0BF-7A04-408D-959E-18C9AB29C067}"/>
                </a:ext>
              </a:extLst>
            </p:cNvPr>
            <p:cNvSpPr/>
            <p:nvPr/>
          </p:nvSpPr>
          <p:spPr>
            <a:xfrm>
              <a:off x="3996167" y="4442820"/>
              <a:ext cx="113444" cy="135495"/>
            </a:xfrm>
            <a:prstGeom prst="rect">
              <a:avLst/>
            </a:prstGeom>
            <a:solidFill>
              <a:srgbClr val="FF0000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197" name="rc430">
              <a:extLst>
                <a:ext uri="{FF2B5EF4-FFF2-40B4-BE49-F238E27FC236}">
                  <a16:creationId xmlns:a16="http://schemas.microsoft.com/office/drawing/2014/main" id="{783C10D7-FFEB-4F86-8805-CAA4E42792DA}"/>
                </a:ext>
              </a:extLst>
            </p:cNvPr>
            <p:cNvSpPr/>
            <p:nvPr/>
          </p:nvSpPr>
          <p:spPr>
            <a:xfrm>
              <a:off x="3996167" y="4416495"/>
              <a:ext cx="113444" cy="26324"/>
            </a:xfrm>
            <a:prstGeom prst="rect">
              <a:avLst/>
            </a:prstGeom>
            <a:solidFill>
              <a:srgbClr val="006400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198" name="rc431">
              <a:extLst>
                <a:ext uri="{FF2B5EF4-FFF2-40B4-BE49-F238E27FC236}">
                  <a16:creationId xmlns:a16="http://schemas.microsoft.com/office/drawing/2014/main" id="{AC819C29-45F9-448A-A63C-3BDEA28FF622}"/>
                </a:ext>
              </a:extLst>
            </p:cNvPr>
            <p:cNvSpPr/>
            <p:nvPr/>
          </p:nvSpPr>
          <p:spPr>
            <a:xfrm>
              <a:off x="3996167" y="4368182"/>
              <a:ext cx="113444" cy="48313"/>
            </a:xfrm>
            <a:prstGeom prst="rect">
              <a:avLst/>
            </a:prstGeom>
            <a:solidFill>
              <a:srgbClr val="8B0000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199" name="rc432">
              <a:extLst>
                <a:ext uri="{FF2B5EF4-FFF2-40B4-BE49-F238E27FC236}">
                  <a16:creationId xmlns:a16="http://schemas.microsoft.com/office/drawing/2014/main" id="{70C6621D-DBEA-4698-A0C7-5A604F89CE47}"/>
                </a:ext>
              </a:extLst>
            </p:cNvPr>
            <p:cNvSpPr/>
            <p:nvPr/>
          </p:nvSpPr>
          <p:spPr>
            <a:xfrm>
              <a:off x="4132301" y="4726187"/>
              <a:ext cx="113444" cy="30852"/>
            </a:xfrm>
            <a:prstGeom prst="rect">
              <a:avLst/>
            </a:prstGeom>
            <a:solidFill>
              <a:srgbClr val="235594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200" name="rc433">
              <a:extLst>
                <a:ext uri="{FF2B5EF4-FFF2-40B4-BE49-F238E27FC236}">
                  <a16:creationId xmlns:a16="http://schemas.microsoft.com/office/drawing/2014/main" id="{58A6C68C-8099-468A-A800-C5D2578BD4A4}"/>
                </a:ext>
              </a:extLst>
            </p:cNvPr>
            <p:cNvSpPr/>
            <p:nvPr/>
          </p:nvSpPr>
          <p:spPr>
            <a:xfrm>
              <a:off x="4132301" y="4717880"/>
              <a:ext cx="113444" cy="8306"/>
            </a:xfrm>
            <a:prstGeom prst="rect">
              <a:avLst/>
            </a:prstGeom>
            <a:solidFill>
              <a:srgbClr val="ADD8E6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201" name="rc434">
              <a:extLst>
                <a:ext uri="{FF2B5EF4-FFF2-40B4-BE49-F238E27FC236}">
                  <a16:creationId xmlns:a16="http://schemas.microsoft.com/office/drawing/2014/main" id="{007A712A-2D0F-45DA-9AB0-0313650FB776}"/>
                </a:ext>
              </a:extLst>
            </p:cNvPr>
            <p:cNvSpPr/>
            <p:nvPr/>
          </p:nvSpPr>
          <p:spPr>
            <a:xfrm>
              <a:off x="4132301" y="4639246"/>
              <a:ext cx="113444" cy="78633"/>
            </a:xfrm>
            <a:prstGeom prst="rect">
              <a:avLst/>
            </a:prstGeom>
            <a:solidFill>
              <a:srgbClr val="FFA500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202" name="rc435">
              <a:extLst>
                <a:ext uri="{FF2B5EF4-FFF2-40B4-BE49-F238E27FC236}">
                  <a16:creationId xmlns:a16="http://schemas.microsoft.com/office/drawing/2014/main" id="{D9ED91E5-F750-4160-85C2-A8C716357D3D}"/>
                </a:ext>
              </a:extLst>
            </p:cNvPr>
            <p:cNvSpPr/>
            <p:nvPr/>
          </p:nvSpPr>
          <p:spPr>
            <a:xfrm>
              <a:off x="4132301" y="4549521"/>
              <a:ext cx="113444" cy="89725"/>
            </a:xfrm>
            <a:prstGeom prst="rect">
              <a:avLst/>
            </a:prstGeom>
            <a:solidFill>
              <a:srgbClr val="FF0000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203" name="rc436">
              <a:extLst>
                <a:ext uri="{FF2B5EF4-FFF2-40B4-BE49-F238E27FC236}">
                  <a16:creationId xmlns:a16="http://schemas.microsoft.com/office/drawing/2014/main" id="{0ECE68B3-8426-4D86-9F01-8C90443C5C8F}"/>
                </a:ext>
              </a:extLst>
            </p:cNvPr>
            <p:cNvSpPr/>
            <p:nvPr/>
          </p:nvSpPr>
          <p:spPr>
            <a:xfrm>
              <a:off x="4132301" y="4514842"/>
              <a:ext cx="113444" cy="34679"/>
            </a:xfrm>
            <a:prstGeom prst="rect">
              <a:avLst/>
            </a:prstGeom>
            <a:solidFill>
              <a:srgbClr val="006400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204" name="rc437">
              <a:extLst>
                <a:ext uri="{FF2B5EF4-FFF2-40B4-BE49-F238E27FC236}">
                  <a16:creationId xmlns:a16="http://schemas.microsoft.com/office/drawing/2014/main" id="{66541787-19FD-495B-B461-5F2547861A79}"/>
                </a:ext>
              </a:extLst>
            </p:cNvPr>
            <p:cNvSpPr/>
            <p:nvPr/>
          </p:nvSpPr>
          <p:spPr>
            <a:xfrm>
              <a:off x="4132301" y="4472849"/>
              <a:ext cx="113444" cy="41992"/>
            </a:xfrm>
            <a:prstGeom prst="rect">
              <a:avLst/>
            </a:prstGeom>
            <a:solidFill>
              <a:srgbClr val="8B0000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205" name="rc438">
              <a:extLst>
                <a:ext uri="{FF2B5EF4-FFF2-40B4-BE49-F238E27FC236}">
                  <a16:creationId xmlns:a16="http://schemas.microsoft.com/office/drawing/2014/main" id="{B5209549-AE24-44F8-8A1A-FF5924576BEB}"/>
                </a:ext>
              </a:extLst>
            </p:cNvPr>
            <p:cNvSpPr/>
            <p:nvPr/>
          </p:nvSpPr>
          <p:spPr>
            <a:xfrm>
              <a:off x="4268434" y="4710881"/>
              <a:ext cx="113444" cy="46158"/>
            </a:xfrm>
            <a:prstGeom prst="rect">
              <a:avLst/>
            </a:prstGeom>
            <a:solidFill>
              <a:srgbClr val="235594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206" name="rc439">
              <a:extLst>
                <a:ext uri="{FF2B5EF4-FFF2-40B4-BE49-F238E27FC236}">
                  <a16:creationId xmlns:a16="http://schemas.microsoft.com/office/drawing/2014/main" id="{BDD4E34F-DD12-4A5B-8355-FEE0C4329996}"/>
                </a:ext>
              </a:extLst>
            </p:cNvPr>
            <p:cNvSpPr/>
            <p:nvPr/>
          </p:nvSpPr>
          <p:spPr>
            <a:xfrm>
              <a:off x="4268434" y="4691943"/>
              <a:ext cx="113444" cy="18937"/>
            </a:xfrm>
            <a:prstGeom prst="rect">
              <a:avLst/>
            </a:prstGeom>
            <a:solidFill>
              <a:srgbClr val="ADD8E6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207" name="rc440">
              <a:extLst>
                <a:ext uri="{FF2B5EF4-FFF2-40B4-BE49-F238E27FC236}">
                  <a16:creationId xmlns:a16="http://schemas.microsoft.com/office/drawing/2014/main" id="{6B69A445-4C2D-4655-899D-8D1B9C9B0CAA}"/>
                </a:ext>
              </a:extLst>
            </p:cNvPr>
            <p:cNvSpPr/>
            <p:nvPr/>
          </p:nvSpPr>
          <p:spPr>
            <a:xfrm>
              <a:off x="4268434" y="4608006"/>
              <a:ext cx="113444" cy="83937"/>
            </a:xfrm>
            <a:prstGeom prst="rect">
              <a:avLst/>
            </a:prstGeom>
            <a:solidFill>
              <a:srgbClr val="FFA500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208" name="rc441">
              <a:extLst>
                <a:ext uri="{FF2B5EF4-FFF2-40B4-BE49-F238E27FC236}">
                  <a16:creationId xmlns:a16="http://schemas.microsoft.com/office/drawing/2014/main" id="{E5FD1AA6-FE36-428F-806A-8FE223264CCB}"/>
                </a:ext>
              </a:extLst>
            </p:cNvPr>
            <p:cNvSpPr/>
            <p:nvPr/>
          </p:nvSpPr>
          <p:spPr>
            <a:xfrm>
              <a:off x="4268434" y="4540440"/>
              <a:ext cx="113444" cy="67566"/>
            </a:xfrm>
            <a:prstGeom prst="rect">
              <a:avLst/>
            </a:prstGeom>
            <a:solidFill>
              <a:srgbClr val="FF0000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209" name="rc442">
              <a:extLst>
                <a:ext uri="{FF2B5EF4-FFF2-40B4-BE49-F238E27FC236}">
                  <a16:creationId xmlns:a16="http://schemas.microsoft.com/office/drawing/2014/main" id="{1EEDD188-6510-4813-B951-FCFDA3F1399D}"/>
                </a:ext>
              </a:extLst>
            </p:cNvPr>
            <p:cNvSpPr/>
            <p:nvPr/>
          </p:nvSpPr>
          <p:spPr>
            <a:xfrm>
              <a:off x="4268434" y="4510943"/>
              <a:ext cx="113444" cy="29496"/>
            </a:xfrm>
            <a:prstGeom prst="rect">
              <a:avLst/>
            </a:prstGeom>
            <a:solidFill>
              <a:srgbClr val="006400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210" name="rc443">
              <a:extLst>
                <a:ext uri="{FF2B5EF4-FFF2-40B4-BE49-F238E27FC236}">
                  <a16:creationId xmlns:a16="http://schemas.microsoft.com/office/drawing/2014/main" id="{5D863EB8-10EB-4DA2-9F79-A931DE61594F}"/>
                </a:ext>
              </a:extLst>
            </p:cNvPr>
            <p:cNvSpPr/>
            <p:nvPr/>
          </p:nvSpPr>
          <p:spPr>
            <a:xfrm>
              <a:off x="4268434" y="4470452"/>
              <a:ext cx="113444" cy="40491"/>
            </a:xfrm>
            <a:prstGeom prst="rect">
              <a:avLst/>
            </a:prstGeom>
            <a:solidFill>
              <a:srgbClr val="8B0000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211" name="rc444">
              <a:extLst>
                <a:ext uri="{FF2B5EF4-FFF2-40B4-BE49-F238E27FC236}">
                  <a16:creationId xmlns:a16="http://schemas.microsoft.com/office/drawing/2014/main" id="{4556425E-7632-49F0-9E56-F0E5E677A59A}"/>
                </a:ext>
              </a:extLst>
            </p:cNvPr>
            <p:cNvSpPr/>
            <p:nvPr/>
          </p:nvSpPr>
          <p:spPr>
            <a:xfrm>
              <a:off x="4404568" y="4641450"/>
              <a:ext cx="113444" cy="115589"/>
            </a:xfrm>
            <a:prstGeom prst="rect">
              <a:avLst/>
            </a:prstGeom>
            <a:solidFill>
              <a:srgbClr val="235594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212" name="rc445">
              <a:extLst>
                <a:ext uri="{FF2B5EF4-FFF2-40B4-BE49-F238E27FC236}">
                  <a16:creationId xmlns:a16="http://schemas.microsoft.com/office/drawing/2014/main" id="{1F523FC1-2B1E-47F5-9D1F-E61633E005E8}"/>
                </a:ext>
              </a:extLst>
            </p:cNvPr>
            <p:cNvSpPr/>
            <p:nvPr/>
          </p:nvSpPr>
          <p:spPr>
            <a:xfrm>
              <a:off x="4404568" y="4575749"/>
              <a:ext cx="113444" cy="65701"/>
            </a:xfrm>
            <a:prstGeom prst="rect">
              <a:avLst/>
            </a:prstGeom>
            <a:solidFill>
              <a:srgbClr val="ADD8E6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213" name="rc446">
              <a:extLst>
                <a:ext uri="{FF2B5EF4-FFF2-40B4-BE49-F238E27FC236}">
                  <a16:creationId xmlns:a16="http://schemas.microsoft.com/office/drawing/2014/main" id="{BF4CC709-BECD-428A-92C9-30C7C7A92272}"/>
                </a:ext>
              </a:extLst>
            </p:cNvPr>
            <p:cNvSpPr/>
            <p:nvPr/>
          </p:nvSpPr>
          <p:spPr>
            <a:xfrm>
              <a:off x="4404568" y="4491182"/>
              <a:ext cx="113444" cy="84566"/>
            </a:xfrm>
            <a:prstGeom prst="rect">
              <a:avLst/>
            </a:prstGeom>
            <a:solidFill>
              <a:srgbClr val="FFA500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214" name="rc447">
              <a:extLst>
                <a:ext uri="{FF2B5EF4-FFF2-40B4-BE49-F238E27FC236}">
                  <a16:creationId xmlns:a16="http://schemas.microsoft.com/office/drawing/2014/main" id="{C2068E91-05C2-4392-B3AC-CDE2D9F925ED}"/>
                </a:ext>
              </a:extLst>
            </p:cNvPr>
            <p:cNvSpPr/>
            <p:nvPr/>
          </p:nvSpPr>
          <p:spPr>
            <a:xfrm>
              <a:off x="4404568" y="4358519"/>
              <a:ext cx="113444" cy="132662"/>
            </a:xfrm>
            <a:prstGeom prst="rect">
              <a:avLst/>
            </a:prstGeom>
            <a:solidFill>
              <a:srgbClr val="FF0000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215" name="rc448">
              <a:extLst>
                <a:ext uri="{FF2B5EF4-FFF2-40B4-BE49-F238E27FC236}">
                  <a16:creationId xmlns:a16="http://schemas.microsoft.com/office/drawing/2014/main" id="{47CD3462-CD5E-445F-9167-0DB767EF237E}"/>
                </a:ext>
              </a:extLst>
            </p:cNvPr>
            <p:cNvSpPr/>
            <p:nvPr/>
          </p:nvSpPr>
          <p:spPr>
            <a:xfrm>
              <a:off x="4404568" y="4298533"/>
              <a:ext cx="113444" cy="59986"/>
            </a:xfrm>
            <a:prstGeom prst="rect">
              <a:avLst/>
            </a:prstGeom>
            <a:solidFill>
              <a:srgbClr val="006400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216" name="rc449">
              <a:extLst>
                <a:ext uri="{FF2B5EF4-FFF2-40B4-BE49-F238E27FC236}">
                  <a16:creationId xmlns:a16="http://schemas.microsoft.com/office/drawing/2014/main" id="{949B08E5-96C4-4B6C-BA0F-C098E23ABB1E}"/>
                </a:ext>
              </a:extLst>
            </p:cNvPr>
            <p:cNvSpPr/>
            <p:nvPr/>
          </p:nvSpPr>
          <p:spPr>
            <a:xfrm>
              <a:off x="4404568" y="4241259"/>
              <a:ext cx="113444" cy="57273"/>
            </a:xfrm>
            <a:prstGeom prst="rect">
              <a:avLst/>
            </a:prstGeom>
            <a:solidFill>
              <a:srgbClr val="8B0000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217" name="rc450">
              <a:extLst>
                <a:ext uri="{FF2B5EF4-FFF2-40B4-BE49-F238E27FC236}">
                  <a16:creationId xmlns:a16="http://schemas.microsoft.com/office/drawing/2014/main" id="{83F40833-0C70-4C19-9DE1-039D766C5FB2}"/>
                </a:ext>
              </a:extLst>
            </p:cNvPr>
            <p:cNvSpPr/>
            <p:nvPr/>
          </p:nvSpPr>
          <p:spPr>
            <a:xfrm>
              <a:off x="4540702" y="4558457"/>
              <a:ext cx="113444" cy="198582"/>
            </a:xfrm>
            <a:prstGeom prst="rect">
              <a:avLst/>
            </a:prstGeom>
            <a:solidFill>
              <a:srgbClr val="235594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218" name="rc451">
              <a:extLst>
                <a:ext uri="{FF2B5EF4-FFF2-40B4-BE49-F238E27FC236}">
                  <a16:creationId xmlns:a16="http://schemas.microsoft.com/office/drawing/2014/main" id="{87A3A2E2-A1A1-4A38-9A79-5F40E56086A7}"/>
                </a:ext>
              </a:extLst>
            </p:cNvPr>
            <p:cNvSpPr/>
            <p:nvPr/>
          </p:nvSpPr>
          <p:spPr>
            <a:xfrm>
              <a:off x="4540702" y="4411870"/>
              <a:ext cx="113444" cy="146587"/>
            </a:xfrm>
            <a:prstGeom prst="rect">
              <a:avLst/>
            </a:prstGeom>
            <a:solidFill>
              <a:srgbClr val="ADD8E6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219" name="rc452">
              <a:extLst>
                <a:ext uri="{FF2B5EF4-FFF2-40B4-BE49-F238E27FC236}">
                  <a16:creationId xmlns:a16="http://schemas.microsoft.com/office/drawing/2014/main" id="{2453C874-64D4-4462-B5FA-6C9325E8362D}"/>
                </a:ext>
              </a:extLst>
            </p:cNvPr>
            <p:cNvSpPr/>
            <p:nvPr/>
          </p:nvSpPr>
          <p:spPr>
            <a:xfrm>
              <a:off x="4540702" y="4338927"/>
              <a:ext cx="113444" cy="72942"/>
            </a:xfrm>
            <a:prstGeom prst="rect">
              <a:avLst/>
            </a:prstGeom>
            <a:solidFill>
              <a:srgbClr val="FFA500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220" name="rc453">
              <a:extLst>
                <a:ext uri="{FF2B5EF4-FFF2-40B4-BE49-F238E27FC236}">
                  <a16:creationId xmlns:a16="http://schemas.microsoft.com/office/drawing/2014/main" id="{1A1B1C5D-4403-4308-A8EE-1E00BEE9783D}"/>
                </a:ext>
              </a:extLst>
            </p:cNvPr>
            <p:cNvSpPr/>
            <p:nvPr/>
          </p:nvSpPr>
          <p:spPr>
            <a:xfrm>
              <a:off x="4540702" y="4098159"/>
              <a:ext cx="113444" cy="240768"/>
            </a:xfrm>
            <a:prstGeom prst="rect">
              <a:avLst/>
            </a:prstGeom>
            <a:solidFill>
              <a:srgbClr val="FF0000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221" name="rc454">
              <a:extLst>
                <a:ext uri="{FF2B5EF4-FFF2-40B4-BE49-F238E27FC236}">
                  <a16:creationId xmlns:a16="http://schemas.microsoft.com/office/drawing/2014/main" id="{58CEDD32-9F5B-494B-B9E8-1A1AFCAB31C1}"/>
                </a:ext>
              </a:extLst>
            </p:cNvPr>
            <p:cNvSpPr/>
            <p:nvPr/>
          </p:nvSpPr>
          <p:spPr>
            <a:xfrm>
              <a:off x="4540702" y="4038657"/>
              <a:ext cx="113444" cy="59501"/>
            </a:xfrm>
            <a:prstGeom prst="rect">
              <a:avLst/>
            </a:prstGeom>
            <a:solidFill>
              <a:srgbClr val="006400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222" name="rc455">
              <a:extLst>
                <a:ext uri="{FF2B5EF4-FFF2-40B4-BE49-F238E27FC236}">
                  <a16:creationId xmlns:a16="http://schemas.microsoft.com/office/drawing/2014/main" id="{96EB44D9-09D2-443B-A0C2-1CDFF0409049}"/>
                </a:ext>
              </a:extLst>
            </p:cNvPr>
            <p:cNvSpPr/>
            <p:nvPr/>
          </p:nvSpPr>
          <p:spPr>
            <a:xfrm>
              <a:off x="4540702" y="3962663"/>
              <a:ext cx="113444" cy="75993"/>
            </a:xfrm>
            <a:prstGeom prst="rect">
              <a:avLst/>
            </a:prstGeom>
            <a:solidFill>
              <a:srgbClr val="8B0000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223" name="rc456">
              <a:extLst>
                <a:ext uri="{FF2B5EF4-FFF2-40B4-BE49-F238E27FC236}">
                  <a16:creationId xmlns:a16="http://schemas.microsoft.com/office/drawing/2014/main" id="{725504EC-FA67-4D7C-9E76-A10AE4E2AF95}"/>
                </a:ext>
              </a:extLst>
            </p:cNvPr>
            <p:cNvSpPr/>
            <p:nvPr/>
          </p:nvSpPr>
          <p:spPr>
            <a:xfrm>
              <a:off x="4676836" y="4650847"/>
              <a:ext cx="113444" cy="106192"/>
            </a:xfrm>
            <a:prstGeom prst="rect">
              <a:avLst/>
            </a:prstGeom>
            <a:solidFill>
              <a:srgbClr val="235594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224" name="rc457">
              <a:extLst>
                <a:ext uri="{FF2B5EF4-FFF2-40B4-BE49-F238E27FC236}">
                  <a16:creationId xmlns:a16="http://schemas.microsoft.com/office/drawing/2014/main" id="{F04DA532-5D6A-4377-AEBD-B1B3B6B0CE94}"/>
                </a:ext>
              </a:extLst>
            </p:cNvPr>
            <p:cNvSpPr/>
            <p:nvPr/>
          </p:nvSpPr>
          <p:spPr>
            <a:xfrm>
              <a:off x="4676836" y="4637769"/>
              <a:ext cx="113444" cy="13077"/>
            </a:xfrm>
            <a:prstGeom prst="rect">
              <a:avLst/>
            </a:prstGeom>
            <a:solidFill>
              <a:srgbClr val="ADD8E6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225" name="rc458">
              <a:extLst>
                <a:ext uri="{FF2B5EF4-FFF2-40B4-BE49-F238E27FC236}">
                  <a16:creationId xmlns:a16="http://schemas.microsoft.com/office/drawing/2014/main" id="{DEB748DE-BA14-40BB-BD9A-E0EDF96FA784}"/>
                </a:ext>
              </a:extLst>
            </p:cNvPr>
            <p:cNvSpPr/>
            <p:nvPr/>
          </p:nvSpPr>
          <p:spPr>
            <a:xfrm>
              <a:off x="4676836" y="4573351"/>
              <a:ext cx="113444" cy="64418"/>
            </a:xfrm>
            <a:prstGeom prst="rect">
              <a:avLst/>
            </a:prstGeom>
            <a:solidFill>
              <a:srgbClr val="FFA500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226" name="rc459">
              <a:extLst>
                <a:ext uri="{FF2B5EF4-FFF2-40B4-BE49-F238E27FC236}">
                  <a16:creationId xmlns:a16="http://schemas.microsoft.com/office/drawing/2014/main" id="{489504D4-B303-4499-9683-B4750F56FF88}"/>
                </a:ext>
              </a:extLst>
            </p:cNvPr>
            <p:cNvSpPr/>
            <p:nvPr/>
          </p:nvSpPr>
          <p:spPr>
            <a:xfrm>
              <a:off x="4676836" y="4263369"/>
              <a:ext cx="113444" cy="309981"/>
            </a:xfrm>
            <a:prstGeom prst="rect">
              <a:avLst/>
            </a:prstGeom>
            <a:solidFill>
              <a:srgbClr val="FF0000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227" name="rc460">
              <a:extLst>
                <a:ext uri="{FF2B5EF4-FFF2-40B4-BE49-F238E27FC236}">
                  <a16:creationId xmlns:a16="http://schemas.microsoft.com/office/drawing/2014/main" id="{9463B7FB-0977-4C36-B194-67F26BCEE8E9}"/>
                </a:ext>
              </a:extLst>
            </p:cNvPr>
            <p:cNvSpPr/>
            <p:nvPr/>
          </p:nvSpPr>
          <p:spPr>
            <a:xfrm>
              <a:off x="4676836" y="4195730"/>
              <a:ext cx="113444" cy="67639"/>
            </a:xfrm>
            <a:prstGeom prst="rect">
              <a:avLst/>
            </a:prstGeom>
            <a:solidFill>
              <a:srgbClr val="006400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228" name="rc461">
              <a:extLst>
                <a:ext uri="{FF2B5EF4-FFF2-40B4-BE49-F238E27FC236}">
                  <a16:creationId xmlns:a16="http://schemas.microsoft.com/office/drawing/2014/main" id="{19895BC5-BE79-412B-9107-706996F6ED12}"/>
                </a:ext>
              </a:extLst>
            </p:cNvPr>
            <p:cNvSpPr/>
            <p:nvPr/>
          </p:nvSpPr>
          <p:spPr>
            <a:xfrm>
              <a:off x="4676836" y="4119397"/>
              <a:ext cx="113444" cy="76333"/>
            </a:xfrm>
            <a:prstGeom prst="rect">
              <a:avLst/>
            </a:prstGeom>
            <a:solidFill>
              <a:srgbClr val="8B0000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229" name="rc462">
              <a:extLst>
                <a:ext uri="{FF2B5EF4-FFF2-40B4-BE49-F238E27FC236}">
                  <a16:creationId xmlns:a16="http://schemas.microsoft.com/office/drawing/2014/main" id="{CF8B2163-8D95-44BD-B4D2-1E203DF55D9D}"/>
                </a:ext>
              </a:extLst>
            </p:cNvPr>
            <p:cNvSpPr/>
            <p:nvPr/>
          </p:nvSpPr>
          <p:spPr>
            <a:xfrm>
              <a:off x="4812970" y="3365100"/>
              <a:ext cx="113444" cy="1391939"/>
            </a:xfrm>
            <a:prstGeom prst="rect">
              <a:avLst/>
            </a:prstGeom>
            <a:solidFill>
              <a:srgbClr val="235594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230" name="rc463">
              <a:extLst>
                <a:ext uri="{FF2B5EF4-FFF2-40B4-BE49-F238E27FC236}">
                  <a16:creationId xmlns:a16="http://schemas.microsoft.com/office/drawing/2014/main" id="{29A35AEF-8197-4D9A-8402-E14D5069235A}"/>
                </a:ext>
              </a:extLst>
            </p:cNvPr>
            <p:cNvSpPr/>
            <p:nvPr/>
          </p:nvSpPr>
          <p:spPr>
            <a:xfrm>
              <a:off x="4812970" y="3360693"/>
              <a:ext cx="113444" cy="4407"/>
            </a:xfrm>
            <a:prstGeom prst="rect">
              <a:avLst/>
            </a:prstGeom>
            <a:solidFill>
              <a:srgbClr val="ADD8E6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231" name="rc464">
              <a:extLst>
                <a:ext uri="{FF2B5EF4-FFF2-40B4-BE49-F238E27FC236}">
                  <a16:creationId xmlns:a16="http://schemas.microsoft.com/office/drawing/2014/main" id="{1F788761-5165-4E27-9866-67BC20616BD1}"/>
                </a:ext>
              </a:extLst>
            </p:cNvPr>
            <p:cNvSpPr/>
            <p:nvPr/>
          </p:nvSpPr>
          <p:spPr>
            <a:xfrm>
              <a:off x="4812970" y="3257963"/>
              <a:ext cx="113444" cy="102729"/>
            </a:xfrm>
            <a:prstGeom prst="rect">
              <a:avLst/>
            </a:prstGeom>
            <a:solidFill>
              <a:srgbClr val="FFA500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232" name="rc465">
              <a:extLst>
                <a:ext uri="{FF2B5EF4-FFF2-40B4-BE49-F238E27FC236}">
                  <a16:creationId xmlns:a16="http://schemas.microsoft.com/office/drawing/2014/main" id="{6B8FB44C-952F-4C82-B7D7-5117C6E9DCB2}"/>
                </a:ext>
              </a:extLst>
            </p:cNvPr>
            <p:cNvSpPr/>
            <p:nvPr/>
          </p:nvSpPr>
          <p:spPr>
            <a:xfrm>
              <a:off x="4812970" y="2792457"/>
              <a:ext cx="113444" cy="465505"/>
            </a:xfrm>
            <a:prstGeom prst="rect">
              <a:avLst/>
            </a:prstGeom>
            <a:solidFill>
              <a:srgbClr val="FF0000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233" name="rc466">
              <a:extLst>
                <a:ext uri="{FF2B5EF4-FFF2-40B4-BE49-F238E27FC236}">
                  <a16:creationId xmlns:a16="http://schemas.microsoft.com/office/drawing/2014/main" id="{009099BE-5A61-425D-950E-A512E3B4AED4}"/>
                </a:ext>
              </a:extLst>
            </p:cNvPr>
            <p:cNvSpPr/>
            <p:nvPr/>
          </p:nvSpPr>
          <p:spPr>
            <a:xfrm>
              <a:off x="4812970" y="2692343"/>
              <a:ext cx="113444" cy="100114"/>
            </a:xfrm>
            <a:prstGeom prst="rect">
              <a:avLst/>
            </a:prstGeom>
            <a:solidFill>
              <a:srgbClr val="006400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234" name="rc467">
              <a:extLst>
                <a:ext uri="{FF2B5EF4-FFF2-40B4-BE49-F238E27FC236}">
                  <a16:creationId xmlns:a16="http://schemas.microsoft.com/office/drawing/2014/main" id="{6854E61F-68BA-446E-98B0-D761FFD9B818}"/>
                </a:ext>
              </a:extLst>
            </p:cNvPr>
            <p:cNvSpPr/>
            <p:nvPr/>
          </p:nvSpPr>
          <p:spPr>
            <a:xfrm>
              <a:off x="4812970" y="2516694"/>
              <a:ext cx="113444" cy="175648"/>
            </a:xfrm>
            <a:prstGeom prst="rect">
              <a:avLst/>
            </a:prstGeom>
            <a:solidFill>
              <a:srgbClr val="8B0000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235" name="rc468">
              <a:extLst>
                <a:ext uri="{FF2B5EF4-FFF2-40B4-BE49-F238E27FC236}">
                  <a16:creationId xmlns:a16="http://schemas.microsoft.com/office/drawing/2014/main" id="{D189018F-399D-46D2-9CBF-A7745B732560}"/>
                </a:ext>
              </a:extLst>
            </p:cNvPr>
            <p:cNvSpPr/>
            <p:nvPr/>
          </p:nvSpPr>
          <p:spPr>
            <a:xfrm>
              <a:off x="4949103" y="2855858"/>
              <a:ext cx="113444" cy="1901181"/>
            </a:xfrm>
            <a:prstGeom prst="rect">
              <a:avLst/>
            </a:prstGeom>
            <a:solidFill>
              <a:srgbClr val="235594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236" name="rc469">
              <a:extLst>
                <a:ext uri="{FF2B5EF4-FFF2-40B4-BE49-F238E27FC236}">
                  <a16:creationId xmlns:a16="http://schemas.microsoft.com/office/drawing/2014/main" id="{A648A048-AD1F-40FB-9C87-1F2A1E93BAA5}"/>
                </a:ext>
              </a:extLst>
            </p:cNvPr>
            <p:cNvSpPr/>
            <p:nvPr/>
          </p:nvSpPr>
          <p:spPr>
            <a:xfrm>
              <a:off x="4949103" y="2845469"/>
              <a:ext cx="113444" cy="10389"/>
            </a:xfrm>
            <a:prstGeom prst="rect">
              <a:avLst/>
            </a:prstGeom>
            <a:solidFill>
              <a:srgbClr val="ADD8E6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237" name="rc470">
              <a:extLst>
                <a:ext uri="{FF2B5EF4-FFF2-40B4-BE49-F238E27FC236}">
                  <a16:creationId xmlns:a16="http://schemas.microsoft.com/office/drawing/2014/main" id="{70EB53D9-5DD8-42AB-9A7C-CD9188042357}"/>
                </a:ext>
              </a:extLst>
            </p:cNvPr>
            <p:cNvSpPr/>
            <p:nvPr/>
          </p:nvSpPr>
          <p:spPr>
            <a:xfrm>
              <a:off x="4949103" y="2713969"/>
              <a:ext cx="113444" cy="131500"/>
            </a:xfrm>
            <a:prstGeom prst="rect">
              <a:avLst/>
            </a:prstGeom>
            <a:solidFill>
              <a:srgbClr val="FFA500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238" name="rc471">
              <a:extLst>
                <a:ext uri="{FF2B5EF4-FFF2-40B4-BE49-F238E27FC236}">
                  <a16:creationId xmlns:a16="http://schemas.microsoft.com/office/drawing/2014/main" id="{FC6EAE6B-894F-4812-9B94-91C4CF03CFF8}"/>
                </a:ext>
              </a:extLst>
            </p:cNvPr>
            <p:cNvSpPr/>
            <p:nvPr/>
          </p:nvSpPr>
          <p:spPr>
            <a:xfrm>
              <a:off x="4949103" y="2268539"/>
              <a:ext cx="113444" cy="445429"/>
            </a:xfrm>
            <a:prstGeom prst="rect">
              <a:avLst/>
            </a:prstGeom>
            <a:solidFill>
              <a:srgbClr val="FF0000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239" name="rc472">
              <a:extLst>
                <a:ext uri="{FF2B5EF4-FFF2-40B4-BE49-F238E27FC236}">
                  <a16:creationId xmlns:a16="http://schemas.microsoft.com/office/drawing/2014/main" id="{C3E3AE40-0AEC-4643-89DB-AB7060F9F502}"/>
                </a:ext>
              </a:extLst>
            </p:cNvPr>
            <p:cNvSpPr/>
            <p:nvPr/>
          </p:nvSpPr>
          <p:spPr>
            <a:xfrm>
              <a:off x="4949103" y="2160990"/>
              <a:ext cx="113444" cy="107549"/>
            </a:xfrm>
            <a:prstGeom prst="rect">
              <a:avLst/>
            </a:prstGeom>
            <a:solidFill>
              <a:srgbClr val="006400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240" name="rc473">
              <a:extLst>
                <a:ext uri="{FF2B5EF4-FFF2-40B4-BE49-F238E27FC236}">
                  <a16:creationId xmlns:a16="http://schemas.microsoft.com/office/drawing/2014/main" id="{F3F7A4F0-CCFA-4F29-BE2C-F264FB01D0BC}"/>
                </a:ext>
              </a:extLst>
            </p:cNvPr>
            <p:cNvSpPr/>
            <p:nvPr/>
          </p:nvSpPr>
          <p:spPr>
            <a:xfrm>
              <a:off x="4949103" y="1776346"/>
              <a:ext cx="113444" cy="384643"/>
            </a:xfrm>
            <a:prstGeom prst="rect">
              <a:avLst/>
            </a:prstGeom>
            <a:solidFill>
              <a:srgbClr val="8B0000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241" name="rc474">
              <a:extLst>
                <a:ext uri="{FF2B5EF4-FFF2-40B4-BE49-F238E27FC236}">
                  <a16:creationId xmlns:a16="http://schemas.microsoft.com/office/drawing/2014/main" id="{19971FAA-3B33-49D5-997C-6CB9075BD7E0}"/>
                </a:ext>
              </a:extLst>
            </p:cNvPr>
            <p:cNvSpPr/>
            <p:nvPr/>
          </p:nvSpPr>
          <p:spPr>
            <a:xfrm>
              <a:off x="5085237" y="2960162"/>
              <a:ext cx="113444" cy="1796877"/>
            </a:xfrm>
            <a:prstGeom prst="rect">
              <a:avLst/>
            </a:prstGeom>
            <a:solidFill>
              <a:srgbClr val="235594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242" name="rc475">
              <a:extLst>
                <a:ext uri="{FF2B5EF4-FFF2-40B4-BE49-F238E27FC236}">
                  <a16:creationId xmlns:a16="http://schemas.microsoft.com/office/drawing/2014/main" id="{949176EC-CCD7-48D5-A1C6-BC9B9E2FC7B4}"/>
                </a:ext>
              </a:extLst>
            </p:cNvPr>
            <p:cNvSpPr/>
            <p:nvPr/>
          </p:nvSpPr>
          <p:spPr>
            <a:xfrm>
              <a:off x="5085237" y="2950790"/>
              <a:ext cx="113444" cy="9372"/>
            </a:xfrm>
            <a:prstGeom prst="rect">
              <a:avLst/>
            </a:prstGeom>
            <a:solidFill>
              <a:srgbClr val="ADD8E6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243" name="rc476">
              <a:extLst>
                <a:ext uri="{FF2B5EF4-FFF2-40B4-BE49-F238E27FC236}">
                  <a16:creationId xmlns:a16="http://schemas.microsoft.com/office/drawing/2014/main" id="{A6D1BB00-F300-4683-86E3-FD9F834DA5F8}"/>
                </a:ext>
              </a:extLst>
            </p:cNvPr>
            <p:cNvSpPr/>
            <p:nvPr/>
          </p:nvSpPr>
          <p:spPr>
            <a:xfrm>
              <a:off x="5085237" y="2837283"/>
              <a:ext cx="113444" cy="113506"/>
            </a:xfrm>
            <a:prstGeom prst="rect">
              <a:avLst/>
            </a:prstGeom>
            <a:solidFill>
              <a:srgbClr val="FFA500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244" name="rc477">
              <a:extLst>
                <a:ext uri="{FF2B5EF4-FFF2-40B4-BE49-F238E27FC236}">
                  <a16:creationId xmlns:a16="http://schemas.microsoft.com/office/drawing/2014/main" id="{81D24686-CE6D-423B-963E-C354FD48D0B0}"/>
                </a:ext>
              </a:extLst>
            </p:cNvPr>
            <p:cNvSpPr/>
            <p:nvPr/>
          </p:nvSpPr>
          <p:spPr>
            <a:xfrm>
              <a:off x="5085237" y="2429754"/>
              <a:ext cx="113444" cy="407529"/>
            </a:xfrm>
            <a:prstGeom prst="rect">
              <a:avLst/>
            </a:prstGeom>
            <a:solidFill>
              <a:srgbClr val="FF0000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245" name="rc478">
              <a:extLst>
                <a:ext uri="{FF2B5EF4-FFF2-40B4-BE49-F238E27FC236}">
                  <a16:creationId xmlns:a16="http://schemas.microsoft.com/office/drawing/2014/main" id="{1CCBF2F8-B630-4AEB-AD81-30FCF529476B}"/>
                </a:ext>
              </a:extLst>
            </p:cNvPr>
            <p:cNvSpPr/>
            <p:nvPr/>
          </p:nvSpPr>
          <p:spPr>
            <a:xfrm>
              <a:off x="5085237" y="2338285"/>
              <a:ext cx="113444" cy="91468"/>
            </a:xfrm>
            <a:prstGeom prst="rect">
              <a:avLst/>
            </a:prstGeom>
            <a:solidFill>
              <a:srgbClr val="006400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246" name="rc479">
              <a:extLst>
                <a:ext uri="{FF2B5EF4-FFF2-40B4-BE49-F238E27FC236}">
                  <a16:creationId xmlns:a16="http://schemas.microsoft.com/office/drawing/2014/main" id="{16AC280B-E860-41B1-8695-6A0298725D6C}"/>
                </a:ext>
              </a:extLst>
            </p:cNvPr>
            <p:cNvSpPr/>
            <p:nvPr/>
          </p:nvSpPr>
          <p:spPr>
            <a:xfrm>
              <a:off x="5085237" y="2019246"/>
              <a:ext cx="113444" cy="319039"/>
            </a:xfrm>
            <a:prstGeom prst="rect">
              <a:avLst/>
            </a:prstGeom>
            <a:solidFill>
              <a:srgbClr val="8B0000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247" name="rc480">
              <a:extLst>
                <a:ext uri="{FF2B5EF4-FFF2-40B4-BE49-F238E27FC236}">
                  <a16:creationId xmlns:a16="http://schemas.microsoft.com/office/drawing/2014/main" id="{1E3BA5BA-6352-45E9-B44C-F0D2168A9C6C}"/>
                </a:ext>
              </a:extLst>
            </p:cNvPr>
            <p:cNvSpPr/>
            <p:nvPr/>
          </p:nvSpPr>
          <p:spPr>
            <a:xfrm>
              <a:off x="5221371" y="3887516"/>
              <a:ext cx="113444" cy="869523"/>
            </a:xfrm>
            <a:prstGeom prst="rect">
              <a:avLst/>
            </a:prstGeom>
            <a:solidFill>
              <a:srgbClr val="235594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248" name="rc481">
              <a:extLst>
                <a:ext uri="{FF2B5EF4-FFF2-40B4-BE49-F238E27FC236}">
                  <a16:creationId xmlns:a16="http://schemas.microsoft.com/office/drawing/2014/main" id="{E6A1C6AA-16D0-4AC3-AD09-185E7CAC007B}"/>
                </a:ext>
              </a:extLst>
            </p:cNvPr>
            <p:cNvSpPr/>
            <p:nvPr/>
          </p:nvSpPr>
          <p:spPr>
            <a:xfrm>
              <a:off x="5221371" y="3876328"/>
              <a:ext cx="113444" cy="11188"/>
            </a:xfrm>
            <a:prstGeom prst="rect">
              <a:avLst/>
            </a:prstGeom>
            <a:solidFill>
              <a:srgbClr val="ADD8E6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249" name="rc482">
              <a:extLst>
                <a:ext uri="{FF2B5EF4-FFF2-40B4-BE49-F238E27FC236}">
                  <a16:creationId xmlns:a16="http://schemas.microsoft.com/office/drawing/2014/main" id="{3BFF7BFF-458D-45A2-BA20-EA97180654E8}"/>
                </a:ext>
              </a:extLst>
            </p:cNvPr>
            <p:cNvSpPr/>
            <p:nvPr/>
          </p:nvSpPr>
          <p:spPr>
            <a:xfrm>
              <a:off x="5221371" y="3778732"/>
              <a:ext cx="113444" cy="97595"/>
            </a:xfrm>
            <a:prstGeom prst="rect">
              <a:avLst/>
            </a:prstGeom>
            <a:solidFill>
              <a:srgbClr val="FFA500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250" name="rc483">
              <a:extLst>
                <a:ext uri="{FF2B5EF4-FFF2-40B4-BE49-F238E27FC236}">
                  <a16:creationId xmlns:a16="http://schemas.microsoft.com/office/drawing/2014/main" id="{C71DEA82-AE3F-47C8-B2FF-866D10240D0A}"/>
                </a:ext>
              </a:extLst>
            </p:cNvPr>
            <p:cNvSpPr/>
            <p:nvPr/>
          </p:nvSpPr>
          <p:spPr>
            <a:xfrm>
              <a:off x="5221371" y="3386121"/>
              <a:ext cx="113444" cy="392611"/>
            </a:xfrm>
            <a:prstGeom prst="rect">
              <a:avLst/>
            </a:prstGeom>
            <a:solidFill>
              <a:srgbClr val="FF0000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251" name="rc484">
              <a:extLst>
                <a:ext uri="{FF2B5EF4-FFF2-40B4-BE49-F238E27FC236}">
                  <a16:creationId xmlns:a16="http://schemas.microsoft.com/office/drawing/2014/main" id="{4A08DB12-85A1-47BD-A2D6-D8637A73C751}"/>
                </a:ext>
              </a:extLst>
            </p:cNvPr>
            <p:cNvSpPr/>
            <p:nvPr/>
          </p:nvSpPr>
          <p:spPr>
            <a:xfrm>
              <a:off x="5221371" y="3315866"/>
              <a:ext cx="113444" cy="70254"/>
            </a:xfrm>
            <a:prstGeom prst="rect">
              <a:avLst/>
            </a:prstGeom>
            <a:solidFill>
              <a:srgbClr val="006400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252" name="rc485">
              <a:extLst>
                <a:ext uri="{FF2B5EF4-FFF2-40B4-BE49-F238E27FC236}">
                  <a16:creationId xmlns:a16="http://schemas.microsoft.com/office/drawing/2014/main" id="{26029367-59DF-4E1D-A8EF-4C81EA2ED7C0}"/>
                </a:ext>
              </a:extLst>
            </p:cNvPr>
            <p:cNvSpPr/>
            <p:nvPr/>
          </p:nvSpPr>
          <p:spPr>
            <a:xfrm>
              <a:off x="5221371" y="3131185"/>
              <a:ext cx="113444" cy="184681"/>
            </a:xfrm>
            <a:prstGeom prst="rect">
              <a:avLst/>
            </a:prstGeom>
            <a:solidFill>
              <a:srgbClr val="8B0000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253" name="rc486">
              <a:extLst>
                <a:ext uri="{FF2B5EF4-FFF2-40B4-BE49-F238E27FC236}">
                  <a16:creationId xmlns:a16="http://schemas.microsoft.com/office/drawing/2014/main" id="{FEB8071E-941B-44E0-B50B-A26D1FC8455B}"/>
                </a:ext>
              </a:extLst>
            </p:cNvPr>
            <p:cNvSpPr/>
            <p:nvPr/>
          </p:nvSpPr>
          <p:spPr>
            <a:xfrm>
              <a:off x="5357505" y="4412112"/>
              <a:ext cx="113444" cy="344927"/>
            </a:xfrm>
            <a:prstGeom prst="rect">
              <a:avLst/>
            </a:prstGeom>
            <a:solidFill>
              <a:srgbClr val="235594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254" name="rc487">
              <a:extLst>
                <a:ext uri="{FF2B5EF4-FFF2-40B4-BE49-F238E27FC236}">
                  <a16:creationId xmlns:a16="http://schemas.microsoft.com/office/drawing/2014/main" id="{31156464-40B8-4367-92DA-D2936D713CF3}"/>
                </a:ext>
              </a:extLst>
            </p:cNvPr>
            <p:cNvSpPr/>
            <p:nvPr/>
          </p:nvSpPr>
          <p:spPr>
            <a:xfrm>
              <a:off x="5357505" y="4401287"/>
              <a:ext cx="113444" cy="10825"/>
            </a:xfrm>
            <a:prstGeom prst="rect">
              <a:avLst/>
            </a:prstGeom>
            <a:solidFill>
              <a:srgbClr val="ADD8E6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255" name="rc488">
              <a:extLst>
                <a:ext uri="{FF2B5EF4-FFF2-40B4-BE49-F238E27FC236}">
                  <a16:creationId xmlns:a16="http://schemas.microsoft.com/office/drawing/2014/main" id="{36DD1543-8BF7-41BB-B82F-D9B13C8972BA}"/>
                </a:ext>
              </a:extLst>
            </p:cNvPr>
            <p:cNvSpPr/>
            <p:nvPr/>
          </p:nvSpPr>
          <p:spPr>
            <a:xfrm>
              <a:off x="5357505" y="4331880"/>
              <a:ext cx="113444" cy="69406"/>
            </a:xfrm>
            <a:prstGeom prst="rect">
              <a:avLst/>
            </a:prstGeom>
            <a:solidFill>
              <a:srgbClr val="FFA500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256" name="rc489">
              <a:extLst>
                <a:ext uri="{FF2B5EF4-FFF2-40B4-BE49-F238E27FC236}">
                  <a16:creationId xmlns:a16="http://schemas.microsoft.com/office/drawing/2014/main" id="{ED52C01D-CF96-4944-B4DD-3351ABC7A074}"/>
                </a:ext>
              </a:extLst>
            </p:cNvPr>
            <p:cNvSpPr/>
            <p:nvPr/>
          </p:nvSpPr>
          <p:spPr>
            <a:xfrm>
              <a:off x="5357505" y="3975571"/>
              <a:ext cx="113444" cy="356309"/>
            </a:xfrm>
            <a:prstGeom prst="rect">
              <a:avLst/>
            </a:prstGeom>
            <a:solidFill>
              <a:srgbClr val="FF0000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257" name="rc490">
              <a:extLst>
                <a:ext uri="{FF2B5EF4-FFF2-40B4-BE49-F238E27FC236}">
                  <a16:creationId xmlns:a16="http://schemas.microsoft.com/office/drawing/2014/main" id="{F22C1A74-8447-4248-BD93-F7F58AE18EA4}"/>
                </a:ext>
              </a:extLst>
            </p:cNvPr>
            <p:cNvSpPr/>
            <p:nvPr/>
          </p:nvSpPr>
          <p:spPr>
            <a:xfrm>
              <a:off x="5357505" y="3923310"/>
              <a:ext cx="113444" cy="52260"/>
            </a:xfrm>
            <a:prstGeom prst="rect">
              <a:avLst/>
            </a:prstGeom>
            <a:solidFill>
              <a:srgbClr val="006400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258" name="rc491">
              <a:extLst>
                <a:ext uri="{FF2B5EF4-FFF2-40B4-BE49-F238E27FC236}">
                  <a16:creationId xmlns:a16="http://schemas.microsoft.com/office/drawing/2014/main" id="{F4BCB141-437C-4FB6-9B66-C4D07969B39C}"/>
                </a:ext>
              </a:extLst>
            </p:cNvPr>
            <p:cNvSpPr/>
            <p:nvPr/>
          </p:nvSpPr>
          <p:spPr>
            <a:xfrm>
              <a:off x="5357505" y="3813072"/>
              <a:ext cx="113444" cy="110237"/>
            </a:xfrm>
            <a:prstGeom prst="rect">
              <a:avLst/>
            </a:prstGeom>
            <a:solidFill>
              <a:srgbClr val="8B0000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259" name="rc492">
              <a:extLst>
                <a:ext uri="{FF2B5EF4-FFF2-40B4-BE49-F238E27FC236}">
                  <a16:creationId xmlns:a16="http://schemas.microsoft.com/office/drawing/2014/main" id="{4371B3C1-9905-4202-A2B2-09B6C754F819}"/>
                </a:ext>
              </a:extLst>
            </p:cNvPr>
            <p:cNvSpPr/>
            <p:nvPr/>
          </p:nvSpPr>
          <p:spPr>
            <a:xfrm>
              <a:off x="5493639" y="4617911"/>
              <a:ext cx="113444" cy="139128"/>
            </a:xfrm>
            <a:prstGeom prst="rect">
              <a:avLst/>
            </a:prstGeom>
            <a:solidFill>
              <a:srgbClr val="235594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260" name="rc493">
              <a:extLst>
                <a:ext uri="{FF2B5EF4-FFF2-40B4-BE49-F238E27FC236}">
                  <a16:creationId xmlns:a16="http://schemas.microsoft.com/office/drawing/2014/main" id="{8D25B5F7-6A54-49FD-B2C1-684D665B6ECD}"/>
                </a:ext>
              </a:extLst>
            </p:cNvPr>
            <p:cNvSpPr/>
            <p:nvPr/>
          </p:nvSpPr>
          <p:spPr>
            <a:xfrm>
              <a:off x="5493639" y="4595704"/>
              <a:ext cx="113444" cy="22207"/>
            </a:xfrm>
            <a:prstGeom prst="rect">
              <a:avLst/>
            </a:prstGeom>
            <a:solidFill>
              <a:srgbClr val="ADD8E6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261" name="rc494">
              <a:extLst>
                <a:ext uri="{FF2B5EF4-FFF2-40B4-BE49-F238E27FC236}">
                  <a16:creationId xmlns:a16="http://schemas.microsoft.com/office/drawing/2014/main" id="{A6F7B36E-CB3A-49DD-B6E0-8220353CA051}"/>
                </a:ext>
              </a:extLst>
            </p:cNvPr>
            <p:cNvSpPr/>
            <p:nvPr/>
          </p:nvSpPr>
          <p:spPr>
            <a:xfrm>
              <a:off x="5493639" y="4544242"/>
              <a:ext cx="113444" cy="51461"/>
            </a:xfrm>
            <a:prstGeom prst="rect">
              <a:avLst/>
            </a:prstGeom>
            <a:solidFill>
              <a:srgbClr val="FFA500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262" name="rc495">
              <a:extLst>
                <a:ext uri="{FF2B5EF4-FFF2-40B4-BE49-F238E27FC236}">
                  <a16:creationId xmlns:a16="http://schemas.microsoft.com/office/drawing/2014/main" id="{6F31BA77-6934-4F94-B95C-FA59E56CA197}"/>
                </a:ext>
              </a:extLst>
            </p:cNvPr>
            <p:cNvSpPr/>
            <p:nvPr/>
          </p:nvSpPr>
          <p:spPr>
            <a:xfrm>
              <a:off x="5493639" y="4364331"/>
              <a:ext cx="113444" cy="179910"/>
            </a:xfrm>
            <a:prstGeom prst="rect">
              <a:avLst/>
            </a:prstGeom>
            <a:solidFill>
              <a:srgbClr val="FF0000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263" name="rc496">
              <a:extLst>
                <a:ext uri="{FF2B5EF4-FFF2-40B4-BE49-F238E27FC236}">
                  <a16:creationId xmlns:a16="http://schemas.microsoft.com/office/drawing/2014/main" id="{5C54AC6B-B57E-4CFF-ABA7-F137A161884E}"/>
                </a:ext>
              </a:extLst>
            </p:cNvPr>
            <p:cNvSpPr/>
            <p:nvPr/>
          </p:nvSpPr>
          <p:spPr>
            <a:xfrm>
              <a:off x="5493639" y="4328247"/>
              <a:ext cx="113444" cy="36083"/>
            </a:xfrm>
            <a:prstGeom prst="rect">
              <a:avLst/>
            </a:prstGeom>
            <a:solidFill>
              <a:srgbClr val="006400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264" name="rc497">
              <a:extLst>
                <a:ext uri="{FF2B5EF4-FFF2-40B4-BE49-F238E27FC236}">
                  <a16:creationId xmlns:a16="http://schemas.microsoft.com/office/drawing/2014/main" id="{C35F1554-D774-4F40-88EA-4E26A0DC0F60}"/>
                </a:ext>
              </a:extLst>
            </p:cNvPr>
            <p:cNvSpPr/>
            <p:nvPr/>
          </p:nvSpPr>
          <p:spPr>
            <a:xfrm>
              <a:off x="5493639" y="4247313"/>
              <a:ext cx="113444" cy="80934"/>
            </a:xfrm>
            <a:prstGeom prst="rect">
              <a:avLst/>
            </a:prstGeom>
            <a:solidFill>
              <a:srgbClr val="8B0000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265" name="rc498">
              <a:extLst>
                <a:ext uri="{FF2B5EF4-FFF2-40B4-BE49-F238E27FC236}">
                  <a16:creationId xmlns:a16="http://schemas.microsoft.com/office/drawing/2014/main" id="{D1CE67F1-7FA5-45A4-9EC0-E91D9E54724E}"/>
                </a:ext>
              </a:extLst>
            </p:cNvPr>
            <p:cNvSpPr/>
            <p:nvPr/>
          </p:nvSpPr>
          <p:spPr>
            <a:xfrm>
              <a:off x="5629772" y="4625467"/>
              <a:ext cx="113444" cy="131572"/>
            </a:xfrm>
            <a:prstGeom prst="rect">
              <a:avLst/>
            </a:prstGeom>
            <a:solidFill>
              <a:srgbClr val="235594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266" name="rc499">
              <a:extLst>
                <a:ext uri="{FF2B5EF4-FFF2-40B4-BE49-F238E27FC236}">
                  <a16:creationId xmlns:a16="http://schemas.microsoft.com/office/drawing/2014/main" id="{ADB265E0-6FCC-4B14-901B-BA9EA711DA21}"/>
                </a:ext>
              </a:extLst>
            </p:cNvPr>
            <p:cNvSpPr/>
            <p:nvPr/>
          </p:nvSpPr>
          <p:spPr>
            <a:xfrm>
              <a:off x="5629772" y="4552742"/>
              <a:ext cx="113444" cy="72724"/>
            </a:xfrm>
            <a:prstGeom prst="rect">
              <a:avLst/>
            </a:prstGeom>
            <a:solidFill>
              <a:srgbClr val="ADD8E6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267" name="rc500">
              <a:extLst>
                <a:ext uri="{FF2B5EF4-FFF2-40B4-BE49-F238E27FC236}">
                  <a16:creationId xmlns:a16="http://schemas.microsoft.com/office/drawing/2014/main" id="{4EA65BDE-8A8D-4A0C-BE52-480AA46FA6F3}"/>
                </a:ext>
              </a:extLst>
            </p:cNvPr>
            <p:cNvSpPr/>
            <p:nvPr/>
          </p:nvSpPr>
          <p:spPr>
            <a:xfrm>
              <a:off x="5629772" y="4511573"/>
              <a:ext cx="113444" cy="41169"/>
            </a:xfrm>
            <a:prstGeom prst="rect">
              <a:avLst/>
            </a:prstGeom>
            <a:solidFill>
              <a:srgbClr val="FFA500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268" name="rc501">
              <a:extLst>
                <a:ext uri="{FF2B5EF4-FFF2-40B4-BE49-F238E27FC236}">
                  <a16:creationId xmlns:a16="http://schemas.microsoft.com/office/drawing/2014/main" id="{6946ECC3-D7DE-488C-9E60-100760BD1BD3}"/>
                </a:ext>
              </a:extLst>
            </p:cNvPr>
            <p:cNvSpPr/>
            <p:nvPr/>
          </p:nvSpPr>
          <p:spPr>
            <a:xfrm>
              <a:off x="5629772" y="4424197"/>
              <a:ext cx="113444" cy="87376"/>
            </a:xfrm>
            <a:prstGeom prst="rect">
              <a:avLst/>
            </a:prstGeom>
            <a:solidFill>
              <a:srgbClr val="FF0000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269" name="rc502">
              <a:extLst>
                <a:ext uri="{FF2B5EF4-FFF2-40B4-BE49-F238E27FC236}">
                  <a16:creationId xmlns:a16="http://schemas.microsoft.com/office/drawing/2014/main" id="{5CD5C546-53B2-4CE2-A392-89C918DA94E7}"/>
                </a:ext>
              </a:extLst>
            </p:cNvPr>
            <p:cNvSpPr/>
            <p:nvPr/>
          </p:nvSpPr>
          <p:spPr>
            <a:xfrm>
              <a:off x="5629772" y="4390728"/>
              <a:ext cx="113444" cy="33468"/>
            </a:xfrm>
            <a:prstGeom prst="rect">
              <a:avLst/>
            </a:prstGeom>
            <a:solidFill>
              <a:srgbClr val="006400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270" name="rc503">
              <a:extLst>
                <a:ext uri="{FF2B5EF4-FFF2-40B4-BE49-F238E27FC236}">
                  <a16:creationId xmlns:a16="http://schemas.microsoft.com/office/drawing/2014/main" id="{67A3F338-9992-4621-84AD-6ACE2FD634C1}"/>
                </a:ext>
              </a:extLst>
            </p:cNvPr>
            <p:cNvSpPr/>
            <p:nvPr/>
          </p:nvSpPr>
          <p:spPr>
            <a:xfrm>
              <a:off x="5629772" y="4331638"/>
              <a:ext cx="113444" cy="59090"/>
            </a:xfrm>
            <a:prstGeom prst="rect">
              <a:avLst/>
            </a:prstGeom>
            <a:solidFill>
              <a:srgbClr val="8B0000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271" name="rc504">
              <a:extLst>
                <a:ext uri="{FF2B5EF4-FFF2-40B4-BE49-F238E27FC236}">
                  <a16:creationId xmlns:a16="http://schemas.microsoft.com/office/drawing/2014/main" id="{276007E1-B5BE-4E65-9C9F-204EF0EC4367}"/>
                </a:ext>
              </a:extLst>
            </p:cNvPr>
            <p:cNvSpPr/>
            <p:nvPr/>
          </p:nvSpPr>
          <p:spPr>
            <a:xfrm>
              <a:off x="5765906" y="4679810"/>
              <a:ext cx="113444" cy="77229"/>
            </a:xfrm>
            <a:prstGeom prst="rect">
              <a:avLst/>
            </a:prstGeom>
            <a:solidFill>
              <a:srgbClr val="235594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272" name="rc505">
              <a:extLst>
                <a:ext uri="{FF2B5EF4-FFF2-40B4-BE49-F238E27FC236}">
                  <a16:creationId xmlns:a16="http://schemas.microsoft.com/office/drawing/2014/main" id="{67D7C4CF-F6D5-47F2-A40A-96C193F94E89}"/>
                </a:ext>
              </a:extLst>
            </p:cNvPr>
            <p:cNvSpPr/>
            <p:nvPr/>
          </p:nvSpPr>
          <p:spPr>
            <a:xfrm>
              <a:off x="5765906" y="4550248"/>
              <a:ext cx="113444" cy="129562"/>
            </a:xfrm>
            <a:prstGeom prst="rect">
              <a:avLst/>
            </a:prstGeom>
            <a:solidFill>
              <a:srgbClr val="ADD8E6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273" name="rc506">
              <a:extLst>
                <a:ext uri="{FF2B5EF4-FFF2-40B4-BE49-F238E27FC236}">
                  <a16:creationId xmlns:a16="http://schemas.microsoft.com/office/drawing/2014/main" id="{3D8D01F6-F5A9-4DD4-80C0-DF9A06C14721}"/>
                </a:ext>
              </a:extLst>
            </p:cNvPr>
            <p:cNvSpPr/>
            <p:nvPr/>
          </p:nvSpPr>
          <p:spPr>
            <a:xfrm>
              <a:off x="5765906" y="4522059"/>
              <a:ext cx="113444" cy="28188"/>
            </a:xfrm>
            <a:prstGeom prst="rect">
              <a:avLst/>
            </a:prstGeom>
            <a:solidFill>
              <a:srgbClr val="FFA500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274" name="rc507">
              <a:extLst>
                <a:ext uri="{FF2B5EF4-FFF2-40B4-BE49-F238E27FC236}">
                  <a16:creationId xmlns:a16="http://schemas.microsoft.com/office/drawing/2014/main" id="{1336561B-53C9-4CDB-9E8E-50BFA1FEE477}"/>
                </a:ext>
              </a:extLst>
            </p:cNvPr>
            <p:cNvSpPr/>
            <p:nvPr/>
          </p:nvSpPr>
          <p:spPr>
            <a:xfrm>
              <a:off x="5765906" y="4473963"/>
              <a:ext cx="113444" cy="48095"/>
            </a:xfrm>
            <a:prstGeom prst="rect">
              <a:avLst/>
            </a:prstGeom>
            <a:solidFill>
              <a:srgbClr val="FF0000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275" name="rc508">
              <a:extLst>
                <a:ext uri="{FF2B5EF4-FFF2-40B4-BE49-F238E27FC236}">
                  <a16:creationId xmlns:a16="http://schemas.microsoft.com/office/drawing/2014/main" id="{CDFCD9C4-7268-4E23-9F02-562726383915}"/>
                </a:ext>
              </a:extLst>
            </p:cNvPr>
            <p:cNvSpPr/>
            <p:nvPr/>
          </p:nvSpPr>
          <p:spPr>
            <a:xfrm>
              <a:off x="5765906" y="4441730"/>
              <a:ext cx="113444" cy="32233"/>
            </a:xfrm>
            <a:prstGeom prst="rect">
              <a:avLst/>
            </a:prstGeom>
            <a:solidFill>
              <a:srgbClr val="006400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276" name="rc509">
              <a:extLst>
                <a:ext uri="{FF2B5EF4-FFF2-40B4-BE49-F238E27FC236}">
                  <a16:creationId xmlns:a16="http://schemas.microsoft.com/office/drawing/2014/main" id="{7ECF2E06-B0EC-4793-A5D2-C19511533D04}"/>
                </a:ext>
              </a:extLst>
            </p:cNvPr>
            <p:cNvSpPr/>
            <p:nvPr/>
          </p:nvSpPr>
          <p:spPr>
            <a:xfrm>
              <a:off x="5765906" y="4379080"/>
              <a:ext cx="113444" cy="62650"/>
            </a:xfrm>
            <a:prstGeom prst="rect">
              <a:avLst/>
            </a:prstGeom>
            <a:solidFill>
              <a:srgbClr val="8B0000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277" name="rc510">
              <a:extLst>
                <a:ext uri="{FF2B5EF4-FFF2-40B4-BE49-F238E27FC236}">
                  <a16:creationId xmlns:a16="http://schemas.microsoft.com/office/drawing/2014/main" id="{410D90BF-808E-432F-A769-070B3C9702AD}"/>
                </a:ext>
              </a:extLst>
            </p:cNvPr>
            <p:cNvSpPr/>
            <p:nvPr/>
          </p:nvSpPr>
          <p:spPr>
            <a:xfrm>
              <a:off x="5902040" y="4685162"/>
              <a:ext cx="113444" cy="71877"/>
            </a:xfrm>
            <a:prstGeom prst="rect">
              <a:avLst/>
            </a:prstGeom>
            <a:solidFill>
              <a:srgbClr val="235594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278" name="rc511">
              <a:extLst>
                <a:ext uri="{FF2B5EF4-FFF2-40B4-BE49-F238E27FC236}">
                  <a16:creationId xmlns:a16="http://schemas.microsoft.com/office/drawing/2014/main" id="{37201D9B-F860-426F-8CA2-4D8C5F1C2DB1}"/>
                </a:ext>
              </a:extLst>
            </p:cNvPr>
            <p:cNvSpPr/>
            <p:nvPr/>
          </p:nvSpPr>
          <p:spPr>
            <a:xfrm>
              <a:off x="5902040" y="4546882"/>
              <a:ext cx="113444" cy="138280"/>
            </a:xfrm>
            <a:prstGeom prst="rect">
              <a:avLst/>
            </a:prstGeom>
            <a:solidFill>
              <a:srgbClr val="ADD8E6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279" name="rc512">
              <a:extLst>
                <a:ext uri="{FF2B5EF4-FFF2-40B4-BE49-F238E27FC236}">
                  <a16:creationId xmlns:a16="http://schemas.microsoft.com/office/drawing/2014/main" id="{F27B2EFE-D333-4010-89B2-A79790364723}"/>
                </a:ext>
              </a:extLst>
            </p:cNvPr>
            <p:cNvSpPr/>
            <p:nvPr/>
          </p:nvSpPr>
          <p:spPr>
            <a:xfrm>
              <a:off x="5902040" y="4522325"/>
              <a:ext cx="113444" cy="24556"/>
            </a:xfrm>
            <a:prstGeom prst="rect">
              <a:avLst/>
            </a:prstGeom>
            <a:solidFill>
              <a:srgbClr val="FFA500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280" name="rc513">
              <a:extLst>
                <a:ext uri="{FF2B5EF4-FFF2-40B4-BE49-F238E27FC236}">
                  <a16:creationId xmlns:a16="http://schemas.microsoft.com/office/drawing/2014/main" id="{5E4B8D59-5A2B-4F63-A522-7A5071A16027}"/>
                </a:ext>
              </a:extLst>
            </p:cNvPr>
            <p:cNvSpPr/>
            <p:nvPr/>
          </p:nvSpPr>
          <p:spPr>
            <a:xfrm>
              <a:off x="5902040" y="4491472"/>
              <a:ext cx="113444" cy="30852"/>
            </a:xfrm>
            <a:prstGeom prst="rect">
              <a:avLst/>
            </a:prstGeom>
            <a:solidFill>
              <a:srgbClr val="FF0000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281" name="rc514">
              <a:extLst>
                <a:ext uri="{FF2B5EF4-FFF2-40B4-BE49-F238E27FC236}">
                  <a16:creationId xmlns:a16="http://schemas.microsoft.com/office/drawing/2014/main" id="{29B190DE-05D6-4303-BD55-0CD73029F2E7}"/>
                </a:ext>
              </a:extLst>
            </p:cNvPr>
            <p:cNvSpPr/>
            <p:nvPr/>
          </p:nvSpPr>
          <p:spPr>
            <a:xfrm>
              <a:off x="5902040" y="4445241"/>
              <a:ext cx="113444" cy="46230"/>
            </a:xfrm>
            <a:prstGeom prst="rect">
              <a:avLst/>
            </a:prstGeom>
            <a:solidFill>
              <a:srgbClr val="006400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282" name="rc515">
              <a:extLst>
                <a:ext uri="{FF2B5EF4-FFF2-40B4-BE49-F238E27FC236}">
                  <a16:creationId xmlns:a16="http://schemas.microsoft.com/office/drawing/2014/main" id="{EE701207-F325-4334-BE83-42CF250977CE}"/>
                </a:ext>
              </a:extLst>
            </p:cNvPr>
            <p:cNvSpPr/>
            <p:nvPr/>
          </p:nvSpPr>
          <p:spPr>
            <a:xfrm>
              <a:off x="5902040" y="4386345"/>
              <a:ext cx="113444" cy="58896"/>
            </a:xfrm>
            <a:prstGeom prst="rect">
              <a:avLst/>
            </a:prstGeom>
            <a:solidFill>
              <a:srgbClr val="8B0000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283" name="rc516">
              <a:extLst>
                <a:ext uri="{FF2B5EF4-FFF2-40B4-BE49-F238E27FC236}">
                  <a16:creationId xmlns:a16="http://schemas.microsoft.com/office/drawing/2014/main" id="{4FCE2B1E-E83B-455B-887A-AB48BFE224D4}"/>
                </a:ext>
              </a:extLst>
            </p:cNvPr>
            <p:cNvSpPr/>
            <p:nvPr/>
          </p:nvSpPr>
          <p:spPr>
            <a:xfrm>
              <a:off x="6038174" y="4661260"/>
              <a:ext cx="113444" cy="95779"/>
            </a:xfrm>
            <a:prstGeom prst="rect">
              <a:avLst/>
            </a:prstGeom>
            <a:solidFill>
              <a:srgbClr val="235594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284" name="rc517">
              <a:extLst>
                <a:ext uri="{FF2B5EF4-FFF2-40B4-BE49-F238E27FC236}">
                  <a16:creationId xmlns:a16="http://schemas.microsoft.com/office/drawing/2014/main" id="{C34EFE2C-B66B-4361-AE2F-324792876C19}"/>
                </a:ext>
              </a:extLst>
            </p:cNvPr>
            <p:cNvSpPr/>
            <p:nvPr/>
          </p:nvSpPr>
          <p:spPr>
            <a:xfrm>
              <a:off x="6038174" y="4586840"/>
              <a:ext cx="113444" cy="74419"/>
            </a:xfrm>
            <a:prstGeom prst="rect">
              <a:avLst/>
            </a:prstGeom>
            <a:solidFill>
              <a:srgbClr val="ADD8E6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285" name="rc518">
              <a:extLst>
                <a:ext uri="{FF2B5EF4-FFF2-40B4-BE49-F238E27FC236}">
                  <a16:creationId xmlns:a16="http://schemas.microsoft.com/office/drawing/2014/main" id="{7982B30E-BC0C-4E42-999D-1AEF752D096D}"/>
                </a:ext>
              </a:extLst>
            </p:cNvPr>
            <p:cNvSpPr/>
            <p:nvPr/>
          </p:nvSpPr>
          <p:spPr>
            <a:xfrm>
              <a:off x="6038174" y="4560516"/>
              <a:ext cx="113444" cy="26324"/>
            </a:xfrm>
            <a:prstGeom prst="rect">
              <a:avLst/>
            </a:prstGeom>
            <a:solidFill>
              <a:srgbClr val="FFA500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286" name="rc519">
              <a:extLst>
                <a:ext uri="{FF2B5EF4-FFF2-40B4-BE49-F238E27FC236}">
                  <a16:creationId xmlns:a16="http://schemas.microsoft.com/office/drawing/2014/main" id="{A0F2A6C7-73CF-4DB6-A459-A14FCC114F8C}"/>
                </a:ext>
              </a:extLst>
            </p:cNvPr>
            <p:cNvSpPr/>
            <p:nvPr/>
          </p:nvSpPr>
          <p:spPr>
            <a:xfrm>
              <a:off x="6038174" y="4528670"/>
              <a:ext cx="113444" cy="31845"/>
            </a:xfrm>
            <a:prstGeom prst="rect">
              <a:avLst/>
            </a:prstGeom>
            <a:solidFill>
              <a:srgbClr val="FF0000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287" name="rc520">
              <a:extLst>
                <a:ext uri="{FF2B5EF4-FFF2-40B4-BE49-F238E27FC236}">
                  <a16:creationId xmlns:a16="http://schemas.microsoft.com/office/drawing/2014/main" id="{6A8AD016-FE86-46F5-9705-8E30E72571EB}"/>
                </a:ext>
              </a:extLst>
            </p:cNvPr>
            <p:cNvSpPr/>
            <p:nvPr/>
          </p:nvSpPr>
          <p:spPr>
            <a:xfrm>
              <a:off x="6038174" y="4480526"/>
              <a:ext cx="113444" cy="48144"/>
            </a:xfrm>
            <a:prstGeom prst="rect">
              <a:avLst/>
            </a:prstGeom>
            <a:solidFill>
              <a:srgbClr val="006400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288" name="rc521">
              <a:extLst>
                <a:ext uri="{FF2B5EF4-FFF2-40B4-BE49-F238E27FC236}">
                  <a16:creationId xmlns:a16="http://schemas.microsoft.com/office/drawing/2014/main" id="{197C86E4-85A6-4BC0-8D87-AB55061651CD}"/>
                </a:ext>
              </a:extLst>
            </p:cNvPr>
            <p:cNvSpPr/>
            <p:nvPr/>
          </p:nvSpPr>
          <p:spPr>
            <a:xfrm>
              <a:off x="6038174" y="4433012"/>
              <a:ext cx="113444" cy="47514"/>
            </a:xfrm>
            <a:prstGeom prst="rect">
              <a:avLst/>
            </a:prstGeom>
            <a:solidFill>
              <a:srgbClr val="8B0000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289" name="rc522">
              <a:extLst>
                <a:ext uri="{FF2B5EF4-FFF2-40B4-BE49-F238E27FC236}">
                  <a16:creationId xmlns:a16="http://schemas.microsoft.com/office/drawing/2014/main" id="{DC4535FF-DE5F-4EB4-83A5-F1D8DAC4EA01}"/>
                </a:ext>
              </a:extLst>
            </p:cNvPr>
            <p:cNvSpPr/>
            <p:nvPr/>
          </p:nvSpPr>
          <p:spPr>
            <a:xfrm>
              <a:off x="6174308" y="4643751"/>
              <a:ext cx="113444" cy="113288"/>
            </a:xfrm>
            <a:prstGeom prst="rect">
              <a:avLst/>
            </a:prstGeom>
            <a:solidFill>
              <a:srgbClr val="235594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290" name="rc523">
              <a:extLst>
                <a:ext uri="{FF2B5EF4-FFF2-40B4-BE49-F238E27FC236}">
                  <a16:creationId xmlns:a16="http://schemas.microsoft.com/office/drawing/2014/main" id="{DD7BC79B-EA9D-4A78-A85A-FE939ED0E647}"/>
                </a:ext>
              </a:extLst>
            </p:cNvPr>
            <p:cNvSpPr/>
            <p:nvPr/>
          </p:nvSpPr>
          <p:spPr>
            <a:xfrm>
              <a:off x="6174308" y="4590521"/>
              <a:ext cx="113444" cy="53229"/>
            </a:xfrm>
            <a:prstGeom prst="rect">
              <a:avLst/>
            </a:prstGeom>
            <a:solidFill>
              <a:srgbClr val="ADD8E6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291" name="rc524">
              <a:extLst>
                <a:ext uri="{FF2B5EF4-FFF2-40B4-BE49-F238E27FC236}">
                  <a16:creationId xmlns:a16="http://schemas.microsoft.com/office/drawing/2014/main" id="{FF412DB6-D150-478C-8687-9E207D1FD013}"/>
                </a:ext>
              </a:extLst>
            </p:cNvPr>
            <p:cNvSpPr/>
            <p:nvPr/>
          </p:nvSpPr>
          <p:spPr>
            <a:xfrm>
              <a:off x="6174308" y="4560201"/>
              <a:ext cx="113444" cy="30320"/>
            </a:xfrm>
            <a:prstGeom prst="rect">
              <a:avLst/>
            </a:prstGeom>
            <a:solidFill>
              <a:srgbClr val="FFA500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292" name="rc525">
              <a:extLst>
                <a:ext uri="{FF2B5EF4-FFF2-40B4-BE49-F238E27FC236}">
                  <a16:creationId xmlns:a16="http://schemas.microsoft.com/office/drawing/2014/main" id="{B8315B2A-6DCF-4508-9EDA-F35E52E0F6C2}"/>
                </a:ext>
              </a:extLst>
            </p:cNvPr>
            <p:cNvSpPr/>
            <p:nvPr/>
          </p:nvSpPr>
          <p:spPr>
            <a:xfrm>
              <a:off x="6174308" y="4523778"/>
              <a:ext cx="113444" cy="36422"/>
            </a:xfrm>
            <a:prstGeom prst="rect">
              <a:avLst/>
            </a:prstGeom>
            <a:solidFill>
              <a:srgbClr val="FF0000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293" name="rc526">
              <a:extLst>
                <a:ext uri="{FF2B5EF4-FFF2-40B4-BE49-F238E27FC236}">
                  <a16:creationId xmlns:a16="http://schemas.microsoft.com/office/drawing/2014/main" id="{B95A3074-D559-46CD-9A93-678A56AEF90B}"/>
                </a:ext>
              </a:extLst>
            </p:cNvPr>
            <p:cNvSpPr/>
            <p:nvPr/>
          </p:nvSpPr>
          <p:spPr>
            <a:xfrm>
              <a:off x="6174308" y="4475901"/>
              <a:ext cx="113444" cy="47877"/>
            </a:xfrm>
            <a:prstGeom prst="rect">
              <a:avLst/>
            </a:prstGeom>
            <a:solidFill>
              <a:srgbClr val="006400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294" name="rc527">
              <a:extLst>
                <a:ext uri="{FF2B5EF4-FFF2-40B4-BE49-F238E27FC236}">
                  <a16:creationId xmlns:a16="http://schemas.microsoft.com/office/drawing/2014/main" id="{EF75993E-467F-4201-898F-A4F5D1B252B9}"/>
                </a:ext>
              </a:extLst>
            </p:cNvPr>
            <p:cNvSpPr/>
            <p:nvPr/>
          </p:nvSpPr>
          <p:spPr>
            <a:xfrm>
              <a:off x="6174308" y="4441197"/>
              <a:ext cx="113444" cy="34703"/>
            </a:xfrm>
            <a:prstGeom prst="rect">
              <a:avLst/>
            </a:prstGeom>
            <a:solidFill>
              <a:srgbClr val="8B0000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295" name="rc528">
              <a:extLst>
                <a:ext uri="{FF2B5EF4-FFF2-40B4-BE49-F238E27FC236}">
                  <a16:creationId xmlns:a16="http://schemas.microsoft.com/office/drawing/2014/main" id="{6DE07E77-143C-4A4C-8E3D-5FE0C29EEEA2}"/>
                </a:ext>
              </a:extLst>
            </p:cNvPr>
            <p:cNvSpPr/>
            <p:nvPr/>
          </p:nvSpPr>
          <p:spPr>
            <a:xfrm>
              <a:off x="6310441" y="4673005"/>
              <a:ext cx="113444" cy="84034"/>
            </a:xfrm>
            <a:prstGeom prst="rect">
              <a:avLst/>
            </a:prstGeom>
            <a:solidFill>
              <a:srgbClr val="235594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296" name="rc529">
              <a:extLst>
                <a:ext uri="{FF2B5EF4-FFF2-40B4-BE49-F238E27FC236}">
                  <a16:creationId xmlns:a16="http://schemas.microsoft.com/office/drawing/2014/main" id="{D87ED751-57FA-4C10-BE5E-B3B7213D929B}"/>
                </a:ext>
              </a:extLst>
            </p:cNvPr>
            <p:cNvSpPr/>
            <p:nvPr/>
          </p:nvSpPr>
          <p:spPr>
            <a:xfrm>
              <a:off x="6310441" y="4646512"/>
              <a:ext cx="113444" cy="26493"/>
            </a:xfrm>
            <a:prstGeom prst="rect">
              <a:avLst/>
            </a:prstGeom>
            <a:solidFill>
              <a:srgbClr val="ADD8E6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297" name="rc530">
              <a:extLst>
                <a:ext uri="{FF2B5EF4-FFF2-40B4-BE49-F238E27FC236}">
                  <a16:creationId xmlns:a16="http://schemas.microsoft.com/office/drawing/2014/main" id="{99997D09-DA69-4821-A653-348BB570CA15}"/>
                </a:ext>
              </a:extLst>
            </p:cNvPr>
            <p:cNvSpPr/>
            <p:nvPr/>
          </p:nvSpPr>
          <p:spPr>
            <a:xfrm>
              <a:off x="6310441" y="4619727"/>
              <a:ext cx="113444" cy="26784"/>
            </a:xfrm>
            <a:prstGeom prst="rect">
              <a:avLst/>
            </a:prstGeom>
            <a:solidFill>
              <a:srgbClr val="FFA500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298" name="rc531">
              <a:extLst>
                <a:ext uri="{FF2B5EF4-FFF2-40B4-BE49-F238E27FC236}">
                  <a16:creationId xmlns:a16="http://schemas.microsoft.com/office/drawing/2014/main" id="{5175CE9C-10EC-4A3D-97A6-4050397C02AF}"/>
                </a:ext>
              </a:extLst>
            </p:cNvPr>
            <p:cNvSpPr/>
            <p:nvPr/>
          </p:nvSpPr>
          <p:spPr>
            <a:xfrm>
              <a:off x="6310441" y="4572310"/>
              <a:ext cx="113444" cy="47417"/>
            </a:xfrm>
            <a:prstGeom prst="rect">
              <a:avLst/>
            </a:prstGeom>
            <a:solidFill>
              <a:srgbClr val="FF0000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299" name="rc532">
              <a:extLst>
                <a:ext uri="{FF2B5EF4-FFF2-40B4-BE49-F238E27FC236}">
                  <a16:creationId xmlns:a16="http://schemas.microsoft.com/office/drawing/2014/main" id="{4818C942-8B71-4907-8908-D56E05437454}"/>
                </a:ext>
              </a:extLst>
            </p:cNvPr>
            <p:cNvSpPr/>
            <p:nvPr/>
          </p:nvSpPr>
          <p:spPr>
            <a:xfrm>
              <a:off x="6310441" y="4532496"/>
              <a:ext cx="113444" cy="39813"/>
            </a:xfrm>
            <a:prstGeom prst="rect">
              <a:avLst/>
            </a:prstGeom>
            <a:solidFill>
              <a:srgbClr val="006400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300" name="rc533">
              <a:extLst>
                <a:ext uri="{FF2B5EF4-FFF2-40B4-BE49-F238E27FC236}">
                  <a16:creationId xmlns:a16="http://schemas.microsoft.com/office/drawing/2014/main" id="{96DF0A43-AC31-4F78-86AF-20CCEE944A78}"/>
                </a:ext>
              </a:extLst>
            </p:cNvPr>
            <p:cNvSpPr/>
            <p:nvPr/>
          </p:nvSpPr>
          <p:spPr>
            <a:xfrm>
              <a:off x="6310441" y="4505543"/>
              <a:ext cx="113444" cy="26953"/>
            </a:xfrm>
            <a:prstGeom prst="rect">
              <a:avLst/>
            </a:prstGeom>
            <a:solidFill>
              <a:srgbClr val="8B0000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301" name="rc534">
              <a:extLst>
                <a:ext uri="{FF2B5EF4-FFF2-40B4-BE49-F238E27FC236}">
                  <a16:creationId xmlns:a16="http://schemas.microsoft.com/office/drawing/2014/main" id="{B8442280-8961-479B-94AE-24C1D52AF02E}"/>
                </a:ext>
              </a:extLst>
            </p:cNvPr>
            <p:cNvSpPr/>
            <p:nvPr/>
          </p:nvSpPr>
          <p:spPr>
            <a:xfrm>
              <a:off x="6446575" y="4423397"/>
              <a:ext cx="113444" cy="333642"/>
            </a:xfrm>
            <a:prstGeom prst="rect">
              <a:avLst/>
            </a:prstGeom>
            <a:solidFill>
              <a:srgbClr val="235594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302" name="rc535">
              <a:extLst>
                <a:ext uri="{FF2B5EF4-FFF2-40B4-BE49-F238E27FC236}">
                  <a16:creationId xmlns:a16="http://schemas.microsoft.com/office/drawing/2014/main" id="{3D322864-F134-47C4-AE85-5B31DD22808B}"/>
                </a:ext>
              </a:extLst>
            </p:cNvPr>
            <p:cNvSpPr/>
            <p:nvPr/>
          </p:nvSpPr>
          <p:spPr>
            <a:xfrm>
              <a:off x="6446575" y="4382591"/>
              <a:ext cx="113444" cy="40806"/>
            </a:xfrm>
            <a:prstGeom prst="rect">
              <a:avLst/>
            </a:prstGeom>
            <a:solidFill>
              <a:srgbClr val="ADD8E6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303" name="rc536">
              <a:extLst>
                <a:ext uri="{FF2B5EF4-FFF2-40B4-BE49-F238E27FC236}">
                  <a16:creationId xmlns:a16="http://schemas.microsoft.com/office/drawing/2014/main" id="{8600E31D-A0E2-4B7B-A2B8-4A921AA87D6A}"/>
                </a:ext>
              </a:extLst>
            </p:cNvPr>
            <p:cNvSpPr/>
            <p:nvPr/>
          </p:nvSpPr>
          <p:spPr>
            <a:xfrm>
              <a:off x="6446575" y="4351980"/>
              <a:ext cx="113444" cy="30610"/>
            </a:xfrm>
            <a:prstGeom prst="rect">
              <a:avLst/>
            </a:prstGeom>
            <a:solidFill>
              <a:srgbClr val="FFA500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304" name="rc537">
              <a:extLst>
                <a:ext uri="{FF2B5EF4-FFF2-40B4-BE49-F238E27FC236}">
                  <a16:creationId xmlns:a16="http://schemas.microsoft.com/office/drawing/2014/main" id="{71797D8F-9B36-4632-B411-9678C8DC2E40}"/>
                </a:ext>
              </a:extLst>
            </p:cNvPr>
            <p:cNvSpPr/>
            <p:nvPr/>
          </p:nvSpPr>
          <p:spPr>
            <a:xfrm>
              <a:off x="6446575" y="4271482"/>
              <a:ext cx="113444" cy="80498"/>
            </a:xfrm>
            <a:prstGeom prst="rect">
              <a:avLst/>
            </a:prstGeom>
            <a:solidFill>
              <a:srgbClr val="FF0000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305" name="rc538">
              <a:extLst>
                <a:ext uri="{FF2B5EF4-FFF2-40B4-BE49-F238E27FC236}">
                  <a16:creationId xmlns:a16="http://schemas.microsoft.com/office/drawing/2014/main" id="{689A457B-11E0-475A-B92F-5ACFFAF6538B}"/>
                </a:ext>
              </a:extLst>
            </p:cNvPr>
            <p:cNvSpPr/>
            <p:nvPr/>
          </p:nvSpPr>
          <p:spPr>
            <a:xfrm>
              <a:off x="6446575" y="4220626"/>
              <a:ext cx="113444" cy="50856"/>
            </a:xfrm>
            <a:prstGeom prst="rect">
              <a:avLst/>
            </a:prstGeom>
            <a:solidFill>
              <a:srgbClr val="006400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306" name="rc539">
              <a:extLst>
                <a:ext uri="{FF2B5EF4-FFF2-40B4-BE49-F238E27FC236}">
                  <a16:creationId xmlns:a16="http://schemas.microsoft.com/office/drawing/2014/main" id="{F32A488B-142B-490B-8400-E0745395F659}"/>
                </a:ext>
              </a:extLst>
            </p:cNvPr>
            <p:cNvSpPr/>
            <p:nvPr/>
          </p:nvSpPr>
          <p:spPr>
            <a:xfrm>
              <a:off x="6446575" y="4169164"/>
              <a:ext cx="113444" cy="51461"/>
            </a:xfrm>
            <a:prstGeom prst="rect">
              <a:avLst/>
            </a:prstGeom>
            <a:solidFill>
              <a:srgbClr val="8B0000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307" name="rc540">
              <a:extLst>
                <a:ext uri="{FF2B5EF4-FFF2-40B4-BE49-F238E27FC236}">
                  <a16:creationId xmlns:a16="http://schemas.microsoft.com/office/drawing/2014/main" id="{36AC9D0A-DADF-4C95-91FD-CA5B037BE7C6}"/>
                </a:ext>
              </a:extLst>
            </p:cNvPr>
            <p:cNvSpPr/>
            <p:nvPr/>
          </p:nvSpPr>
          <p:spPr>
            <a:xfrm>
              <a:off x="6582709" y="4423373"/>
              <a:ext cx="113444" cy="333666"/>
            </a:xfrm>
            <a:prstGeom prst="rect">
              <a:avLst/>
            </a:prstGeom>
            <a:solidFill>
              <a:srgbClr val="235594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308" name="rc541">
              <a:extLst>
                <a:ext uri="{FF2B5EF4-FFF2-40B4-BE49-F238E27FC236}">
                  <a16:creationId xmlns:a16="http://schemas.microsoft.com/office/drawing/2014/main" id="{8E37B87C-696B-458E-9C1C-C24F29ACF758}"/>
                </a:ext>
              </a:extLst>
            </p:cNvPr>
            <p:cNvSpPr/>
            <p:nvPr/>
          </p:nvSpPr>
          <p:spPr>
            <a:xfrm>
              <a:off x="6582709" y="4368642"/>
              <a:ext cx="113444" cy="54731"/>
            </a:xfrm>
            <a:prstGeom prst="rect">
              <a:avLst/>
            </a:prstGeom>
            <a:solidFill>
              <a:srgbClr val="ADD8E6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309" name="rc542">
              <a:extLst>
                <a:ext uri="{FF2B5EF4-FFF2-40B4-BE49-F238E27FC236}">
                  <a16:creationId xmlns:a16="http://schemas.microsoft.com/office/drawing/2014/main" id="{AD7D2AD6-6067-4447-9761-229A987DF06E}"/>
                </a:ext>
              </a:extLst>
            </p:cNvPr>
            <p:cNvSpPr/>
            <p:nvPr/>
          </p:nvSpPr>
          <p:spPr>
            <a:xfrm>
              <a:off x="6582709" y="4332364"/>
              <a:ext cx="113444" cy="36277"/>
            </a:xfrm>
            <a:prstGeom prst="rect">
              <a:avLst/>
            </a:prstGeom>
            <a:solidFill>
              <a:srgbClr val="FFA500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310" name="rc543">
              <a:extLst>
                <a:ext uri="{FF2B5EF4-FFF2-40B4-BE49-F238E27FC236}">
                  <a16:creationId xmlns:a16="http://schemas.microsoft.com/office/drawing/2014/main" id="{A7ECAAAE-309E-49AA-A935-3EB79B952F4E}"/>
                </a:ext>
              </a:extLst>
            </p:cNvPr>
            <p:cNvSpPr/>
            <p:nvPr/>
          </p:nvSpPr>
          <p:spPr>
            <a:xfrm>
              <a:off x="6582709" y="4234962"/>
              <a:ext cx="113444" cy="97402"/>
            </a:xfrm>
            <a:prstGeom prst="rect">
              <a:avLst/>
            </a:prstGeom>
            <a:solidFill>
              <a:srgbClr val="FF0000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311" name="rc544">
              <a:extLst>
                <a:ext uri="{FF2B5EF4-FFF2-40B4-BE49-F238E27FC236}">
                  <a16:creationId xmlns:a16="http://schemas.microsoft.com/office/drawing/2014/main" id="{33F3D51F-9828-4015-8AA8-2646FE3A8AB9}"/>
                </a:ext>
              </a:extLst>
            </p:cNvPr>
            <p:cNvSpPr/>
            <p:nvPr/>
          </p:nvSpPr>
          <p:spPr>
            <a:xfrm>
              <a:off x="6582709" y="4167953"/>
              <a:ext cx="113444" cy="67009"/>
            </a:xfrm>
            <a:prstGeom prst="rect">
              <a:avLst/>
            </a:prstGeom>
            <a:solidFill>
              <a:srgbClr val="006400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312" name="rc545">
              <a:extLst>
                <a:ext uri="{FF2B5EF4-FFF2-40B4-BE49-F238E27FC236}">
                  <a16:creationId xmlns:a16="http://schemas.microsoft.com/office/drawing/2014/main" id="{540D1BE8-0534-4862-8B68-6EFE11F31C50}"/>
                </a:ext>
              </a:extLst>
            </p:cNvPr>
            <p:cNvSpPr/>
            <p:nvPr/>
          </p:nvSpPr>
          <p:spPr>
            <a:xfrm>
              <a:off x="6582709" y="4125863"/>
              <a:ext cx="113444" cy="42089"/>
            </a:xfrm>
            <a:prstGeom prst="rect">
              <a:avLst/>
            </a:prstGeom>
            <a:solidFill>
              <a:srgbClr val="8B0000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313" name="rc546">
              <a:extLst>
                <a:ext uri="{FF2B5EF4-FFF2-40B4-BE49-F238E27FC236}">
                  <a16:creationId xmlns:a16="http://schemas.microsoft.com/office/drawing/2014/main" id="{31B70EDA-6FD6-4142-B8D0-C7CA8564B260}"/>
                </a:ext>
              </a:extLst>
            </p:cNvPr>
            <p:cNvSpPr/>
            <p:nvPr/>
          </p:nvSpPr>
          <p:spPr>
            <a:xfrm>
              <a:off x="6718843" y="4535306"/>
              <a:ext cx="113444" cy="221733"/>
            </a:xfrm>
            <a:prstGeom prst="rect">
              <a:avLst/>
            </a:prstGeom>
            <a:solidFill>
              <a:srgbClr val="235594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314" name="rc547">
              <a:extLst>
                <a:ext uri="{FF2B5EF4-FFF2-40B4-BE49-F238E27FC236}">
                  <a16:creationId xmlns:a16="http://schemas.microsoft.com/office/drawing/2014/main" id="{053EE1AC-D5D4-4002-AD10-D59815EC405C}"/>
                </a:ext>
              </a:extLst>
            </p:cNvPr>
            <p:cNvSpPr/>
            <p:nvPr/>
          </p:nvSpPr>
          <p:spPr>
            <a:xfrm>
              <a:off x="6718843" y="4456817"/>
              <a:ext cx="113444" cy="78488"/>
            </a:xfrm>
            <a:prstGeom prst="rect">
              <a:avLst/>
            </a:prstGeom>
            <a:solidFill>
              <a:srgbClr val="ADD8E6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315" name="rc548">
              <a:extLst>
                <a:ext uri="{FF2B5EF4-FFF2-40B4-BE49-F238E27FC236}">
                  <a16:creationId xmlns:a16="http://schemas.microsoft.com/office/drawing/2014/main" id="{688FC0CC-05F2-4FA4-BF06-5F04628F5897}"/>
                </a:ext>
              </a:extLst>
            </p:cNvPr>
            <p:cNvSpPr/>
            <p:nvPr/>
          </p:nvSpPr>
          <p:spPr>
            <a:xfrm>
              <a:off x="6718843" y="4424318"/>
              <a:ext cx="113444" cy="32499"/>
            </a:xfrm>
            <a:prstGeom prst="rect">
              <a:avLst/>
            </a:prstGeom>
            <a:solidFill>
              <a:srgbClr val="FFA500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316" name="rc549">
              <a:extLst>
                <a:ext uri="{FF2B5EF4-FFF2-40B4-BE49-F238E27FC236}">
                  <a16:creationId xmlns:a16="http://schemas.microsoft.com/office/drawing/2014/main" id="{BAEBA3D6-DC88-4D51-8EF3-5B4541F93934}"/>
                </a:ext>
              </a:extLst>
            </p:cNvPr>
            <p:cNvSpPr/>
            <p:nvPr/>
          </p:nvSpPr>
          <p:spPr>
            <a:xfrm>
              <a:off x="6718843" y="4342802"/>
              <a:ext cx="113444" cy="81515"/>
            </a:xfrm>
            <a:prstGeom prst="rect">
              <a:avLst/>
            </a:prstGeom>
            <a:solidFill>
              <a:srgbClr val="FF0000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317" name="rc550">
              <a:extLst>
                <a:ext uri="{FF2B5EF4-FFF2-40B4-BE49-F238E27FC236}">
                  <a16:creationId xmlns:a16="http://schemas.microsoft.com/office/drawing/2014/main" id="{E9068785-C1FE-4500-9340-6DED3CAFC683}"/>
                </a:ext>
              </a:extLst>
            </p:cNvPr>
            <p:cNvSpPr/>
            <p:nvPr/>
          </p:nvSpPr>
          <p:spPr>
            <a:xfrm>
              <a:off x="6718843" y="4290396"/>
              <a:ext cx="113444" cy="52406"/>
            </a:xfrm>
            <a:prstGeom prst="rect">
              <a:avLst/>
            </a:prstGeom>
            <a:solidFill>
              <a:srgbClr val="006400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318" name="rc551">
              <a:extLst>
                <a:ext uri="{FF2B5EF4-FFF2-40B4-BE49-F238E27FC236}">
                  <a16:creationId xmlns:a16="http://schemas.microsoft.com/office/drawing/2014/main" id="{B8AB0C4F-694E-4AE1-A286-BBED786A100B}"/>
                </a:ext>
              </a:extLst>
            </p:cNvPr>
            <p:cNvSpPr/>
            <p:nvPr/>
          </p:nvSpPr>
          <p:spPr>
            <a:xfrm>
              <a:off x="6718843" y="4267171"/>
              <a:ext cx="113444" cy="23224"/>
            </a:xfrm>
            <a:prstGeom prst="rect">
              <a:avLst/>
            </a:prstGeom>
            <a:solidFill>
              <a:srgbClr val="8B0000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319" name="rc552">
              <a:extLst>
                <a:ext uri="{FF2B5EF4-FFF2-40B4-BE49-F238E27FC236}">
                  <a16:creationId xmlns:a16="http://schemas.microsoft.com/office/drawing/2014/main" id="{B809F1DE-3B64-4059-858A-EDA65B9E6DB8}"/>
                </a:ext>
              </a:extLst>
            </p:cNvPr>
            <p:cNvSpPr/>
            <p:nvPr/>
          </p:nvSpPr>
          <p:spPr>
            <a:xfrm>
              <a:off x="6854977" y="4676347"/>
              <a:ext cx="113444" cy="80692"/>
            </a:xfrm>
            <a:prstGeom prst="rect">
              <a:avLst/>
            </a:prstGeom>
            <a:solidFill>
              <a:srgbClr val="235594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320" name="rc553">
              <a:extLst>
                <a:ext uri="{FF2B5EF4-FFF2-40B4-BE49-F238E27FC236}">
                  <a16:creationId xmlns:a16="http://schemas.microsoft.com/office/drawing/2014/main" id="{EBE82158-565B-40C1-BF2A-514ECCA32DA3}"/>
                </a:ext>
              </a:extLst>
            </p:cNvPr>
            <p:cNvSpPr/>
            <p:nvPr/>
          </p:nvSpPr>
          <p:spPr>
            <a:xfrm>
              <a:off x="6854977" y="4653438"/>
              <a:ext cx="113444" cy="22909"/>
            </a:xfrm>
            <a:prstGeom prst="rect">
              <a:avLst/>
            </a:prstGeom>
            <a:solidFill>
              <a:srgbClr val="ADD8E6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321" name="rc554">
              <a:extLst>
                <a:ext uri="{FF2B5EF4-FFF2-40B4-BE49-F238E27FC236}">
                  <a16:creationId xmlns:a16="http://schemas.microsoft.com/office/drawing/2014/main" id="{F821FC0C-5278-4F24-B185-BC422590B0A4}"/>
                </a:ext>
              </a:extLst>
            </p:cNvPr>
            <p:cNvSpPr/>
            <p:nvPr/>
          </p:nvSpPr>
          <p:spPr>
            <a:xfrm>
              <a:off x="6854977" y="4637333"/>
              <a:ext cx="113444" cy="16104"/>
            </a:xfrm>
            <a:prstGeom prst="rect">
              <a:avLst/>
            </a:prstGeom>
            <a:solidFill>
              <a:srgbClr val="FFA500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322" name="rc555">
              <a:extLst>
                <a:ext uri="{FF2B5EF4-FFF2-40B4-BE49-F238E27FC236}">
                  <a16:creationId xmlns:a16="http://schemas.microsoft.com/office/drawing/2014/main" id="{0C4A2A65-8FDF-43B7-8DC8-373420D80405}"/>
                </a:ext>
              </a:extLst>
            </p:cNvPr>
            <p:cNvSpPr/>
            <p:nvPr/>
          </p:nvSpPr>
          <p:spPr>
            <a:xfrm>
              <a:off x="6854977" y="4608951"/>
              <a:ext cx="113444" cy="28382"/>
            </a:xfrm>
            <a:prstGeom prst="rect">
              <a:avLst/>
            </a:prstGeom>
            <a:solidFill>
              <a:srgbClr val="FF0000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323" name="rc556">
              <a:extLst>
                <a:ext uri="{FF2B5EF4-FFF2-40B4-BE49-F238E27FC236}">
                  <a16:creationId xmlns:a16="http://schemas.microsoft.com/office/drawing/2014/main" id="{D17D8E85-82BB-4A27-9D77-4E3E5B8F8EC7}"/>
                </a:ext>
              </a:extLst>
            </p:cNvPr>
            <p:cNvSpPr/>
            <p:nvPr/>
          </p:nvSpPr>
          <p:spPr>
            <a:xfrm>
              <a:off x="6854977" y="4596358"/>
              <a:ext cx="113444" cy="12593"/>
            </a:xfrm>
            <a:prstGeom prst="rect">
              <a:avLst/>
            </a:prstGeom>
            <a:solidFill>
              <a:srgbClr val="006400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324" name="rc557">
              <a:extLst>
                <a:ext uri="{FF2B5EF4-FFF2-40B4-BE49-F238E27FC236}">
                  <a16:creationId xmlns:a16="http://schemas.microsoft.com/office/drawing/2014/main" id="{85F860D0-7B8B-4701-BF25-890D06319412}"/>
                </a:ext>
              </a:extLst>
            </p:cNvPr>
            <p:cNvSpPr/>
            <p:nvPr/>
          </p:nvSpPr>
          <p:spPr>
            <a:xfrm>
              <a:off x="6854977" y="4589334"/>
              <a:ext cx="113444" cy="7023"/>
            </a:xfrm>
            <a:prstGeom prst="rect">
              <a:avLst/>
            </a:prstGeom>
            <a:solidFill>
              <a:srgbClr val="8B0000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325" name="rc558">
              <a:extLst>
                <a:ext uri="{FF2B5EF4-FFF2-40B4-BE49-F238E27FC236}">
                  <a16:creationId xmlns:a16="http://schemas.microsoft.com/office/drawing/2014/main" id="{AF0CA42B-2EDA-453D-9FDF-E5DF47FFE1D7}"/>
                </a:ext>
              </a:extLst>
            </p:cNvPr>
            <p:cNvSpPr/>
            <p:nvPr/>
          </p:nvSpPr>
          <p:spPr>
            <a:xfrm>
              <a:off x="6991110" y="4722602"/>
              <a:ext cx="113444" cy="34437"/>
            </a:xfrm>
            <a:prstGeom prst="rect">
              <a:avLst/>
            </a:prstGeom>
            <a:solidFill>
              <a:srgbClr val="235594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326" name="rc559">
              <a:extLst>
                <a:ext uri="{FF2B5EF4-FFF2-40B4-BE49-F238E27FC236}">
                  <a16:creationId xmlns:a16="http://schemas.microsoft.com/office/drawing/2014/main" id="{E92E53D4-5D02-4A56-BBE8-068EFC21434F}"/>
                </a:ext>
              </a:extLst>
            </p:cNvPr>
            <p:cNvSpPr/>
            <p:nvPr/>
          </p:nvSpPr>
          <p:spPr>
            <a:xfrm>
              <a:off x="6991110" y="4720205"/>
              <a:ext cx="113444" cy="2397"/>
            </a:xfrm>
            <a:prstGeom prst="rect">
              <a:avLst/>
            </a:prstGeom>
            <a:solidFill>
              <a:srgbClr val="ADD8E6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327" name="rc560">
              <a:extLst>
                <a:ext uri="{FF2B5EF4-FFF2-40B4-BE49-F238E27FC236}">
                  <a16:creationId xmlns:a16="http://schemas.microsoft.com/office/drawing/2014/main" id="{384CF7F4-751D-440D-B7AD-8C0765894D4B}"/>
                </a:ext>
              </a:extLst>
            </p:cNvPr>
            <p:cNvSpPr/>
            <p:nvPr/>
          </p:nvSpPr>
          <p:spPr>
            <a:xfrm>
              <a:off x="6991110" y="4708484"/>
              <a:ext cx="113444" cy="11721"/>
            </a:xfrm>
            <a:prstGeom prst="rect">
              <a:avLst/>
            </a:prstGeom>
            <a:solidFill>
              <a:srgbClr val="FFA500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328" name="rc561">
              <a:extLst>
                <a:ext uri="{FF2B5EF4-FFF2-40B4-BE49-F238E27FC236}">
                  <a16:creationId xmlns:a16="http://schemas.microsoft.com/office/drawing/2014/main" id="{EFE569D1-DD5D-4EEA-814E-F787FA3EF17B}"/>
                </a:ext>
              </a:extLst>
            </p:cNvPr>
            <p:cNvSpPr/>
            <p:nvPr/>
          </p:nvSpPr>
          <p:spPr>
            <a:xfrm>
              <a:off x="6991110" y="4703519"/>
              <a:ext cx="113444" cy="4964"/>
            </a:xfrm>
            <a:prstGeom prst="rect">
              <a:avLst/>
            </a:prstGeom>
            <a:solidFill>
              <a:srgbClr val="FF0000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329" name="rc562">
              <a:extLst>
                <a:ext uri="{FF2B5EF4-FFF2-40B4-BE49-F238E27FC236}">
                  <a16:creationId xmlns:a16="http://schemas.microsoft.com/office/drawing/2014/main" id="{5F0F487C-D409-48C4-AAEC-78B18020D23A}"/>
                </a:ext>
              </a:extLst>
            </p:cNvPr>
            <p:cNvSpPr/>
            <p:nvPr/>
          </p:nvSpPr>
          <p:spPr>
            <a:xfrm>
              <a:off x="6991110" y="4695891"/>
              <a:ext cx="113444" cy="7628"/>
            </a:xfrm>
            <a:prstGeom prst="rect">
              <a:avLst/>
            </a:prstGeom>
            <a:solidFill>
              <a:srgbClr val="006400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330" name="rc563">
              <a:extLst>
                <a:ext uri="{FF2B5EF4-FFF2-40B4-BE49-F238E27FC236}">
                  <a16:creationId xmlns:a16="http://schemas.microsoft.com/office/drawing/2014/main" id="{478FC7F3-A9F1-43D1-A293-B6C0B7777CA9}"/>
                </a:ext>
              </a:extLst>
            </p:cNvPr>
            <p:cNvSpPr/>
            <p:nvPr/>
          </p:nvSpPr>
          <p:spPr>
            <a:xfrm>
              <a:off x="6991110" y="4691822"/>
              <a:ext cx="113444" cy="4068"/>
            </a:xfrm>
            <a:prstGeom prst="rect">
              <a:avLst/>
            </a:prstGeom>
            <a:solidFill>
              <a:srgbClr val="8B0000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331" name="rc564">
              <a:extLst>
                <a:ext uri="{FF2B5EF4-FFF2-40B4-BE49-F238E27FC236}">
                  <a16:creationId xmlns:a16="http://schemas.microsoft.com/office/drawing/2014/main" id="{0502C761-2CB9-4424-BE48-73F6F1D33233}"/>
                </a:ext>
              </a:extLst>
            </p:cNvPr>
            <p:cNvSpPr/>
            <p:nvPr/>
          </p:nvSpPr>
          <p:spPr>
            <a:xfrm>
              <a:off x="7127244" y="4732386"/>
              <a:ext cx="113444" cy="24653"/>
            </a:xfrm>
            <a:prstGeom prst="rect">
              <a:avLst/>
            </a:prstGeom>
            <a:solidFill>
              <a:srgbClr val="235594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332" name="rc565">
              <a:extLst>
                <a:ext uri="{FF2B5EF4-FFF2-40B4-BE49-F238E27FC236}">
                  <a16:creationId xmlns:a16="http://schemas.microsoft.com/office/drawing/2014/main" id="{69840BA5-6239-4972-9065-D0F545224B43}"/>
                </a:ext>
              </a:extLst>
            </p:cNvPr>
            <p:cNvSpPr/>
            <p:nvPr/>
          </p:nvSpPr>
          <p:spPr>
            <a:xfrm>
              <a:off x="7127244" y="4730667"/>
              <a:ext cx="113444" cy="1719"/>
            </a:xfrm>
            <a:prstGeom prst="rect">
              <a:avLst/>
            </a:prstGeom>
            <a:solidFill>
              <a:srgbClr val="ADD8E6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333" name="rc566">
              <a:extLst>
                <a:ext uri="{FF2B5EF4-FFF2-40B4-BE49-F238E27FC236}">
                  <a16:creationId xmlns:a16="http://schemas.microsoft.com/office/drawing/2014/main" id="{FF936342-ADF3-42CC-ACAB-2ABDE358B2C0}"/>
                </a:ext>
              </a:extLst>
            </p:cNvPr>
            <p:cNvSpPr/>
            <p:nvPr/>
          </p:nvSpPr>
          <p:spPr>
            <a:xfrm>
              <a:off x="7127244" y="4719164"/>
              <a:ext cx="113444" cy="11503"/>
            </a:xfrm>
            <a:prstGeom prst="rect">
              <a:avLst/>
            </a:prstGeom>
            <a:solidFill>
              <a:srgbClr val="FFA500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334" name="rc567">
              <a:extLst>
                <a:ext uri="{FF2B5EF4-FFF2-40B4-BE49-F238E27FC236}">
                  <a16:creationId xmlns:a16="http://schemas.microsoft.com/office/drawing/2014/main" id="{4FEE248D-0D6C-4F75-A66A-705F47F2EC77}"/>
                </a:ext>
              </a:extLst>
            </p:cNvPr>
            <p:cNvSpPr/>
            <p:nvPr/>
          </p:nvSpPr>
          <p:spPr>
            <a:xfrm>
              <a:off x="7127244" y="4718510"/>
              <a:ext cx="113444" cy="653"/>
            </a:xfrm>
            <a:prstGeom prst="rect">
              <a:avLst/>
            </a:prstGeom>
            <a:solidFill>
              <a:srgbClr val="FF0000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335" name="rc568">
              <a:extLst>
                <a:ext uri="{FF2B5EF4-FFF2-40B4-BE49-F238E27FC236}">
                  <a16:creationId xmlns:a16="http://schemas.microsoft.com/office/drawing/2014/main" id="{5ACB1B75-A428-48CD-BC98-60981AE10F9C}"/>
                </a:ext>
              </a:extLst>
            </p:cNvPr>
            <p:cNvSpPr/>
            <p:nvPr/>
          </p:nvSpPr>
          <p:spPr>
            <a:xfrm>
              <a:off x="7127244" y="4712165"/>
              <a:ext cx="113444" cy="6344"/>
            </a:xfrm>
            <a:prstGeom prst="rect">
              <a:avLst/>
            </a:prstGeom>
            <a:solidFill>
              <a:srgbClr val="006400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336" name="rc569">
              <a:extLst>
                <a:ext uri="{FF2B5EF4-FFF2-40B4-BE49-F238E27FC236}">
                  <a16:creationId xmlns:a16="http://schemas.microsoft.com/office/drawing/2014/main" id="{82C655E2-0B98-4848-A5B0-E25368D39520}"/>
                </a:ext>
              </a:extLst>
            </p:cNvPr>
            <p:cNvSpPr/>
            <p:nvPr/>
          </p:nvSpPr>
          <p:spPr>
            <a:xfrm>
              <a:off x="7127244" y="4708096"/>
              <a:ext cx="113444" cy="4068"/>
            </a:xfrm>
            <a:prstGeom prst="rect">
              <a:avLst/>
            </a:prstGeom>
            <a:solidFill>
              <a:srgbClr val="8B0000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337" name="rc570">
              <a:extLst>
                <a:ext uri="{FF2B5EF4-FFF2-40B4-BE49-F238E27FC236}">
                  <a16:creationId xmlns:a16="http://schemas.microsoft.com/office/drawing/2014/main" id="{ADA0E638-F494-46A4-88E6-A80DE11A059D}"/>
                </a:ext>
              </a:extLst>
            </p:cNvPr>
            <p:cNvSpPr/>
            <p:nvPr/>
          </p:nvSpPr>
          <p:spPr>
            <a:xfrm>
              <a:off x="7263378" y="4740790"/>
              <a:ext cx="113444" cy="16249"/>
            </a:xfrm>
            <a:prstGeom prst="rect">
              <a:avLst/>
            </a:prstGeom>
            <a:solidFill>
              <a:srgbClr val="235594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338" name="rc571">
              <a:extLst>
                <a:ext uri="{FF2B5EF4-FFF2-40B4-BE49-F238E27FC236}">
                  <a16:creationId xmlns:a16="http://schemas.microsoft.com/office/drawing/2014/main" id="{8038BB78-7F78-46B6-9815-D82820546F87}"/>
                </a:ext>
              </a:extLst>
            </p:cNvPr>
            <p:cNvSpPr/>
            <p:nvPr/>
          </p:nvSpPr>
          <p:spPr>
            <a:xfrm>
              <a:off x="7263378" y="4739167"/>
              <a:ext cx="113444" cy="1622"/>
            </a:xfrm>
            <a:prstGeom prst="rect">
              <a:avLst/>
            </a:prstGeom>
            <a:solidFill>
              <a:srgbClr val="ADD8E6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339" name="rc572">
              <a:extLst>
                <a:ext uri="{FF2B5EF4-FFF2-40B4-BE49-F238E27FC236}">
                  <a16:creationId xmlns:a16="http://schemas.microsoft.com/office/drawing/2014/main" id="{CD11655C-EB75-4E5C-AB30-5FB1B7127F7A}"/>
                </a:ext>
              </a:extLst>
            </p:cNvPr>
            <p:cNvSpPr/>
            <p:nvPr/>
          </p:nvSpPr>
          <p:spPr>
            <a:xfrm>
              <a:off x="7263378" y="4722917"/>
              <a:ext cx="113444" cy="16249"/>
            </a:xfrm>
            <a:prstGeom prst="rect">
              <a:avLst/>
            </a:prstGeom>
            <a:solidFill>
              <a:srgbClr val="FFA500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340" name="rc573">
              <a:extLst>
                <a:ext uri="{FF2B5EF4-FFF2-40B4-BE49-F238E27FC236}">
                  <a16:creationId xmlns:a16="http://schemas.microsoft.com/office/drawing/2014/main" id="{329E5106-D7A2-40D3-B6EC-54A96A7B19EE}"/>
                </a:ext>
              </a:extLst>
            </p:cNvPr>
            <p:cNvSpPr/>
            <p:nvPr/>
          </p:nvSpPr>
          <p:spPr>
            <a:xfrm>
              <a:off x="7263378" y="4722627"/>
              <a:ext cx="113444" cy="290"/>
            </a:xfrm>
            <a:prstGeom prst="rect">
              <a:avLst/>
            </a:prstGeom>
            <a:solidFill>
              <a:srgbClr val="FF0000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341" name="rc574">
              <a:extLst>
                <a:ext uri="{FF2B5EF4-FFF2-40B4-BE49-F238E27FC236}">
                  <a16:creationId xmlns:a16="http://schemas.microsoft.com/office/drawing/2014/main" id="{31B7CC37-378F-4B5E-9E2F-F0CDE91CFF9A}"/>
                </a:ext>
              </a:extLst>
            </p:cNvPr>
            <p:cNvSpPr/>
            <p:nvPr/>
          </p:nvSpPr>
          <p:spPr>
            <a:xfrm>
              <a:off x="7263378" y="4718703"/>
              <a:ext cx="113444" cy="3923"/>
            </a:xfrm>
            <a:prstGeom prst="rect">
              <a:avLst/>
            </a:prstGeom>
            <a:solidFill>
              <a:srgbClr val="006400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342" name="rc575">
              <a:extLst>
                <a:ext uri="{FF2B5EF4-FFF2-40B4-BE49-F238E27FC236}">
                  <a16:creationId xmlns:a16="http://schemas.microsoft.com/office/drawing/2014/main" id="{8F9F1DBE-6DA4-47A8-A12B-4C53A5742541}"/>
                </a:ext>
              </a:extLst>
            </p:cNvPr>
            <p:cNvSpPr/>
            <p:nvPr/>
          </p:nvSpPr>
          <p:spPr>
            <a:xfrm>
              <a:off x="7263378" y="4714393"/>
              <a:ext cx="113444" cy="4310"/>
            </a:xfrm>
            <a:prstGeom prst="rect">
              <a:avLst/>
            </a:prstGeom>
            <a:solidFill>
              <a:srgbClr val="8B0000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343" name="rc576">
              <a:extLst>
                <a:ext uri="{FF2B5EF4-FFF2-40B4-BE49-F238E27FC236}">
                  <a16:creationId xmlns:a16="http://schemas.microsoft.com/office/drawing/2014/main" id="{9631D7EC-996C-4B05-AC4B-EA88D9FA3EDB}"/>
                </a:ext>
              </a:extLst>
            </p:cNvPr>
            <p:cNvSpPr/>
            <p:nvPr/>
          </p:nvSpPr>
          <p:spPr>
            <a:xfrm>
              <a:off x="7399512" y="4738295"/>
              <a:ext cx="113444" cy="18744"/>
            </a:xfrm>
            <a:prstGeom prst="rect">
              <a:avLst/>
            </a:prstGeom>
            <a:solidFill>
              <a:srgbClr val="235594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344" name="rc577">
              <a:extLst>
                <a:ext uri="{FF2B5EF4-FFF2-40B4-BE49-F238E27FC236}">
                  <a16:creationId xmlns:a16="http://schemas.microsoft.com/office/drawing/2014/main" id="{E998E87D-64D4-4417-8564-483D3310D662}"/>
                </a:ext>
              </a:extLst>
            </p:cNvPr>
            <p:cNvSpPr/>
            <p:nvPr/>
          </p:nvSpPr>
          <p:spPr>
            <a:xfrm>
              <a:off x="7399512" y="4736358"/>
              <a:ext cx="113444" cy="1937"/>
            </a:xfrm>
            <a:prstGeom prst="rect">
              <a:avLst/>
            </a:prstGeom>
            <a:solidFill>
              <a:srgbClr val="ADD8E6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345" name="rc578">
              <a:extLst>
                <a:ext uri="{FF2B5EF4-FFF2-40B4-BE49-F238E27FC236}">
                  <a16:creationId xmlns:a16="http://schemas.microsoft.com/office/drawing/2014/main" id="{3C2A560F-DA02-48D0-ACEE-E82FD1FCB202}"/>
                </a:ext>
              </a:extLst>
            </p:cNvPr>
            <p:cNvSpPr/>
            <p:nvPr/>
          </p:nvSpPr>
          <p:spPr>
            <a:xfrm>
              <a:off x="7399512" y="4721561"/>
              <a:ext cx="113444" cy="14796"/>
            </a:xfrm>
            <a:prstGeom prst="rect">
              <a:avLst/>
            </a:prstGeom>
            <a:solidFill>
              <a:srgbClr val="FFA500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346" name="rc579">
              <a:extLst>
                <a:ext uri="{FF2B5EF4-FFF2-40B4-BE49-F238E27FC236}">
                  <a16:creationId xmlns:a16="http://schemas.microsoft.com/office/drawing/2014/main" id="{04C4F909-0352-4FA3-958B-B7BD692C3829}"/>
                </a:ext>
              </a:extLst>
            </p:cNvPr>
            <p:cNvSpPr/>
            <p:nvPr/>
          </p:nvSpPr>
          <p:spPr>
            <a:xfrm>
              <a:off x="7399512" y="4721174"/>
              <a:ext cx="113444" cy="387"/>
            </a:xfrm>
            <a:prstGeom prst="rect">
              <a:avLst/>
            </a:prstGeom>
            <a:solidFill>
              <a:srgbClr val="FF0000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347" name="rc580">
              <a:extLst>
                <a:ext uri="{FF2B5EF4-FFF2-40B4-BE49-F238E27FC236}">
                  <a16:creationId xmlns:a16="http://schemas.microsoft.com/office/drawing/2014/main" id="{62DD4DD7-D483-429C-A703-558674E1B6B2}"/>
                </a:ext>
              </a:extLst>
            </p:cNvPr>
            <p:cNvSpPr/>
            <p:nvPr/>
          </p:nvSpPr>
          <p:spPr>
            <a:xfrm>
              <a:off x="7399512" y="4716451"/>
              <a:ext cx="113444" cy="4722"/>
            </a:xfrm>
            <a:prstGeom prst="rect">
              <a:avLst/>
            </a:prstGeom>
            <a:solidFill>
              <a:srgbClr val="006400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348" name="rc581">
              <a:extLst>
                <a:ext uri="{FF2B5EF4-FFF2-40B4-BE49-F238E27FC236}">
                  <a16:creationId xmlns:a16="http://schemas.microsoft.com/office/drawing/2014/main" id="{37562DC2-7AE2-46D6-A276-AA03B11A716A}"/>
                </a:ext>
              </a:extLst>
            </p:cNvPr>
            <p:cNvSpPr/>
            <p:nvPr/>
          </p:nvSpPr>
          <p:spPr>
            <a:xfrm>
              <a:off x="7399512" y="4712165"/>
              <a:ext cx="113444" cy="4286"/>
            </a:xfrm>
            <a:prstGeom prst="rect">
              <a:avLst/>
            </a:prstGeom>
            <a:solidFill>
              <a:srgbClr val="8B0000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349" name="rc582">
              <a:extLst>
                <a:ext uri="{FF2B5EF4-FFF2-40B4-BE49-F238E27FC236}">
                  <a16:creationId xmlns:a16="http://schemas.microsoft.com/office/drawing/2014/main" id="{37B0D1C6-3CEA-4B84-A852-7475FB6A652D}"/>
                </a:ext>
              </a:extLst>
            </p:cNvPr>
            <p:cNvSpPr/>
            <p:nvPr/>
          </p:nvSpPr>
          <p:spPr>
            <a:xfrm>
              <a:off x="7535646" y="4737593"/>
              <a:ext cx="113444" cy="19446"/>
            </a:xfrm>
            <a:prstGeom prst="rect">
              <a:avLst/>
            </a:prstGeom>
            <a:solidFill>
              <a:srgbClr val="235594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350" name="rc583">
              <a:extLst>
                <a:ext uri="{FF2B5EF4-FFF2-40B4-BE49-F238E27FC236}">
                  <a16:creationId xmlns:a16="http://schemas.microsoft.com/office/drawing/2014/main" id="{92802EEA-224E-41DC-9A90-4B83377C731E}"/>
                </a:ext>
              </a:extLst>
            </p:cNvPr>
            <p:cNvSpPr/>
            <p:nvPr/>
          </p:nvSpPr>
          <p:spPr>
            <a:xfrm>
              <a:off x="7535646" y="4735244"/>
              <a:ext cx="113444" cy="2349"/>
            </a:xfrm>
            <a:prstGeom prst="rect">
              <a:avLst/>
            </a:prstGeom>
            <a:solidFill>
              <a:srgbClr val="ADD8E6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351" name="rc584">
              <a:extLst>
                <a:ext uri="{FF2B5EF4-FFF2-40B4-BE49-F238E27FC236}">
                  <a16:creationId xmlns:a16="http://schemas.microsoft.com/office/drawing/2014/main" id="{F6369CEE-26E6-4DEC-BE65-0923C0E899CA}"/>
                </a:ext>
              </a:extLst>
            </p:cNvPr>
            <p:cNvSpPr/>
            <p:nvPr/>
          </p:nvSpPr>
          <p:spPr>
            <a:xfrm>
              <a:off x="7535646" y="4716040"/>
              <a:ext cx="113444" cy="19204"/>
            </a:xfrm>
            <a:prstGeom prst="rect">
              <a:avLst/>
            </a:prstGeom>
            <a:solidFill>
              <a:srgbClr val="FFA500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352" name="rc585">
              <a:extLst>
                <a:ext uri="{FF2B5EF4-FFF2-40B4-BE49-F238E27FC236}">
                  <a16:creationId xmlns:a16="http://schemas.microsoft.com/office/drawing/2014/main" id="{DD6F4008-2CE4-48B0-9586-DD79BDA8C6FC}"/>
                </a:ext>
              </a:extLst>
            </p:cNvPr>
            <p:cNvSpPr/>
            <p:nvPr/>
          </p:nvSpPr>
          <p:spPr>
            <a:xfrm>
              <a:off x="7535646" y="4715822"/>
              <a:ext cx="113444" cy="217"/>
            </a:xfrm>
            <a:prstGeom prst="rect">
              <a:avLst/>
            </a:prstGeom>
            <a:solidFill>
              <a:srgbClr val="FF0000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353" name="rc586">
              <a:extLst>
                <a:ext uri="{FF2B5EF4-FFF2-40B4-BE49-F238E27FC236}">
                  <a16:creationId xmlns:a16="http://schemas.microsoft.com/office/drawing/2014/main" id="{7C6A4E0C-839C-41BD-89CE-632217F433B4}"/>
                </a:ext>
              </a:extLst>
            </p:cNvPr>
            <p:cNvSpPr/>
            <p:nvPr/>
          </p:nvSpPr>
          <p:spPr>
            <a:xfrm>
              <a:off x="7535646" y="4709210"/>
              <a:ext cx="113444" cy="6611"/>
            </a:xfrm>
            <a:prstGeom prst="rect">
              <a:avLst/>
            </a:prstGeom>
            <a:solidFill>
              <a:srgbClr val="006400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354" name="rc587">
              <a:extLst>
                <a:ext uri="{FF2B5EF4-FFF2-40B4-BE49-F238E27FC236}">
                  <a16:creationId xmlns:a16="http://schemas.microsoft.com/office/drawing/2014/main" id="{C815B443-AE84-45A1-BB12-83154D2DC8BF}"/>
                </a:ext>
              </a:extLst>
            </p:cNvPr>
            <p:cNvSpPr/>
            <p:nvPr/>
          </p:nvSpPr>
          <p:spPr>
            <a:xfrm>
              <a:off x="7535646" y="4705336"/>
              <a:ext cx="113444" cy="3874"/>
            </a:xfrm>
            <a:prstGeom prst="rect">
              <a:avLst/>
            </a:prstGeom>
            <a:solidFill>
              <a:srgbClr val="8B0000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355" name="rc588">
              <a:extLst>
                <a:ext uri="{FF2B5EF4-FFF2-40B4-BE49-F238E27FC236}">
                  <a16:creationId xmlns:a16="http://schemas.microsoft.com/office/drawing/2014/main" id="{B5ED247C-D256-4BA1-B4D9-535822CFF93A}"/>
                </a:ext>
              </a:extLst>
            </p:cNvPr>
            <p:cNvSpPr/>
            <p:nvPr/>
          </p:nvSpPr>
          <p:spPr>
            <a:xfrm>
              <a:off x="7671779" y="4740112"/>
              <a:ext cx="113444" cy="16927"/>
            </a:xfrm>
            <a:prstGeom prst="rect">
              <a:avLst/>
            </a:prstGeom>
            <a:solidFill>
              <a:srgbClr val="235594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356" name="rc589">
              <a:extLst>
                <a:ext uri="{FF2B5EF4-FFF2-40B4-BE49-F238E27FC236}">
                  <a16:creationId xmlns:a16="http://schemas.microsoft.com/office/drawing/2014/main" id="{64F6201E-92EC-426C-96E3-5468731AEDE8}"/>
                </a:ext>
              </a:extLst>
            </p:cNvPr>
            <p:cNvSpPr/>
            <p:nvPr/>
          </p:nvSpPr>
          <p:spPr>
            <a:xfrm>
              <a:off x="7671779" y="4737569"/>
              <a:ext cx="113444" cy="2542"/>
            </a:xfrm>
            <a:prstGeom prst="rect">
              <a:avLst/>
            </a:prstGeom>
            <a:solidFill>
              <a:srgbClr val="ADD8E6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357" name="rc590">
              <a:extLst>
                <a:ext uri="{FF2B5EF4-FFF2-40B4-BE49-F238E27FC236}">
                  <a16:creationId xmlns:a16="http://schemas.microsoft.com/office/drawing/2014/main" id="{CC7142C1-0EB9-45D7-813C-F1CF2169567F}"/>
                </a:ext>
              </a:extLst>
            </p:cNvPr>
            <p:cNvSpPr/>
            <p:nvPr/>
          </p:nvSpPr>
          <p:spPr>
            <a:xfrm>
              <a:off x="7671779" y="4715313"/>
              <a:ext cx="113444" cy="22255"/>
            </a:xfrm>
            <a:prstGeom prst="rect">
              <a:avLst/>
            </a:prstGeom>
            <a:solidFill>
              <a:srgbClr val="FFA500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358" name="rc591">
              <a:extLst>
                <a:ext uri="{FF2B5EF4-FFF2-40B4-BE49-F238E27FC236}">
                  <a16:creationId xmlns:a16="http://schemas.microsoft.com/office/drawing/2014/main" id="{1D9C55C4-1913-4E0F-AE6A-F0D1598FD2AA}"/>
                </a:ext>
              </a:extLst>
            </p:cNvPr>
            <p:cNvSpPr/>
            <p:nvPr/>
          </p:nvSpPr>
          <p:spPr>
            <a:xfrm>
              <a:off x="7671779" y="4714926"/>
              <a:ext cx="113444" cy="387"/>
            </a:xfrm>
            <a:prstGeom prst="rect">
              <a:avLst/>
            </a:prstGeom>
            <a:solidFill>
              <a:srgbClr val="FF0000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359" name="rc592">
              <a:extLst>
                <a:ext uri="{FF2B5EF4-FFF2-40B4-BE49-F238E27FC236}">
                  <a16:creationId xmlns:a16="http://schemas.microsoft.com/office/drawing/2014/main" id="{619D0318-4580-4C20-842F-3CCD540AE33D}"/>
                </a:ext>
              </a:extLst>
            </p:cNvPr>
            <p:cNvSpPr/>
            <p:nvPr/>
          </p:nvSpPr>
          <p:spPr>
            <a:xfrm>
              <a:off x="7671779" y="4706280"/>
              <a:ext cx="113444" cy="8645"/>
            </a:xfrm>
            <a:prstGeom prst="rect">
              <a:avLst/>
            </a:prstGeom>
            <a:solidFill>
              <a:srgbClr val="006400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360" name="rc593">
              <a:extLst>
                <a:ext uri="{FF2B5EF4-FFF2-40B4-BE49-F238E27FC236}">
                  <a16:creationId xmlns:a16="http://schemas.microsoft.com/office/drawing/2014/main" id="{9085D5DC-49BA-43ED-A1C1-2C98D2476B09}"/>
                </a:ext>
              </a:extLst>
            </p:cNvPr>
            <p:cNvSpPr/>
            <p:nvPr/>
          </p:nvSpPr>
          <p:spPr>
            <a:xfrm>
              <a:off x="7671779" y="4702357"/>
              <a:ext cx="113444" cy="3923"/>
            </a:xfrm>
            <a:prstGeom prst="rect">
              <a:avLst/>
            </a:prstGeom>
            <a:solidFill>
              <a:srgbClr val="8B0000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361" name="rc594">
              <a:extLst>
                <a:ext uri="{FF2B5EF4-FFF2-40B4-BE49-F238E27FC236}">
                  <a16:creationId xmlns:a16="http://schemas.microsoft.com/office/drawing/2014/main" id="{2DCF0046-71F0-4C00-AB30-88583033F82C}"/>
                </a:ext>
              </a:extLst>
            </p:cNvPr>
            <p:cNvSpPr/>
            <p:nvPr/>
          </p:nvSpPr>
          <p:spPr>
            <a:xfrm>
              <a:off x="7807913" y="4735752"/>
              <a:ext cx="113444" cy="21287"/>
            </a:xfrm>
            <a:prstGeom prst="rect">
              <a:avLst/>
            </a:prstGeom>
            <a:solidFill>
              <a:srgbClr val="235594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362" name="rc595">
              <a:extLst>
                <a:ext uri="{FF2B5EF4-FFF2-40B4-BE49-F238E27FC236}">
                  <a16:creationId xmlns:a16="http://schemas.microsoft.com/office/drawing/2014/main" id="{BA502D5B-4078-4C1E-A3C0-0A3CA11E2CC9}"/>
                </a:ext>
              </a:extLst>
            </p:cNvPr>
            <p:cNvSpPr/>
            <p:nvPr/>
          </p:nvSpPr>
          <p:spPr>
            <a:xfrm>
              <a:off x="7807913" y="4734590"/>
              <a:ext cx="113444" cy="1162"/>
            </a:xfrm>
            <a:prstGeom prst="rect">
              <a:avLst/>
            </a:prstGeom>
            <a:solidFill>
              <a:srgbClr val="ADD8E6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363" name="rc596">
              <a:extLst>
                <a:ext uri="{FF2B5EF4-FFF2-40B4-BE49-F238E27FC236}">
                  <a16:creationId xmlns:a16="http://schemas.microsoft.com/office/drawing/2014/main" id="{F1C2771D-B01E-4CF7-B760-5ACB2DC8C289}"/>
                </a:ext>
              </a:extLst>
            </p:cNvPr>
            <p:cNvSpPr/>
            <p:nvPr/>
          </p:nvSpPr>
          <p:spPr>
            <a:xfrm>
              <a:off x="7807913" y="4714804"/>
              <a:ext cx="113444" cy="19785"/>
            </a:xfrm>
            <a:prstGeom prst="rect">
              <a:avLst/>
            </a:prstGeom>
            <a:solidFill>
              <a:srgbClr val="FFA500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364" name="rc597">
              <a:extLst>
                <a:ext uri="{FF2B5EF4-FFF2-40B4-BE49-F238E27FC236}">
                  <a16:creationId xmlns:a16="http://schemas.microsoft.com/office/drawing/2014/main" id="{E2204316-4454-4265-9C61-6AC7C087CC00}"/>
                </a:ext>
              </a:extLst>
            </p:cNvPr>
            <p:cNvSpPr/>
            <p:nvPr/>
          </p:nvSpPr>
          <p:spPr>
            <a:xfrm>
              <a:off x="7807913" y="4714538"/>
              <a:ext cx="113444" cy="266"/>
            </a:xfrm>
            <a:prstGeom prst="rect">
              <a:avLst/>
            </a:prstGeom>
            <a:solidFill>
              <a:srgbClr val="FF0000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365" name="rc598">
              <a:extLst>
                <a:ext uri="{FF2B5EF4-FFF2-40B4-BE49-F238E27FC236}">
                  <a16:creationId xmlns:a16="http://schemas.microsoft.com/office/drawing/2014/main" id="{6A209DB6-686F-420C-900C-544ECF96AAB3}"/>
                </a:ext>
              </a:extLst>
            </p:cNvPr>
            <p:cNvSpPr/>
            <p:nvPr/>
          </p:nvSpPr>
          <p:spPr>
            <a:xfrm>
              <a:off x="7807913" y="4707515"/>
              <a:ext cx="113444" cy="7023"/>
            </a:xfrm>
            <a:prstGeom prst="rect">
              <a:avLst/>
            </a:prstGeom>
            <a:solidFill>
              <a:srgbClr val="006400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366" name="rc599">
              <a:extLst>
                <a:ext uri="{FF2B5EF4-FFF2-40B4-BE49-F238E27FC236}">
                  <a16:creationId xmlns:a16="http://schemas.microsoft.com/office/drawing/2014/main" id="{B5484256-8577-4DC8-B22A-755FC2A2A633}"/>
                </a:ext>
              </a:extLst>
            </p:cNvPr>
            <p:cNvSpPr/>
            <p:nvPr/>
          </p:nvSpPr>
          <p:spPr>
            <a:xfrm>
              <a:off x="7807913" y="4703471"/>
              <a:ext cx="113444" cy="4044"/>
            </a:xfrm>
            <a:prstGeom prst="rect">
              <a:avLst/>
            </a:prstGeom>
            <a:solidFill>
              <a:srgbClr val="8B0000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367" name="rc600">
              <a:extLst>
                <a:ext uri="{FF2B5EF4-FFF2-40B4-BE49-F238E27FC236}">
                  <a16:creationId xmlns:a16="http://schemas.microsoft.com/office/drawing/2014/main" id="{5B8C5554-AC11-4B14-B0AD-641B964EBA7E}"/>
                </a:ext>
              </a:extLst>
            </p:cNvPr>
            <p:cNvSpPr/>
            <p:nvPr/>
          </p:nvSpPr>
          <p:spPr>
            <a:xfrm>
              <a:off x="7944047" y="4739797"/>
              <a:ext cx="113444" cy="17242"/>
            </a:xfrm>
            <a:prstGeom prst="rect">
              <a:avLst/>
            </a:prstGeom>
            <a:solidFill>
              <a:srgbClr val="235594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368" name="rc601">
              <a:extLst>
                <a:ext uri="{FF2B5EF4-FFF2-40B4-BE49-F238E27FC236}">
                  <a16:creationId xmlns:a16="http://schemas.microsoft.com/office/drawing/2014/main" id="{523F4614-B21D-4994-9AF6-77FFF3F5BB48}"/>
                </a:ext>
              </a:extLst>
            </p:cNvPr>
            <p:cNvSpPr/>
            <p:nvPr/>
          </p:nvSpPr>
          <p:spPr>
            <a:xfrm>
              <a:off x="7944047" y="4739773"/>
              <a:ext cx="113444" cy="24"/>
            </a:xfrm>
            <a:prstGeom prst="rect">
              <a:avLst/>
            </a:prstGeom>
            <a:solidFill>
              <a:srgbClr val="ADD8E6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369" name="rc602">
              <a:extLst>
                <a:ext uri="{FF2B5EF4-FFF2-40B4-BE49-F238E27FC236}">
                  <a16:creationId xmlns:a16="http://schemas.microsoft.com/office/drawing/2014/main" id="{DC1498FF-C642-4F82-9E0B-83D7492416E0}"/>
                </a:ext>
              </a:extLst>
            </p:cNvPr>
            <p:cNvSpPr/>
            <p:nvPr/>
          </p:nvSpPr>
          <p:spPr>
            <a:xfrm>
              <a:off x="7944047" y="4736842"/>
              <a:ext cx="113444" cy="2930"/>
            </a:xfrm>
            <a:prstGeom prst="rect">
              <a:avLst/>
            </a:prstGeom>
            <a:solidFill>
              <a:srgbClr val="FFA500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370" name="rc603">
              <a:extLst>
                <a:ext uri="{FF2B5EF4-FFF2-40B4-BE49-F238E27FC236}">
                  <a16:creationId xmlns:a16="http://schemas.microsoft.com/office/drawing/2014/main" id="{B9C41A25-493F-4C04-BB6F-E601FC52F8D3}"/>
                </a:ext>
              </a:extLst>
            </p:cNvPr>
            <p:cNvSpPr/>
            <p:nvPr/>
          </p:nvSpPr>
          <p:spPr>
            <a:xfrm>
              <a:off x="7944047" y="4736624"/>
              <a:ext cx="113444" cy="217"/>
            </a:xfrm>
            <a:prstGeom prst="rect">
              <a:avLst/>
            </a:prstGeom>
            <a:solidFill>
              <a:srgbClr val="FF0000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371" name="rc604">
              <a:extLst>
                <a:ext uri="{FF2B5EF4-FFF2-40B4-BE49-F238E27FC236}">
                  <a16:creationId xmlns:a16="http://schemas.microsoft.com/office/drawing/2014/main" id="{7766812B-88FF-4BFD-8272-F731906BA2DE}"/>
                </a:ext>
              </a:extLst>
            </p:cNvPr>
            <p:cNvSpPr/>
            <p:nvPr/>
          </p:nvSpPr>
          <p:spPr>
            <a:xfrm>
              <a:off x="7944047" y="4729625"/>
              <a:ext cx="113444" cy="6998"/>
            </a:xfrm>
            <a:prstGeom prst="rect">
              <a:avLst/>
            </a:prstGeom>
            <a:solidFill>
              <a:srgbClr val="006400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372" name="rc605">
              <a:extLst>
                <a:ext uri="{FF2B5EF4-FFF2-40B4-BE49-F238E27FC236}">
                  <a16:creationId xmlns:a16="http://schemas.microsoft.com/office/drawing/2014/main" id="{383BBB04-D307-4496-90E3-47A219AE68C6}"/>
                </a:ext>
              </a:extLst>
            </p:cNvPr>
            <p:cNvSpPr/>
            <p:nvPr/>
          </p:nvSpPr>
          <p:spPr>
            <a:xfrm>
              <a:off x="7944047" y="4727422"/>
              <a:ext cx="113444" cy="2203"/>
            </a:xfrm>
            <a:prstGeom prst="rect">
              <a:avLst/>
            </a:prstGeom>
            <a:solidFill>
              <a:srgbClr val="8B0000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373" name="rc606">
              <a:extLst>
                <a:ext uri="{FF2B5EF4-FFF2-40B4-BE49-F238E27FC236}">
                  <a16:creationId xmlns:a16="http://schemas.microsoft.com/office/drawing/2014/main" id="{5311103B-43BB-4532-865F-3C69CAE85230}"/>
                </a:ext>
              </a:extLst>
            </p:cNvPr>
            <p:cNvSpPr/>
            <p:nvPr/>
          </p:nvSpPr>
          <p:spPr>
            <a:xfrm>
              <a:off x="8080181" y="4739361"/>
              <a:ext cx="113444" cy="17678"/>
            </a:xfrm>
            <a:prstGeom prst="rect">
              <a:avLst/>
            </a:prstGeom>
            <a:solidFill>
              <a:srgbClr val="235594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374" name="rc607">
              <a:extLst>
                <a:ext uri="{FF2B5EF4-FFF2-40B4-BE49-F238E27FC236}">
                  <a16:creationId xmlns:a16="http://schemas.microsoft.com/office/drawing/2014/main" id="{216A76AC-514C-4B17-8A5F-BCD8E12D1FA9}"/>
                </a:ext>
              </a:extLst>
            </p:cNvPr>
            <p:cNvSpPr/>
            <p:nvPr/>
          </p:nvSpPr>
          <p:spPr>
            <a:xfrm>
              <a:off x="8080181" y="4736455"/>
              <a:ext cx="113444" cy="2906"/>
            </a:xfrm>
            <a:prstGeom prst="rect">
              <a:avLst/>
            </a:prstGeom>
            <a:solidFill>
              <a:srgbClr val="ADD8E6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375" name="rc608">
              <a:extLst>
                <a:ext uri="{FF2B5EF4-FFF2-40B4-BE49-F238E27FC236}">
                  <a16:creationId xmlns:a16="http://schemas.microsoft.com/office/drawing/2014/main" id="{312F64D5-298C-413E-926E-C39B5C1BD8C0}"/>
                </a:ext>
              </a:extLst>
            </p:cNvPr>
            <p:cNvSpPr/>
            <p:nvPr/>
          </p:nvSpPr>
          <p:spPr>
            <a:xfrm>
              <a:off x="8080181" y="4736309"/>
              <a:ext cx="113444" cy="145"/>
            </a:xfrm>
            <a:prstGeom prst="rect">
              <a:avLst/>
            </a:prstGeom>
            <a:solidFill>
              <a:srgbClr val="FFA500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376" name="rc609">
              <a:extLst>
                <a:ext uri="{FF2B5EF4-FFF2-40B4-BE49-F238E27FC236}">
                  <a16:creationId xmlns:a16="http://schemas.microsoft.com/office/drawing/2014/main" id="{B3579192-951C-47B2-99F1-C5FC5DFDD83F}"/>
                </a:ext>
              </a:extLst>
            </p:cNvPr>
            <p:cNvSpPr/>
            <p:nvPr/>
          </p:nvSpPr>
          <p:spPr>
            <a:xfrm>
              <a:off x="8080181" y="4736092"/>
              <a:ext cx="113444" cy="217"/>
            </a:xfrm>
            <a:prstGeom prst="rect">
              <a:avLst/>
            </a:prstGeom>
            <a:solidFill>
              <a:srgbClr val="FF0000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377" name="rc610">
              <a:extLst>
                <a:ext uri="{FF2B5EF4-FFF2-40B4-BE49-F238E27FC236}">
                  <a16:creationId xmlns:a16="http://schemas.microsoft.com/office/drawing/2014/main" id="{EEBD9C75-F787-4588-86C5-B55807406E28}"/>
                </a:ext>
              </a:extLst>
            </p:cNvPr>
            <p:cNvSpPr/>
            <p:nvPr/>
          </p:nvSpPr>
          <p:spPr>
            <a:xfrm>
              <a:off x="8080181" y="4727930"/>
              <a:ext cx="113444" cy="8161"/>
            </a:xfrm>
            <a:prstGeom prst="rect">
              <a:avLst/>
            </a:prstGeom>
            <a:solidFill>
              <a:srgbClr val="006400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378" name="rc611">
              <a:extLst>
                <a:ext uri="{FF2B5EF4-FFF2-40B4-BE49-F238E27FC236}">
                  <a16:creationId xmlns:a16="http://schemas.microsoft.com/office/drawing/2014/main" id="{879828B5-E643-454E-9063-BB356319F426}"/>
                </a:ext>
              </a:extLst>
            </p:cNvPr>
            <p:cNvSpPr/>
            <p:nvPr/>
          </p:nvSpPr>
          <p:spPr>
            <a:xfrm>
              <a:off x="8080181" y="4725848"/>
              <a:ext cx="113444" cy="2082"/>
            </a:xfrm>
            <a:prstGeom prst="rect">
              <a:avLst/>
            </a:prstGeom>
            <a:solidFill>
              <a:srgbClr val="8B0000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379" name="rc612">
              <a:extLst>
                <a:ext uri="{FF2B5EF4-FFF2-40B4-BE49-F238E27FC236}">
                  <a16:creationId xmlns:a16="http://schemas.microsoft.com/office/drawing/2014/main" id="{4CFA5B23-5187-4200-A858-B548618F4215}"/>
                </a:ext>
              </a:extLst>
            </p:cNvPr>
            <p:cNvSpPr/>
            <p:nvPr/>
          </p:nvSpPr>
          <p:spPr>
            <a:xfrm>
              <a:off x="8216315" y="4751615"/>
              <a:ext cx="113444" cy="5424"/>
            </a:xfrm>
            <a:prstGeom prst="rect">
              <a:avLst/>
            </a:prstGeom>
            <a:solidFill>
              <a:srgbClr val="235594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380" name="rc613">
              <a:extLst>
                <a:ext uri="{FF2B5EF4-FFF2-40B4-BE49-F238E27FC236}">
                  <a16:creationId xmlns:a16="http://schemas.microsoft.com/office/drawing/2014/main" id="{A565408A-6E79-47E9-A92D-C569BEAEE578}"/>
                </a:ext>
              </a:extLst>
            </p:cNvPr>
            <p:cNvSpPr/>
            <p:nvPr/>
          </p:nvSpPr>
          <p:spPr>
            <a:xfrm>
              <a:off x="8216315" y="4751034"/>
              <a:ext cx="113444" cy="581"/>
            </a:xfrm>
            <a:prstGeom prst="rect">
              <a:avLst/>
            </a:prstGeom>
            <a:solidFill>
              <a:srgbClr val="ADD8E6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381" name="rc614">
              <a:extLst>
                <a:ext uri="{FF2B5EF4-FFF2-40B4-BE49-F238E27FC236}">
                  <a16:creationId xmlns:a16="http://schemas.microsoft.com/office/drawing/2014/main" id="{29A07493-A78C-485D-B85D-C28ED61ED5E1}"/>
                </a:ext>
              </a:extLst>
            </p:cNvPr>
            <p:cNvSpPr/>
            <p:nvPr/>
          </p:nvSpPr>
          <p:spPr>
            <a:xfrm>
              <a:off x="8216315" y="4751034"/>
              <a:ext cx="113444" cy="0"/>
            </a:xfrm>
            <a:prstGeom prst="rect">
              <a:avLst/>
            </a:prstGeom>
            <a:solidFill>
              <a:srgbClr val="FFA500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382" name="rc615">
              <a:extLst>
                <a:ext uri="{FF2B5EF4-FFF2-40B4-BE49-F238E27FC236}">
                  <a16:creationId xmlns:a16="http://schemas.microsoft.com/office/drawing/2014/main" id="{C841D161-F177-4AFE-80EA-74D346F33984}"/>
                </a:ext>
              </a:extLst>
            </p:cNvPr>
            <p:cNvSpPr/>
            <p:nvPr/>
          </p:nvSpPr>
          <p:spPr>
            <a:xfrm>
              <a:off x="8216315" y="4751034"/>
              <a:ext cx="113444" cy="0"/>
            </a:xfrm>
            <a:prstGeom prst="rect">
              <a:avLst/>
            </a:prstGeom>
            <a:solidFill>
              <a:srgbClr val="FF0000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383" name="rc616">
              <a:extLst>
                <a:ext uri="{FF2B5EF4-FFF2-40B4-BE49-F238E27FC236}">
                  <a16:creationId xmlns:a16="http://schemas.microsoft.com/office/drawing/2014/main" id="{157449C8-D346-470D-8917-10787167E4F2}"/>
                </a:ext>
              </a:extLst>
            </p:cNvPr>
            <p:cNvSpPr/>
            <p:nvPr/>
          </p:nvSpPr>
          <p:spPr>
            <a:xfrm>
              <a:off x="8216315" y="4745996"/>
              <a:ext cx="113444" cy="5037"/>
            </a:xfrm>
            <a:prstGeom prst="rect">
              <a:avLst/>
            </a:prstGeom>
            <a:solidFill>
              <a:srgbClr val="006400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384" name="rc617">
              <a:extLst>
                <a:ext uri="{FF2B5EF4-FFF2-40B4-BE49-F238E27FC236}">
                  <a16:creationId xmlns:a16="http://schemas.microsoft.com/office/drawing/2014/main" id="{7C39533B-07F4-4EF1-B5A1-0B3A0C94BED6}"/>
                </a:ext>
              </a:extLst>
            </p:cNvPr>
            <p:cNvSpPr/>
            <p:nvPr/>
          </p:nvSpPr>
          <p:spPr>
            <a:xfrm>
              <a:off x="8216315" y="4745778"/>
              <a:ext cx="113444" cy="217"/>
            </a:xfrm>
            <a:prstGeom prst="rect">
              <a:avLst/>
            </a:prstGeom>
            <a:solidFill>
              <a:srgbClr val="8B0000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385" name="pl618">
              <a:extLst>
                <a:ext uri="{FF2B5EF4-FFF2-40B4-BE49-F238E27FC236}">
                  <a16:creationId xmlns:a16="http://schemas.microsoft.com/office/drawing/2014/main" id="{A6D2EFB7-E7F0-42F4-9A33-7362A3342C7E}"/>
                </a:ext>
              </a:extLst>
            </p:cNvPr>
            <p:cNvSpPr/>
            <p:nvPr/>
          </p:nvSpPr>
          <p:spPr>
            <a:xfrm>
              <a:off x="1602481" y="4757040"/>
              <a:ext cx="6670556" cy="0"/>
            </a:xfrm>
            <a:custGeom>
              <a:avLst/>
              <a:gdLst/>
              <a:ahLst/>
              <a:cxnLst/>
              <a:rect l="0" t="0" r="0" b="0"/>
              <a:pathLst>
                <a:path w="6670556">
                  <a:moveTo>
                    <a:pt x="0" y="0"/>
                  </a:moveTo>
                  <a:lnTo>
                    <a:pt x="6670556" y="0"/>
                  </a:lnTo>
                </a:path>
              </a:pathLst>
            </a:custGeom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386" name="pl619">
              <a:extLst>
                <a:ext uri="{FF2B5EF4-FFF2-40B4-BE49-F238E27FC236}">
                  <a16:creationId xmlns:a16="http://schemas.microsoft.com/office/drawing/2014/main" id="{C43EB652-A17C-483A-90C0-53F32E11BD62}"/>
                </a:ext>
              </a:extLst>
            </p:cNvPr>
            <p:cNvSpPr/>
            <p:nvPr/>
          </p:nvSpPr>
          <p:spPr>
            <a:xfrm>
              <a:off x="1602481" y="4757040"/>
              <a:ext cx="0" cy="91439"/>
            </a:xfrm>
            <a:custGeom>
              <a:avLst/>
              <a:gdLst/>
              <a:ahLst/>
              <a:cxnLst/>
              <a:rect l="0" t="0" r="0" b="0"/>
              <a:pathLst>
                <a:path h="91439">
                  <a:moveTo>
                    <a:pt x="0" y="0"/>
                  </a:moveTo>
                  <a:lnTo>
                    <a:pt x="0" y="91439"/>
                  </a:lnTo>
                </a:path>
              </a:pathLst>
            </a:custGeom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387" name="pl620">
              <a:extLst>
                <a:ext uri="{FF2B5EF4-FFF2-40B4-BE49-F238E27FC236}">
                  <a16:creationId xmlns:a16="http://schemas.microsoft.com/office/drawing/2014/main" id="{6DB0CA67-6DFB-4995-A626-43EDA0921A69}"/>
                </a:ext>
              </a:extLst>
            </p:cNvPr>
            <p:cNvSpPr/>
            <p:nvPr/>
          </p:nvSpPr>
          <p:spPr>
            <a:xfrm>
              <a:off x="1738615" y="4757040"/>
              <a:ext cx="0" cy="91439"/>
            </a:xfrm>
            <a:custGeom>
              <a:avLst/>
              <a:gdLst/>
              <a:ahLst/>
              <a:cxnLst/>
              <a:rect l="0" t="0" r="0" b="0"/>
              <a:pathLst>
                <a:path h="91439">
                  <a:moveTo>
                    <a:pt x="0" y="0"/>
                  </a:moveTo>
                  <a:lnTo>
                    <a:pt x="0" y="91439"/>
                  </a:lnTo>
                </a:path>
              </a:pathLst>
            </a:custGeom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388" name="pl621">
              <a:extLst>
                <a:ext uri="{FF2B5EF4-FFF2-40B4-BE49-F238E27FC236}">
                  <a16:creationId xmlns:a16="http://schemas.microsoft.com/office/drawing/2014/main" id="{3F1539DC-B87D-49F4-9473-75C257FF533D}"/>
                </a:ext>
              </a:extLst>
            </p:cNvPr>
            <p:cNvSpPr/>
            <p:nvPr/>
          </p:nvSpPr>
          <p:spPr>
            <a:xfrm>
              <a:off x="1874749" y="4757040"/>
              <a:ext cx="0" cy="91439"/>
            </a:xfrm>
            <a:custGeom>
              <a:avLst/>
              <a:gdLst/>
              <a:ahLst/>
              <a:cxnLst/>
              <a:rect l="0" t="0" r="0" b="0"/>
              <a:pathLst>
                <a:path h="91439">
                  <a:moveTo>
                    <a:pt x="0" y="0"/>
                  </a:moveTo>
                  <a:lnTo>
                    <a:pt x="0" y="91439"/>
                  </a:lnTo>
                </a:path>
              </a:pathLst>
            </a:custGeom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389" name="pl622">
              <a:extLst>
                <a:ext uri="{FF2B5EF4-FFF2-40B4-BE49-F238E27FC236}">
                  <a16:creationId xmlns:a16="http://schemas.microsoft.com/office/drawing/2014/main" id="{6191A788-4338-4C7A-BE8E-8A0E99D70114}"/>
                </a:ext>
              </a:extLst>
            </p:cNvPr>
            <p:cNvSpPr/>
            <p:nvPr/>
          </p:nvSpPr>
          <p:spPr>
            <a:xfrm>
              <a:off x="2010882" y="4757040"/>
              <a:ext cx="0" cy="91439"/>
            </a:xfrm>
            <a:custGeom>
              <a:avLst/>
              <a:gdLst/>
              <a:ahLst/>
              <a:cxnLst/>
              <a:rect l="0" t="0" r="0" b="0"/>
              <a:pathLst>
                <a:path h="91439">
                  <a:moveTo>
                    <a:pt x="0" y="0"/>
                  </a:moveTo>
                  <a:lnTo>
                    <a:pt x="0" y="91439"/>
                  </a:lnTo>
                </a:path>
              </a:pathLst>
            </a:custGeom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390" name="pl623">
              <a:extLst>
                <a:ext uri="{FF2B5EF4-FFF2-40B4-BE49-F238E27FC236}">
                  <a16:creationId xmlns:a16="http://schemas.microsoft.com/office/drawing/2014/main" id="{B7EB1F8A-5DD9-4054-8972-44DFDFE639F8}"/>
                </a:ext>
              </a:extLst>
            </p:cNvPr>
            <p:cNvSpPr/>
            <p:nvPr/>
          </p:nvSpPr>
          <p:spPr>
            <a:xfrm>
              <a:off x="2147016" y="4757040"/>
              <a:ext cx="0" cy="91439"/>
            </a:xfrm>
            <a:custGeom>
              <a:avLst/>
              <a:gdLst/>
              <a:ahLst/>
              <a:cxnLst/>
              <a:rect l="0" t="0" r="0" b="0"/>
              <a:pathLst>
                <a:path h="91439">
                  <a:moveTo>
                    <a:pt x="0" y="0"/>
                  </a:moveTo>
                  <a:lnTo>
                    <a:pt x="0" y="91439"/>
                  </a:lnTo>
                </a:path>
              </a:pathLst>
            </a:custGeom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391" name="pl624">
              <a:extLst>
                <a:ext uri="{FF2B5EF4-FFF2-40B4-BE49-F238E27FC236}">
                  <a16:creationId xmlns:a16="http://schemas.microsoft.com/office/drawing/2014/main" id="{898477FE-93CF-43C5-8345-52007AB1079C}"/>
                </a:ext>
              </a:extLst>
            </p:cNvPr>
            <p:cNvSpPr/>
            <p:nvPr/>
          </p:nvSpPr>
          <p:spPr>
            <a:xfrm>
              <a:off x="2283150" y="4757040"/>
              <a:ext cx="0" cy="91439"/>
            </a:xfrm>
            <a:custGeom>
              <a:avLst/>
              <a:gdLst/>
              <a:ahLst/>
              <a:cxnLst/>
              <a:rect l="0" t="0" r="0" b="0"/>
              <a:pathLst>
                <a:path h="91439">
                  <a:moveTo>
                    <a:pt x="0" y="0"/>
                  </a:moveTo>
                  <a:lnTo>
                    <a:pt x="0" y="91439"/>
                  </a:lnTo>
                </a:path>
              </a:pathLst>
            </a:custGeom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392" name="pl625">
              <a:extLst>
                <a:ext uri="{FF2B5EF4-FFF2-40B4-BE49-F238E27FC236}">
                  <a16:creationId xmlns:a16="http://schemas.microsoft.com/office/drawing/2014/main" id="{2199460D-6208-4005-AA4B-1301865A5F41}"/>
                </a:ext>
              </a:extLst>
            </p:cNvPr>
            <p:cNvSpPr/>
            <p:nvPr/>
          </p:nvSpPr>
          <p:spPr>
            <a:xfrm>
              <a:off x="2419284" y="4757040"/>
              <a:ext cx="0" cy="91439"/>
            </a:xfrm>
            <a:custGeom>
              <a:avLst/>
              <a:gdLst/>
              <a:ahLst/>
              <a:cxnLst/>
              <a:rect l="0" t="0" r="0" b="0"/>
              <a:pathLst>
                <a:path h="91439">
                  <a:moveTo>
                    <a:pt x="0" y="0"/>
                  </a:moveTo>
                  <a:lnTo>
                    <a:pt x="0" y="91439"/>
                  </a:lnTo>
                </a:path>
              </a:pathLst>
            </a:custGeom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393" name="pl626">
              <a:extLst>
                <a:ext uri="{FF2B5EF4-FFF2-40B4-BE49-F238E27FC236}">
                  <a16:creationId xmlns:a16="http://schemas.microsoft.com/office/drawing/2014/main" id="{17AA9A2B-FCE6-4518-8087-91EB8DAF64F4}"/>
                </a:ext>
              </a:extLst>
            </p:cNvPr>
            <p:cNvSpPr/>
            <p:nvPr/>
          </p:nvSpPr>
          <p:spPr>
            <a:xfrm>
              <a:off x="2555418" y="4757040"/>
              <a:ext cx="0" cy="91439"/>
            </a:xfrm>
            <a:custGeom>
              <a:avLst/>
              <a:gdLst/>
              <a:ahLst/>
              <a:cxnLst/>
              <a:rect l="0" t="0" r="0" b="0"/>
              <a:pathLst>
                <a:path h="91439">
                  <a:moveTo>
                    <a:pt x="0" y="0"/>
                  </a:moveTo>
                  <a:lnTo>
                    <a:pt x="0" y="91439"/>
                  </a:lnTo>
                </a:path>
              </a:pathLst>
            </a:custGeom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394" name="pl627">
              <a:extLst>
                <a:ext uri="{FF2B5EF4-FFF2-40B4-BE49-F238E27FC236}">
                  <a16:creationId xmlns:a16="http://schemas.microsoft.com/office/drawing/2014/main" id="{26CC1818-57F6-49E8-A773-970CFCF96369}"/>
                </a:ext>
              </a:extLst>
            </p:cNvPr>
            <p:cNvSpPr/>
            <p:nvPr/>
          </p:nvSpPr>
          <p:spPr>
            <a:xfrm>
              <a:off x="2691551" y="4757040"/>
              <a:ext cx="0" cy="91439"/>
            </a:xfrm>
            <a:custGeom>
              <a:avLst/>
              <a:gdLst/>
              <a:ahLst/>
              <a:cxnLst/>
              <a:rect l="0" t="0" r="0" b="0"/>
              <a:pathLst>
                <a:path h="91439">
                  <a:moveTo>
                    <a:pt x="0" y="0"/>
                  </a:moveTo>
                  <a:lnTo>
                    <a:pt x="0" y="91439"/>
                  </a:lnTo>
                </a:path>
              </a:pathLst>
            </a:custGeom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395" name="pl628">
              <a:extLst>
                <a:ext uri="{FF2B5EF4-FFF2-40B4-BE49-F238E27FC236}">
                  <a16:creationId xmlns:a16="http://schemas.microsoft.com/office/drawing/2014/main" id="{9FF31626-B644-410C-9294-325B64234DF0}"/>
                </a:ext>
              </a:extLst>
            </p:cNvPr>
            <p:cNvSpPr/>
            <p:nvPr/>
          </p:nvSpPr>
          <p:spPr>
            <a:xfrm>
              <a:off x="2827685" y="4757040"/>
              <a:ext cx="0" cy="91439"/>
            </a:xfrm>
            <a:custGeom>
              <a:avLst/>
              <a:gdLst/>
              <a:ahLst/>
              <a:cxnLst/>
              <a:rect l="0" t="0" r="0" b="0"/>
              <a:pathLst>
                <a:path h="91439">
                  <a:moveTo>
                    <a:pt x="0" y="0"/>
                  </a:moveTo>
                  <a:lnTo>
                    <a:pt x="0" y="91439"/>
                  </a:lnTo>
                </a:path>
              </a:pathLst>
            </a:custGeom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396" name="pl629">
              <a:extLst>
                <a:ext uri="{FF2B5EF4-FFF2-40B4-BE49-F238E27FC236}">
                  <a16:creationId xmlns:a16="http://schemas.microsoft.com/office/drawing/2014/main" id="{692EB049-B2F7-47B0-86B9-32CCEC28AEDC}"/>
                </a:ext>
              </a:extLst>
            </p:cNvPr>
            <p:cNvSpPr/>
            <p:nvPr/>
          </p:nvSpPr>
          <p:spPr>
            <a:xfrm>
              <a:off x="2963819" y="4757040"/>
              <a:ext cx="0" cy="91439"/>
            </a:xfrm>
            <a:custGeom>
              <a:avLst/>
              <a:gdLst/>
              <a:ahLst/>
              <a:cxnLst/>
              <a:rect l="0" t="0" r="0" b="0"/>
              <a:pathLst>
                <a:path h="91439">
                  <a:moveTo>
                    <a:pt x="0" y="0"/>
                  </a:moveTo>
                  <a:lnTo>
                    <a:pt x="0" y="91439"/>
                  </a:lnTo>
                </a:path>
              </a:pathLst>
            </a:custGeom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397" name="pl630">
              <a:extLst>
                <a:ext uri="{FF2B5EF4-FFF2-40B4-BE49-F238E27FC236}">
                  <a16:creationId xmlns:a16="http://schemas.microsoft.com/office/drawing/2014/main" id="{5D74F5F4-C4DA-400A-90B6-200087D9233F}"/>
                </a:ext>
              </a:extLst>
            </p:cNvPr>
            <p:cNvSpPr/>
            <p:nvPr/>
          </p:nvSpPr>
          <p:spPr>
            <a:xfrm>
              <a:off x="3099953" y="4757040"/>
              <a:ext cx="0" cy="91439"/>
            </a:xfrm>
            <a:custGeom>
              <a:avLst/>
              <a:gdLst/>
              <a:ahLst/>
              <a:cxnLst/>
              <a:rect l="0" t="0" r="0" b="0"/>
              <a:pathLst>
                <a:path h="91439">
                  <a:moveTo>
                    <a:pt x="0" y="0"/>
                  </a:moveTo>
                  <a:lnTo>
                    <a:pt x="0" y="91439"/>
                  </a:lnTo>
                </a:path>
              </a:pathLst>
            </a:custGeom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398" name="pl631">
              <a:extLst>
                <a:ext uri="{FF2B5EF4-FFF2-40B4-BE49-F238E27FC236}">
                  <a16:creationId xmlns:a16="http://schemas.microsoft.com/office/drawing/2014/main" id="{B22FB816-E3F5-4038-A474-3FFC82FF29C6}"/>
                </a:ext>
              </a:extLst>
            </p:cNvPr>
            <p:cNvSpPr/>
            <p:nvPr/>
          </p:nvSpPr>
          <p:spPr>
            <a:xfrm>
              <a:off x="3236087" y="4757040"/>
              <a:ext cx="0" cy="91439"/>
            </a:xfrm>
            <a:custGeom>
              <a:avLst/>
              <a:gdLst/>
              <a:ahLst/>
              <a:cxnLst/>
              <a:rect l="0" t="0" r="0" b="0"/>
              <a:pathLst>
                <a:path h="91439">
                  <a:moveTo>
                    <a:pt x="0" y="0"/>
                  </a:moveTo>
                  <a:lnTo>
                    <a:pt x="0" y="91439"/>
                  </a:lnTo>
                </a:path>
              </a:pathLst>
            </a:custGeom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399" name="pl632">
              <a:extLst>
                <a:ext uri="{FF2B5EF4-FFF2-40B4-BE49-F238E27FC236}">
                  <a16:creationId xmlns:a16="http://schemas.microsoft.com/office/drawing/2014/main" id="{FEA8F58B-13EE-439A-B435-FB8E25A853E5}"/>
                </a:ext>
              </a:extLst>
            </p:cNvPr>
            <p:cNvSpPr/>
            <p:nvPr/>
          </p:nvSpPr>
          <p:spPr>
            <a:xfrm>
              <a:off x="3372220" y="4757040"/>
              <a:ext cx="0" cy="91439"/>
            </a:xfrm>
            <a:custGeom>
              <a:avLst/>
              <a:gdLst/>
              <a:ahLst/>
              <a:cxnLst/>
              <a:rect l="0" t="0" r="0" b="0"/>
              <a:pathLst>
                <a:path h="91439">
                  <a:moveTo>
                    <a:pt x="0" y="0"/>
                  </a:moveTo>
                  <a:lnTo>
                    <a:pt x="0" y="91439"/>
                  </a:lnTo>
                </a:path>
              </a:pathLst>
            </a:custGeom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400" name="pl633">
              <a:extLst>
                <a:ext uri="{FF2B5EF4-FFF2-40B4-BE49-F238E27FC236}">
                  <a16:creationId xmlns:a16="http://schemas.microsoft.com/office/drawing/2014/main" id="{1F71036D-E53D-4076-8F7C-1F0513E8FB62}"/>
                </a:ext>
              </a:extLst>
            </p:cNvPr>
            <p:cNvSpPr/>
            <p:nvPr/>
          </p:nvSpPr>
          <p:spPr>
            <a:xfrm>
              <a:off x="3508354" y="4757040"/>
              <a:ext cx="0" cy="91439"/>
            </a:xfrm>
            <a:custGeom>
              <a:avLst/>
              <a:gdLst/>
              <a:ahLst/>
              <a:cxnLst/>
              <a:rect l="0" t="0" r="0" b="0"/>
              <a:pathLst>
                <a:path h="91439">
                  <a:moveTo>
                    <a:pt x="0" y="0"/>
                  </a:moveTo>
                  <a:lnTo>
                    <a:pt x="0" y="91439"/>
                  </a:lnTo>
                </a:path>
              </a:pathLst>
            </a:custGeom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401" name="pl634">
              <a:extLst>
                <a:ext uri="{FF2B5EF4-FFF2-40B4-BE49-F238E27FC236}">
                  <a16:creationId xmlns:a16="http://schemas.microsoft.com/office/drawing/2014/main" id="{372AE2AC-B3B7-4F14-810C-85A32419D13B}"/>
                </a:ext>
              </a:extLst>
            </p:cNvPr>
            <p:cNvSpPr/>
            <p:nvPr/>
          </p:nvSpPr>
          <p:spPr>
            <a:xfrm>
              <a:off x="3644488" y="4757040"/>
              <a:ext cx="0" cy="91439"/>
            </a:xfrm>
            <a:custGeom>
              <a:avLst/>
              <a:gdLst/>
              <a:ahLst/>
              <a:cxnLst/>
              <a:rect l="0" t="0" r="0" b="0"/>
              <a:pathLst>
                <a:path h="91439">
                  <a:moveTo>
                    <a:pt x="0" y="0"/>
                  </a:moveTo>
                  <a:lnTo>
                    <a:pt x="0" y="91439"/>
                  </a:lnTo>
                </a:path>
              </a:pathLst>
            </a:custGeom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402" name="pl635">
              <a:extLst>
                <a:ext uri="{FF2B5EF4-FFF2-40B4-BE49-F238E27FC236}">
                  <a16:creationId xmlns:a16="http://schemas.microsoft.com/office/drawing/2014/main" id="{7B16B23B-BB04-4723-A880-812C5B58629D}"/>
                </a:ext>
              </a:extLst>
            </p:cNvPr>
            <p:cNvSpPr/>
            <p:nvPr/>
          </p:nvSpPr>
          <p:spPr>
            <a:xfrm>
              <a:off x="3780622" y="4757040"/>
              <a:ext cx="0" cy="91439"/>
            </a:xfrm>
            <a:custGeom>
              <a:avLst/>
              <a:gdLst/>
              <a:ahLst/>
              <a:cxnLst/>
              <a:rect l="0" t="0" r="0" b="0"/>
              <a:pathLst>
                <a:path h="91439">
                  <a:moveTo>
                    <a:pt x="0" y="0"/>
                  </a:moveTo>
                  <a:lnTo>
                    <a:pt x="0" y="91439"/>
                  </a:lnTo>
                </a:path>
              </a:pathLst>
            </a:custGeom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403" name="pl636">
              <a:extLst>
                <a:ext uri="{FF2B5EF4-FFF2-40B4-BE49-F238E27FC236}">
                  <a16:creationId xmlns:a16="http://schemas.microsoft.com/office/drawing/2014/main" id="{A408FD4C-B872-4B2A-B132-DFD8DE87D7AD}"/>
                </a:ext>
              </a:extLst>
            </p:cNvPr>
            <p:cNvSpPr/>
            <p:nvPr/>
          </p:nvSpPr>
          <p:spPr>
            <a:xfrm>
              <a:off x="3916756" y="4757040"/>
              <a:ext cx="0" cy="91439"/>
            </a:xfrm>
            <a:custGeom>
              <a:avLst/>
              <a:gdLst/>
              <a:ahLst/>
              <a:cxnLst/>
              <a:rect l="0" t="0" r="0" b="0"/>
              <a:pathLst>
                <a:path h="91439">
                  <a:moveTo>
                    <a:pt x="0" y="0"/>
                  </a:moveTo>
                  <a:lnTo>
                    <a:pt x="0" y="91439"/>
                  </a:lnTo>
                </a:path>
              </a:pathLst>
            </a:custGeom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404" name="pl637">
              <a:extLst>
                <a:ext uri="{FF2B5EF4-FFF2-40B4-BE49-F238E27FC236}">
                  <a16:creationId xmlns:a16="http://schemas.microsoft.com/office/drawing/2014/main" id="{0A3B2005-DED8-45E5-BE2D-376F7D422AA2}"/>
                </a:ext>
              </a:extLst>
            </p:cNvPr>
            <p:cNvSpPr/>
            <p:nvPr/>
          </p:nvSpPr>
          <p:spPr>
            <a:xfrm>
              <a:off x="4052889" y="4757040"/>
              <a:ext cx="0" cy="91439"/>
            </a:xfrm>
            <a:custGeom>
              <a:avLst/>
              <a:gdLst/>
              <a:ahLst/>
              <a:cxnLst/>
              <a:rect l="0" t="0" r="0" b="0"/>
              <a:pathLst>
                <a:path h="91439">
                  <a:moveTo>
                    <a:pt x="0" y="0"/>
                  </a:moveTo>
                  <a:lnTo>
                    <a:pt x="0" y="91439"/>
                  </a:lnTo>
                </a:path>
              </a:pathLst>
            </a:custGeom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405" name="pl638">
              <a:extLst>
                <a:ext uri="{FF2B5EF4-FFF2-40B4-BE49-F238E27FC236}">
                  <a16:creationId xmlns:a16="http://schemas.microsoft.com/office/drawing/2014/main" id="{82F216EA-8FDB-44AC-A0F8-D4864416CF74}"/>
                </a:ext>
              </a:extLst>
            </p:cNvPr>
            <p:cNvSpPr/>
            <p:nvPr/>
          </p:nvSpPr>
          <p:spPr>
            <a:xfrm>
              <a:off x="4189023" y="4757040"/>
              <a:ext cx="0" cy="91439"/>
            </a:xfrm>
            <a:custGeom>
              <a:avLst/>
              <a:gdLst/>
              <a:ahLst/>
              <a:cxnLst/>
              <a:rect l="0" t="0" r="0" b="0"/>
              <a:pathLst>
                <a:path h="91439">
                  <a:moveTo>
                    <a:pt x="0" y="0"/>
                  </a:moveTo>
                  <a:lnTo>
                    <a:pt x="0" y="91439"/>
                  </a:lnTo>
                </a:path>
              </a:pathLst>
            </a:custGeom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406" name="pl639">
              <a:extLst>
                <a:ext uri="{FF2B5EF4-FFF2-40B4-BE49-F238E27FC236}">
                  <a16:creationId xmlns:a16="http://schemas.microsoft.com/office/drawing/2014/main" id="{274CD25A-0AC4-49EA-88F7-A04BD8C35AC3}"/>
                </a:ext>
              </a:extLst>
            </p:cNvPr>
            <p:cNvSpPr/>
            <p:nvPr/>
          </p:nvSpPr>
          <p:spPr>
            <a:xfrm>
              <a:off x="4325157" y="4757040"/>
              <a:ext cx="0" cy="91439"/>
            </a:xfrm>
            <a:custGeom>
              <a:avLst/>
              <a:gdLst/>
              <a:ahLst/>
              <a:cxnLst/>
              <a:rect l="0" t="0" r="0" b="0"/>
              <a:pathLst>
                <a:path h="91439">
                  <a:moveTo>
                    <a:pt x="0" y="0"/>
                  </a:moveTo>
                  <a:lnTo>
                    <a:pt x="0" y="91439"/>
                  </a:lnTo>
                </a:path>
              </a:pathLst>
            </a:custGeom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407" name="pl640">
              <a:extLst>
                <a:ext uri="{FF2B5EF4-FFF2-40B4-BE49-F238E27FC236}">
                  <a16:creationId xmlns:a16="http://schemas.microsoft.com/office/drawing/2014/main" id="{EAF066FC-02EB-43F8-A320-C2CDC3E6E3C1}"/>
                </a:ext>
              </a:extLst>
            </p:cNvPr>
            <p:cNvSpPr/>
            <p:nvPr/>
          </p:nvSpPr>
          <p:spPr>
            <a:xfrm>
              <a:off x="4461291" y="4757040"/>
              <a:ext cx="0" cy="91439"/>
            </a:xfrm>
            <a:custGeom>
              <a:avLst/>
              <a:gdLst/>
              <a:ahLst/>
              <a:cxnLst/>
              <a:rect l="0" t="0" r="0" b="0"/>
              <a:pathLst>
                <a:path h="91439">
                  <a:moveTo>
                    <a:pt x="0" y="0"/>
                  </a:moveTo>
                  <a:lnTo>
                    <a:pt x="0" y="91439"/>
                  </a:lnTo>
                </a:path>
              </a:pathLst>
            </a:custGeom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408" name="pl641">
              <a:extLst>
                <a:ext uri="{FF2B5EF4-FFF2-40B4-BE49-F238E27FC236}">
                  <a16:creationId xmlns:a16="http://schemas.microsoft.com/office/drawing/2014/main" id="{F3634AF3-B04F-4706-967C-22A0CC951E7B}"/>
                </a:ext>
              </a:extLst>
            </p:cNvPr>
            <p:cNvSpPr/>
            <p:nvPr/>
          </p:nvSpPr>
          <p:spPr>
            <a:xfrm>
              <a:off x="4597425" y="4757040"/>
              <a:ext cx="0" cy="91439"/>
            </a:xfrm>
            <a:custGeom>
              <a:avLst/>
              <a:gdLst/>
              <a:ahLst/>
              <a:cxnLst/>
              <a:rect l="0" t="0" r="0" b="0"/>
              <a:pathLst>
                <a:path h="91439">
                  <a:moveTo>
                    <a:pt x="0" y="0"/>
                  </a:moveTo>
                  <a:lnTo>
                    <a:pt x="0" y="91439"/>
                  </a:lnTo>
                </a:path>
              </a:pathLst>
            </a:custGeom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409" name="pl642">
              <a:extLst>
                <a:ext uri="{FF2B5EF4-FFF2-40B4-BE49-F238E27FC236}">
                  <a16:creationId xmlns:a16="http://schemas.microsoft.com/office/drawing/2014/main" id="{4863405A-2740-4643-A4E1-E5307FB77FA2}"/>
                </a:ext>
              </a:extLst>
            </p:cNvPr>
            <p:cNvSpPr/>
            <p:nvPr/>
          </p:nvSpPr>
          <p:spPr>
            <a:xfrm>
              <a:off x="4733558" y="4757040"/>
              <a:ext cx="0" cy="91439"/>
            </a:xfrm>
            <a:custGeom>
              <a:avLst/>
              <a:gdLst/>
              <a:ahLst/>
              <a:cxnLst/>
              <a:rect l="0" t="0" r="0" b="0"/>
              <a:pathLst>
                <a:path h="91439">
                  <a:moveTo>
                    <a:pt x="0" y="0"/>
                  </a:moveTo>
                  <a:lnTo>
                    <a:pt x="0" y="91439"/>
                  </a:lnTo>
                </a:path>
              </a:pathLst>
            </a:custGeom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410" name="pl643">
              <a:extLst>
                <a:ext uri="{FF2B5EF4-FFF2-40B4-BE49-F238E27FC236}">
                  <a16:creationId xmlns:a16="http://schemas.microsoft.com/office/drawing/2014/main" id="{38097251-CB74-40BB-A3A8-835BCAC50EE1}"/>
                </a:ext>
              </a:extLst>
            </p:cNvPr>
            <p:cNvSpPr/>
            <p:nvPr/>
          </p:nvSpPr>
          <p:spPr>
            <a:xfrm>
              <a:off x="4869692" y="4757040"/>
              <a:ext cx="0" cy="91439"/>
            </a:xfrm>
            <a:custGeom>
              <a:avLst/>
              <a:gdLst/>
              <a:ahLst/>
              <a:cxnLst/>
              <a:rect l="0" t="0" r="0" b="0"/>
              <a:pathLst>
                <a:path h="91439">
                  <a:moveTo>
                    <a:pt x="0" y="0"/>
                  </a:moveTo>
                  <a:lnTo>
                    <a:pt x="0" y="91439"/>
                  </a:lnTo>
                </a:path>
              </a:pathLst>
            </a:custGeom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411" name="pl644">
              <a:extLst>
                <a:ext uri="{FF2B5EF4-FFF2-40B4-BE49-F238E27FC236}">
                  <a16:creationId xmlns:a16="http://schemas.microsoft.com/office/drawing/2014/main" id="{76B0601B-E6B7-48C1-9745-86049E177AF1}"/>
                </a:ext>
              </a:extLst>
            </p:cNvPr>
            <p:cNvSpPr/>
            <p:nvPr/>
          </p:nvSpPr>
          <p:spPr>
            <a:xfrm>
              <a:off x="5005826" y="4757040"/>
              <a:ext cx="0" cy="91439"/>
            </a:xfrm>
            <a:custGeom>
              <a:avLst/>
              <a:gdLst/>
              <a:ahLst/>
              <a:cxnLst/>
              <a:rect l="0" t="0" r="0" b="0"/>
              <a:pathLst>
                <a:path h="91439">
                  <a:moveTo>
                    <a:pt x="0" y="0"/>
                  </a:moveTo>
                  <a:lnTo>
                    <a:pt x="0" y="91439"/>
                  </a:lnTo>
                </a:path>
              </a:pathLst>
            </a:custGeom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412" name="pl645">
              <a:extLst>
                <a:ext uri="{FF2B5EF4-FFF2-40B4-BE49-F238E27FC236}">
                  <a16:creationId xmlns:a16="http://schemas.microsoft.com/office/drawing/2014/main" id="{8BE23E28-B4D6-4CC6-A827-0F8B0680A680}"/>
                </a:ext>
              </a:extLst>
            </p:cNvPr>
            <p:cNvSpPr/>
            <p:nvPr/>
          </p:nvSpPr>
          <p:spPr>
            <a:xfrm>
              <a:off x="5141960" y="4757040"/>
              <a:ext cx="0" cy="91439"/>
            </a:xfrm>
            <a:custGeom>
              <a:avLst/>
              <a:gdLst/>
              <a:ahLst/>
              <a:cxnLst/>
              <a:rect l="0" t="0" r="0" b="0"/>
              <a:pathLst>
                <a:path h="91439">
                  <a:moveTo>
                    <a:pt x="0" y="0"/>
                  </a:moveTo>
                  <a:lnTo>
                    <a:pt x="0" y="91439"/>
                  </a:lnTo>
                </a:path>
              </a:pathLst>
            </a:custGeom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413" name="pl646">
              <a:extLst>
                <a:ext uri="{FF2B5EF4-FFF2-40B4-BE49-F238E27FC236}">
                  <a16:creationId xmlns:a16="http://schemas.microsoft.com/office/drawing/2014/main" id="{38945D0D-8099-4482-AF27-0BF857EEA5E5}"/>
                </a:ext>
              </a:extLst>
            </p:cNvPr>
            <p:cNvSpPr/>
            <p:nvPr/>
          </p:nvSpPr>
          <p:spPr>
            <a:xfrm>
              <a:off x="5278093" y="4757040"/>
              <a:ext cx="0" cy="91439"/>
            </a:xfrm>
            <a:custGeom>
              <a:avLst/>
              <a:gdLst/>
              <a:ahLst/>
              <a:cxnLst/>
              <a:rect l="0" t="0" r="0" b="0"/>
              <a:pathLst>
                <a:path h="91439">
                  <a:moveTo>
                    <a:pt x="0" y="0"/>
                  </a:moveTo>
                  <a:lnTo>
                    <a:pt x="0" y="91439"/>
                  </a:lnTo>
                </a:path>
              </a:pathLst>
            </a:custGeom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414" name="pl647">
              <a:extLst>
                <a:ext uri="{FF2B5EF4-FFF2-40B4-BE49-F238E27FC236}">
                  <a16:creationId xmlns:a16="http://schemas.microsoft.com/office/drawing/2014/main" id="{2F65B76A-B565-49F8-AD58-BA4851F4B7FC}"/>
                </a:ext>
              </a:extLst>
            </p:cNvPr>
            <p:cNvSpPr/>
            <p:nvPr/>
          </p:nvSpPr>
          <p:spPr>
            <a:xfrm>
              <a:off x="5414227" y="4757040"/>
              <a:ext cx="0" cy="91439"/>
            </a:xfrm>
            <a:custGeom>
              <a:avLst/>
              <a:gdLst/>
              <a:ahLst/>
              <a:cxnLst/>
              <a:rect l="0" t="0" r="0" b="0"/>
              <a:pathLst>
                <a:path h="91439">
                  <a:moveTo>
                    <a:pt x="0" y="0"/>
                  </a:moveTo>
                  <a:lnTo>
                    <a:pt x="0" y="91439"/>
                  </a:lnTo>
                </a:path>
              </a:pathLst>
            </a:custGeom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415" name="pl648">
              <a:extLst>
                <a:ext uri="{FF2B5EF4-FFF2-40B4-BE49-F238E27FC236}">
                  <a16:creationId xmlns:a16="http://schemas.microsoft.com/office/drawing/2014/main" id="{0C9ED2DB-B25E-4C75-9E3A-2086D9ED125B}"/>
                </a:ext>
              </a:extLst>
            </p:cNvPr>
            <p:cNvSpPr/>
            <p:nvPr/>
          </p:nvSpPr>
          <p:spPr>
            <a:xfrm>
              <a:off x="5550361" y="4757040"/>
              <a:ext cx="0" cy="91439"/>
            </a:xfrm>
            <a:custGeom>
              <a:avLst/>
              <a:gdLst/>
              <a:ahLst/>
              <a:cxnLst/>
              <a:rect l="0" t="0" r="0" b="0"/>
              <a:pathLst>
                <a:path h="91439">
                  <a:moveTo>
                    <a:pt x="0" y="0"/>
                  </a:moveTo>
                  <a:lnTo>
                    <a:pt x="0" y="91439"/>
                  </a:lnTo>
                </a:path>
              </a:pathLst>
            </a:custGeom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416" name="pl649">
              <a:extLst>
                <a:ext uri="{FF2B5EF4-FFF2-40B4-BE49-F238E27FC236}">
                  <a16:creationId xmlns:a16="http://schemas.microsoft.com/office/drawing/2014/main" id="{6E90C768-0885-4BDB-BD59-A6CFB9FCE552}"/>
                </a:ext>
              </a:extLst>
            </p:cNvPr>
            <p:cNvSpPr/>
            <p:nvPr/>
          </p:nvSpPr>
          <p:spPr>
            <a:xfrm>
              <a:off x="5686495" y="4757040"/>
              <a:ext cx="0" cy="91439"/>
            </a:xfrm>
            <a:custGeom>
              <a:avLst/>
              <a:gdLst/>
              <a:ahLst/>
              <a:cxnLst/>
              <a:rect l="0" t="0" r="0" b="0"/>
              <a:pathLst>
                <a:path h="91439">
                  <a:moveTo>
                    <a:pt x="0" y="0"/>
                  </a:moveTo>
                  <a:lnTo>
                    <a:pt x="0" y="91439"/>
                  </a:lnTo>
                </a:path>
              </a:pathLst>
            </a:custGeom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417" name="pl650">
              <a:extLst>
                <a:ext uri="{FF2B5EF4-FFF2-40B4-BE49-F238E27FC236}">
                  <a16:creationId xmlns:a16="http://schemas.microsoft.com/office/drawing/2014/main" id="{CF23135E-5911-4737-A73A-EFBCC38DAB99}"/>
                </a:ext>
              </a:extLst>
            </p:cNvPr>
            <p:cNvSpPr/>
            <p:nvPr/>
          </p:nvSpPr>
          <p:spPr>
            <a:xfrm>
              <a:off x="5822629" y="4757040"/>
              <a:ext cx="0" cy="91439"/>
            </a:xfrm>
            <a:custGeom>
              <a:avLst/>
              <a:gdLst/>
              <a:ahLst/>
              <a:cxnLst/>
              <a:rect l="0" t="0" r="0" b="0"/>
              <a:pathLst>
                <a:path h="91439">
                  <a:moveTo>
                    <a:pt x="0" y="0"/>
                  </a:moveTo>
                  <a:lnTo>
                    <a:pt x="0" y="91439"/>
                  </a:lnTo>
                </a:path>
              </a:pathLst>
            </a:custGeom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418" name="pl651">
              <a:extLst>
                <a:ext uri="{FF2B5EF4-FFF2-40B4-BE49-F238E27FC236}">
                  <a16:creationId xmlns:a16="http://schemas.microsoft.com/office/drawing/2014/main" id="{F82B55AD-D9B3-4ABF-910D-9E66CC2DCDCC}"/>
                </a:ext>
              </a:extLst>
            </p:cNvPr>
            <p:cNvSpPr/>
            <p:nvPr/>
          </p:nvSpPr>
          <p:spPr>
            <a:xfrm>
              <a:off x="5958762" y="4757040"/>
              <a:ext cx="0" cy="91439"/>
            </a:xfrm>
            <a:custGeom>
              <a:avLst/>
              <a:gdLst/>
              <a:ahLst/>
              <a:cxnLst/>
              <a:rect l="0" t="0" r="0" b="0"/>
              <a:pathLst>
                <a:path h="91439">
                  <a:moveTo>
                    <a:pt x="0" y="0"/>
                  </a:moveTo>
                  <a:lnTo>
                    <a:pt x="0" y="91439"/>
                  </a:lnTo>
                </a:path>
              </a:pathLst>
            </a:custGeom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419" name="pl652">
              <a:extLst>
                <a:ext uri="{FF2B5EF4-FFF2-40B4-BE49-F238E27FC236}">
                  <a16:creationId xmlns:a16="http://schemas.microsoft.com/office/drawing/2014/main" id="{EE1DD79C-4554-4B8F-95E7-0ED5A189F880}"/>
                </a:ext>
              </a:extLst>
            </p:cNvPr>
            <p:cNvSpPr/>
            <p:nvPr/>
          </p:nvSpPr>
          <p:spPr>
            <a:xfrm>
              <a:off x="6094896" y="4757040"/>
              <a:ext cx="0" cy="91439"/>
            </a:xfrm>
            <a:custGeom>
              <a:avLst/>
              <a:gdLst/>
              <a:ahLst/>
              <a:cxnLst/>
              <a:rect l="0" t="0" r="0" b="0"/>
              <a:pathLst>
                <a:path h="91439">
                  <a:moveTo>
                    <a:pt x="0" y="0"/>
                  </a:moveTo>
                  <a:lnTo>
                    <a:pt x="0" y="91439"/>
                  </a:lnTo>
                </a:path>
              </a:pathLst>
            </a:custGeom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420" name="pl653">
              <a:extLst>
                <a:ext uri="{FF2B5EF4-FFF2-40B4-BE49-F238E27FC236}">
                  <a16:creationId xmlns:a16="http://schemas.microsoft.com/office/drawing/2014/main" id="{4C23894C-5823-4311-932D-5F33C4FD7032}"/>
                </a:ext>
              </a:extLst>
            </p:cNvPr>
            <p:cNvSpPr/>
            <p:nvPr/>
          </p:nvSpPr>
          <p:spPr>
            <a:xfrm>
              <a:off x="6231030" y="4757040"/>
              <a:ext cx="0" cy="91439"/>
            </a:xfrm>
            <a:custGeom>
              <a:avLst/>
              <a:gdLst/>
              <a:ahLst/>
              <a:cxnLst/>
              <a:rect l="0" t="0" r="0" b="0"/>
              <a:pathLst>
                <a:path h="91439">
                  <a:moveTo>
                    <a:pt x="0" y="0"/>
                  </a:moveTo>
                  <a:lnTo>
                    <a:pt x="0" y="91439"/>
                  </a:lnTo>
                </a:path>
              </a:pathLst>
            </a:custGeom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421" name="pl654">
              <a:extLst>
                <a:ext uri="{FF2B5EF4-FFF2-40B4-BE49-F238E27FC236}">
                  <a16:creationId xmlns:a16="http://schemas.microsoft.com/office/drawing/2014/main" id="{3FF3F153-2E4B-4316-B418-B2F298B2F4D4}"/>
                </a:ext>
              </a:extLst>
            </p:cNvPr>
            <p:cNvSpPr/>
            <p:nvPr/>
          </p:nvSpPr>
          <p:spPr>
            <a:xfrm>
              <a:off x="6367164" y="4757040"/>
              <a:ext cx="0" cy="91439"/>
            </a:xfrm>
            <a:custGeom>
              <a:avLst/>
              <a:gdLst/>
              <a:ahLst/>
              <a:cxnLst/>
              <a:rect l="0" t="0" r="0" b="0"/>
              <a:pathLst>
                <a:path h="91439">
                  <a:moveTo>
                    <a:pt x="0" y="0"/>
                  </a:moveTo>
                  <a:lnTo>
                    <a:pt x="0" y="91439"/>
                  </a:lnTo>
                </a:path>
              </a:pathLst>
            </a:custGeom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422" name="pl655">
              <a:extLst>
                <a:ext uri="{FF2B5EF4-FFF2-40B4-BE49-F238E27FC236}">
                  <a16:creationId xmlns:a16="http://schemas.microsoft.com/office/drawing/2014/main" id="{D2A87FA3-E66B-4E68-9AB2-417FF72A0D94}"/>
                </a:ext>
              </a:extLst>
            </p:cNvPr>
            <p:cNvSpPr/>
            <p:nvPr/>
          </p:nvSpPr>
          <p:spPr>
            <a:xfrm>
              <a:off x="6503298" y="4757040"/>
              <a:ext cx="0" cy="91439"/>
            </a:xfrm>
            <a:custGeom>
              <a:avLst/>
              <a:gdLst/>
              <a:ahLst/>
              <a:cxnLst/>
              <a:rect l="0" t="0" r="0" b="0"/>
              <a:pathLst>
                <a:path h="91439">
                  <a:moveTo>
                    <a:pt x="0" y="0"/>
                  </a:moveTo>
                  <a:lnTo>
                    <a:pt x="0" y="91439"/>
                  </a:lnTo>
                </a:path>
              </a:pathLst>
            </a:custGeom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423" name="pl656">
              <a:extLst>
                <a:ext uri="{FF2B5EF4-FFF2-40B4-BE49-F238E27FC236}">
                  <a16:creationId xmlns:a16="http://schemas.microsoft.com/office/drawing/2014/main" id="{52698ED5-7BDE-4E18-85CB-92BD68EEE060}"/>
                </a:ext>
              </a:extLst>
            </p:cNvPr>
            <p:cNvSpPr/>
            <p:nvPr/>
          </p:nvSpPr>
          <p:spPr>
            <a:xfrm>
              <a:off x="6639431" y="4757040"/>
              <a:ext cx="0" cy="91439"/>
            </a:xfrm>
            <a:custGeom>
              <a:avLst/>
              <a:gdLst/>
              <a:ahLst/>
              <a:cxnLst/>
              <a:rect l="0" t="0" r="0" b="0"/>
              <a:pathLst>
                <a:path h="91439">
                  <a:moveTo>
                    <a:pt x="0" y="0"/>
                  </a:moveTo>
                  <a:lnTo>
                    <a:pt x="0" y="91439"/>
                  </a:lnTo>
                </a:path>
              </a:pathLst>
            </a:custGeom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424" name="pl657">
              <a:extLst>
                <a:ext uri="{FF2B5EF4-FFF2-40B4-BE49-F238E27FC236}">
                  <a16:creationId xmlns:a16="http://schemas.microsoft.com/office/drawing/2014/main" id="{18C7E485-F987-48A5-907B-B75F110FB344}"/>
                </a:ext>
              </a:extLst>
            </p:cNvPr>
            <p:cNvSpPr/>
            <p:nvPr/>
          </p:nvSpPr>
          <p:spPr>
            <a:xfrm>
              <a:off x="6775565" y="4757040"/>
              <a:ext cx="0" cy="91439"/>
            </a:xfrm>
            <a:custGeom>
              <a:avLst/>
              <a:gdLst/>
              <a:ahLst/>
              <a:cxnLst/>
              <a:rect l="0" t="0" r="0" b="0"/>
              <a:pathLst>
                <a:path h="91439">
                  <a:moveTo>
                    <a:pt x="0" y="0"/>
                  </a:moveTo>
                  <a:lnTo>
                    <a:pt x="0" y="91439"/>
                  </a:lnTo>
                </a:path>
              </a:pathLst>
            </a:custGeom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425" name="pl658">
              <a:extLst>
                <a:ext uri="{FF2B5EF4-FFF2-40B4-BE49-F238E27FC236}">
                  <a16:creationId xmlns:a16="http://schemas.microsoft.com/office/drawing/2014/main" id="{8C8C5414-88B9-4C69-BF22-FD917D8445D3}"/>
                </a:ext>
              </a:extLst>
            </p:cNvPr>
            <p:cNvSpPr/>
            <p:nvPr/>
          </p:nvSpPr>
          <p:spPr>
            <a:xfrm>
              <a:off x="6911699" y="4757040"/>
              <a:ext cx="0" cy="91439"/>
            </a:xfrm>
            <a:custGeom>
              <a:avLst/>
              <a:gdLst/>
              <a:ahLst/>
              <a:cxnLst/>
              <a:rect l="0" t="0" r="0" b="0"/>
              <a:pathLst>
                <a:path h="91439">
                  <a:moveTo>
                    <a:pt x="0" y="0"/>
                  </a:moveTo>
                  <a:lnTo>
                    <a:pt x="0" y="91439"/>
                  </a:lnTo>
                </a:path>
              </a:pathLst>
            </a:custGeom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426" name="pl659">
              <a:extLst>
                <a:ext uri="{FF2B5EF4-FFF2-40B4-BE49-F238E27FC236}">
                  <a16:creationId xmlns:a16="http://schemas.microsoft.com/office/drawing/2014/main" id="{E5CE144B-E442-4924-BD34-A06D35F71630}"/>
                </a:ext>
              </a:extLst>
            </p:cNvPr>
            <p:cNvSpPr/>
            <p:nvPr/>
          </p:nvSpPr>
          <p:spPr>
            <a:xfrm>
              <a:off x="7047833" y="4757040"/>
              <a:ext cx="0" cy="91439"/>
            </a:xfrm>
            <a:custGeom>
              <a:avLst/>
              <a:gdLst/>
              <a:ahLst/>
              <a:cxnLst/>
              <a:rect l="0" t="0" r="0" b="0"/>
              <a:pathLst>
                <a:path h="91439">
                  <a:moveTo>
                    <a:pt x="0" y="0"/>
                  </a:moveTo>
                  <a:lnTo>
                    <a:pt x="0" y="91439"/>
                  </a:lnTo>
                </a:path>
              </a:pathLst>
            </a:custGeom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427" name="pl660">
              <a:extLst>
                <a:ext uri="{FF2B5EF4-FFF2-40B4-BE49-F238E27FC236}">
                  <a16:creationId xmlns:a16="http://schemas.microsoft.com/office/drawing/2014/main" id="{FA3B4FA1-B8CF-424C-A9C1-C37CCC7082CA}"/>
                </a:ext>
              </a:extLst>
            </p:cNvPr>
            <p:cNvSpPr/>
            <p:nvPr/>
          </p:nvSpPr>
          <p:spPr>
            <a:xfrm>
              <a:off x="7183967" y="4757040"/>
              <a:ext cx="0" cy="91439"/>
            </a:xfrm>
            <a:custGeom>
              <a:avLst/>
              <a:gdLst/>
              <a:ahLst/>
              <a:cxnLst/>
              <a:rect l="0" t="0" r="0" b="0"/>
              <a:pathLst>
                <a:path h="91439">
                  <a:moveTo>
                    <a:pt x="0" y="0"/>
                  </a:moveTo>
                  <a:lnTo>
                    <a:pt x="0" y="91439"/>
                  </a:lnTo>
                </a:path>
              </a:pathLst>
            </a:custGeom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428" name="pl661">
              <a:extLst>
                <a:ext uri="{FF2B5EF4-FFF2-40B4-BE49-F238E27FC236}">
                  <a16:creationId xmlns:a16="http://schemas.microsoft.com/office/drawing/2014/main" id="{84351C75-2AA9-4710-9335-BDE7223A64BB}"/>
                </a:ext>
              </a:extLst>
            </p:cNvPr>
            <p:cNvSpPr/>
            <p:nvPr/>
          </p:nvSpPr>
          <p:spPr>
            <a:xfrm>
              <a:off x="7320100" y="4757040"/>
              <a:ext cx="0" cy="91439"/>
            </a:xfrm>
            <a:custGeom>
              <a:avLst/>
              <a:gdLst/>
              <a:ahLst/>
              <a:cxnLst/>
              <a:rect l="0" t="0" r="0" b="0"/>
              <a:pathLst>
                <a:path h="91439">
                  <a:moveTo>
                    <a:pt x="0" y="0"/>
                  </a:moveTo>
                  <a:lnTo>
                    <a:pt x="0" y="91439"/>
                  </a:lnTo>
                </a:path>
              </a:pathLst>
            </a:custGeom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429" name="pl662">
              <a:extLst>
                <a:ext uri="{FF2B5EF4-FFF2-40B4-BE49-F238E27FC236}">
                  <a16:creationId xmlns:a16="http://schemas.microsoft.com/office/drawing/2014/main" id="{F78978A7-771A-41E6-8B5C-7AA57A6BFCCB}"/>
                </a:ext>
              </a:extLst>
            </p:cNvPr>
            <p:cNvSpPr/>
            <p:nvPr/>
          </p:nvSpPr>
          <p:spPr>
            <a:xfrm>
              <a:off x="7456234" y="4757040"/>
              <a:ext cx="0" cy="91439"/>
            </a:xfrm>
            <a:custGeom>
              <a:avLst/>
              <a:gdLst/>
              <a:ahLst/>
              <a:cxnLst/>
              <a:rect l="0" t="0" r="0" b="0"/>
              <a:pathLst>
                <a:path h="91439">
                  <a:moveTo>
                    <a:pt x="0" y="0"/>
                  </a:moveTo>
                  <a:lnTo>
                    <a:pt x="0" y="91439"/>
                  </a:lnTo>
                </a:path>
              </a:pathLst>
            </a:custGeom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430" name="pl663">
              <a:extLst>
                <a:ext uri="{FF2B5EF4-FFF2-40B4-BE49-F238E27FC236}">
                  <a16:creationId xmlns:a16="http://schemas.microsoft.com/office/drawing/2014/main" id="{BDAF5C09-ABCC-4E27-BBD6-BE26D20896F6}"/>
                </a:ext>
              </a:extLst>
            </p:cNvPr>
            <p:cNvSpPr/>
            <p:nvPr/>
          </p:nvSpPr>
          <p:spPr>
            <a:xfrm>
              <a:off x="7592368" y="4757040"/>
              <a:ext cx="0" cy="91439"/>
            </a:xfrm>
            <a:custGeom>
              <a:avLst/>
              <a:gdLst/>
              <a:ahLst/>
              <a:cxnLst/>
              <a:rect l="0" t="0" r="0" b="0"/>
              <a:pathLst>
                <a:path h="91439">
                  <a:moveTo>
                    <a:pt x="0" y="0"/>
                  </a:moveTo>
                  <a:lnTo>
                    <a:pt x="0" y="91439"/>
                  </a:lnTo>
                </a:path>
              </a:pathLst>
            </a:custGeom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431" name="pl664">
              <a:extLst>
                <a:ext uri="{FF2B5EF4-FFF2-40B4-BE49-F238E27FC236}">
                  <a16:creationId xmlns:a16="http://schemas.microsoft.com/office/drawing/2014/main" id="{47454A63-8601-45C5-82B9-6F4013EB9295}"/>
                </a:ext>
              </a:extLst>
            </p:cNvPr>
            <p:cNvSpPr/>
            <p:nvPr/>
          </p:nvSpPr>
          <p:spPr>
            <a:xfrm>
              <a:off x="7728502" y="4757040"/>
              <a:ext cx="0" cy="91439"/>
            </a:xfrm>
            <a:custGeom>
              <a:avLst/>
              <a:gdLst/>
              <a:ahLst/>
              <a:cxnLst/>
              <a:rect l="0" t="0" r="0" b="0"/>
              <a:pathLst>
                <a:path h="91439">
                  <a:moveTo>
                    <a:pt x="0" y="0"/>
                  </a:moveTo>
                  <a:lnTo>
                    <a:pt x="0" y="91439"/>
                  </a:lnTo>
                </a:path>
              </a:pathLst>
            </a:custGeom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432" name="pl665">
              <a:extLst>
                <a:ext uri="{FF2B5EF4-FFF2-40B4-BE49-F238E27FC236}">
                  <a16:creationId xmlns:a16="http://schemas.microsoft.com/office/drawing/2014/main" id="{1587F285-8951-4B23-9444-819469C2A450}"/>
                </a:ext>
              </a:extLst>
            </p:cNvPr>
            <p:cNvSpPr/>
            <p:nvPr/>
          </p:nvSpPr>
          <p:spPr>
            <a:xfrm>
              <a:off x="7864636" y="4757040"/>
              <a:ext cx="0" cy="91439"/>
            </a:xfrm>
            <a:custGeom>
              <a:avLst/>
              <a:gdLst/>
              <a:ahLst/>
              <a:cxnLst/>
              <a:rect l="0" t="0" r="0" b="0"/>
              <a:pathLst>
                <a:path h="91439">
                  <a:moveTo>
                    <a:pt x="0" y="0"/>
                  </a:moveTo>
                  <a:lnTo>
                    <a:pt x="0" y="91439"/>
                  </a:lnTo>
                </a:path>
              </a:pathLst>
            </a:custGeom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433" name="pl666">
              <a:extLst>
                <a:ext uri="{FF2B5EF4-FFF2-40B4-BE49-F238E27FC236}">
                  <a16:creationId xmlns:a16="http://schemas.microsoft.com/office/drawing/2014/main" id="{19B04FDC-D81B-4FBB-9D7E-0A7F8D4B3EB0}"/>
                </a:ext>
              </a:extLst>
            </p:cNvPr>
            <p:cNvSpPr/>
            <p:nvPr/>
          </p:nvSpPr>
          <p:spPr>
            <a:xfrm>
              <a:off x="8000769" y="4757040"/>
              <a:ext cx="0" cy="91439"/>
            </a:xfrm>
            <a:custGeom>
              <a:avLst/>
              <a:gdLst/>
              <a:ahLst/>
              <a:cxnLst/>
              <a:rect l="0" t="0" r="0" b="0"/>
              <a:pathLst>
                <a:path h="91439">
                  <a:moveTo>
                    <a:pt x="0" y="0"/>
                  </a:moveTo>
                  <a:lnTo>
                    <a:pt x="0" y="91439"/>
                  </a:lnTo>
                </a:path>
              </a:pathLst>
            </a:custGeom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434" name="pl667">
              <a:extLst>
                <a:ext uri="{FF2B5EF4-FFF2-40B4-BE49-F238E27FC236}">
                  <a16:creationId xmlns:a16="http://schemas.microsoft.com/office/drawing/2014/main" id="{3FDBB30D-F662-4DFC-B548-696ACF669416}"/>
                </a:ext>
              </a:extLst>
            </p:cNvPr>
            <p:cNvSpPr/>
            <p:nvPr/>
          </p:nvSpPr>
          <p:spPr>
            <a:xfrm>
              <a:off x="8136903" y="4757040"/>
              <a:ext cx="0" cy="91439"/>
            </a:xfrm>
            <a:custGeom>
              <a:avLst/>
              <a:gdLst/>
              <a:ahLst/>
              <a:cxnLst/>
              <a:rect l="0" t="0" r="0" b="0"/>
              <a:pathLst>
                <a:path h="91439">
                  <a:moveTo>
                    <a:pt x="0" y="0"/>
                  </a:moveTo>
                  <a:lnTo>
                    <a:pt x="0" y="91439"/>
                  </a:lnTo>
                </a:path>
              </a:pathLst>
            </a:custGeom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435" name="pl668">
              <a:extLst>
                <a:ext uri="{FF2B5EF4-FFF2-40B4-BE49-F238E27FC236}">
                  <a16:creationId xmlns:a16="http://schemas.microsoft.com/office/drawing/2014/main" id="{7FF1039D-1B9C-4667-AF48-F4BE6DC49700}"/>
                </a:ext>
              </a:extLst>
            </p:cNvPr>
            <p:cNvSpPr/>
            <p:nvPr/>
          </p:nvSpPr>
          <p:spPr>
            <a:xfrm>
              <a:off x="8273037" y="4757040"/>
              <a:ext cx="0" cy="91439"/>
            </a:xfrm>
            <a:custGeom>
              <a:avLst/>
              <a:gdLst/>
              <a:ahLst/>
              <a:cxnLst/>
              <a:rect l="0" t="0" r="0" b="0"/>
              <a:pathLst>
                <a:path h="91439">
                  <a:moveTo>
                    <a:pt x="0" y="0"/>
                  </a:moveTo>
                  <a:lnTo>
                    <a:pt x="0" y="91439"/>
                  </a:lnTo>
                </a:path>
              </a:pathLst>
            </a:custGeom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436" name="tx669">
              <a:extLst>
                <a:ext uri="{FF2B5EF4-FFF2-40B4-BE49-F238E27FC236}">
                  <a16:creationId xmlns:a16="http://schemas.microsoft.com/office/drawing/2014/main" id="{23034DD7-5CD1-401C-BF34-2C5108FBA833}"/>
                </a:ext>
              </a:extLst>
            </p:cNvPr>
            <p:cNvSpPr/>
            <p:nvPr/>
          </p:nvSpPr>
          <p:spPr>
            <a:xfrm rot="-5400000">
              <a:off x="1438758" y="5070603"/>
              <a:ext cx="326256" cy="64889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>
                <a:lnSpc>
                  <a:spcPts val="719"/>
                </a:lnSpc>
              </a:pPr>
              <a:r>
                <a:rPr sz="719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2017-01</a:t>
              </a:r>
            </a:p>
          </p:txBody>
        </p:sp>
        <p:sp>
          <p:nvSpPr>
            <p:cNvPr id="1437" name="tx670">
              <a:extLst>
                <a:ext uri="{FF2B5EF4-FFF2-40B4-BE49-F238E27FC236}">
                  <a16:creationId xmlns:a16="http://schemas.microsoft.com/office/drawing/2014/main" id="{DE0DEF94-00F5-4A98-BA12-4D65DE275309}"/>
                </a:ext>
              </a:extLst>
            </p:cNvPr>
            <p:cNvSpPr/>
            <p:nvPr/>
          </p:nvSpPr>
          <p:spPr>
            <a:xfrm rot="-5400000">
              <a:off x="1574891" y="5070603"/>
              <a:ext cx="326256" cy="64889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>
                <a:lnSpc>
                  <a:spcPts val="719"/>
                </a:lnSpc>
              </a:pPr>
              <a:r>
                <a:rPr sz="719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2017-02</a:t>
              </a:r>
            </a:p>
          </p:txBody>
        </p:sp>
        <p:sp>
          <p:nvSpPr>
            <p:cNvPr id="1438" name="tx671">
              <a:extLst>
                <a:ext uri="{FF2B5EF4-FFF2-40B4-BE49-F238E27FC236}">
                  <a16:creationId xmlns:a16="http://schemas.microsoft.com/office/drawing/2014/main" id="{41F0D657-CFD9-46A0-AA77-D9753A043A7D}"/>
                </a:ext>
              </a:extLst>
            </p:cNvPr>
            <p:cNvSpPr/>
            <p:nvPr/>
          </p:nvSpPr>
          <p:spPr>
            <a:xfrm rot="-5400000">
              <a:off x="1710926" y="5070504"/>
              <a:ext cx="326256" cy="65087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>
                <a:lnSpc>
                  <a:spcPts val="719"/>
                </a:lnSpc>
              </a:pPr>
              <a:r>
                <a:rPr sz="719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2017-03</a:t>
              </a:r>
            </a:p>
          </p:txBody>
        </p:sp>
        <p:sp>
          <p:nvSpPr>
            <p:cNvPr id="1439" name="tx672">
              <a:extLst>
                <a:ext uri="{FF2B5EF4-FFF2-40B4-BE49-F238E27FC236}">
                  <a16:creationId xmlns:a16="http://schemas.microsoft.com/office/drawing/2014/main" id="{BF375A4D-BC6E-4335-9027-B0F841C9C3D0}"/>
                </a:ext>
              </a:extLst>
            </p:cNvPr>
            <p:cNvSpPr/>
            <p:nvPr/>
          </p:nvSpPr>
          <p:spPr>
            <a:xfrm rot="-5400000">
              <a:off x="1847159" y="5070603"/>
              <a:ext cx="326256" cy="64889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>
                <a:lnSpc>
                  <a:spcPts val="719"/>
                </a:lnSpc>
              </a:pPr>
              <a:r>
                <a:rPr sz="719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2017-04</a:t>
              </a:r>
            </a:p>
          </p:txBody>
        </p:sp>
        <p:sp>
          <p:nvSpPr>
            <p:cNvPr id="1440" name="tx673">
              <a:extLst>
                <a:ext uri="{FF2B5EF4-FFF2-40B4-BE49-F238E27FC236}">
                  <a16:creationId xmlns:a16="http://schemas.microsoft.com/office/drawing/2014/main" id="{B3EEED89-8DCF-411C-ACA4-FA37C6CE251F}"/>
                </a:ext>
              </a:extLst>
            </p:cNvPr>
            <p:cNvSpPr/>
            <p:nvPr/>
          </p:nvSpPr>
          <p:spPr>
            <a:xfrm rot="-5400000">
              <a:off x="1983293" y="5070603"/>
              <a:ext cx="326256" cy="64889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>
                <a:lnSpc>
                  <a:spcPts val="719"/>
                </a:lnSpc>
              </a:pPr>
              <a:r>
                <a:rPr sz="719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2017-05</a:t>
              </a:r>
            </a:p>
          </p:txBody>
        </p:sp>
        <p:sp>
          <p:nvSpPr>
            <p:cNvPr id="1441" name="tx674">
              <a:extLst>
                <a:ext uri="{FF2B5EF4-FFF2-40B4-BE49-F238E27FC236}">
                  <a16:creationId xmlns:a16="http://schemas.microsoft.com/office/drawing/2014/main" id="{520F8FBD-67F5-45A3-AFAE-16EE14B3732C}"/>
                </a:ext>
              </a:extLst>
            </p:cNvPr>
            <p:cNvSpPr/>
            <p:nvPr/>
          </p:nvSpPr>
          <p:spPr>
            <a:xfrm rot="-5400000">
              <a:off x="2119427" y="5070603"/>
              <a:ext cx="326256" cy="64889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>
                <a:lnSpc>
                  <a:spcPts val="719"/>
                </a:lnSpc>
              </a:pPr>
              <a:r>
                <a:rPr sz="719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2017-06</a:t>
              </a:r>
            </a:p>
          </p:txBody>
        </p:sp>
        <p:sp>
          <p:nvSpPr>
            <p:cNvPr id="1442" name="tx675">
              <a:extLst>
                <a:ext uri="{FF2B5EF4-FFF2-40B4-BE49-F238E27FC236}">
                  <a16:creationId xmlns:a16="http://schemas.microsoft.com/office/drawing/2014/main" id="{D408E9BD-4BD8-4077-BDAC-12F4DB0DBD51}"/>
                </a:ext>
              </a:extLst>
            </p:cNvPr>
            <p:cNvSpPr/>
            <p:nvPr/>
          </p:nvSpPr>
          <p:spPr>
            <a:xfrm rot="-5400000">
              <a:off x="2255560" y="5070603"/>
              <a:ext cx="326256" cy="64889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>
                <a:lnSpc>
                  <a:spcPts val="719"/>
                </a:lnSpc>
              </a:pPr>
              <a:r>
                <a:rPr sz="719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2017-07</a:t>
              </a:r>
            </a:p>
          </p:txBody>
        </p:sp>
        <p:sp>
          <p:nvSpPr>
            <p:cNvPr id="1443" name="tx676">
              <a:extLst>
                <a:ext uri="{FF2B5EF4-FFF2-40B4-BE49-F238E27FC236}">
                  <a16:creationId xmlns:a16="http://schemas.microsoft.com/office/drawing/2014/main" id="{0901E8BE-E074-4B95-9F29-F2F14F6119F4}"/>
                </a:ext>
              </a:extLst>
            </p:cNvPr>
            <p:cNvSpPr/>
            <p:nvPr/>
          </p:nvSpPr>
          <p:spPr>
            <a:xfrm rot="-5400000">
              <a:off x="2391694" y="5070603"/>
              <a:ext cx="326256" cy="64889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>
                <a:lnSpc>
                  <a:spcPts val="719"/>
                </a:lnSpc>
              </a:pPr>
              <a:r>
                <a:rPr sz="719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2017-08</a:t>
              </a:r>
            </a:p>
          </p:txBody>
        </p:sp>
        <p:sp>
          <p:nvSpPr>
            <p:cNvPr id="1444" name="tx677">
              <a:extLst>
                <a:ext uri="{FF2B5EF4-FFF2-40B4-BE49-F238E27FC236}">
                  <a16:creationId xmlns:a16="http://schemas.microsoft.com/office/drawing/2014/main" id="{4472C09C-ABEA-4A80-B990-9A45F15D28FB}"/>
                </a:ext>
              </a:extLst>
            </p:cNvPr>
            <p:cNvSpPr/>
            <p:nvPr/>
          </p:nvSpPr>
          <p:spPr>
            <a:xfrm rot="-5400000">
              <a:off x="2527828" y="5070603"/>
              <a:ext cx="326256" cy="64889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>
                <a:lnSpc>
                  <a:spcPts val="719"/>
                </a:lnSpc>
              </a:pPr>
              <a:r>
                <a:rPr sz="719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2017-09</a:t>
              </a:r>
            </a:p>
          </p:txBody>
        </p:sp>
        <p:sp>
          <p:nvSpPr>
            <p:cNvPr id="1445" name="tx678">
              <a:extLst>
                <a:ext uri="{FF2B5EF4-FFF2-40B4-BE49-F238E27FC236}">
                  <a16:creationId xmlns:a16="http://schemas.microsoft.com/office/drawing/2014/main" id="{BE9F2009-B161-4D71-BD2E-53C675D74F46}"/>
                </a:ext>
              </a:extLst>
            </p:cNvPr>
            <p:cNvSpPr/>
            <p:nvPr/>
          </p:nvSpPr>
          <p:spPr>
            <a:xfrm rot="-5400000">
              <a:off x="2663962" y="5070603"/>
              <a:ext cx="326256" cy="64889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>
                <a:lnSpc>
                  <a:spcPts val="719"/>
                </a:lnSpc>
              </a:pPr>
              <a:r>
                <a:rPr sz="719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2017-10</a:t>
              </a:r>
            </a:p>
          </p:txBody>
        </p:sp>
        <p:sp>
          <p:nvSpPr>
            <p:cNvPr id="1446" name="tx679">
              <a:extLst>
                <a:ext uri="{FF2B5EF4-FFF2-40B4-BE49-F238E27FC236}">
                  <a16:creationId xmlns:a16="http://schemas.microsoft.com/office/drawing/2014/main" id="{A8B1D8E1-129A-4ABC-8AE6-C620406C00D1}"/>
                </a:ext>
              </a:extLst>
            </p:cNvPr>
            <p:cNvSpPr/>
            <p:nvPr/>
          </p:nvSpPr>
          <p:spPr>
            <a:xfrm rot="-5400000">
              <a:off x="2800096" y="5070603"/>
              <a:ext cx="326256" cy="64889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>
                <a:lnSpc>
                  <a:spcPts val="719"/>
                </a:lnSpc>
              </a:pPr>
              <a:r>
                <a:rPr sz="719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2017-11</a:t>
              </a:r>
            </a:p>
          </p:txBody>
        </p:sp>
        <p:sp>
          <p:nvSpPr>
            <p:cNvPr id="1447" name="tx680">
              <a:extLst>
                <a:ext uri="{FF2B5EF4-FFF2-40B4-BE49-F238E27FC236}">
                  <a16:creationId xmlns:a16="http://schemas.microsoft.com/office/drawing/2014/main" id="{533746F1-31DC-4F45-9CC8-D45739E9F8D6}"/>
                </a:ext>
              </a:extLst>
            </p:cNvPr>
            <p:cNvSpPr/>
            <p:nvPr/>
          </p:nvSpPr>
          <p:spPr>
            <a:xfrm rot="-5400000">
              <a:off x="2936229" y="5070603"/>
              <a:ext cx="326256" cy="64889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>
                <a:lnSpc>
                  <a:spcPts val="719"/>
                </a:lnSpc>
              </a:pPr>
              <a:r>
                <a:rPr sz="719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2017-12</a:t>
              </a:r>
            </a:p>
          </p:txBody>
        </p:sp>
        <p:sp>
          <p:nvSpPr>
            <p:cNvPr id="1448" name="tx681">
              <a:extLst>
                <a:ext uri="{FF2B5EF4-FFF2-40B4-BE49-F238E27FC236}">
                  <a16:creationId xmlns:a16="http://schemas.microsoft.com/office/drawing/2014/main" id="{D234CA45-17FF-4D3B-AA4E-A0374B869073}"/>
                </a:ext>
              </a:extLst>
            </p:cNvPr>
            <p:cNvSpPr/>
            <p:nvPr/>
          </p:nvSpPr>
          <p:spPr>
            <a:xfrm rot="-5400000">
              <a:off x="3072363" y="5070603"/>
              <a:ext cx="326256" cy="64889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>
                <a:lnSpc>
                  <a:spcPts val="719"/>
                </a:lnSpc>
              </a:pPr>
              <a:r>
                <a:rPr sz="719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2018-01</a:t>
              </a:r>
            </a:p>
          </p:txBody>
        </p:sp>
        <p:sp>
          <p:nvSpPr>
            <p:cNvPr id="1449" name="tx682">
              <a:extLst>
                <a:ext uri="{FF2B5EF4-FFF2-40B4-BE49-F238E27FC236}">
                  <a16:creationId xmlns:a16="http://schemas.microsoft.com/office/drawing/2014/main" id="{7BD48E22-59F7-4FDF-982A-8D9EE1C5B3E5}"/>
                </a:ext>
              </a:extLst>
            </p:cNvPr>
            <p:cNvSpPr/>
            <p:nvPr/>
          </p:nvSpPr>
          <p:spPr>
            <a:xfrm rot="-5400000">
              <a:off x="3208497" y="5070603"/>
              <a:ext cx="326256" cy="64889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>
                <a:lnSpc>
                  <a:spcPts val="719"/>
                </a:lnSpc>
              </a:pPr>
              <a:r>
                <a:rPr sz="719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2018-02</a:t>
              </a:r>
            </a:p>
          </p:txBody>
        </p:sp>
        <p:sp>
          <p:nvSpPr>
            <p:cNvPr id="1450" name="tx683">
              <a:extLst>
                <a:ext uri="{FF2B5EF4-FFF2-40B4-BE49-F238E27FC236}">
                  <a16:creationId xmlns:a16="http://schemas.microsoft.com/office/drawing/2014/main" id="{585E2239-327A-437A-AD86-F12A2E81A799}"/>
                </a:ext>
              </a:extLst>
            </p:cNvPr>
            <p:cNvSpPr/>
            <p:nvPr/>
          </p:nvSpPr>
          <p:spPr>
            <a:xfrm rot="-5400000">
              <a:off x="3344532" y="5070504"/>
              <a:ext cx="326256" cy="65087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>
                <a:lnSpc>
                  <a:spcPts val="719"/>
                </a:lnSpc>
              </a:pPr>
              <a:r>
                <a:rPr sz="719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2018-03</a:t>
              </a:r>
            </a:p>
          </p:txBody>
        </p:sp>
        <p:sp>
          <p:nvSpPr>
            <p:cNvPr id="1451" name="tx684">
              <a:extLst>
                <a:ext uri="{FF2B5EF4-FFF2-40B4-BE49-F238E27FC236}">
                  <a16:creationId xmlns:a16="http://schemas.microsoft.com/office/drawing/2014/main" id="{997D1B91-CDCB-47CC-8C44-AF3327B23D69}"/>
                </a:ext>
              </a:extLst>
            </p:cNvPr>
            <p:cNvSpPr/>
            <p:nvPr/>
          </p:nvSpPr>
          <p:spPr>
            <a:xfrm rot="-5400000">
              <a:off x="3480765" y="5070603"/>
              <a:ext cx="326256" cy="64889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>
                <a:lnSpc>
                  <a:spcPts val="719"/>
                </a:lnSpc>
              </a:pPr>
              <a:r>
                <a:rPr sz="719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2018-04</a:t>
              </a:r>
            </a:p>
          </p:txBody>
        </p:sp>
        <p:sp>
          <p:nvSpPr>
            <p:cNvPr id="1452" name="tx685">
              <a:extLst>
                <a:ext uri="{FF2B5EF4-FFF2-40B4-BE49-F238E27FC236}">
                  <a16:creationId xmlns:a16="http://schemas.microsoft.com/office/drawing/2014/main" id="{681B6473-7074-447C-9760-281B757CB0A2}"/>
                </a:ext>
              </a:extLst>
            </p:cNvPr>
            <p:cNvSpPr/>
            <p:nvPr/>
          </p:nvSpPr>
          <p:spPr>
            <a:xfrm rot="-5400000">
              <a:off x="3616898" y="5070603"/>
              <a:ext cx="326256" cy="64889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>
                <a:lnSpc>
                  <a:spcPts val="719"/>
                </a:lnSpc>
              </a:pPr>
              <a:r>
                <a:rPr sz="719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2018-05</a:t>
              </a:r>
            </a:p>
          </p:txBody>
        </p:sp>
        <p:sp>
          <p:nvSpPr>
            <p:cNvPr id="1453" name="tx686">
              <a:extLst>
                <a:ext uri="{FF2B5EF4-FFF2-40B4-BE49-F238E27FC236}">
                  <a16:creationId xmlns:a16="http://schemas.microsoft.com/office/drawing/2014/main" id="{906446F1-68BA-43D7-B629-53CADA0C039C}"/>
                </a:ext>
              </a:extLst>
            </p:cNvPr>
            <p:cNvSpPr/>
            <p:nvPr/>
          </p:nvSpPr>
          <p:spPr>
            <a:xfrm rot="-5400000">
              <a:off x="3753032" y="5070603"/>
              <a:ext cx="326256" cy="64889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>
                <a:lnSpc>
                  <a:spcPts val="719"/>
                </a:lnSpc>
              </a:pPr>
              <a:r>
                <a:rPr sz="719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2018-06</a:t>
              </a:r>
            </a:p>
          </p:txBody>
        </p:sp>
        <p:sp>
          <p:nvSpPr>
            <p:cNvPr id="1454" name="tx687">
              <a:extLst>
                <a:ext uri="{FF2B5EF4-FFF2-40B4-BE49-F238E27FC236}">
                  <a16:creationId xmlns:a16="http://schemas.microsoft.com/office/drawing/2014/main" id="{110229BE-110E-46FE-8A0F-45BC7A5FE21B}"/>
                </a:ext>
              </a:extLst>
            </p:cNvPr>
            <p:cNvSpPr/>
            <p:nvPr/>
          </p:nvSpPr>
          <p:spPr>
            <a:xfrm rot="-5400000">
              <a:off x="3889166" y="5070603"/>
              <a:ext cx="326256" cy="64889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>
                <a:lnSpc>
                  <a:spcPts val="719"/>
                </a:lnSpc>
              </a:pPr>
              <a:r>
                <a:rPr sz="719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2018-07</a:t>
              </a:r>
            </a:p>
          </p:txBody>
        </p:sp>
        <p:sp>
          <p:nvSpPr>
            <p:cNvPr id="1455" name="tx688">
              <a:extLst>
                <a:ext uri="{FF2B5EF4-FFF2-40B4-BE49-F238E27FC236}">
                  <a16:creationId xmlns:a16="http://schemas.microsoft.com/office/drawing/2014/main" id="{8A0B8BF7-5535-467F-ACDF-0AB856B686E7}"/>
                </a:ext>
              </a:extLst>
            </p:cNvPr>
            <p:cNvSpPr/>
            <p:nvPr/>
          </p:nvSpPr>
          <p:spPr>
            <a:xfrm rot="-5400000">
              <a:off x="4025300" y="5070603"/>
              <a:ext cx="326256" cy="64889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>
                <a:lnSpc>
                  <a:spcPts val="719"/>
                </a:lnSpc>
              </a:pPr>
              <a:r>
                <a:rPr sz="719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2018-08</a:t>
              </a:r>
            </a:p>
          </p:txBody>
        </p:sp>
        <p:sp>
          <p:nvSpPr>
            <p:cNvPr id="1456" name="tx689">
              <a:extLst>
                <a:ext uri="{FF2B5EF4-FFF2-40B4-BE49-F238E27FC236}">
                  <a16:creationId xmlns:a16="http://schemas.microsoft.com/office/drawing/2014/main" id="{53E730C0-BA00-42FD-A319-DB16FCC593CE}"/>
                </a:ext>
              </a:extLst>
            </p:cNvPr>
            <p:cNvSpPr/>
            <p:nvPr/>
          </p:nvSpPr>
          <p:spPr>
            <a:xfrm rot="-5400000">
              <a:off x="4161434" y="5070603"/>
              <a:ext cx="326256" cy="64889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>
                <a:lnSpc>
                  <a:spcPts val="719"/>
                </a:lnSpc>
              </a:pPr>
              <a:r>
                <a:rPr sz="719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2018-09</a:t>
              </a:r>
            </a:p>
          </p:txBody>
        </p:sp>
        <p:sp>
          <p:nvSpPr>
            <p:cNvPr id="1457" name="tx690">
              <a:extLst>
                <a:ext uri="{FF2B5EF4-FFF2-40B4-BE49-F238E27FC236}">
                  <a16:creationId xmlns:a16="http://schemas.microsoft.com/office/drawing/2014/main" id="{C90052C4-E51B-4134-847F-EB8011DB2F51}"/>
                </a:ext>
              </a:extLst>
            </p:cNvPr>
            <p:cNvSpPr/>
            <p:nvPr/>
          </p:nvSpPr>
          <p:spPr>
            <a:xfrm rot="-5400000">
              <a:off x="4297567" y="5070603"/>
              <a:ext cx="326256" cy="64889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>
                <a:lnSpc>
                  <a:spcPts val="719"/>
                </a:lnSpc>
              </a:pPr>
              <a:r>
                <a:rPr sz="719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2018-10</a:t>
              </a:r>
            </a:p>
          </p:txBody>
        </p:sp>
        <p:sp>
          <p:nvSpPr>
            <p:cNvPr id="1458" name="tx691">
              <a:extLst>
                <a:ext uri="{FF2B5EF4-FFF2-40B4-BE49-F238E27FC236}">
                  <a16:creationId xmlns:a16="http://schemas.microsoft.com/office/drawing/2014/main" id="{4764B574-F08A-4F00-AAE1-C7C5465AC0B7}"/>
                </a:ext>
              </a:extLst>
            </p:cNvPr>
            <p:cNvSpPr/>
            <p:nvPr/>
          </p:nvSpPr>
          <p:spPr>
            <a:xfrm rot="-5400000">
              <a:off x="4433701" y="5070603"/>
              <a:ext cx="326256" cy="64889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>
                <a:lnSpc>
                  <a:spcPts val="719"/>
                </a:lnSpc>
              </a:pPr>
              <a:r>
                <a:rPr sz="719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2018-11</a:t>
              </a:r>
            </a:p>
          </p:txBody>
        </p:sp>
        <p:sp>
          <p:nvSpPr>
            <p:cNvPr id="1459" name="tx692">
              <a:extLst>
                <a:ext uri="{FF2B5EF4-FFF2-40B4-BE49-F238E27FC236}">
                  <a16:creationId xmlns:a16="http://schemas.microsoft.com/office/drawing/2014/main" id="{C7AF2934-3190-4DF2-A823-563D291645AB}"/>
                </a:ext>
              </a:extLst>
            </p:cNvPr>
            <p:cNvSpPr/>
            <p:nvPr/>
          </p:nvSpPr>
          <p:spPr>
            <a:xfrm rot="-5400000">
              <a:off x="4569835" y="5070603"/>
              <a:ext cx="326256" cy="64889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>
                <a:lnSpc>
                  <a:spcPts val="719"/>
                </a:lnSpc>
              </a:pPr>
              <a:r>
                <a:rPr sz="719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2018-12</a:t>
              </a:r>
            </a:p>
          </p:txBody>
        </p:sp>
        <p:sp>
          <p:nvSpPr>
            <p:cNvPr id="1460" name="tx693">
              <a:extLst>
                <a:ext uri="{FF2B5EF4-FFF2-40B4-BE49-F238E27FC236}">
                  <a16:creationId xmlns:a16="http://schemas.microsoft.com/office/drawing/2014/main" id="{28453E5D-EBAC-44B9-8F8D-2DCDB90706E8}"/>
                </a:ext>
              </a:extLst>
            </p:cNvPr>
            <p:cNvSpPr/>
            <p:nvPr/>
          </p:nvSpPr>
          <p:spPr>
            <a:xfrm rot="-5400000">
              <a:off x="4705969" y="5070603"/>
              <a:ext cx="326256" cy="64889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>
                <a:lnSpc>
                  <a:spcPts val="719"/>
                </a:lnSpc>
              </a:pPr>
              <a:r>
                <a:rPr sz="719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2019-01</a:t>
              </a:r>
            </a:p>
          </p:txBody>
        </p:sp>
        <p:sp>
          <p:nvSpPr>
            <p:cNvPr id="1461" name="tx694">
              <a:extLst>
                <a:ext uri="{FF2B5EF4-FFF2-40B4-BE49-F238E27FC236}">
                  <a16:creationId xmlns:a16="http://schemas.microsoft.com/office/drawing/2014/main" id="{13058483-2DE3-42D9-A312-C9814DF92543}"/>
                </a:ext>
              </a:extLst>
            </p:cNvPr>
            <p:cNvSpPr/>
            <p:nvPr/>
          </p:nvSpPr>
          <p:spPr>
            <a:xfrm rot="-5400000">
              <a:off x="4842103" y="5070603"/>
              <a:ext cx="326256" cy="64889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>
                <a:lnSpc>
                  <a:spcPts val="719"/>
                </a:lnSpc>
              </a:pPr>
              <a:r>
                <a:rPr sz="719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2019-02</a:t>
              </a:r>
            </a:p>
          </p:txBody>
        </p:sp>
        <p:sp>
          <p:nvSpPr>
            <p:cNvPr id="1462" name="tx695">
              <a:extLst>
                <a:ext uri="{FF2B5EF4-FFF2-40B4-BE49-F238E27FC236}">
                  <a16:creationId xmlns:a16="http://schemas.microsoft.com/office/drawing/2014/main" id="{639E8D55-6526-4CD2-B2BA-5F09472123ED}"/>
                </a:ext>
              </a:extLst>
            </p:cNvPr>
            <p:cNvSpPr/>
            <p:nvPr/>
          </p:nvSpPr>
          <p:spPr>
            <a:xfrm rot="-5400000">
              <a:off x="4978137" y="5070504"/>
              <a:ext cx="326256" cy="65087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>
                <a:lnSpc>
                  <a:spcPts val="719"/>
                </a:lnSpc>
              </a:pPr>
              <a:r>
                <a:rPr sz="719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2019-03</a:t>
              </a:r>
            </a:p>
          </p:txBody>
        </p:sp>
        <p:sp>
          <p:nvSpPr>
            <p:cNvPr id="1463" name="tx696">
              <a:extLst>
                <a:ext uri="{FF2B5EF4-FFF2-40B4-BE49-F238E27FC236}">
                  <a16:creationId xmlns:a16="http://schemas.microsoft.com/office/drawing/2014/main" id="{427B2028-D52E-41DC-83DD-DC313618D64F}"/>
                </a:ext>
              </a:extLst>
            </p:cNvPr>
            <p:cNvSpPr/>
            <p:nvPr/>
          </p:nvSpPr>
          <p:spPr>
            <a:xfrm rot="-5400000">
              <a:off x="5114370" y="5070603"/>
              <a:ext cx="326256" cy="64889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>
                <a:lnSpc>
                  <a:spcPts val="719"/>
                </a:lnSpc>
              </a:pPr>
              <a:r>
                <a:rPr sz="719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2019-04</a:t>
              </a:r>
            </a:p>
          </p:txBody>
        </p:sp>
        <p:sp>
          <p:nvSpPr>
            <p:cNvPr id="1464" name="tx697">
              <a:extLst>
                <a:ext uri="{FF2B5EF4-FFF2-40B4-BE49-F238E27FC236}">
                  <a16:creationId xmlns:a16="http://schemas.microsoft.com/office/drawing/2014/main" id="{84A85C76-A3AA-4CEB-84B0-E4D33954FC25}"/>
                </a:ext>
              </a:extLst>
            </p:cNvPr>
            <p:cNvSpPr/>
            <p:nvPr/>
          </p:nvSpPr>
          <p:spPr>
            <a:xfrm rot="-5400000">
              <a:off x="5250504" y="5070603"/>
              <a:ext cx="326256" cy="64889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>
                <a:lnSpc>
                  <a:spcPts val="719"/>
                </a:lnSpc>
              </a:pPr>
              <a:r>
                <a:rPr sz="719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2019-05</a:t>
              </a:r>
            </a:p>
          </p:txBody>
        </p:sp>
        <p:sp>
          <p:nvSpPr>
            <p:cNvPr id="1465" name="tx698">
              <a:extLst>
                <a:ext uri="{FF2B5EF4-FFF2-40B4-BE49-F238E27FC236}">
                  <a16:creationId xmlns:a16="http://schemas.microsoft.com/office/drawing/2014/main" id="{8304F681-8F6B-4339-AD9E-2955478D4C25}"/>
                </a:ext>
              </a:extLst>
            </p:cNvPr>
            <p:cNvSpPr/>
            <p:nvPr/>
          </p:nvSpPr>
          <p:spPr>
            <a:xfrm rot="-5400000">
              <a:off x="5386638" y="5070603"/>
              <a:ext cx="326256" cy="64889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>
                <a:lnSpc>
                  <a:spcPts val="719"/>
                </a:lnSpc>
              </a:pPr>
              <a:r>
                <a:rPr sz="719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2019-06</a:t>
              </a:r>
            </a:p>
          </p:txBody>
        </p:sp>
        <p:sp>
          <p:nvSpPr>
            <p:cNvPr id="1466" name="tx699">
              <a:extLst>
                <a:ext uri="{FF2B5EF4-FFF2-40B4-BE49-F238E27FC236}">
                  <a16:creationId xmlns:a16="http://schemas.microsoft.com/office/drawing/2014/main" id="{1E257DCD-9718-47F4-BC91-74C57D18D1D9}"/>
                </a:ext>
              </a:extLst>
            </p:cNvPr>
            <p:cNvSpPr/>
            <p:nvPr/>
          </p:nvSpPr>
          <p:spPr>
            <a:xfrm rot="-5400000">
              <a:off x="5522772" y="5070603"/>
              <a:ext cx="326256" cy="64889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>
                <a:lnSpc>
                  <a:spcPts val="719"/>
                </a:lnSpc>
              </a:pPr>
              <a:r>
                <a:rPr sz="719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2019-07</a:t>
              </a:r>
            </a:p>
          </p:txBody>
        </p:sp>
        <p:sp>
          <p:nvSpPr>
            <p:cNvPr id="1467" name="tx700">
              <a:extLst>
                <a:ext uri="{FF2B5EF4-FFF2-40B4-BE49-F238E27FC236}">
                  <a16:creationId xmlns:a16="http://schemas.microsoft.com/office/drawing/2014/main" id="{8D3A9150-8DCE-457F-A652-80784B28D289}"/>
                </a:ext>
              </a:extLst>
            </p:cNvPr>
            <p:cNvSpPr/>
            <p:nvPr/>
          </p:nvSpPr>
          <p:spPr>
            <a:xfrm rot="-5400000">
              <a:off x="5658905" y="5070603"/>
              <a:ext cx="326256" cy="64889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>
                <a:lnSpc>
                  <a:spcPts val="719"/>
                </a:lnSpc>
              </a:pPr>
              <a:r>
                <a:rPr sz="719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2019-08</a:t>
              </a:r>
            </a:p>
          </p:txBody>
        </p:sp>
        <p:sp>
          <p:nvSpPr>
            <p:cNvPr id="1468" name="tx701">
              <a:extLst>
                <a:ext uri="{FF2B5EF4-FFF2-40B4-BE49-F238E27FC236}">
                  <a16:creationId xmlns:a16="http://schemas.microsoft.com/office/drawing/2014/main" id="{730157C1-B832-4BC5-9212-46F7465A3854}"/>
                </a:ext>
              </a:extLst>
            </p:cNvPr>
            <p:cNvSpPr/>
            <p:nvPr/>
          </p:nvSpPr>
          <p:spPr>
            <a:xfrm rot="-5400000">
              <a:off x="5795039" y="5070603"/>
              <a:ext cx="326256" cy="64889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>
                <a:lnSpc>
                  <a:spcPts val="719"/>
                </a:lnSpc>
              </a:pPr>
              <a:r>
                <a:rPr sz="719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2019-09</a:t>
              </a:r>
            </a:p>
          </p:txBody>
        </p:sp>
        <p:sp>
          <p:nvSpPr>
            <p:cNvPr id="1469" name="tx702">
              <a:extLst>
                <a:ext uri="{FF2B5EF4-FFF2-40B4-BE49-F238E27FC236}">
                  <a16:creationId xmlns:a16="http://schemas.microsoft.com/office/drawing/2014/main" id="{4D81742B-6B2A-4CCA-B385-4CEFEAEB47C3}"/>
                </a:ext>
              </a:extLst>
            </p:cNvPr>
            <p:cNvSpPr/>
            <p:nvPr/>
          </p:nvSpPr>
          <p:spPr>
            <a:xfrm rot="-5400000">
              <a:off x="5931173" y="5070603"/>
              <a:ext cx="326256" cy="64889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>
                <a:lnSpc>
                  <a:spcPts val="719"/>
                </a:lnSpc>
              </a:pPr>
              <a:r>
                <a:rPr sz="719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2019-10</a:t>
              </a:r>
            </a:p>
          </p:txBody>
        </p:sp>
        <p:sp>
          <p:nvSpPr>
            <p:cNvPr id="1470" name="tx703">
              <a:extLst>
                <a:ext uri="{FF2B5EF4-FFF2-40B4-BE49-F238E27FC236}">
                  <a16:creationId xmlns:a16="http://schemas.microsoft.com/office/drawing/2014/main" id="{55E88124-AC51-4FED-979B-27517362B380}"/>
                </a:ext>
              </a:extLst>
            </p:cNvPr>
            <p:cNvSpPr/>
            <p:nvPr/>
          </p:nvSpPr>
          <p:spPr>
            <a:xfrm rot="-5400000">
              <a:off x="6067307" y="5070603"/>
              <a:ext cx="326256" cy="64889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>
                <a:lnSpc>
                  <a:spcPts val="719"/>
                </a:lnSpc>
              </a:pPr>
              <a:r>
                <a:rPr sz="719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2019-11</a:t>
              </a:r>
            </a:p>
          </p:txBody>
        </p:sp>
        <p:sp>
          <p:nvSpPr>
            <p:cNvPr id="1471" name="tx704">
              <a:extLst>
                <a:ext uri="{FF2B5EF4-FFF2-40B4-BE49-F238E27FC236}">
                  <a16:creationId xmlns:a16="http://schemas.microsoft.com/office/drawing/2014/main" id="{1597F5BC-9458-4F74-901E-5AB721236592}"/>
                </a:ext>
              </a:extLst>
            </p:cNvPr>
            <p:cNvSpPr/>
            <p:nvPr/>
          </p:nvSpPr>
          <p:spPr>
            <a:xfrm rot="-5400000">
              <a:off x="6203441" y="5070603"/>
              <a:ext cx="326256" cy="64889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>
                <a:lnSpc>
                  <a:spcPts val="719"/>
                </a:lnSpc>
              </a:pPr>
              <a:r>
                <a:rPr sz="719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2019-12</a:t>
              </a:r>
            </a:p>
          </p:txBody>
        </p:sp>
        <p:sp>
          <p:nvSpPr>
            <p:cNvPr id="1472" name="tx705">
              <a:extLst>
                <a:ext uri="{FF2B5EF4-FFF2-40B4-BE49-F238E27FC236}">
                  <a16:creationId xmlns:a16="http://schemas.microsoft.com/office/drawing/2014/main" id="{FC93C8F0-2FD7-4D40-B5C9-4837AA60AAC9}"/>
                </a:ext>
              </a:extLst>
            </p:cNvPr>
            <p:cNvSpPr/>
            <p:nvPr/>
          </p:nvSpPr>
          <p:spPr>
            <a:xfrm rot="-5400000">
              <a:off x="6339574" y="5070603"/>
              <a:ext cx="326256" cy="64889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>
                <a:lnSpc>
                  <a:spcPts val="719"/>
                </a:lnSpc>
              </a:pPr>
              <a:r>
                <a:rPr sz="719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2020-01</a:t>
              </a:r>
            </a:p>
          </p:txBody>
        </p:sp>
        <p:sp>
          <p:nvSpPr>
            <p:cNvPr id="1473" name="tx706">
              <a:extLst>
                <a:ext uri="{FF2B5EF4-FFF2-40B4-BE49-F238E27FC236}">
                  <a16:creationId xmlns:a16="http://schemas.microsoft.com/office/drawing/2014/main" id="{924203BC-915E-4596-B6BD-A58BFE48457E}"/>
                </a:ext>
              </a:extLst>
            </p:cNvPr>
            <p:cNvSpPr/>
            <p:nvPr/>
          </p:nvSpPr>
          <p:spPr>
            <a:xfrm rot="-5400000">
              <a:off x="6475708" y="5070603"/>
              <a:ext cx="326256" cy="64889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>
                <a:lnSpc>
                  <a:spcPts val="719"/>
                </a:lnSpc>
              </a:pPr>
              <a:r>
                <a:rPr sz="719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2020-02</a:t>
              </a:r>
            </a:p>
          </p:txBody>
        </p:sp>
        <p:sp>
          <p:nvSpPr>
            <p:cNvPr id="1474" name="tx707">
              <a:extLst>
                <a:ext uri="{FF2B5EF4-FFF2-40B4-BE49-F238E27FC236}">
                  <a16:creationId xmlns:a16="http://schemas.microsoft.com/office/drawing/2014/main" id="{5367F489-3E22-4ABC-B79B-573B90AF1ACD}"/>
                </a:ext>
              </a:extLst>
            </p:cNvPr>
            <p:cNvSpPr/>
            <p:nvPr/>
          </p:nvSpPr>
          <p:spPr>
            <a:xfrm rot="-5400000">
              <a:off x="6611743" y="5070504"/>
              <a:ext cx="326256" cy="65087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>
                <a:lnSpc>
                  <a:spcPts val="719"/>
                </a:lnSpc>
              </a:pPr>
              <a:r>
                <a:rPr sz="719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2020-03</a:t>
              </a:r>
            </a:p>
          </p:txBody>
        </p:sp>
        <p:sp>
          <p:nvSpPr>
            <p:cNvPr id="1475" name="tx708">
              <a:extLst>
                <a:ext uri="{FF2B5EF4-FFF2-40B4-BE49-F238E27FC236}">
                  <a16:creationId xmlns:a16="http://schemas.microsoft.com/office/drawing/2014/main" id="{73190A1F-6CB1-409D-8BD5-147E175A6ADF}"/>
                </a:ext>
              </a:extLst>
            </p:cNvPr>
            <p:cNvSpPr/>
            <p:nvPr/>
          </p:nvSpPr>
          <p:spPr>
            <a:xfrm rot="-5400000">
              <a:off x="6747976" y="5070603"/>
              <a:ext cx="326256" cy="64889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>
                <a:lnSpc>
                  <a:spcPts val="719"/>
                </a:lnSpc>
              </a:pPr>
              <a:r>
                <a:rPr sz="719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2020-04</a:t>
              </a:r>
            </a:p>
          </p:txBody>
        </p:sp>
        <p:sp>
          <p:nvSpPr>
            <p:cNvPr id="1476" name="tx709">
              <a:extLst>
                <a:ext uri="{FF2B5EF4-FFF2-40B4-BE49-F238E27FC236}">
                  <a16:creationId xmlns:a16="http://schemas.microsoft.com/office/drawing/2014/main" id="{0C570933-3627-48A2-BDDE-7F11D6F00E07}"/>
                </a:ext>
              </a:extLst>
            </p:cNvPr>
            <p:cNvSpPr/>
            <p:nvPr/>
          </p:nvSpPr>
          <p:spPr>
            <a:xfrm rot="-5400000">
              <a:off x="6884110" y="5070603"/>
              <a:ext cx="326256" cy="64889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>
                <a:lnSpc>
                  <a:spcPts val="719"/>
                </a:lnSpc>
              </a:pPr>
              <a:r>
                <a:rPr sz="719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2020-05</a:t>
              </a:r>
            </a:p>
          </p:txBody>
        </p:sp>
        <p:sp>
          <p:nvSpPr>
            <p:cNvPr id="1477" name="tx710">
              <a:extLst>
                <a:ext uri="{FF2B5EF4-FFF2-40B4-BE49-F238E27FC236}">
                  <a16:creationId xmlns:a16="http://schemas.microsoft.com/office/drawing/2014/main" id="{8BA081A6-4D09-45E2-AB83-61DA07702BB0}"/>
                </a:ext>
              </a:extLst>
            </p:cNvPr>
            <p:cNvSpPr/>
            <p:nvPr/>
          </p:nvSpPr>
          <p:spPr>
            <a:xfrm rot="-5400000">
              <a:off x="7020243" y="5070603"/>
              <a:ext cx="326256" cy="64889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>
                <a:lnSpc>
                  <a:spcPts val="719"/>
                </a:lnSpc>
              </a:pPr>
              <a:r>
                <a:rPr sz="719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2020-06</a:t>
              </a:r>
            </a:p>
          </p:txBody>
        </p:sp>
        <p:sp>
          <p:nvSpPr>
            <p:cNvPr id="1478" name="tx711">
              <a:extLst>
                <a:ext uri="{FF2B5EF4-FFF2-40B4-BE49-F238E27FC236}">
                  <a16:creationId xmlns:a16="http://schemas.microsoft.com/office/drawing/2014/main" id="{8FB2D3C0-93B7-4CE2-A512-76CA3DC90545}"/>
                </a:ext>
              </a:extLst>
            </p:cNvPr>
            <p:cNvSpPr/>
            <p:nvPr/>
          </p:nvSpPr>
          <p:spPr>
            <a:xfrm rot="-5400000">
              <a:off x="7156377" y="5070603"/>
              <a:ext cx="326256" cy="64889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>
                <a:lnSpc>
                  <a:spcPts val="719"/>
                </a:lnSpc>
              </a:pPr>
              <a:r>
                <a:rPr sz="719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2020-07</a:t>
              </a:r>
            </a:p>
          </p:txBody>
        </p:sp>
        <p:sp>
          <p:nvSpPr>
            <p:cNvPr id="1479" name="tx712">
              <a:extLst>
                <a:ext uri="{FF2B5EF4-FFF2-40B4-BE49-F238E27FC236}">
                  <a16:creationId xmlns:a16="http://schemas.microsoft.com/office/drawing/2014/main" id="{3C96D47B-B921-4E0B-959C-901CB49282AF}"/>
                </a:ext>
              </a:extLst>
            </p:cNvPr>
            <p:cNvSpPr/>
            <p:nvPr/>
          </p:nvSpPr>
          <p:spPr>
            <a:xfrm rot="-5400000">
              <a:off x="7292511" y="5070603"/>
              <a:ext cx="326256" cy="64889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>
                <a:lnSpc>
                  <a:spcPts val="719"/>
                </a:lnSpc>
              </a:pPr>
              <a:r>
                <a:rPr sz="719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2020-08</a:t>
              </a:r>
            </a:p>
          </p:txBody>
        </p:sp>
        <p:sp>
          <p:nvSpPr>
            <p:cNvPr id="1480" name="tx713">
              <a:extLst>
                <a:ext uri="{FF2B5EF4-FFF2-40B4-BE49-F238E27FC236}">
                  <a16:creationId xmlns:a16="http://schemas.microsoft.com/office/drawing/2014/main" id="{FC02664C-EF86-4E74-BE35-C9E33974E4B5}"/>
                </a:ext>
              </a:extLst>
            </p:cNvPr>
            <p:cNvSpPr/>
            <p:nvPr/>
          </p:nvSpPr>
          <p:spPr>
            <a:xfrm rot="-5400000">
              <a:off x="7428645" y="5070603"/>
              <a:ext cx="326256" cy="64889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>
                <a:lnSpc>
                  <a:spcPts val="719"/>
                </a:lnSpc>
              </a:pPr>
              <a:r>
                <a:rPr sz="719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2020-09</a:t>
              </a:r>
            </a:p>
          </p:txBody>
        </p:sp>
        <p:sp>
          <p:nvSpPr>
            <p:cNvPr id="1481" name="tx714">
              <a:extLst>
                <a:ext uri="{FF2B5EF4-FFF2-40B4-BE49-F238E27FC236}">
                  <a16:creationId xmlns:a16="http://schemas.microsoft.com/office/drawing/2014/main" id="{B021EE3E-24FF-47B2-892B-D04977B84D90}"/>
                </a:ext>
              </a:extLst>
            </p:cNvPr>
            <p:cNvSpPr/>
            <p:nvPr/>
          </p:nvSpPr>
          <p:spPr>
            <a:xfrm rot="-5400000">
              <a:off x="7564779" y="5070603"/>
              <a:ext cx="326256" cy="64889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>
                <a:lnSpc>
                  <a:spcPts val="719"/>
                </a:lnSpc>
              </a:pPr>
              <a:r>
                <a:rPr sz="719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2020-10</a:t>
              </a:r>
            </a:p>
          </p:txBody>
        </p:sp>
        <p:sp>
          <p:nvSpPr>
            <p:cNvPr id="1482" name="tx715">
              <a:extLst>
                <a:ext uri="{FF2B5EF4-FFF2-40B4-BE49-F238E27FC236}">
                  <a16:creationId xmlns:a16="http://schemas.microsoft.com/office/drawing/2014/main" id="{65E091FA-5A7A-4733-91BF-33D2FD1A0C47}"/>
                </a:ext>
              </a:extLst>
            </p:cNvPr>
            <p:cNvSpPr/>
            <p:nvPr/>
          </p:nvSpPr>
          <p:spPr>
            <a:xfrm rot="-5400000">
              <a:off x="7700912" y="5070603"/>
              <a:ext cx="326256" cy="64889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>
                <a:lnSpc>
                  <a:spcPts val="719"/>
                </a:lnSpc>
              </a:pPr>
              <a:r>
                <a:rPr sz="719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2020-11</a:t>
              </a:r>
            </a:p>
          </p:txBody>
        </p:sp>
        <p:sp>
          <p:nvSpPr>
            <p:cNvPr id="1483" name="tx716">
              <a:extLst>
                <a:ext uri="{FF2B5EF4-FFF2-40B4-BE49-F238E27FC236}">
                  <a16:creationId xmlns:a16="http://schemas.microsoft.com/office/drawing/2014/main" id="{96794FF5-489B-4666-AE18-75728FC478FF}"/>
                </a:ext>
              </a:extLst>
            </p:cNvPr>
            <p:cNvSpPr/>
            <p:nvPr/>
          </p:nvSpPr>
          <p:spPr>
            <a:xfrm rot="-5400000">
              <a:off x="7837046" y="5070603"/>
              <a:ext cx="326256" cy="64889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>
                <a:lnSpc>
                  <a:spcPts val="719"/>
                </a:lnSpc>
              </a:pPr>
              <a:r>
                <a:rPr sz="719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2020-12</a:t>
              </a:r>
            </a:p>
          </p:txBody>
        </p:sp>
        <p:sp>
          <p:nvSpPr>
            <p:cNvPr id="1484" name="tx717">
              <a:extLst>
                <a:ext uri="{FF2B5EF4-FFF2-40B4-BE49-F238E27FC236}">
                  <a16:creationId xmlns:a16="http://schemas.microsoft.com/office/drawing/2014/main" id="{1F472462-0AE3-4341-987B-F2C6C67BEC23}"/>
                </a:ext>
              </a:extLst>
            </p:cNvPr>
            <p:cNvSpPr/>
            <p:nvPr/>
          </p:nvSpPr>
          <p:spPr>
            <a:xfrm rot="-5400000">
              <a:off x="7973180" y="5070603"/>
              <a:ext cx="326256" cy="64889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>
                <a:lnSpc>
                  <a:spcPts val="719"/>
                </a:lnSpc>
              </a:pPr>
              <a:r>
                <a:rPr sz="719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2021-01</a:t>
              </a:r>
            </a:p>
          </p:txBody>
        </p:sp>
        <p:sp>
          <p:nvSpPr>
            <p:cNvPr id="1485" name="tx718">
              <a:extLst>
                <a:ext uri="{FF2B5EF4-FFF2-40B4-BE49-F238E27FC236}">
                  <a16:creationId xmlns:a16="http://schemas.microsoft.com/office/drawing/2014/main" id="{DAE3A779-0381-4FBE-8F2D-CF3636FAB912}"/>
                </a:ext>
              </a:extLst>
            </p:cNvPr>
            <p:cNvSpPr/>
            <p:nvPr/>
          </p:nvSpPr>
          <p:spPr>
            <a:xfrm rot="-5400000">
              <a:off x="8109314" y="5070603"/>
              <a:ext cx="326256" cy="64889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>
                <a:lnSpc>
                  <a:spcPts val="719"/>
                </a:lnSpc>
              </a:pPr>
              <a:r>
                <a:rPr sz="719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2021-02</a:t>
              </a:r>
            </a:p>
          </p:txBody>
        </p:sp>
        <p:sp>
          <p:nvSpPr>
            <p:cNvPr id="1486" name="pl719">
              <a:extLst>
                <a:ext uri="{FF2B5EF4-FFF2-40B4-BE49-F238E27FC236}">
                  <a16:creationId xmlns:a16="http://schemas.microsoft.com/office/drawing/2014/main" id="{D93C6DDE-AA79-47E6-B8CC-9BA445600DEB}"/>
                </a:ext>
              </a:extLst>
            </p:cNvPr>
            <p:cNvSpPr/>
            <p:nvPr/>
          </p:nvSpPr>
          <p:spPr>
            <a:xfrm>
              <a:off x="1274399" y="1608787"/>
              <a:ext cx="0" cy="3148252"/>
            </a:xfrm>
            <a:custGeom>
              <a:avLst/>
              <a:gdLst/>
              <a:ahLst/>
              <a:cxnLst/>
              <a:rect l="0" t="0" r="0" b="0"/>
              <a:pathLst>
                <a:path h="3148252">
                  <a:moveTo>
                    <a:pt x="0" y="3148252"/>
                  </a:moveTo>
                  <a:lnTo>
                    <a:pt x="0" y="0"/>
                  </a:lnTo>
                </a:path>
              </a:pathLst>
            </a:custGeom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487" name="pl720">
              <a:extLst>
                <a:ext uri="{FF2B5EF4-FFF2-40B4-BE49-F238E27FC236}">
                  <a16:creationId xmlns:a16="http://schemas.microsoft.com/office/drawing/2014/main" id="{58F2926C-4EEB-4031-B9FC-019F8CA8725A}"/>
                </a:ext>
              </a:extLst>
            </p:cNvPr>
            <p:cNvSpPr/>
            <p:nvPr/>
          </p:nvSpPr>
          <p:spPr>
            <a:xfrm>
              <a:off x="1182959" y="4757040"/>
              <a:ext cx="91440" cy="0"/>
            </a:xfrm>
            <a:custGeom>
              <a:avLst/>
              <a:gdLst/>
              <a:ahLst/>
              <a:cxnLst/>
              <a:rect l="0" t="0" r="0" b="0"/>
              <a:pathLst>
                <a:path w="91440">
                  <a:moveTo>
                    <a:pt x="91440" y="0"/>
                  </a:moveTo>
                  <a:lnTo>
                    <a:pt x="0" y="0"/>
                  </a:lnTo>
                </a:path>
              </a:pathLst>
            </a:custGeom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488" name="pl721">
              <a:extLst>
                <a:ext uri="{FF2B5EF4-FFF2-40B4-BE49-F238E27FC236}">
                  <a16:creationId xmlns:a16="http://schemas.microsoft.com/office/drawing/2014/main" id="{42A589DC-3093-451E-9964-3174D54BDFBE}"/>
                </a:ext>
              </a:extLst>
            </p:cNvPr>
            <p:cNvSpPr/>
            <p:nvPr/>
          </p:nvSpPr>
          <p:spPr>
            <a:xfrm>
              <a:off x="1182959" y="4514866"/>
              <a:ext cx="91440" cy="0"/>
            </a:xfrm>
            <a:custGeom>
              <a:avLst/>
              <a:gdLst/>
              <a:ahLst/>
              <a:cxnLst/>
              <a:rect l="0" t="0" r="0" b="0"/>
              <a:pathLst>
                <a:path w="91440">
                  <a:moveTo>
                    <a:pt x="91440" y="0"/>
                  </a:moveTo>
                  <a:lnTo>
                    <a:pt x="0" y="0"/>
                  </a:lnTo>
                </a:path>
              </a:pathLst>
            </a:custGeom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489" name="pl722">
              <a:extLst>
                <a:ext uri="{FF2B5EF4-FFF2-40B4-BE49-F238E27FC236}">
                  <a16:creationId xmlns:a16="http://schemas.microsoft.com/office/drawing/2014/main" id="{1477B8E9-A6D9-4D8C-B593-62023B7264D7}"/>
                </a:ext>
              </a:extLst>
            </p:cNvPr>
            <p:cNvSpPr/>
            <p:nvPr/>
          </p:nvSpPr>
          <p:spPr>
            <a:xfrm>
              <a:off x="1182959" y="4272693"/>
              <a:ext cx="91440" cy="0"/>
            </a:xfrm>
            <a:custGeom>
              <a:avLst/>
              <a:gdLst/>
              <a:ahLst/>
              <a:cxnLst/>
              <a:rect l="0" t="0" r="0" b="0"/>
              <a:pathLst>
                <a:path w="91440">
                  <a:moveTo>
                    <a:pt x="91440" y="0"/>
                  </a:moveTo>
                  <a:lnTo>
                    <a:pt x="0" y="0"/>
                  </a:lnTo>
                </a:path>
              </a:pathLst>
            </a:custGeom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490" name="pl723">
              <a:extLst>
                <a:ext uri="{FF2B5EF4-FFF2-40B4-BE49-F238E27FC236}">
                  <a16:creationId xmlns:a16="http://schemas.microsoft.com/office/drawing/2014/main" id="{D7BA1A7E-EE8D-488F-88FA-7B4FB3CE1E0C}"/>
                </a:ext>
              </a:extLst>
            </p:cNvPr>
            <p:cNvSpPr/>
            <p:nvPr/>
          </p:nvSpPr>
          <p:spPr>
            <a:xfrm>
              <a:off x="1182959" y="4030520"/>
              <a:ext cx="91440" cy="0"/>
            </a:xfrm>
            <a:custGeom>
              <a:avLst/>
              <a:gdLst/>
              <a:ahLst/>
              <a:cxnLst/>
              <a:rect l="0" t="0" r="0" b="0"/>
              <a:pathLst>
                <a:path w="91440">
                  <a:moveTo>
                    <a:pt x="91440" y="0"/>
                  </a:moveTo>
                  <a:lnTo>
                    <a:pt x="0" y="0"/>
                  </a:lnTo>
                </a:path>
              </a:pathLst>
            </a:custGeom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491" name="pl724">
              <a:extLst>
                <a:ext uri="{FF2B5EF4-FFF2-40B4-BE49-F238E27FC236}">
                  <a16:creationId xmlns:a16="http://schemas.microsoft.com/office/drawing/2014/main" id="{DA314A9E-0D65-4C7E-83C2-DF6D5C1FC78A}"/>
                </a:ext>
              </a:extLst>
            </p:cNvPr>
            <p:cNvSpPr/>
            <p:nvPr/>
          </p:nvSpPr>
          <p:spPr>
            <a:xfrm>
              <a:off x="1182959" y="3788346"/>
              <a:ext cx="91440" cy="0"/>
            </a:xfrm>
            <a:custGeom>
              <a:avLst/>
              <a:gdLst/>
              <a:ahLst/>
              <a:cxnLst/>
              <a:rect l="0" t="0" r="0" b="0"/>
              <a:pathLst>
                <a:path w="91440">
                  <a:moveTo>
                    <a:pt x="91440" y="0"/>
                  </a:moveTo>
                  <a:lnTo>
                    <a:pt x="0" y="0"/>
                  </a:lnTo>
                </a:path>
              </a:pathLst>
            </a:custGeom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492" name="pl725">
              <a:extLst>
                <a:ext uri="{FF2B5EF4-FFF2-40B4-BE49-F238E27FC236}">
                  <a16:creationId xmlns:a16="http://schemas.microsoft.com/office/drawing/2014/main" id="{AA9DB68C-07A5-410F-92CD-CC6F12F26F38}"/>
                </a:ext>
              </a:extLst>
            </p:cNvPr>
            <p:cNvSpPr/>
            <p:nvPr/>
          </p:nvSpPr>
          <p:spPr>
            <a:xfrm>
              <a:off x="1182959" y="3546173"/>
              <a:ext cx="91440" cy="0"/>
            </a:xfrm>
            <a:custGeom>
              <a:avLst/>
              <a:gdLst/>
              <a:ahLst/>
              <a:cxnLst/>
              <a:rect l="0" t="0" r="0" b="0"/>
              <a:pathLst>
                <a:path w="91440">
                  <a:moveTo>
                    <a:pt x="91440" y="0"/>
                  </a:moveTo>
                  <a:lnTo>
                    <a:pt x="0" y="0"/>
                  </a:lnTo>
                </a:path>
              </a:pathLst>
            </a:custGeom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493" name="pl726">
              <a:extLst>
                <a:ext uri="{FF2B5EF4-FFF2-40B4-BE49-F238E27FC236}">
                  <a16:creationId xmlns:a16="http://schemas.microsoft.com/office/drawing/2014/main" id="{6DFA8939-098C-4083-9C47-6734578AD899}"/>
                </a:ext>
              </a:extLst>
            </p:cNvPr>
            <p:cNvSpPr/>
            <p:nvPr/>
          </p:nvSpPr>
          <p:spPr>
            <a:xfrm>
              <a:off x="1182959" y="3304000"/>
              <a:ext cx="91440" cy="0"/>
            </a:xfrm>
            <a:custGeom>
              <a:avLst/>
              <a:gdLst/>
              <a:ahLst/>
              <a:cxnLst/>
              <a:rect l="0" t="0" r="0" b="0"/>
              <a:pathLst>
                <a:path w="91440">
                  <a:moveTo>
                    <a:pt x="91440" y="0"/>
                  </a:moveTo>
                  <a:lnTo>
                    <a:pt x="0" y="0"/>
                  </a:lnTo>
                </a:path>
              </a:pathLst>
            </a:custGeom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494" name="pl727">
              <a:extLst>
                <a:ext uri="{FF2B5EF4-FFF2-40B4-BE49-F238E27FC236}">
                  <a16:creationId xmlns:a16="http://schemas.microsoft.com/office/drawing/2014/main" id="{89A24B1C-0120-46A7-9EF9-6FF102FEE6A9}"/>
                </a:ext>
              </a:extLst>
            </p:cNvPr>
            <p:cNvSpPr/>
            <p:nvPr/>
          </p:nvSpPr>
          <p:spPr>
            <a:xfrm>
              <a:off x="1182959" y="3061826"/>
              <a:ext cx="91440" cy="0"/>
            </a:xfrm>
            <a:custGeom>
              <a:avLst/>
              <a:gdLst/>
              <a:ahLst/>
              <a:cxnLst/>
              <a:rect l="0" t="0" r="0" b="0"/>
              <a:pathLst>
                <a:path w="91440">
                  <a:moveTo>
                    <a:pt x="91440" y="0"/>
                  </a:moveTo>
                  <a:lnTo>
                    <a:pt x="0" y="0"/>
                  </a:lnTo>
                </a:path>
              </a:pathLst>
            </a:custGeom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495" name="pl728">
              <a:extLst>
                <a:ext uri="{FF2B5EF4-FFF2-40B4-BE49-F238E27FC236}">
                  <a16:creationId xmlns:a16="http://schemas.microsoft.com/office/drawing/2014/main" id="{58B89B2B-2418-49D2-ADA5-ABE53B027774}"/>
                </a:ext>
              </a:extLst>
            </p:cNvPr>
            <p:cNvSpPr/>
            <p:nvPr/>
          </p:nvSpPr>
          <p:spPr>
            <a:xfrm>
              <a:off x="1182959" y="2819653"/>
              <a:ext cx="91440" cy="0"/>
            </a:xfrm>
            <a:custGeom>
              <a:avLst/>
              <a:gdLst/>
              <a:ahLst/>
              <a:cxnLst/>
              <a:rect l="0" t="0" r="0" b="0"/>
              <a:pathLst>
                <a:path w="91440">
                  <a:moveTo>
                    <a:pt x="91440" y="0"/>
                  </a:moveTo>
                  <a:lnTo>
                    <a:pt x="0" y="0"/>
                  </a:lnTo>
                </a:path>
              </a:pathLst>
            </a:custGeom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496" name="pl729">
              <a:extLst>
                <a:ext uri="{FF2B5EF4-FFF2-40B4-BE49-F238E27FC236}">
                  <a16:creationId xmlns:a16="http://schemas.microsoft.com/office/drawing/2014/main" id="{C8811EBE-7E18-4A98-BF4A-9EF6F50BDA54}"/>
                </a:ext>
              </a:extLst>
            </p:cNvPr>
            <p:cNvSpPr/>
            <p:nvPr/>
          </p:nvSpPr>
          <p:spPr>
            <a:xfrm>
              <a:off x="1182959" y="2577480"/>
              <a:ext cx="91440" cy="0"/>
            </a:xfrm>
            <a:custGeom>
              <a:avLst/>
              <a:gdLst/>
              <a:ahLst/>
              <a:cxnLst/>
              <a:rect l="0" t="0" r="0" b="0"/>
              <a:pathLst>
                <a:path w="91440">
                  <a:moveTo>
                    <a:pt x="91440" y="0"/>
                  </a:moveTo>
                  <a:lnTo>
                    <a:pt x="0" y="0"/>
                  </a:lnTo>
                </a:path>
              </a:pathLst>
            </a:custGeom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497" name="pl730">
              <a:extLst>
                <a:ext uri="{FF2B5EF4-FFF2-40B4-BE49-F238E27FC236}">
                  <a16:creationId xmlns:a16="http://schemas.microsoft.com/office/drawing/2014/main" id="{9A1B03DE-3B4F-4371-8B06-472080E3A8D8}"/>
                </a:ext>
              </a:extLst>
            </p:cNvPr>
            <p:cNvSpPr/>
            <p:nvPr/>
          </p:nvSpPr>
          <p:spPr>
            <a:xfrm>
              <a:off x="1182959" y="2335307"/>
              <a:ext cx="91440" cy="0"/>
            </a:xfrm>
            <a:custGeom>
              <a:avLst/>
              <a:gdLst/>
              <a:ahLst/>
              <a:cxnLst/>
              <a:rect l="0" t="0" r="0" b="0"/>
              <a:pathLst>
                <a:path w="91440">
                  <a:moveTo>
                    <a:pt x="91440" y="0"/>
                  </a:moveTo>
                  <a:lnTo>
                    <a:pt x="0" y="0"/>
                  </a:lnTo>
                </a:path>
              </a:pathLst>
            </a:custGeom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498" name="pl731">
              <a:extLst>
                <a:ext uri="{FF2B5EF4-FFF2-40B4-BE49-F238E27FC236}">
                  <a16:creationId xmlns:a16="http://schemas.microsoft.com/office/drawing/2014/main" id="{18D4F4B0-29DE-4FC3-9A75-94119E710C5E}"/>
                </a:ext>
              </a:extLst>
            </p:cNvPr>
            <p:cNvSpPr/>
            <p:nvPr/>
          </p:nvSpPr>
          <p:spPr>
            <a:xfrm>
              <a:off x="1182959" y="2093133"/>
              <a:ext cx="91440" cy="0"/>
            </a:xfrm>
            <a:custGeom>
              <a:avLst/>
              <a:gdLst/>
              <a:ahLst/>
              <a:cxnLst/>
              <a:rect l="0" t="0" r="0" b="0"/>
              <a:pathLst>
                <a:path w="91440">
                  <a:moveTo>
                    <a:pt x="91440" y="0"/>
                  </a:moveTo>
                  <a:lnTo>
                    <a:pt x="0" y="0"/>
                  </a:lnTo>
                </a:path>
              </a:pathLst>
            </a:custGeom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499" name="pl732">
              <a:extLst>
                <a:ext uri="{FF2B5EF4-FFF2-40B4-BE49-F238E27FC236}">
                  <a16:creationId xmlns:a16="http://schemas.microsoft.com/office/drawing/2014/main" id="{7918D045-6B3C-4439-8628-ECB7C6D59503}"/>
                </a:ext>
              </a:extLst>
            </p:cNvPr>
            <p:cNvSpPr/>
            <p:nvPr/>
          </p:nvSpPr>
          <p:spPr>
            <a:xfrm>
              <a:off x="1182959" y="1850960"/>
              <a:ext cx="91440" cy="0"/>
            </a:xfrm>
            <a:custGeom>
              <a:avLst/>
              <a:gdLst/>
              <a:ahLst/>
              <a:cxnLst/>
              <a:rect l="0" t="0" r="0" b="0"/>
              <a:pathLst>
                <a:path w="91440">
                  <a:moveTo>
                    <a:pt x="91440" y="0"/>
                  </a:moveTo>
                  <a:lnTo>
                    <a:pt x="0" y="0"/>
                  </a:lnTo>
                </a:path>
              </a:pathLst>
            </a:custGeom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500" name="pl733">
              <a:extLst>
                <a:ext uri="{FF2B5EF4-FFF2-40B4-BE49-F238E27FC236}">
                  <a16:creationId xmlns:a16="http://schemas.microsoft.com/office/drawing/2014/main" id="{A34447BE-6A47-4F22-BA52-C92C9406E2CF}"/>
                </a:ext>
              </a:extLst>
            </p:cNvPr>
            <p:cNvSpPr/>
            <p:nvPr/>
          </p:nvSpPr>
          <p:spPr>
            <a:xfrm>
              <a:off x="1182959" y="1608787"/>
              <a:ext cx="91440" cy="0"/>
            </a:xfrm>
            <a:custGeom>
              <a:avLst/>
              <a:gdLst/>
              <a:ahLst/>
              <a:cxnLst/>
              <a:rect l="0" t="0" r="0" b="0"/>
              <a:pathLst>
                <a:path w="91440">
                  <a:moveTo>
                    <a:pt x="91440" y="0"/>
                  </a:moveTo>
                  <a:lnTo>
                    <a:pt x="0" y="0"/>
                  </a:lnTo>
                </a:path>
              </a:pathLst>
            </a:custGeom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501" name="tx734">
              <a:extLst>
                <a:ext uri="{FF2B5EF4-FFF2-40B4-BE49-F238E27FC236}">
                  <a16:creationId xmlns:a16="http://schemas.microsoft.com/office/drawing/2014/main" id="{77902745-258E-4AD0-98BF-24A5791CF8B8}"/>
                </a:ext>
              </a:extLst>
            </p:cNvPr>
            <p:cNvSpPr/>
            <p:nvPr/>
          </p:nvSpPr>
          <p:spPr>
            <a:xfrm>
              <a:off x="1006761" y="4700286"/>
              <a:ext cx="84757" cy="111323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>
                <a:lnSpc>
                  <a:spcPts val="1200"/>
                </a:lnSpc>
              </a:pPr>
              <a:r>
                <a:rPr sz="12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0</a:t>
              </a:r>
            </a:p>
          </p:txBody>
        </p:sp>
        <p:sp>
          <p:nvSpPr>
            <p:cNvPr id="1502" name="tx735">
              <a:extLst>
                <a:ext uri="{FF2B5EF4-FFF2-40B4-BE49-F238E27FC236}">
                  <a16:creationId xmlns:a16="http://schemas.microsoft.com/office/drawing/2014/main" id="{967CF494-76D1-42D2-91C0-280027E5965D}"/>
                </a:ext>
              </a:extLst>
            </p:cNvPr>
            <p:cNvSpPr/>
            <p:nvPr/>
          </p:nvSpPr>
          <p:spPr>
            <a:xfrm>
              <a:off x="667730" y="4458113"/>
              <a:ext cx="423788" cy="111323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>
                <a:lnSpc>
                  <a:spcPts val="1200"/>
                </a:lnSpc>
              </a:pPr>
              <a:r>
                <a:rPr sz="12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10000</a:t>
              </a:r>
            </a:p>
          </p:txBody>
        </p:sp>
        <p:sp>
          <p:nvSpPr>
            <p:cNvPr id="1503" name="tx736">
              <a:extLst>
                <a:ext uri="{FF2B5EF4-FFF2-40B4-BE49-F238E27FC236}">
                  <a16:creationId xmlns:a16="http://schemas.microsoft.com/office/drawing/2014/main" id="{FEA89842-66E0-4B65-986A-8496C0A6E766}"/>
                </a:ext>
              </a:extLst>
            </p:cNvPr>
            <p:cNvSpPr/>
            <p:nvPr/>
          </p:nvSpPr>
          <p:spPr>
            <a:xfrm>
              <a:off x="667730" y="4215940"/>
              <a:ext cx="423788" cy="111323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>
                <a:lnSpc>
                  <a:spcPts val="1200"/>
                </a:lnSpc>
              </a:pPr>
              <a:r>
                <a:rPr sz="12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20000</a:t>
              </a:r>
            </a:p>
          </p:txBody>
        </p:sp>
        <p:sp>
          <p:nvSpPr>
            <p:cNvPr id="1504" name="tx737">
              <a:extLst>
                <a:ext uri="{FF2B5EF4-FFF2-40B4-BE49-F238E27FC236}">
                  <a16:creationId xmlns:a16="http://schemas.microsoft.com/office/drawing/2014/main" id="{C19EA496-445D-4820-9CBC-13371D12AA66}"/>
                </a:ext>
              </a:extLst>
            </p:cNvPr>
            <p:cNvSpPr/>
            <p:nvPr/>
          </p:nvSpPr>
          <p:spPr>
            <a:xfrm>
              <a:off x="667730" y="3973568"/>
              <a:ext cx="423788" cy="111521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>
                <a:lnSpc>
                  <a:spcPts val="1200"/>
                </a:lnSpc>
              </a:pPr>
              <a:r>
                <a:rPr sz="12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30000</a:t>
              </a:r>
            </a:p>
          </p:txBody>
        </p:sp>
        <p:sp>
          <p:nvSpPr>
            <p:cNvPr id="1505" name="tx738">
              <a:extLst>
                <a:ext uri="{FF2B5EF4-FFF2-40B4-BE49-F238E27FC236}">
                  <a16:creationId xmlns:a16="http://schemas.microsoft.com/office/drawing/2014/main" id="{9B145712-C149-4CC1-9812-5ECFDB8FA060}"/>
                </a:ext>
              </a:extLst>
            </p:cNvPr>
            <p:cNvSpPr/>
            <p:nvPr/>
          </p:nvSpPr>
          <p:spPr>
            <a:xfrm>
              <a:off x="667730" y="3731593"/>
              <a:ext cx="423788" cy="111323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>
                <a:lnSpc>
                  <a:spcPts val="1200"/>
                </a:lnSpc>
              </a:pPr>
              <a:r>
                <a:rPr sz="12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40000</a:t>
              </a:r>
            </a:p>
          </p:txBody>
        </p:sp>
        <p:sp>
          <p:nvSpPr>
            <p:cNvPr id="1506" name="tx739">
              <a:extLst>
                <a:ext uri="{FF2B5EF4-FFF2-40B4-BE49-F238E27FC236}">
                  <a16:creationId xmlns:a16="http://schemas.microsoft.com/office/drawing/2014/main" id="{88A0C005-C515-4DF7-9572-B38900F4FA79}"/>
                </a:ext>
              </a:extLst>
            </p:cNvPr>
            <p:cNvSpPr/>
            <p:nvPr/>
          </p:nvSpPr>
          <p:spPr>
            <a:xfrm>
              <a:off x="667730" y="3489420"/>
              <a:ext cx="423788" cy="111323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>
                <a:lnSpc>
                  <a:spcPts val="1200"/>
                </a:lnSpc>
              </a:pPr>
              <a:r>
                <a:rPr sz="12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50000</a:t>
              </a:r>
            </a:p>
          </p:txBody>
        </p:sp>
        <p:sp>
          <p:nvSpPr>
            <p:cNvPr id="1507" name="tx740">
              <a:extLst>
                <a:ext uri="{FF2B5EF4-FFF2-40B4-BE49-F238E27FC236}">
                  <a16:creationId xmlns:a16="http://schemas.microsoft.com/office/drawing/2014/main" id="{464C82E4-2B97-46CD-AFC7-4F0D4D38054C}"/>
                </a:ext>
              </a:extLst>
            </p:cNvPr>
            <p:cNvSpPr/>
            <p:nvPr/>
          </p:nvSpPr>
          <p:spPr>
            <a:xfrm>
              <a:off x="667730" y="3247247"/>
              <a:ext cx="423788" cy="111323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>
                <a:lnSpc>
                  <a:spcPts val="1200"/>
                </a:lnSpc>
              </a:pPr>
              <a:r>
                <a:rPr sz="12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60000</a:t>
              </a:r>
            </a:p>
          </p:txBody>
        </p:sp>
        <p:sp>
          <p:nvSpPr>
            <p:cNvPr id="1508" name="tx741">
              <a:extLst>
                <a:ext uri="{FF2B5EF4-FFF2-40B4-BE49-F238E27FC236}">
                  <a16:creationId xmlns:a16="http://schemas.microsoft.com/office/drawing/2014/main" id="{FAD1975B-B1EE-4005-B899-7483D3A9D0AC}"/>
                </a:ext>
              </a:extLst>
            </p:cNvPr>
            <p:cNvSpPr/>
            <p:nvPr/>
          </p:nvSpPr>
          <p:spPr>
            <a:xfrm>
              <a:off x="667730" y="3005073"/>
              <a:ext cx="423788" cy="111323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>
                <a:lnSpc>
                  <a:spcPts val="1200"/>
                </a:lnSpc>
              </a:pPr>
              <a:r>
                <a:rPr sz="12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70000</a:t>
              </a:r>
            </a:p>
          </p:txBody>
        </p:sp>
        <p:sp>
          <p:nvSpPr>
            <p:cNvPr id="1509" name="tx742">
              <a:extLst>
                <a:ext uri="{FF2B5EF4-FFF2-40B4-BE49-F238E27FC236}">
                  <a16:creationId xmlns:a16="http://schemas.microsoft.com/office/drawing/2014/main" id="{93BCF585-A86F-4D29-84E9-E4794388AB0B}"/>
                </a:ext>
              </a:extLst>
            </p:cNvPr>
            <p:cNvSpPr/>
            <p:nvPr/>
          </p:nvSpPr>
          <p:spPr>
            <a:xfrm>
              <a:off x="667730" y="2762900"/>
              <a:ext cx="423788" cy="111323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>
                <a:lnSpc>
                  <a:spcPts val="1200"/>
                </a:lnSpc>
              </a:pPr>
              <a:r>
                <a:rPr sz="12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80000</a:t>
              </a:r>
            </a:p>
          </p:txBody>
        </p:sp>
        <p:sp>
          <p:nvSpPr>
            <p:cNvPr id="1510" name="tx743">
              <a:extLst>
                <a:ext uri="{FF2B5EF4-FFF2-40B4-BE49-F238E27FC236}">
                  <a16:creationId xmlns:a16="http://schemas.microsoft.com/office/drawing/2014/main" id="{DC8A3F64-F5D3-4695-B1FE-EAFBB0BEB0B4}"/>
                </a:ext>
              </a:extLst>
            </p:cNvPr>
            <p:cNvSpPr/>
            <p:nvPr/>
          </p:nvSpPr>
          <p:spPr>
            <a:xfrm>
              <a:off x="667730" y="2520727"/>
              <a:ext cx="423788" cy="111323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>
                <a:lnSpc>
                  <a:spcPts val="1200"/>
                </a:lnSpc>
              </a:pPr>
              <a:r>
                <a:rPr sz="12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90000</a:t>
              </a:r>
            </a:p>
          </p:txBody>
        </p:sp>
        <p:sp>
          <p:nvSpPr>
            <p:cNvPr id="1511" name="tx744">
              <a:extLst>
                <a:ext uri="{FF2B5EF4-FFF2-40B4-BE49-F238E27FC236}">
                  <a16:creationId xmlns:a16="http://schemas.microsoft.com/office/drawing/2014/main" id="{2B823E2A-DEEC-4346-82BE-8AFD0FEEC7FD}"/>
                </a:ext>
              </a:extLst>
            </p:cNvPr>
            <p:cNvSpPr/>
            <p:nvPr/>
          </p:nvSpPr>
          <p:spPr>
            <a:xfrm>
              <a:off x="582973" y="2278553"/>
              <a:ext cx="508545" cy="111323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>
                <a:lnSpc>
                  <a:spcPts val="1200"/>
                </a:lnSpc>
              </a:pPr>
              <a:r>
                <a:rPr sz="12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100000</a:t>
              </a:r>
            </a:p>
          </p:txBody>
        </p:sp>
        <p:sp>
          <p:nvSpPr>
            <p:cNvPr id="1512" name="tx745">
              <a:extLst>
                <a:ext uri="{FF2B5EF4-FFF2-40B4-BE49-F238E27FC236}">
                  <a16:creationId xmlns:a16="http://schemas.microsoft.com/office/drawing/2014/main" id="{1ECF6A4A-CC09-4055-A443-E29E1ADA3126}"/>
                </a:ext>
              </a:extLst>
            </p:cNvPr>
            <p:cNvSpPr/>
            <p:nvPr/>
          </p:nvSpPr>
          <p:spPr>
            <a:xfrm>
              <a:off x="582973" y="2036380"/>
              <a:ext cx="508545" cy="111323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>
                <a:lnSpc>
                  <a:spcPts val="1200"/>
                </a:lnSpc>
              </a:pPr>
              <a:r>
                <a:rPr sz="12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110000</a:t>
              </a:r>
            </a:p>
          </p:txBody>
        </p:sp>
        <p:sp>
          <p:nvSpPr>
            <p:cNvPr id="1513" name="tx746">
              <a:extLst>
                <a:ext uri="{FF2B5EF4-FFF2-40B4-BE49-F238E27FC236}">
                  <a16:creationId xmlns:a16="http://schemas.microsoft.com/office/drawing/2014/main" id="{FD9301FE-F58B-4168-B5C6-D4826B13D540}"/>
                </a:ext>
              </a:extLst>
            </p:cNvPr>
            <p:cNvSpPr/>
            <p:nvPr/>
          </p:nvSpPr>
          <p:spPr>
            <a:xfrm>
              <a:off x="582973" y="1794207"/>
              <a:ext cx="508545" cy="111323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>
                <a:lnSpc>
                  <a:spcPts val="1200"/>
                </a:lnSpc>
              </a:pPr>
              <a:r>
                <a:rPr sz="12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120000</a:t>
              </a:r>
            </a:p>
          </p:txBody>
        </p:sp>
        <p:sp>
          <p:nvSpPr>
            <p:cNvPr id="1514" name="tx747">
              <a:extLst>
                <a:ext uri="{FF2B5EF4-FFF2-40B4-BE49-F238E27FC236}">
                  <a16:creationId xmlns:a16="http://schemas.microsoft.com/office/drawing/2014/main" id="{B4CB01A3-2142-4F53-9B85-DF05B72B312C}"/>
                </a:ext>
              </a:extLst>
            </p:cNvPr>
            <p:cNvSpPr/>
            <p:nvPr/>
          </p:nvSpPr>
          <p:spPr>
            <a:xfrm>
              <a:off x="582973" y="1551835"/>
              <a:ext cx="508545" cy="111521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>
                <a:lnSpc>
                  <a:spcPts val="1200"/>
                </a:lnSpc>
              </a:pPr>
              <a:r>
                <a:rPr sz="12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130000</a:t>
              </a:r>
            </a:p>
          </p:txBody>
        </p:sp>
        <p:sp>
          <p:nvSpPr>
            <p:cNvPr id="1515" name="pl748">
              <a:extLst>
                <a:ext uri="{FF2B5EF4-FFF2-40B4-BE49-F238E27FC236}">
                  <a16:creationId xmlns:a16="http://schemas.microsoft.com/office/drawing/2014/main" id="{A5A57089-CBE0-4FA8-A5FD-77788D1D63B5}"/>
                </a:ext>
              </a:extLst>
            </p:cNvPr>
            <p:cNvSpPr/>
            <p:nvPr/>
          </p:nvSpPr>
          <p:spPr>
            <a:xfrm>
              <a:off x="1274399" y="4757040"/>
              <a:ext cx="7326721" cy="0"/>
            </a:xfrm>
            <a:custGeom>
              <a:avLst/>
              <a:gdLst/>
              <a:ahLst/>
              <a:cxnLst/>
              <a:rect l="0" t="0" r="0" b="0"/>
              <a:pathLst>
                <a:path w="7326721">
                  <a:moveTo>
                    <a:pt x="0" y="0"/>
                  </a:moveTo>
                  <a:lnTo>
                    <a:pt x="7326721" y="0"/>
                  </a:lnTo>
                  <a:lnTo>
                    <a:pt x="7326721" y="0"/>
                  </a:lnTo>
                </a:path>
              </a:pathLst>
            </a:custGeom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516" name="tx749">
              <a:extLst>
                <a:ext uri="{FF2B5EF4-FFF2-40B4-BE49-F238E27FC236}">
                  <a16:creationId xmlns:a16="http://schemas.microsoft.com/office/drawing/2014/main" id="{1EE8071B-6B0E-456F-A997-79B7C294FF0E}"/>
                </a:ext>
              </a:extLst>
            </p:cNvPr>
            <p:cNvSpPr/>
            <p:nvPr/>
          </p:nvSpPr>
          <p:spPr>
            <a:xfrm rot="-5400000">
              <a:off x="-780787" y="3046123"/>
              <a:ext cx="2431107" cy="143073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>
                <a:lnSpc>
                  <a:spcPts val="1200"/>
                </a:lnSpc>
              </a:pPr>
              <a:r>
                <a:rPr lang="en-US" sz="1200" b="1" dirty="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Casos de </a:t>
              </a:r>
              <a:r>
                <a:rPr lang="en-US" sz="1200" b="1" dirty="0" err="1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sarampión</a:t>
              </a:r>
              <a:r>
                <a:rPr sz="1200" b="1" dirty="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 (</a:t>
              </a:r>
              <a:r>
                <a:rPr sz="1200" b="1" dirty="0" err="1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Lab+Epi+Clinical</a:t>
              </a:r>
              <a:r>
                <a:rPr sz="1200" b="1" dirty="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)</a:t>
              </a:r>
            </a:p>
          </p:txBody>
        </p:sp>
        <p:sp>
          <p:nvSpPr>
            <p:cNvPr id="1517" name="tx750">
              <a:extLst>
                <a:ext uri="{FF2B5EF4-FFF2-40B4-BE49-F238E27FC236}">
                  <a16:creationId xmlns:a16="http://schemas.microsoft.com/office/drawing/2014/main" id="{49676F21-4D98-4077-8FD1-B995986441DB}"/>
                </a:ext>
              </a:extLst>
            </p:cNvPr>
            <p:cNvSpPr/>
            <p:nvPr/>
          </p:nvSpPr>
          <p:spPr>
            <a:xfrm>
              <a:off x="4391783" y="5412423"/>
              <a:ext cx="1091951" cy="112712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>
                <a:lnSpc>
                  <a:spcPts val="1200"/>
                </a:lnSpc>
              </a:pPr>
              <a:r>
                <a:rPr sz="1200" b="1" dirty="0" err="1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M</a:t>
              </a:r>
              <a:r>
                <a:rPr lang="en-US" sz="1200" b="1" dirty="0" err="1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es</a:t>
              </a:r>
              <a:r>
                <a:rPr lang="en-US" sz="1200" b="1" dirty="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 de </a:t>
              </a:r>
              <a:r>
                <a:rPr lang="en-US" sz="1200" b="1" dirty="0" err="1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inicio</a:t>
              </a:r>
              <a:endParaRPr sz="1200" b="1" dirty="0">
                <a:solidFill>
                  <a:srgbClr val="000000">
                    <a:alpha val="100000"/>
                  </a:srgbClr>
                </a:solidFill>
                <a:latin typeface="Arial"/>
                <a:cs typeface="Arial"/>
              </a:endParaRPr>
            </a:p>
          </p:txBody>
        </p:sp>
        <p:sp>
          <p:nvSpPr>
            <p:cNvPr id="1518" name="rc751">
              <a:extLst>
                <a:ext uri="{FF2B5EF4-FFF2-40B4-BE49-F238E27FC236}">
                  <a16:creationId xmlns:a16="http://schemas.microsoft.com/office/drawing/2014/main" id="{6C7DD461-24E4-4838-BB56-AAD5A0BAC08D}"/>
                </a:ext>
              </a:extLst>
            </p:cNvPr>
            <p:cNvSpPr/>
            <p:nvPr/>
          </p:nvSpPr>
          <p:spPr>
            <a:xfrm>
              <a:off x="3338187" y="5608666"/>
              <a:ext cx="3321036" cy="256032"/>
            </a:xfrm>
            <a:prstGeom prst="rect">
              <a:avLst/>
            </a:prstGeom>
            <a:solidFill>
              <a:srgbClr val="FFFFFF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519" name="rc752">
              <a:extLst>
                <a:ext uri="{FF2B5EF4-FFF2-40B4-BE49-F238E27FC236}">
                  <a16:creationId xmlns:a16="http://schemas.microsoft.com/office/drawing/2014/main" id="{DD7754F5-C789-4DFE-9B68-4B85FE3F1B3A}"/>
                </a:ext>
              </a:extLst>
            </p:cNvPr>
            <p:cNvSpPr/>
            <p:nvPr/>
          </p:nvSpPr>
          <p:spPr>
            <a:xfrm>
              <a:off x="3434199" y="5704678"/>
              <a:ext cx="76809" cy="64008"/>
            </a:xfrm>
            <a:prstGeom prst="rect">
              <a:avLst/>
            </a:prstGeom>
            <a:solidFill>
              <a:srgbClr val="235594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520" name="rc753">
              <a:extLst>
                <a:ext uri="{FF2B5EF4-FFF2-40B4-BE49-F238E27FC236}">
                  <a16:creationId xmlns:a16="http://schemas.microsoft.com/office/drawing/2014/main" id="{3FD56A9F-A258-4FEF-89D7-A7E6D9EC9F8B}"/>
                </a:ext>
              </a:extLst>
            </p:cNvPr>
            <p:cNvSpPr/>
            <p:nvPr/>
          </p:nvSpPr>
          <p:spPr>
            <a:xfrm>
              <a:off x="3979704" y="5704678"/>
              <a:ext cx="76809" cy="64008"/>
            </a:xfrm>
            <a:prstGeom prst="rect">
              <a:avLst/>
            </a:prstGeom>
            <a:solidFill>
              <a:srgbClr val="ADD8E6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521" name="rc754">
              <a:extLst>
                <a:ext uri="{FF2B5EF4-FFF2-40B4-BE49-F238E27FC236}">
                  <a16:creationId xmlns:a16="http://schemas.microsoft.com/office/drawing/2014/main" id="{A0DD9C5B-F190-4767-B76E-712D1A7B516A}"/>
                </a:ext>
              </a:extLst>
            </p:cNvPr>
            <p:cNvSpPr/>
            <p:nvPr/>
          </p:nvSpPr>
          <p:spPr>
            <a:xfrm>
              <a:off x="4525209" y="5704678"/>
              <a:ext cx="76809" cy="64008"/>
            </a:xfrm>
            <a:prstGeom prst="rect">
              <a:avLst/>
            </a:prstGeom>
            <a:solidFill>
              <a:srgbClr val="FFA500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522" name="rc755">
              <a:extLst>
                <a:ext uri="{FF2B5EF4-FFF2-40B4-BE49-F238E27FC236}">
                  <a16:creationId xmlns:a16="http://schemas.microsoft.com/office/drawing/2014/main" id="{D496E8D9-6DB8-440A-A082-5FF60768A7D5}"/>
                </a:ext>
              </a:extLst>
            </p:cNvPr>
            <p:cNvSpPr/>
            <p:nvPr/>
          </p:nvSpPr>
          <p:spPr>
            <a:xfrm>
              <a:off x="5070714" y="5704678"/>
              <a:ext cx="76809" cy="64008"/>
            </a:xfrm>
            <a:prstGeom prst="rect">
              <a:avLst/>
            </a:prstGeom>
            <a:solidFill>
              <a:srgbClr val="FF0000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523" name="rc756">
              <a:extLst>
                <a:ext uri="{FF2B5EF4-FFF2-40B4-BE49-F238E27FC236}">
                  <a16:creationId xmlns:a16="http://schemas.microsoft.com/office/drawing/2014/main" id="{90A3695E-E72C-4E52-9F34-1562E862086B}"/>
                </a:ext>
              </a:extLst>
            </p:cNvPr>
            <p:cNvSpPr/>
            <p:nvPr/>
          </p:nvSpPr>
          <p:spPr>
            <a:xfrm>
              <a:off x="5616219" y="5704678"/>
              <a:ext cx="76809" cy="64008"/>
            </a:xfrm>
            <a:prstGeom prst="rect">
              <a:avLst/>
            </a:prstGeom>
            <a:solidFill>
              <a:srgbClr val="006400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524" name="rc757">
              <a:extLst>
                <a:ext uri="{FF2B5EF4-FFF2-40B4-BE49-F238E27FC236}">
                  <a16:creationId xmlns:a16="http://schemas.microsoft.com/office/drawing/2014/main" id="{2C56FD7E-93A6-49B1-9059-7F7ADD6ADAA4}"/>
                </a:ext>
              </a:extLst>
            </p:cNvPr>
            <p:cNvSpPr/>
            <p:nvPr/>
          </p:nvSpPr>
          <p:spPr>
            <a:xfrm>
              <a:off x="6161724" y="5704678"/>
              <a:ext cx="76809" cy="64008"/>
            </a:xfrm>
            <a:prstGeom prst="rect">
              <a:avLst/>
            </a:prstGeom>
            <a:solidFill>
              <a:srgbClr val="8B0000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525" name="tx758">
              <a:extLst>
                <a:ext uri="{FF2B5EF4-FFF2-40B4-BE49-F238E27FC236}">
                  <a16:creationId xmlns:a16="http://schemas.microsoft.com/office/drawing/2014/main" id="{95A6003C-2A21-470F-8B3C-AC3CA5917B89}"/>
                </a:ext>
              </a:extLst>
            </p:cNvPr>
            <p:cNvSpPr/>
            <p:nvPr/>
          </p:nvSpPr>
          <p:spPr>
            <a:xfrm>
              <a:off x="3607020" y="5700269"/>
              <a:ext cx="203200" cy="72826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>
                <a:lnSpc>
                  <a:spcPts val="839"/>
                </a:lnSpc>
              </a:pPr>
              <a:r>
                <a:rPr sz="839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AFR</a:t>
              </a:r>
            </a:p>
          </p:txBody>
        </p:sp>
        <p:sp>
          <p:nvSpPr>
            <p:cNvPr id="1526" name="tx759">
              <a:extLst>
                <a:ext uri="{FF2B5EF4-FFF2-40B4-BE49-F238E27FC236}">
                  <a16:creationId xmlns:a16="http://schemas.microsoft.com/office/drawing/2014/main" id="{515B4D9F-0AE3-465D-B03C-19B06481CC23}"/>
                </a:ext>
              </a:extLst>
            </p:cNvPr>
            <p:cNvSpPr/>
            <p:nvPr/>
          </p:nvSpPr>
          <p:spPr>
            <a:xfrm>
              <a:off x="4152526" y="5700269"/>
              <a:ext cx="225772" cy="72826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>
                <a:lnSpc>
                  <a:spcPts val="839"/>
                </a:lnSpc>
              </a:pPr>
              <a:r>
                <a:rPr sz="839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AMR</a:t>
              </a:r>
            </a:p>
          </p:txBody>
        </p:sp>
        <p:sp>
          <p:nvSpPr>
            <p:cNvPr id="1527" name="tx760">
              <a:extLst>
                <a:ext uri="{FF2B5EF4-FFF2-40B4-BE49-F238E27FC236}">
                  <a16:creationId xmlns:a16="http://schemas.microsoft.com/office/drawing/2014/main" id="{CF7793E3-A946-4DD0-8987-DDE1AF705437}"/>
                </a:ext>
              </a:extLst>
            </p:cNvPr>
            <p:cNvSpPr/>
            <p:nvPr/>
          </p:nvSpPr>
          <p:spPr>
            <a:xfrm>
              <a:off x="4698031" y="5700269"/>
              <a:ext cx="225772" cy="72826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>
                <a:lnSpc>
                  <a:spcPts val="839"/>
                </a:lnSpc>
              </a:pPr>
              <a:r>
                <a:rPr sz="839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EMR</a:t>
              </a:r>
            </a:p>
          </p:txBody>
        </p:sp>
        <p:sp>
          <p:nvSpPr>
            <p:cNvPr id="1528" name="tx761">
              <a:extLst>
                <a:ext uri="{FF2B5EF4-FFF2-40B4-BE49-F238E27FC236}">
                  <a16:creationId xmlns:a16="http://schemas.microsoft.com/office/drawing/2014/main" id="{D31535A0-83F8-4CD5-97A4-16754C012A2C}"/>
                </a:ext>
              </a:extLst>
            </p:cNvPr>
            <p:cNvSpPr/>
            <p:nvPr/>
          </p:nvSpPr>
          <p:spPr>
            <a:xfrm>
              <a:off x="5243536" y="5699078"/>
              <a:ext cx="214510" cy="74017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>
                <a:lnSpc>
                  <a:spcPts val="839"/>
                </a:lnSpc>
              </a:pPr>
              <a:r>
                <a:rPr sz="839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EUR</a:t>
              </a:r>
            </a:p>
          </p:txBody>
        </p:sp>
        <p:sp>
          <p:nvSpPr>
            <p:cNvPr id="1529" name="tx762">
              <a:extLst>
                <a:ext uri="{FF2B5EF4-FFF2-40B4-BE49-F238E27FC236}">
                  <a16:creationId xmlns:a16="http://schemas.microsoft.com/office/drawing/2014/main" id="{32325D08-BADB-42CD-87A7-AE853C306058}"/>
                </a:ext>
              </a:extLst>
            </p:cNvPr>
            <p:cNvSpPr/>
            <p:nvPr/>
          </p:nvSpPr>
          <p:spPr>
            <a:xfrm>
              <a:off x="5789041" y="5697888"/>
              <a:ext cx="276671" cy="75207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>
                <a:lnSpc>
                  <a:spcPts val="839"/>
                </a:lnSpc>
              </a:pPr>
              <a:r>
                <a:rPr sz="839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SEAR</a:t>
              </a:r>
            </a:p>
          </p:txBody>
        </p:sp>
        <p:sp>
          <p:nvSpPr>
            <p:cNvPr id="1530" name="tx763">
              <a:extLst>
                <a:ext uri="{FF2B5EF4-FFF2-40B4-BE49-F238E27FC236}">
                  <a16:creationId xmlns:a16="http://schemas.microsoft.com/office/drawing/2014/main" id="{3DAB03BB-5340-4D17-BC34-72D59997F6B0}"/>
                </a:ext>
              </a:extLst>
            </p:cNvPr>
            <p:cNvSpPr/>
            <p:nvPr/>
          </p:nvSpPr>
          <p:spPr>
            <a:xfrm>
              <a:off x="6334546" y="5700269"/>
              <a:ext cx="237033" cy="72826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>
                <a:lnSpc>
                  <a:spcPts val="839"/>
                </a:lnSpc>
              </a:pPr>
              <a:r>
                <a:rPr sz="839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WPR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82022506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C69FE739999C447A76F1EF8B3FD66E4" ma:contentTypeVersion="13" ma:contentTypeDescription="Create a new document." ma:contentTypeScope="" ma:versionID="cbd048430c8551c34c2c3c8571f1b260">
  <xsd:schema xmlns:xsd="http://www.w3.org/2001/XMLSchema" xmlns:xs="http://www.w3.org/2001/XMLSchema" xmlns:p="http://schemas.microsoft.com/office/2006/metadata/properties" xmlns:ns3="4655c133-e14e-4d88-8fbc-c3b347145ec5" xmlns:ns4="64ced670-a384-4657-ba0f-fc07d30f5a44" targetNamespace="http://schemas.microsoft.com/office/2006/metadata/properties" ma:root="true" ma:fieldsID="5457dbb80d17598a17de4d439e456cf2" ns3:_="" ns4:_="">
    <xsd:import namespace="4655c133-e14e-4d88-8fbc-c3b347145ec5"/>
    <xsd:import namespace="64ced670-a384-4657-ba0f-fc07d30f5a44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DateTaken" minOccurs="0"/>
                <xsd:element ref="ns3:MediaServiceLocation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EventHashCode" minOccurs="0"/>
                <xsd:element ref="ns3:MediaServiceGenerationTime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655c133-e14e-4d88-8fbc-c3b347145ec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MediaServiceAutoTags" ma:internalName="MediaServiceAutoTags" ma:readOnly="true">
      <xsd:simpleType>
        <xsd:restriction base="dms:Text"/>
      </xsd:simpleType>
    </xsd:element>
    <xsd:element name="MediaServiceOCR" ma:index="11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3" nillable="true" ma:displayName="MediaServiceLocation" ma:internalName="MediaServiceLocation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4ced670-a384-4657-ba0f-fc07d30f5a44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6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48D4DB1-F97B-4B07-B95A-5ACCF748ACAE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62F1B5A8-8711-4B8E-BBBB-6B36428038A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2EA253F-D83F-4041-BF13-538CA102643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655c133-e14e-4d88-8fbc-c3b347145ec5"/>
    <ds:schemaRef ds:uri="64ced670-a384-4657-ba0f-fc07d30f5a4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23</TotalTime>
  <Words>160</Words>
  <Application>Microsoft Office PowerPoint</Application>
  <PresentationFormat>Widescreen</PresentationFormat>
  <Paragraphs>81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Ebrima</vt:lpstr>
      <vt:lpstr>Office Theme</vt:lpstr>
      <vt:lpstr>Distribución de casos de sarampión por mes y por región de la OMS (2017-2021*)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Measles case distribution by month and WHO Region (2017-2021)</dc:title>
  <dc:creator>Bravo, Ms. Pamela (WDC)</dc:creator>
  <cp:lastModifiedBy>Pacis, Ms. Carmelita Lucia (WDC)</cp:lastModifiedBy>
  <cp:revision>7</cp:revision>
  <dcterms:created xsi:type="dcterms:W3CDTF">2021-03-30T16:46:02Z</dcterms:created>
  <dcterms:modified xsi:type="dcterms:W3CDTF">2021-04-01T22:27:36Z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0x0101007C69FE739999C447A76F1EF8B3FD66E4</vt:lpwstr>
  </property>
</Properties>
</file>