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091859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8" y="5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6342428849686102E-2"/>
          <c:y val="5.1695210662609008E-2"/>
          <c:w val="0.94479999952245108"/>
          <c:h val="0.7212048055453381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tables!$A$32</c:f>
              <c:strCache>
                <c:ptCount val="1"/>
                <c:pt idx="0">
                  <c:v>(blank)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tables!$B$31:$DA$31</c:f>
              <c:numCache>
                <c:formatCode>General</c:formatCode>
                <c:ptCount val="10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1</c:v>
                </c:pt>
                <c:pt idx="53">
                  <c:v>2</c:v>
                </c:pt>
                <c:pt idx="54">
                  <c:v>3</c:v>
                </c:pt>
                <c:pt idx="55">
                  <c:v>4</c:v>
                </c:pt>
                <c:pt idx="56">
                  <c:v>5</c:v>
                </c:pt>
                <c:pt idx="57">
                  <c:v>6</c:v>
                </c:pt>
                <c:pt idx="58">
                  <c:v>7</c:v>
                </c:pt>
                <c:pt idx="59">
                  <c:v>8</c:v>
                </c:pt>
                <c:pt idx="60">
                  <c:v>9</c:v>
                </c:pt>
                <c:pt idx="61">
                  <c:v>10</c:v>
                </c:pt>
                <c:pt idx="62">
                  <c:v>11</c:v>
                </c:pt>
                <c:pt idx="63">
                  <c:v>12</c:v>
                </c:pt>
                <c:pt idx="64">
                  <c:v>13</c:v>
                </c:pt>
                <c:pt idx="65">
                  <c:v>14</c:v>
                </c:pt>
                <c:pt idx="66">
                  <c:v>15</c:v>
                </c:pt>
                <c:pt idx="67">
                  <c:v>16</c:v>
                </c:pt>
                <c:pt idx="68">
                  <c:v>17</c:v>
                </c:pt>
                <c:pt idx="69">
                  <c:v>18</c:v>
                </c:pt>
                <c:pt idx="70">
                  <c:v>19</c:v>
                </c:pt>
                <c:pt idx="71">
                  <c:v>20</c:v>
                </c:pt>
                <c:pt idx="72">
                  <c:v>21</c:v>
                </c:pt>
                <c:pt idx="73">
                  <c:v>22</c:v>
                </c:pt>
                <c:pt idx="74">
                  <c:v>23</c:v>
                </c:pt>
                <c:pt idx="75">
                  <c:v>24</c:v>
                </c:pt>
                <c:pt idx="76">
                  <c:v>25</c:v>
                </c:pt>
                <c:pt idx="77">
                  <c:v>26</c:v>
                </c:pt>
                <c:pt idx="78">
                  <c:v>27</c:v>
                </c:pt>
                <c:pt idx="79">
                  <c:v>28</c:v>
                </c:pt>
                <c:pt idx="80">
                  <c:v>29</c:v>
                </c:pt>
                <c:pt idx="81">
                  <c:v>30</c:v>
                </c:pt>
                <c:pt idx="82">
                  <c:v>31</c:v>
                </c:pt>
                <c:pt idx="83">
                  <c:v>32</c:v>
                </c:pt>
                <c:pt idx="84">
                  <c:v>33</c:v>
                </c:pt>
                <c:pt idx="85">
                  <c:v>34</c:v>
                </c:pt>
                <c:pt idx="86">
                  <c:v>35</c:v>
                </c:pt>
                <c:pt idx="87">
                  <c:v>36</c:v>
                </c:pt>
                <c:pt idx="88">
                  <c:v>37</c:v>
                </c:pt>
                <c:pt idx="89">
                  <c:v>38</c:v>
                </c:pt>
                <c:pt idx="90">
                  <c:v>39</c:v>
                </c:pt>
                <c:pt idx="91">
                  <c:v>40</c:v>
                </c:pt>
                <c:pt idx="92">
                  <c:v>41</c:v>
                </c:pt>
                <c:pt idx="93">
                  <c:v>42</c:v>
                </c:pt>
                <c:pt idx="94">
                  <c:v>43</c:v>
                </c:pt>
                <c:pt idx="95">
                  <c:v>44</c:v>
                </c:pt>
                <c:pt idx="96">
                  <c:v>45</c:v>
                </c:pt>
                <c:pt idx="97">
                  <c:v>46</c:v>
                </c:pt>
                <c:pt idx="98">
                  <c:v>47</c:v>
                </c:pt>
                <c:pt idx="99">
                  <c:v>48</c:v>
                </c:pt>
                <c:pt idx="100">
                  <c:v>49</c:v>
                </c:pt>
                <c:pt idx="101">
                  <c:v>50</c:v>
                </c:pt>
                <c:pt idx="102">
                  <c:v>51</c:v>
                </c:pt>
                <c:pt idx="103">
                  <c:v>52</c:v>
                </c:pt>
              </c:numCache>
            </c:numRef>
          </c:cat>
          <c:val>
            <c:numRef>
              <c:f>tables!$B$32:$DA$32</c:f>
              <c:numCache>
                <c:formatCode>General</c:formatCode>
                <c:ptCount val="104"/>
                <c:pt idx="1">
                  <c:v>1</c:v>
                </c:pt>
                <c:pt idx="2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  <c:pt idx="10">
                  <c:v>3</c:v>
                </c:pt>
                <c:pt idx="11">
                  <c:v>24</c:v>
                </c:pt>
                <c:pt idx="12">
                  <c:v>19</c:v>
                </c:pt>
                <c:pt idx="13">
                  <c:v>14</c:v>
                </c:pt>
                <c:pt idx="14">
                  <c:v>9</c:v>
                </c:pt>
                <c:pt idx="15">
                  <c:v>22</c:v>
                </c:pt>
                <c:pt idx="16">
                  <c:v>5</c:v>
                </c:pt>
                <c:pt idx="17">
                  <c:v>20</c:v>
                </c:pt>
                <c:pt idx="18">
                  <c:v>14</c:v>
                </c:pt>
                <c:pt idx="19">
                  <c:v>16</c:v>
                </c:pt>
                <c:pt idx="20">
                  <c:v>9</c:v>
                </c:pt>
                <c:pt idx="21">
                  <c:v>13</c:v>
                </c:pt>
                <c:pt idx="22">
                  <c:v>8</c:v>
                </c:pt>
                <c:pt idx="23">
                  <c:v>8</c:v>
                </c:pt>
                <c:pt idx="24">
                  <c:v>1</c:v>
                </c:pt>
                <c:pt idx="25">
                  <c:v>2</c:v>
                </c:pt>
                <c:pt idx="26">
                  <c:v>4</c:v>
                </c:pt>
                <c:pt idx="27">
                  <c:v>8</c:v>
                </c:pt>
                <c:pt idx="28">
                  <c:v>2</c:v>
                </c:pt>
                <c:pt idx="29">
                  <c:v>1</c:v>
                </c:pt>
                <c:pt idx="30">
                  <c:v>2</c:v>
                </c:pt>
                <c:pt idx="31">
                  <c:v>2</c:v>
                </c:pt>
                <c:pt idx="32">
                  <c:v>8</c:v>
                </c:pt>
                <c:pt idx="33">
                  <c:v>8</c:v>
                </c:pt>
                <c:pt idx="34">
                  <c:v>4</c:v>
                </c:pt>
                <c:pt idx="35">
                  <c:v>2</c:v>
                </c:pt>
                <c:pt idx="36">
                  <c:v>1</c:v>
                </c:pt>
                <c:pt idx="37">
                  <c:v>3</c:v>
                </c:pt>
                <c:pt idx="38">
                  <c:v>3</c:v>
                </c:pt>
                <c:pt idx="39">
                  <c:v>2</c:v>
                </c:pt>
                <c:pt idx="42">
                  <c:v>1</c:v>
                </c:pt>
                <c:pt idx="43">
                  <c:v>1</c:v>
                </c:pt>
                <c:pt idx="47">
                  <c:v>1</c:v>
                </c:pt>
                <c:pt idx="52">
                  <c:v>3</c:v>
                </c:pt>
                <c:pt idx="53">
                  <c:v>5</c:v>
                </c:pt>
                <c:pt idx="54">
                  <c:v>11</c:v>
                </c:pt>
                <c:pt idx="55">
                  <c:v>11</c:v>
                </c:pt>
                <c:pt idx="56">
                  <c:v>8</c:v>
                </c:pt>
                <c:pt idx="57">
                  <c:v>8</c:v>
                </c:pt>
                <c:pt idx="58">
                  <c:v>8</c:v>
                </c:pt>
                <c:pt idx="59">
                  <c:v>5</c:v>
                </c:pt>
                <c:pt idx="60">
                  <c:v>7</c:v>
                </c:pt>
                <c:pt idx="61">
                  <c:v>6</c:v>
                </c:pt>
                <c:pt idx="62">
                  <c:v>5</c:v>
                </c:pt>
                <c:pt idx="63">
                  <c:v>2</c:v>
                </c:pt>
                <c:pt idx="64">
                  <c:v>2</c:v>
                </c:pt>
                <c:pt idx="66">
                  <c:v>3</c:v>
                </c:pt>
                <c:pt idx="67">
                  <c:v>1</c:v>
                </c:pt>
                <c:pt idx="69">
                  <c:v>1</c:v>
                </c:pt>
                <c:pt idx="70">
                  <c:v>1</c:v>
                </c:pt>
                <c:pt idx="81">
                  <c:v>1</c:v>
                </c:pt>
                <c:pt idx="84">
                  <c:v>1</c:v>
                </c:pt>
                <c:pt idx="92">
                  <c:v>1</c:v>
                </c:pt>
                <c:pt idx="9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CF-436D-84D7-A78E7F1F8283}"/>
            </c:ext>
          </c:extLst>
        </c:ser>
        <c:ser>
          <c:idx val="1"/>
          <c:order val="1"/>
          <c:tx>
            <c:strRef>
              <c:f>tables!$A$33</c:f>
              <c:strCache>
                <c:ptCount val="1"/>
                <c:pt idx="0">
                  <c:v>MVs/Gir Somnath.IND/42.16/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tables!$B$31:$DA$31</c:f>
              <c:numCache>
                <c:formatCode>General</c:formatCode>
                <c:ptCount val="10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1</c:v>
                </c:pt>
                <c:pt idx="53">
                  <c:v>2</c:v>
                </c:pt>
                <c:pt idx="54">
                  <c:v>3</c:v>
                </c:pt>
                <c:pt idx="55">
                  <c:v>4</c:v>
                </c:pt>
                <c:pt idx="56">
                  <c:v>5</c:v>
                </c:pt>
                <c:pt idx="57">
                  <c:v>6</c:v>
                </c:pt>
                <c:pt idx="58">
                  <c:v>7</c:v>
                </c:pt>
                <c:pt idx="59">
                  <c:v>8</c:v>
                </c:pt>
                <c:pt idx="60">
                  <c:v>9</c:v>
                </c:pt>
                <c:pt idx="61">
                  <c:v>10</c:v>
                </c:pt>
                <c:pt idx="62">
                  <c:v>11</c:v>
                </c:pt>
                <c:pt idx="63">
                  <c:v>12</c:v>
                </c:pt>
                <c:pt idx="64">
                  <c:v>13</c:v>
                </c:pt>
                <c:pt idx="65">
                  <c:v>14</c:v>
                </c:pt>
                <c:pt idx="66">
                  <c:v>15</c:v>
                </c:pt>
                <c:pt idx="67">
                  <c:v>16</c:v>
                </c:pt>
                <c:pt idx="68">
                  <c:v>17</c:v>
                </c:pt>
                <c:pt idx="69">
                  <c:v>18</c:v>
                </c:pt>
                <c:pt idx="70">
                  <c:v>19</c:v>
                </c:pt>
                <c:pt idx="71">
                  <c:v>20</c:v>
                </c:pt>
                <c:pt idx="72">
                  <c:v>21</c:v>
                </c:pt>
                <c:pt idx="73">
                  <c:v>22</c:v>
                </c:pt>
                <c:pt idx="74">
                  <c:v>23</c:v>
                </c:pt>
                <c:pt idx="75">
                  <c:v>24</c:v>
                </c:pt>
                <c:pt idx="76">
                  <c:v>25</c:v>
                </c:pt>
                <c:pt idx="77">
                  <c:v>26</c:v>
                </c:pt>
                <c:pt idx="78">
                  <c:v>27</c:v>
                </c:pt>
                <c:pt idx="79">
                  <c:v>28</c:v>
                </c:pt>
                <c:pt idx="80">
                  <c:v>29</c:v>
                </c:pt>
                <c:pt idx="81">
                  <c:v>30</c:v>
                </c:pt>
                <c:pt idx="82">
                  <c:v>31</c:v>
                </c:pt>
                <c:pt idx="83">
                  <c:v>32</c:v>
                </c:pt>
                <c:pt idx="84">
                  <c:v>33</c:v>
                </c:pt>
                <c:pt idx="85">
                  <c:v>34</c:v>
                </c:pt>
                <c:pt idx="86">
                  <c:v>35</c:v>
                </c:pt>
                <c:pt idx="87">
                  <c:v>36</c:v>
                </c:pt>
                <c:pt idx="88">
                  <c:v>37</c:v>
                </c:pt>
                <c:pt idx="89">
                  <c:v>38</c:v>
                </c:pt>
                <c:pt idx="90">
                  <c:v>39</c:v>
                </c:pt>
                <c:pt idx="91">
                  <c:v>40</c:v>
                </c:pt>
                <c:pt idx="92">
                  <c:v>41</c:v>
                </c:pt>
                <c:pt idx="93">
                  <c:v>42</c:v>
                </c:pt>
                <c:pt idx="94">
                  <c:v>43</c:v>
                </c:pt>
                <c:pt idx="95">
                  <c:v>44</c:v>
                </c:pt>
                <c:pt idx="96">
                  <c:v>45</c:v>
                </c:pt>
                <c:pt idx="97">
                  <c:v>46</c:v>
                </c:pt>
                <c:pt idx="98">
                  <c:v>47</c:v>
                </c:pt>
                <c:pt idx="99">
                  <c:v>48</c:v>
                </c:pt>
                <c:pt idx="100">
                  <c:v>49</c:v>
                </c:pt>
                <c:pt idx="101">
                  <c:v>50</c:v>
                </c:pt>
                <c:pt idx="102">
                  <c:v>51</c:v>
                </c:pt>
                <c:pt idx="103">
                  <c:v>52</c:v>
                </c:pt>
              </c:numCache>
            </c:numRef>
          </c:cat>
          <c:val>
            <c:numRef>
              <c:f>tables!$B$33:$DA$33</c:f>
              <c:numCache>
                <c:formatCode>General</c:formatCode>
                <c:ptCount val="104"/>
                <c:pt idx="0">
                  <c:v>7</c:v>
                </c:pt>
                <c:pt idx="1">
                  <c:v>4</c:v>
                </c:pt>
                <c:pt idx="2">
                  <c:v>11</c:v>
                </c:pt>
                <c:pt idx="3">
                  <c:v>14</c:v>
                </c:pt>
                <c:pt idx="4">
                  <c:v>7</c:v>
                </c:pt>
                <c:pt idx="5">
                  <c:v>8</c:v>
                </c:pt>
                <c:pt idx="6">
                  <c:v>19</c:v>
                </c:pt>
                <c:pt idx="7">
                  <c:v>10</c:v>
                </c:pt>
                <c:pt idx="8">
                  <c:v>14</c:v>
                </c:pt>
                <c:pt idx="9">
                  <c:v>21</c:v>
                </c:pt>
                <c:pt idx="10">
                  <c:v>23</c:v>
                </c:pt>
                <c:pt idx="11">
                  <c:v>33</c:v>
                </c:pt>
                <c:pt idx="12">
                  <c:v>40</c:v>
                </c:pt>
                <c:pt idx="13">
                  <c:v>43</c:v>
                </c:pt>
                <c:pt idx="14">
                  <c:v>36</c:v>
                </c:pt>
                <c:pt idx="15">
                  <c:v>38</c:v>
                </c:pt>
                <c:pt idx="16">
                  <c:v>19</c:v>
                </c:pt>
                <c:pt idx="17">
                  <c:v>27</c:v>
                </c:pt>
                <c:pt idx="18">
                  <c:v>8</c:v>
                </c:pt>
                <c:pt idx="19">
                  <c:v>36</c:v>
                </c:pt>
                <c:pt idx="20">
                  <c:v>16</c:v>
                </c:pt>
                <c:pt idx="21">
                  <c:v>8</c:v>
                </c:pt>
                <c:pt idx="22">
                  <c:v>13</c:v>
                </c:pt>
                <c:pt idx="23">
                  <c:v>7</c:v>
                </c:pt>
                <c:pt idx="24">
                  <c:v>15</c:v>
                </c:pt>
                <c:pt idx="25">
                  <c:v>8</c:v>
                </c:pt>
                <c:pt idx="26">
                  <c:v>12</c:v>
                </c:pt>
                <c:pt idx="27">
                  <c:v>12</c:v>
                </c:pt>
                <c:pt idx="28">
                  <c:v>9</c:v>
                </c:pt>
                <c:pt idx="29">
                  <c:v>14</c:v>
                </c:pt>
                <c:pt idx="30">
                  <c:v>16</c:v>
                </c:pt>
                <c:pt idx="31">
                  <c:v>29</c:v>
                </c:pt>
                <c:pt idx="32">
                  <c:v>22</c:v>
                </c:pt>
                <c:pt idx="33">
                  <c:v>6</c:v>
                </c:pt>
                <c:pt idx="34">
                  <c:v>8</c:v>
                </c:pt>
                <c:pt idx="35">
                  <c:v>15</c:v>
                </c:pt>
                <c:pt idx="36">
                  <c:v>13</c:v>
                </c:pt>
                <c:pt idx="37">
                  <c:v>13</c:v>
                </c:pt>
                <c:pt idx="38">
                  <c:v>21</c:v>
                </c:pt>
                <c:pt idx="39">
                  <c:v>25</c:v>
                </c:pt>
                <c:pt idx="40">
                  <c:v>3</c:v>
                </c:pt>
                <c:pt idx="41">
                  <c:v>7</c:v>
                </c:pt>
                <c:pt idx="42">
                  <c:v>16</c:v>
                </c:pt>
                <c:pt idx="43">
                  <c:v>8</c:v>
                </c:pt>
                <c:pt idx="44">
                  <c:v>7</c:v>
                </c:pt>
                <c:pt idx="45">
                  <c:v>7</c:v>
                </c:pt>
                <c:pt idx="46">
                  <c:v>7</c:v>
                </c:pt>
                <c:pt idx="47">
                  <c:v>12</c:v>
                </c:pt>
                <c:pt idx="48">
                  <c:v>5</c:v>
                </c:pt>
                <c:pt idx="49">
                  <c:v>6</c:v>
                </c:pt>
                <c:pt idx="50">
                  <c:v>3</c:v>
                </c:pt>
                <c:pt idx="51">
                  <c:v>5</c:v>
                </c:pt>
                <c:pt idx="52">
                  <c:v>8</c:v>
                </c:pt>
                <c:pt idx="53">
                  <c:v>9</c:v>
                </c:pt>
                <c:pt idx="54">
                  <c:v>19</c:v>
                </c:pt>
                <c:pt idx="55">
                  <c:v>8</c:v>
                </c:pt>
                <c:pt idx="56">
                  <c:v>10</c:v>
                </c:pt>
                <c:pt idx="57">
                  <c:v>8</c:v>
                </c:pt>
                <c:pt idx="58">
                  <c:v>17</c:v>
                </c:pt>
                <c:pt idx="59">
                  <c:v>11</c:v>
                </c:pt>
                <c:pt idx="60">
                  <c:v>16</c:v>
                </c:pt>
                <c:pt idx="61">
                  <c:v>24</c:v>
                </c:pt>
                <c:pt idx="62">
                  <c:v>20</c:v>
                </c:pt>
                <c:pt idx="63">
                  <c:v>10</c:v>
                </c:pt>
                <c:pt idx="64">
                  <c:v>10</c:v>
                </c:pt>
                <c:pt idx="65">
                  <c:v>6</c:v>
                </c:pt>
                <c:pt idx="66">
                  <c:v>2</c:v>
                </c:pt>
                <c:pt idx="67">
                  <c:v>3</c:v>
                </c:pt>
                <c:pt idx="68">
                  <c:v>4</c:v>
                </c:pt>
                <c:pt idx="69">
                  <c:v>1</c:v>
                </c:pt>
                <c:pt idx="80">
                  <c:v>1</c:v>
                </c:pt>
                <c:pt idx="88">
                  <c:v>1</c:v>
                </c:pt>
                <c:pt idx="90">
                  <c:v>2</c:v>
                </c:pt>
                <c:pt idx="96">
                  <c:v>1</c:v>
                </c:pt>
                <c:pt idx="100">
                  <c:v>1</c:v>
                </c:pt>
                <c:pt idx="10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CF-436D-84D7-A78E7F1F8283}"/>
            </c:ext>
          </c:extLst>
        </c:ser>
        <c:ser>
          <c:idx val="2"/>
          <c:order val="2"/>
          <c:tx>
            <c:strRef>
              <c:f>tables!$A$34</c:f>
              <c:strCache>
                <c:ptCount val="1"/>
                <c:pt idx="0">
                  <c:v>MVi/Delhi.IND/01.14/06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tables!$B$31:$DA$31</c:f>
              <c:numCache>
                <c:formatCode>General</c:formatCode>
                <c:ptCount val="10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1</c:v>
                </c:pt>
                <c:pt idx="53">
                  <c:v>2</c:v>
                </c:pt>
                <c:pt idx="54">
                  <c:v>3</c:v>
                </c:pt>
                <c:pt idx="55">
                  <c:v>4</c:v>
                </c:pt>
                <c:pt idx="56">
                  <c:v>5</c:v>
                </c:pt>
                <c:pt idx="57">
                  <c:v>6</c:v>
                </c:pt>
                <c:pt idx="58">
                  <c:v>7</c:v>
                </c:pt>
                <c:pt idx="59">
                  <c:v>8</c:v>
                </c:pt>
                <c:pt idx="60">
                  <c:v>9</c:v>
                </c:pt>
                <c:pt idx="61">
                  <c:v>10</c:v>
                </c:pt>
                <c:pt idx="62">
                  <c:v>11</c:v>
                </c:pt>
                <c:pt idx="63">
                  <c:v>12</c:v>
                </c:pt>
                <c:pt idx="64">
                  <c:v>13</c:v>
                </c:pt>
                <c:pt idx="65">
                  <c:v>14</c:v>
                </c:pt>
                <c:pt idx="66">
                  <c:v>15</c:v>
                </c:pt>
                <c:pt idx="67">
                  <c:v>16</c:v>
                </c:pt>
                <c:pt idx="68">
                  <c:v>17</c:v>
                </c:pt>
                <c:pt idx="69">
                  <c:v>18</c:v>
                </c:pt>
                <c:pt idx="70">
                  <c:v>19</c:v>
                </c:pt>
                <c:pt idx="71">
                  <c:v>20</c:v>
                </c:pt>
                <c:pt idx="72">
                  <c:v>21</c:v>
                </c:pt>
                <c:pt idx="73">
                  <c:v>22</c:v>
                </c:pt>
                <c:pt idx="74">
                  <c:v>23</c:v>
                </c:pt>
                <c:pt idx="75">
                  <c:v>24</c:v>
                </c:pt>
                <c:pt idx="76">
                  <c:v>25</c:v>
                </c:pt>
                <c:pt idx="77">
                  <c:v>26</c:v>
                </c:pt>
                <c:pt idx="78">
                  <c:v>27</c:v>
                </c:pt>
                <c:pt idx="79">
                  <c:v>28</c:v>
                </c:pt>
                <c:pt idx="80">
                  <c:v>29</c:v>
                </c:pt>
                <c:pt idx="81">
                  <c:v>30</c:v>
                </c:pt>
                <c:pt idx="82">
                  <c:v>31</c:v>
                </c:pt>
                <c:pt idx="83">
                  <c:v>32</c:v>
                </c:pt>
                <c:pt idx="84">
                  <c:v>33</c:v>
                </c:pt>
                <c:pt idx="85">
                  <c:v>34</c:v>
                </c:pt>
                <c:pt idx="86">
                  <c:v>35</c:v>
                </c:pt>
                <c:pt idx="87">
                  <c:v>36</c:v>
                </c:pt>
                <c:pt idx="88">
                  <c:v>37</c:v>
                </c:pt>
                <c:pt idx="89">
                  <c:v>38</c:v>
                </c:pt>
                <c:pt idx="90">
                  <c:v>39</c:v>
                </c:pt>
                <c:pt idx="91">
                  <c:v>40</c:v>
                </c:pt>
                <c:pt idx="92">
                  <c:v>41</c:v>
                </c:pt>
                <c:pt idx="93">
                  <c:v>42</c:v>
                </c:pt>
                <c:pt idx="94">
                  <c:v>43</c:v>
                </c:pt>
                <c:pt idx="95">
                  <c:v>44</c:v>
                </c:pt>
                <c:pt idx="96">
                  <c:v>45</c:v>
                </c:pt>
                <c:pt idx="97">
                  <c:v>46</c:v>
                </c:pt>
                <c:pt idx="98">
                  <c:v>47</c:v>
                </c:pt>
                <c:pt idx="99">
                  <c:v>48</c:v>
                </c:pt>
                <c:pt idx="100">
                  <c:v>49</c:v>
                </c:pt>
                <c:pt idx="101">
                  <c:v>50</c:v>
                </c:pt>
                <c:pt idx="102">
                  <c:v>51</c:v>
                </c:pt>
                <c:pt idx="103">
                  <c:v>52</c:v>
                </c:pt>
              </c:numCache>
            </c:numRef>
          </c:cat>
          <c:val>
            <c:numRef>
              <c:f>tables!$B$34:$DA$34</c:f>
              <c:numCache>
                <c:formatCode>General</c:formatCode>
                <c:ptCount val="104"/>
                <c:pt idx="6">
                  <c:v>9</c:v>
                </c:pt>
                <c:pt idx="7">
                  <c:v>4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CF-436D-84D7-A78E7F1F8283}"/>
            </c:ext>
          </c:extLst>
        </c:ser>
        <c:ser>
          <c:idx val="3"/>
          <c:order val="3"/>
          <c:tx>
            <c:strRef>
              <c:f>tables!$A$35</c:f>
              <c:strCache>
                <c:ptCount val="1"/>
                <c:pt idx="0">
                  <c:v>MVi/Hulu Langat.MYS/26.11/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tables!$B$31:$DA$31</c:f>
              <c:numCache>
                <c:formatCode>General</c:formatCode>
                <c:ptCount val="10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1</c:v>
                </c:pt>
                <c:pt idx="53">
                  <c:v>2</c:v>
                </c:pt>
                <c:pt idx="54">
                  <c:v>3</c:v>
                </c:pt>
                <c:pt idx="55">
                  <c:v>4</c:v>
                </c:pt>
                <c:pt idx="56">
                  <c:v>5</c:v>
                </c:pt>
                <c:pt idx="57">
                  <c:v>6</c:v>
                </c:pt>
                <c:pt idx="58">
                  <c:v>7</c:v>
                </c:pt>
                <c:pt idx="59">
                  <c:v>8</c:v>
                </c:pt>
                <c:pt idx="60">
                  <c:v>9</c:v>
                </c:pt>
                <c:pt idx="61">
                  <c:v>10</c:v>
                </c:pt>
                <c:pt idx="62">
                  <c:v>11</c:v>
                </c:pt>
                <c:pt idx="63">
                  <c:v>12</c:v>
                </c:pt>
                <c:pt idx="64">
                  <c:v>13</c:v>
                </c:pt>
                <c:pt idx="65">
                  <c:v>14</c:v>
                </c:pt>
                <c:pt idx="66">
                  <c:v>15</c:v>
                </c:pt>
                <c:pt idx="67">
                  <c:v>16</c:v>
                </c:pt>
                <c:pt idx="68">
                  <c:v>17</c:v>
                </c:pt>
                <c:pt idx="69">
                  <c:v>18</c:v>
                </c:pt>
                <c:pt idx="70">
                  <c:v>19</c:v>
                </c:pt>
                <c:pt idx="71">
                  <c:v>20</c:v>
                </c:pt>
                <c:pt idx="72">
                  <c:v>21</c:v>
                </c:pt>
                <c:pt idx="73">
                  <c:v>22</c:v>
                </c:pt>
                <c:pt idx="74">
                  <c:v>23</c:v>
                </c:pt>
                <c:pt idx="75">
                  <c:v>24</c:v>
                </c:pt>
                <c:pt idx="76">
                  <c:v>25</c:v>
                </c:pt>
                <c:pt idx="77">
                  <c:v>26</c:v>
                </c:pt>
                <c:pt idx="78">
                  <c:v>27</c:v>
                </c:pt>
                <c:pt idx="79">
                  <c:v>28</c:v>
                </c:pt>
                <c:pt idx="80">
                  <c:v>29</c:v>
                </c:pt>
                <c:pt idx="81">
                  <c:v>30</c:v>
                </c:pt>
                <c:pt idx="82">
                  <c:v>31</c:v>
                </c:pt>
                <c:pt idx="83">
                  <c:v>32</c:v>
                </c:pt>
                <c:pt idx="84">
                  <c:v>33</c:v>
                </c:pt>
                <c:pt idx="85">
                  <c:v>34</c:v>
                </c:pt>
                <c:pt idx="86">
                  <c:v>35</c:v>
                </c:pt>
                <c:pt idx="87">
                  <c:v>36</c:v>
                </c:pt>
                <c:pt idx="88">
                  <c:v>37</c:v>
                </c:pt>
                <c:pt idx="89">
                  <c:v>38</c:v>
                </c:pt>
                <c:pt idx="90">
                  <c:v>39</c:v>
                </c:pt>
                <c:pt idx="91">
                  <c:v>40</c:v>
                </c:pt>
                <c:pt idx="92">
                  <c:v>41</c:v>
                </c:pt>
                <c:pt idx="93">
                  <c:v>42</c:v>
                </c:pt>
                <c:pt idx="94">
                  <c:v>43</c:v>
                </c:pt>
                <c:pt idx="95">
                  <c:v>44</c:v>
                </c:pt>
                <c:pt idx="96">
                  <c:v>45</c:v>
                </c:pt>
                <c:pt idx="97">
                  <c:v>46</c:v>
                </c:pt>
                <c:pt idx="98">
                  <c:v>47</c:v>
                </c:pt>
                <c:pt idx="99">
                  <c:v>48</c:v>
                </c:pt>
                <c:pt idx="100">
                  <c:v>49</c:v>
                </c:pt>
                <c:pt idx="101">
                  <c:v>50</c:v>
                </c:pt>
                <c:pt idx="102">
                  <c:v>51</c:v>
                </c:pt>
                <c:pt idx="103">
                  <c:v>52</c:v>
                </c:pt>
              </c:numCache>
            </c:numRef>
          </c:cat>
          <c:val>
            <c:numRef>
              <c:f>tables!$B$35:$DA$35</c:f>
              <c:numCache>
                <c:formatCode>General</c:formatCode>
                <c:ptCount val="104"/>
                <c:pt idx="0">
                  <c:v>4</c:v>
                </c:pt>
                <c:pt idx="1">
                  <c:v>2</c:v>
                </c:pt>
                <c:pt idx="2">
                  <c:v>8</c:v>
                </c:pt>
                <c:pt idx="3">
                  <c:v>6</c:v>
                </c:pt>
                <c:pt idx="4">
                  <c:v>3</c:v>
                </c:pt>
                <c:pt idx="5">
                  <c:v>6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3</c:v>
                </c:pt>
                <c:pt idx="13">
                  <c:v>1</c:v>
                </c:pt>
                <c:pt idx="14">
                  <c:v>1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23">
                  <c:v>1</c:v>
                </c:pt>
                <c:pt idx="24">
                  <c:v>1</c:v>
                </c:pt>
                <c:pt idx="26">
                  <c:v>2</c:v>
                </c:pt>
                <c:pt idx="30">
                  <c:v>1</c:v>
                </c:pt>
                <c:pt idx="31">
                  <c:v>3</c:v>
                </c:pt>
                <c:pt idx="32">
                  <c:v>3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7">
                  <c:v>1</c:v>
                </c:pt>
                <c:pt idx="38">
                  <c:v>1</c:v>
                </c:pt>
                <c:pt idx="41">
                  <c:v>2</c:v>
                </c:pt>
                <c:pt idx="42">
                  <c:v>1</c:v>
                </c:pt>
                <c:pt idx="43">
                  <c:v>2</c:v>
                </c:pt>
                <c:pt idx="44">
                  <c:v>1</c:v>
                </c:pt>
                <c:pt idx="46">
                  <c:v>1</c:v>
                </c:pt>
                <c:pt idx="4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CF-436D-84D7-A78E7F1F8283}"/>
            </c:ext>
          </c:extLst>
        </c:ser>
        <c:ser>
          <c:idx val="4"/>
          <c:order val="4"/>
          <c:tx>
            <c:strRef>
              <c:f>tables!$A$36</c:f>
              <c:strCache>
                <c:ptCount val="1"/>
                <c:pt idx="0">
                  <c:v>MVs/Dagon Seikkan.MMR/5.18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tables!$B$31:$DA$31</c:f>
              <c:numCache>
                <c:formatCode>General</c:formatCode>
                <c:ptCount val="10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1</c:v>
                </c:pt>
                <c:pt idx="53">
                  <c:v>2</c:v>
                </c:pt>
                <c:pt idx="54">
                  <c:v>3</c:v>
                </c:pt>
                <c:pt idx="55">
                  <c:v>4</c:v>
                </c:pt>
                <c:pt idx="56">
                  <c:v>5</c:v>
                </c:pt>
                <c:pt idx="57">
                  <c:v>6</c:v>
                </c:pt>
                <c:pt idx="58">
                  <c:v>7</c:v>
                </c:pt>
                <c:pt idx="59">
                  <c:v>8</c:v>
                </c:pt>
                <c:pt idx="60">
                  <c:v>9</c:v>
                </c:pt>
                <c:pt idx="61">
                  <c:v>10</c:v>
                </c:pt>
                <c:pt idx="62">
                  <c:v>11</c:v>
                </c:pt>
                <c:pt idx="63">
                  <c:v>12</c:v>
                </c:pt>
                <c:pt idx="64">
                  <c:v>13</c:v>
                </c:pt>
                <c:pt idx="65">
                  <c:v>14</c:v>
                </c:pt>
                <c:pt idx="66">
                  <c:v>15</c:v>
                </c:pt>
                <c:pt idx="67">
                  <c:v>16</c:v>
                </c:pt>
                <c:pt idx="68">
                  <c:v>17</c:v>
                </c:pt>
                <c:pt idx="69">
                  <c:v>18</c:v>
                </c:pt>
                <c:pt idx="70">
                  <c:v>19</c:v>
                </c:pt>
                <c:pt idx="71">
                  <c:v>20</c:v>
                </c:pt>
                <c:pt idx="72">
                  <c:v>21</c:v>
                </c:pt>
                <c:pt idx="73">
                  <c:v>22</c:v>
                </c:pt>
                <c:pt idx="74">
                  <c:v>23</c:v>
                </c:pt>
                <c:pt idx="75">
                  <c:v>24</c:v>
                </c:pt>
                <c:pt idx="76">
                  <c:v>25</c:v>
                </c:pt>
                <c:pt idx="77">
                  <c:v>26</c:v>
                </c:pt>
                <c:pt idx="78">
                  <c:v>27</c:v>
                </c:pt>
                <c:pt idx="79">
                  <c:v>28</c:v>
                </c:pt>
                <c:pt idx="80">
                  <c:v>29</c:v>
                </c:pt>
                <c:pt idx="81">
                  <c:v>30</c:v>
                </c:pt>
                <c:pt idx="82">
                  <c:v>31</c:v>
                </c:pt>
                <c:pt idx="83">
                  <c:v>32</c:v>
                </c:pt>
                <c:pt idx="84">
                  <c:v>33</c:v>
                </c:pt>
                <c:pt idx="85">
                  <c:v>34</c:v>
                </c:pt>
                <c:pt idx="86">
                  <c:v>35</c:v>
                </c:pt>
                <c:pt idx="87">
                  <c:v>36</c:v>
                </c:pt>
                <c:pt idx="88">
                  <c:v>37</c:v>
                </c:pt>
                <c:pt idx="89">
                  <c:v>38</c:v>
                </c:pt>
                <c:pt idx="90">
                  <c:v>39</c:v>
                </c:pt>
                <c:pt idx="91">
                  <c:v>40</c:v>
                </c:pt>
                <c:pt idx="92">
                  <c:v>41</c:v>
                </c:pt>
                <c:pt idx="93">
                  <c:v>42</c:v>
                </c:pt>
                <c:pt idx="94">
                  <c:v>43</c:v>
                </c:pt>
                <c:pt idx="95">
                  <c:v>44</c:v>
                </c:pt>
                <c:pt idx="96">
                  <c:v>45</c:v>
                </c:pt>
                <c:pt idx="97">
                  <c:v>46</c:v>
                </c:pt>
                <c:pt idx="98">
                  <c:v>47</c:v>
                </c:pt>
                <c:pt idx="99">
                  <c:v>48</c:v>
                </c:pt>
                <c:pt idx="100">
                  <c:v>49</c:v>
                </c:pt>
                <c:pt idx="101">
                  <c:v>50</c:v>
                </c:pt>
                <c:pt idx="102">
                  <c:v>51</c:v>
                </c:pt>
                <c:pt idx="103">
                  <c:v>52</c:v>
                </c:pt>
              </c:numCache>
            </c:numRef>
          </c:cat>
          <c:val>
            <c:numRef>
              <c:f>tables!$B$36:$DA$36</c:f>
              <c:numCache>
                <c:formatCode>General</c:formatCode>
                <c:ptCount val="104"/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4</c:v>
                </c:pt>
                <c:pt idx="11">
                  <c:v>4</c:v>
                </c:pt>
                <c:pt idx="12">
                  <c:v>1</c:v>
                </c:pt>
                <c:pt idx="13">
                  <c:v>1</c:v>
                </c:pt>
                <c:pt idx="14">
                  <c:v>2</c:v>
                </c:pt>
                <c:pt idx="9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CF-436D-84D7-A78E7F1F8283}"/>
            </c:ext>
          </c:extLst>
        </c:ser>
        <c:ser>
          <c:idx val="5"/>
          <c:order val="5"/>
          <c:tx>
            <c:strRef>
              <c:f>tables!$A$37</c:f>
              <c:strCache>
                <c:ptCount val="1"/>
                <c:pt idx="0">
                  <c:v>MVs/Herborn.DEU/05.17/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tables!$B$31:$DA$31</c:f>
              <c:numCache>
                <c:formatCode>General</c:formatCode>
                <c:ptCount val="10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1</c:v>
                </c:pt>
                <c:pt idx="53">
                  <c:v>2</c:v>
                </c:pt>
                <c:pt idx="54">
                  <c:v>3</c:v>
                </c:pt>
                <c:pt idx="55">
                  <c:v>4</c:v>
                </c:pt>
                <c:pt idx="56">
                  <c:v>5</c:v>
                </c:pt>
                <c:pt idx="57">
                  <c:v>6</c:v>
                </c:pt>
                <c:pt idx="58">
                  <c:v>7</c:v>
                </c:pt>
                <c:pt idx="59">
                  <c:v>8</c:v>
                </c:pt>
                <c:pt idx="60">
                  <c:v>9</c:v>
                </c:pt>
                <c:pt idx="61">
                  <c:v>10</c:v>
                </c:pt>
                <c:pt idx="62">
                  <c:v>11</c:v>
                </c:pt>
                <c:pt idx="63">
                  <c:v>12</c:v>
                </c:pt>
                <c:pt idx="64">
                  <c:v>13</c:v>
                </c:pt>
                <c:pt idx="65">
                  <c:v>14</c:v>
                </c:pt>
                <c:pt idx="66">
                  <c:v>15</c:v>
                </c:pt>
                <c:pt idx="67">
                  <c:v>16</c:v>
                </c:pt>
                <c:pt idx="68">
                  <c:v>17</c:v>
                </c:pt>
                <c:pt idx="69">
                  <c:v>18</c:v>
                </c:pt>
                <c:pt idx="70">
                  <c:v>19</c:v>
                </c:pt>
                <c:pt idx="71">
                  <c:v>20</c:v>
                </c:pt>
                <c:pt idx="72">
                  <c:v>21</c:v>
                </c:pt>
                <c:pt idx="73">
                  <c:v>22</c:v>
                </c:pt>
                <c:pt idx="74">
                  <c:v>23</c:v>
                </c:pt>
                <c:pt idx="75">
                  <c:v>24</c:v>
                </c:pt>
                <c:pt idx="76">
                  <c:v>25</c:v>
                </c:pt>
                <c:pt idx="77">
                  <c:v>26</c:v>
                </c:pt>
                <c:pt idx="78">
                  <c:v>27</c:v>
                </c:pt>
                <c:pt idx="79">
                  <c:v>28</c:v>
                </c:pt>
                <c:pt idx="80">
                  <c:v>29</c:v>
                </c:pt>
                <c:pt idx="81">
                  <c:v>30</c:v>
                </c:pt>
                <c:pt idx="82">
                  <c:v>31</c:v>
                </c:pt>
                <c:pt idx="83">
                  <c:v>32</c:v>
                </c:pt>
                <c:pt idx="84">
                  <c:v>33</c:v>
                </c:pt>
                <c:pt idx="85">
                  <c:v>34</c:v>
                </c:pt>
                <c:pt idx="86">
                  <c:v>35</c:v>
                </c:pt>
                <c:pt idx="87">
                  <c:v>36</c:v>
                </c:pt>
                <c:pt idx="88">
                  <c:v>37</c:v>
                </c:pt>
                <c:pt idx="89">
                  <c:v>38</c:v>
                </c:pt>
                <c:pt idx="90">
                  <c:v>39</c:v>
                </c:pt>
                <c:pt idx="91">
                  <c:v>40</c:v>
                </c:pt>
                <c:pt idx="92">
                  <c:v>41</c:v>
                </c:pt>
                <c:pt idx="93">
                  <c:v>42</c:v>
                </c:pt>
                <c:pt idx="94">
                  <c:v>43</c:v>
                </c:pt>
                <c:pt idx="95">
                  <c:v>44</c:v>
                </c:pt>
                <c:pt idx="96">
                  <c:v>45</c:v>
                </c:pt>
                <c:pt idx="97">
                  <c:v>46</c:v>
                </c:pt>
                <c:pt idx="98">
                  <c:v>47</c:v>
                </c:pt>
                <c:pt idx="99">
                  <c:v>48</c:v>
                </c:pt>
                <c:pt idx="100">
                  <c:v>49</c:v>
                </c:pt>
                <c:pt idx="101">
                  <c:v>50</c:v>
                </c:pt>
                <c:pt idx="102">
                  <c:v>51</c:v>
                </c:pt>
                <c:pt idx="103">
                  <c:v>52</c:v>
                </c:pt>
              </c:numCache>
            </c:numRef>
          </c:cat>
          <c:val>
            <c:numRef>
              <c:f>tables!$B$37:$DA$37</c:f>
              <c:numCache>
                <c:formatCode>General</c:formatCode>
                <c:ptCount val="104"/>
                <c:pt idx="2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CF-436D-84D7-A78E7F1F8283}"/>
            </c:ext>
          </c:extLst>
        </c:ser>
        <c:ser>
          <c:idx val="6"/>
          <c:order val="6"/>
          <c:tx>
            <c:strRef>
              <c:f>tables!$A$38</c:f>
              <c:strCache>
                <c:ptCount val="1"/>
                <c:pt idx="0">
                  <c:v>MVs/Istanbul.TUR/28.18/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tables!$B$31:$DA$31</c:f>
              <c:numCache>
                <c:formatCode>General</c:formatCode>
                <c:ptCount val="10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1</c:v>
                </c:pt>
                <c:pt idx="53">
                  <c:v>2</c:v>
                </c:pt>
                <c:pt idx="54">
                  <c:v>3</c:v>
                </c:pt>
                <c:pt idx="55">
                  <c:v>4</c:v>
                </c:pt>
                <c:pt idx="56">
                  <c:v>5</c:v>
                </c:pt>
                <c:pt idx="57">
                  <c:v>6</c:v>
                </c:pt>
                <c:pt idx="58">
                  <c:v>7</c:v>
                </c:pt>
                <c:pt idx="59">
                  <c:v>8</c:v>
                </c:pt>
                <c:pt idx="60">
                  <c:v>9</c:v>
                </c:pt>
                <c:pt idx="61">
                  <c:v>10</c:v>
                </c:pt>
                <c:pt idx="62">
                  <c:v>11</c:v>
                </c:pt>
                <c:pt idx="63">
                  <c:v>12</c:v>
                </c:pt>
                <c:pt idx="64">
                  <c:v>13</c:v>
                </c:pt>
                <c:pt idx="65">
                  <c:v>14</c:v>
                </c:pt>
                <c:pt idx="66">
                  <c:v>15</c:v>
                </c:pt>
                <c:pt idx="67">
                  <c:v>16</c:v>
                </c:pt>
                <c:pt idx="68">
                  <c:v>17</c:v>
                </c:pt>
                <c:pt idx="69">
                  <c:v>18</c:v>
                </c:pt>
                <c:pt idx="70">
                  <c:v>19</c:v>
                </c:pt>
                <c:pt idx="71">
                  <c:v>20</c:v>
                </c:pt>
                <c:pt idx="72">
                  <c:v>21</c:v>
                </c:pt>
                <c:pt idx="73">
                  <c:v>22</c:v>
                </c:pt>
                <c:pt idx="74">
                  <c:v>23</c:v>
                </c:pt>
                <c:pt idx="75">
                  <c:v>24</c:v>
                </c:pt>
                <c:pt idx="76">
                  <c:v>25</c:v>
                </c:pt>
                <c:pt idx="77">
                  <c:v>26</c:v>
                </c:pt>
                <c:pt idx="78">
                  <c:v>27</c:v>
                </c:pt>
                <c:pt idx="79">
                  <c:v>28</c:v>
                </c:pt>
                <c:pt idx="80">
                  <c:v>29</c:v>
                </c:pt>
                <c:pt idx="81">
                  <c:v>30</c:v>
                </c:pt>
                <c:pt idx="82">
                  <c:v>31</c:v>
                </c:pt>
                <c:pt idx="83">
                  <c:v>32</c:v>
                </c:pt>
                <c:pt idx="84">
                  <c:v>33</c:v>
                </c:pt>
                <c:pt idx="85">
                  <c:v>34</c:v>
                </c:pt>
                <c:pt idx="86">
                  <c:v>35</c:v>
                </c:pt>
                <c:pt idx="87">
                  <c:v>36</c:v>
                </c:pt>
                <c:pt idx="88">
                  <c:v>37</c:v>
                </c:pt>
                <c:pt idx="89">
                  <c:v>38</c:v>
                </c:pt>
                <c:pt idx="90">
                  <c:v>39</c:v>
                </c:pt>
                <c:pt idx="91">
                  <c:v>40</c:v>
                </c:pt>
                <c:pt idx="92">
                  <c:v>41</c:v>
                </c:pt>
                <c:pt idx="93">
                  <c:v>42</c:v>
                </c:pt>
                <c:pt idx="94">
                  <c:v>43</c:v>
                </c:pt>
                <c:pt idx="95">
                  <c:v>44</c:v>
                </c:pt>
                <c:pt idx="96">
                  <c:v>45</c:v>
                </c:pt>
                <c:pt idx="97">
                  <c:v>46</c:v>
                </c:pt>
                <c:pt idx="98">
                  <c:v>47</c:v>
                </c:pt>
                <c:pt idx="99">
                  <c:v>48</c:v>
                </c:pt>
                <c:pt idx="100">
                  <c:v>49</c:v>
                </c:pt>
                <c:pt idx="101">
                  <c:v>50</c:v>
                </c:pt>
                <c:pt idx="102">
                  <c:v>51</c:v>
                </c:pt>
                <c:pt idx="103">
                  <c:v>52</c:v>
                </c:pt>
              </c:numCache>
            </c:numRef>
          </c:cat>
          <c:val>
            <c:numRef>
              <c:f>tables!$B$38:$DA$38</c:f>
              <c:numCache>
                <c:formatCode>General</c:formatCode>
                <c:ptCount val="104"/>
                <c:pt idx="2">
                  <c:v>1</c:v>
                </c:pt>
                <c:pt idx="8">
                  <c:v>1</c:v>
                </c:pt>
                <c:pt idx="12">
                  <c:v>1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FCF-436D-84D7-A78E7F1F8283}"/>
            </c:ext>
          </c:extLst>
        </c:ser>
        <c:ser>
          <c:idx val="7"/>
          <c:order val="7"/>
          <c:tx>
            <c:strRef>
              <c:f>tables!$A$39</c:f>
              <c:strCache>
                <c:ptCount val="1"/>
                <c:pt idx="0">
                  <c:v>MVs/Osaka.JPN/29.15/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tables!$B$31:$DA$31</c:f>
              <c:numCache>
                <c:formatCode>General</c:formatCode>
                <c:ptCount val="10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1</c:v>
                </c:pt>
                <c:pt idx="53">
                  <c:v>2</c:v>
                </c:pt>
                <c:pt idx="54">
                  <c:v>3</c:v>
                </c:pt>
                <c:pt idx="55">
                  <c:v>4</c:v>
                </c:pt>
                <c:pt idx="56">
                  <c:v>5</c:v>
                </c:pt>
                <c:pt idx="57">
                  <c:v>6</c:v>
                </c:pt>
                <c:pt idx="58">
                  <c:v>7</c:v>
                </c:pt>
                <c:pt idx="59">
                  <c:v>8</c:v>
                </c:pt>
                <c:pt idx="60">
                  <c:v>9</c:v>
                </c:pt>
                <c:pt idx="61">
                  <c:v>10</c:v>
                </c:pt>
                <c:pt idx="62">
                  <c:v>11</c:v>
                </c:pt>
                <c:pt idx="63">
                  <c:v>12</c:v>
                </c:pt>
                <c:pt idx="64">
                  <c:v>13</c:v>
                </c:pt>
                <c:pt idx="65">
                  <c:v>14</c:v>
                </c:pt>
                <c:pt idx="66">
                  <c:v>15</c:v>
                </c:pt>
                <c:pt idx="67">
                  <c:v>16</c:v>
                </c:pt>
                <c:pt idx="68">
                  <c:v>17</c:v>
                </c:pt>
                <c:pt idx="69">
                  <c:v>18</c:v>
                </c:pt>
                <c:pt idx="70">
                  <c:v>19</c:v>
                </c:pt>
                <c:pt idx="71">
                  <c:v>20</c:v>
                </c:pt>
                <c:pt idx="72">
                  <c:v>21</c:v>
                </c:pt>
                <c:pt idx="73">
                  <c:v>22</c:v>
                </c:pt>
                <c:pt idx="74">
                  <c:v>23</c:v>
                </c:pt>
                <c:pt idx="75">
                  <c:v>24</c:v>
                </c:pt>
                <c:pt idx="76">
                  <c:v>25</c:v>
                </c:pt>
                <c:pt idx="77">
                  <c:v>26</c:v>
                </c:pt>
                <c:pt idx="78">
                  <c:v>27</c:v>
                </c:pt>
                <c:pt idx="79">
                  <c:v>28</c:v>
                </c:pt>
                <c:pt idx="80">
                  <c:v>29</c:v>
                </c:pt>
                <c:pt idx="81">
                  <c:v>30</c:v>
                </c:pt>
                <c:pt idx="82">
                  <c:v>31</c:v>
                </c:pt>
                <c:pt idx="83">
                  <c:v>32</c:v>
                </c:pt>
                <c:pt idx="84">
                  <c:v>33</c:v>
                </c:pt>
                <c:pt idx="85">
                  <c:v>34</c:v>
                </c:pt>
                <c:pt idx="86">
                  <c:v>35</c:v>
                </c:pt>
                <c:pt idx="87">
                  <c:v>36</c:v>
                </c:pt>
                <c:pt idx="88">
                  <c:v>37</c:v>
                </c:pt>
                <c:pt idx="89">
                  <c:v>38</c:v>
                </c:pt>
                <c:pt idx="90">
                  <c:v>39</c:v>
                </c:pt>
                <c:pt idx="91">
                  <c:v>40</c:v>
                </c:pt>
                <c:pt idx="92">
                  <c:v>41</c:v>
                </c:pt>
                <c:pt idx="93">
                  <c:v>42</c:v>
                </c:pt>
                <c:pt idx="94">
                  <c:v>43</c:v>
                </c:pt>
                <c:pt idx="95">
                  <c:v>44</c:v>
                </c:pt>
                <c:pt idx="96">
                  <c:v>45</c:v>
                </c:pt>
                <c:pt idx="97">
                  <c:v>46</c:v>
                </c:pt>
                <c:pt idx="98">
                  <c:v>47</c:v>
                </c:pt>
                <c:pt idx="99">
                  <c:v>48</c:v>
                </c:pt>
                <c:pt idx="100">
                  <c:v>49</c:v>
                </c:pt>
                <c:pt idx="101">
                  <c:v>50</c:v>
                </c:pt>
                <c:pt idx="102">
                  <c:v>51</c:v>
                </c:pt>
                <c:pt idx="103">
                  <c:v>52</c:v>
                </c:pt>
              </c:numCache>
            </c:numRef>
          </c:cat>
          <c:val>
            <c:numRef>
              <c:f>tables!$B$39:$DA$39</c:f>
              <c:numCache>
                <c:formatCode>General</c:formatCode>
                <c:ptCount val="104"/>
                <c:pt idx="37">
                  <c:v>1</c:v>
                </c:pt>
                <c:pt idx="3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FCF-436D-84D7-A78E7F1F8283}"/>
            </c:ext>
          </c:extLst>
        </c:ser>
        <c:ser>
          <c:idx val="8"/>
          <c:order val="8"/>
          <c:tx>
            <c:strRef>
              <c:f>tables!$A$40</c:f>
              <c:strCache>
                <c:ptCount val="1"/>
                <c:pt idx="0">
                  <c:v>MVs/Phatthalung.THA/22.19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tables!$B$31:$DA$31</c:f>
              <c:numCache>
                <c:formatCode>General</c:formatCode>
                <c:ptCount val="10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1</c:v>
                </c:pt>
                <c:pt idx="53">
                  <c:v>2</c:v>
                </c:pt>
                <c:pt idx="54">
                  <c:v>3</c:v>
                </c:pt>
                <c:pt idx="55">
                  <c:v>4</c:v>
                </c:pt>
                <c:pt idx="56">
                  <c:v>5</c:v>
                </c:pt>
                <c:pt idx="57">
                  <c:v>6</c:v>
                </c:pt>
                <c:pt idx="58">
                  <c:v>7</c:v>
                </c:pt>
                <c:pt idx="59">
                  <c:v>8</c:v>
                </c:pt>
                <c:pt idx="60">
                  <c:v>9</c:v>
                </c:pt>
                <c:pt idx="61">
                  <c:v>10</c:v>
                </c:pt>
                <c:pt idx="62">
                  <c:v>11</c:v>
                </c:pt>
                <c:pt idx="63">
                  <c:v>12</c:v>
                </c:pt>
                <c:pt idx="64">
                  <c:v>13</c:v>
                </c:pt>
                <c:pt idx="65">
                  <c:v>14</c:v>
                </c:pt>
                <c:pt idx="66">
                  <c:v>15</c:v>
                </c:pt>
                <c:pt idx="67">
                  <c:v>16</c:v>
                </c:pt>
                <c:pt idx="68">
                  <c:v>17</c:v>
                </c:pt>
                <c:pt idx="69">
                  <c:v>18</c:v>
                </c:pt>
                <c:pt idx="70">
                  <c:v>19</c:v>
                </c:pt>
                <c:pt idx="71">
                  <c:v>20</c:v>
                </c:pt>
                <c:pt idx="72">
                  <c:v>21</c:v>
                </c:pt>
                <c:pt idx="73">
                  <c:v>22</c:v>
                </c:pt>
                <c:pt idx="74">
                  <c:v>23</c:v>
                </c:pt>
                <c:pt idx="75">
                  <c:v>24</c:v>
                </c:pt>
                <c:pt idx="76">
                  <c:v>25</c:v>
                </c:pt>
                <c:pt idx="77">
                  <c:v>26</c:v>
                </c:pt>
                <c:pt idx="78">
                  <c:v>27</c:v>
                </c:pt>
                <c:pt idx="79">
                  <c:v>28</c:v>
                </c:pt>
                <c:pt idx="80">
                  <c:v>29</c:v>
                </c:pt>
                <c:pt idx="81">
                  <c:v>30</c:v>
                </c:pt>
                <c:pt idx="82">
                  <c:v>31</c:v>
                </c:pt>
                <c:pt idx="83">
                  <c:v>32</c:v>
                </c:pt>
                <c:pt idx="84">
                  <c:v>33</c:v>
                </c:pt>
                <c:pt idx="85">
                  <c:v>34</c:v>
                </c:pt>
                <c:pt idx="86">
                  <c:v>35</c:v>
                </c:pt>
                <c:pt idx="87">
                  <c:v>36</c:v>
                </c:pt>
                <c:pt idx="88">
                  <c:v>37</c:v>
                </c:pt>
                <c:pt idx="89">
                  <c:v>38</c:v>
                </c:pt>
                <c:pt idx="90">
                  <c:v>39</c:v>
                </c:pt>
                <c:pt idx="91">
                  <c:v>40</c:v>
                </c:pt>
                <c:pt idx="92">
                  <c:v>41</c:v>
                </c:pt>
                <c:pt idx="93">
                  <c:v>42</c:v>
                </c:pt>
                <c:pt idx="94">
                  <c:v>43</c:v>
                </c:pt>
                <c:pt idx="95">
                  <c:v>44</c:v>
                </c:pt>
                <c:pt idx="96">
                  <c:v>45</c:v>
                </c:pt>
                <c:pt idx="97">
                  <c:v>46</c:v>
                </c:pt>
                <c:pt idx="98">
                  <c:v>47</c:v>
                </c:pt>
                <c:pt idx="99">
                  <c:v>48</c:v>
                </c:pt>
                <c:pt idx="100">
                  <c:v>49</c:v>
                </c:pt>
                <c:pt idx="101">
                  <c:v>50</c:v>
                </c:pt>
                <c:pt idx="102">
                  <c:v>51</c:v>
                </c:pt>
                <c:pt idx="103">
                  <c:v>52</c:v>
                </c:pt>
              </c:numCache>
            </c:numRef>
          </c:cat>
          <c:val>
            <c:numRef>
              <c:f>tables!$B$40:$DA$40</c:f>
              <c:numCache>
                <c:formatCode>General</c:formatCode>
                <c:ptCount val="104"/>
                <c:pt idx="3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FCF-436D-84D7-A78E7F1F8283}"/>
            </c:ext>
          </c:extLst>
        </c:ser>
        <c:ser>
          <c:idx val="9"/>
          <c:order val="9"/>
          <c:tx>
            <c:strRef>
              <c:f>tables!$A$41</c:f>
              <c:strCache>
                <c:ptCount val="1"/>
                <c:pt idx="0">
                  <c:v>MVs/Samut Sakhon.THA/8.18/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tables!$B$31:$DA$31</c:f>
              <c:numCache>
                <c:formatCode>General</c:formatCode>
                <c:ptCount val="10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1</c:v>
                </c:pt>
                <c:pt idx="53">
                  <c:v>2</c:v>
                </c:pt>
                <c:pt idx="54">
                  <c:v>3</c:v>
                </c:pt>
                <c:pt idx="55">
                  <c:v>4</c:v>
                </c:pt>
                <c:pt idx="56">
                  <c:v>5</c:v>
                </c:pt>
                <c:pt idx="57">
                  <c:v>6</c:v>
                </c:pt>
                <c:pt idx="58">
                  <c:v>7</c:v>
                </c:pt>
                <c:pt idx="59">
                  <c:v>8</c:v>
                </c:pt>
                <c:pt idx="60">
                  <c:v>9</c:v>
                </c:pt>
                <c:pt idx="61">
                  <c:v>10</c:v>
                </c:pt>
                <c:pt idx="62">
                  <c:v>11</c:v>
                </c:pt>
                <c:pt idx="63">
                  <c:v>12</c:v>
                </c:pt>
                <c:pt idx="64">
                  <c:v>13</c:v>
                </c:pt>
                <c:pt idx="65">
                  <c:v>14</c:v>
                </c:pt>
                <c:pt idx="66">
                  <c:v>15</c:v>
                </c:pt>
                <c:pt idx="67">
                  <c:v>16</c:v>
                </c:pt>
                <c:pt idx="68">
                  <c:v>17</c:v>
                </c:pt>
                <c:pt idx="69">
                  <c:v>18</c:v>
                </c:pt>
                <c:pt idx="70">
                  <c:v>19</c:v>
                </c:pt>
                <c:pt idx="71">
                  <c:v>20</c:v>
                </c:pt>
                <c:pt idx="72">
                  <c:v>21</c:v>
                </c:pt>
                <c:pt idx="73">
                  <c:v>22</c:v>
                </c:pt>
                <c:pt idx="74">
                  <c:v>23</c:v>
                </c:pt>
                <c:pt idx="75">
                  <c:v>24</c:v>
                </c:pt>
                <c:pt idx="76">
                  <c:v>25</c:v>
                </c:pt>
                <c:pt idx="77">
                  <c:v>26</c:v>
                </c:pt>
                <c:pt idx="78">
                  <c:v>27</c:v>
                </c:pt>
                <c:pt idx="79">
                  <c:v>28</c:v>
                </c:pt>
                <c:pt idx="80">
                  <c:v>29</c:v>
                </c:pt>
                <c:pt idx="81">
                  <c:v>30</c:v>
                </c:pt>
                <c:pt idx="82">
                  <c:v>31</c:v>
                </c:pt>
                <c:pt idx="83">
                  <c:v>32</c:v>
                </c:pt>
                <c:pt idx="84">
                  <c:v>33</c:v>
                </c:pt>
                <c:pt idx="85">
                  <c:v>34</c:v>
                </c:pt>
                <c:pt idx="86">
                  <c:v>35</c:v>
                </c:pt>
                <c:pt idx="87">
                  <c:v>36</c:v>
                </c:pt>
                <c:pt idx="88">
                  <c:v>37</c:v>
                </c:pt>
                <c:pt idx="89">
                  <c:v>38</c:v>
                </c:pt>
                <c:pt idx="90">
                  <c:v>39</c:v>
                </c:pt>
                <c:pt idx="91">
                  <c:v>40</c:v>
                </c:pt>
                <c:pt idx="92">
                  <c:v>41</c:v>
                </c:pt>
                <c:pt idx="93">
                  <c:v>42</c:v>
                </c:pt>
                <c:pt idx="94">
                  <c:v>43</c:v>
                </c:pt>
                <c:pt idx="95">
                  <c:v>44</c:v>
                </c:pt>
                <c:pt idx="96">
                  <c:v>45</c:v>
                </c:pt>
                <c:pt idx="97">
                  <c:v>46</c:v>
                </c:pt>
                <c:pt idx="98">
                  <c:v>47</c:v>
                </c:pt>
                <c:pt idx="99">
                  <c:v>48</c:v>
                </c:pt>
                <c:pt idx="100">
                  <c:v>49</c:v>
                </c:pt>
                <c:pt idx="101">
                  <c:v>50</c:v>
                </c:pt>
                <c:pt idx="102">
                  <c:v>51</c:v>
                </c:pt>
                <c:pt idx="103">
                  <c:v>52</c:v>
                </c:pt>
              </c:numCache>
            </c:numRef>
          </c:cat>
          <c:val>
            <c:numRef>
              <c:f>tables!$B$41:$DA$41</c:f>
              <c:numCache>
                <c:formatCode>General</c:formatCode>
                <c:ptCount val="104"/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FCF-436D-84D7-A78E7F1F8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68482208"/>
        <c:axId val="1908560928"/>
      </c:barChart>
      <c:catAx>
        <c:axId val="116848220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ysClr val="window" lastClr="FFFFFF">
                <a:lumMod val="65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8560928"/>
        <c:crosses val="autoZero"/>
        <c:auto val="1"/>
        <c:lblAlgn val="ctr"/>
        <c:lblOffset val="100"/>
        <c:noMultiLvlLbl val="0"/>
      </c:catAx>
      <c:valAx>
        <c:axId val="1908560928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noFill/>
          <a:ln>
            <a:solidFill>
              <a:sysClr val="window" lastClr="FFFFFF">
                <a:lumMod val="65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848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6560398454130241E-2"/>
          <c:y val="0.84364670859095636"/>
          <c:w val="0.94095050679618431"/>
          <c:h val="0.128575454913773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703D6-397F-4C71-87A0-B9AD8ED08A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9FF2CB-451C-48ED-A63C-67E2C3FC19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AF8F2-C78C-43AA-88CB-3564923A3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9B24-6413-4E5B-BAB1-3126094C5131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C4681-4482-4AC2-931F-9B10AF74B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BB2DC-BD86-4CBD-852C-FF804B23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9767C-3A2F-410E-8B03-F62E9BBD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9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1FC56-97E3-458C-A12B-F7B43D404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4CF42-7574-4397-9C75-D78269B2A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5CA72-C05E-4618-B226-469D1C47B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9B24-6413-4E5B-BAB1-3126094C5131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7A656-BECB-4553-BE41-8FD6FA4BD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E2F2F-D370-4D99-AEE5-C4446ADBC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9767C-3A2F-410E-8B03-F62E9BBD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7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5C1F7D-A7C6-4822-BB2B-DF9B00BEC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B4DBAE-D2DC-4E93-A3F7-2C1A0449E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F1014-C155-4FDE-9242-C7F8A72BC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9B24-6413-4E5B-BAB1-3126094C5131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2B930-CD12-4BA5-A17B-F9CFFE3D8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CDC42-56B5-40B8-82BF-F40DCCDD2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9767C-3A2F-410E-8B03-F62E9BBD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5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838419" y="6356350"/>
            <a:ext cx="2743121" cy="365125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 defTabSz="914217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Roboto 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859" y="6356350"/>
            <a:ext cx="4114284" cy="365125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 defTabSz="914217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Roboto 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838419" y="611654"/>
            <a:ext cx="10515163" cy="858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82843" tIns="91422" rIns="182843" bIns="91422" numCol="1" anchor="ctr" anchorCtr="0" compatLnSpc="1">
            <a:prstTxWarp prst="textNoShape">
              <a:avLst/>
            </a:prstTxWarp>
          </a:bodyPr>
          <a:lstStyle>
            <a:lvl1pPr algn="ctr">
              <a:defRPr sz="3800" b="1">
                <a:solidFill>
                  <a:srgbClr val="00AAF0"/>
                </a:solidFill>
              </a:defRPr>
            </a:lvl1pPr>
          </a:lstStyle>
          <a:p>
            <a:pPr lvl="0"/>
            <a:r>
              <a:rPr lang="en-US" altLang="x-none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775764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E6C77-31E6-4324-960F-0CB1DA07D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69E3C-263C-4E03-854C-8EFFC0C1D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DB5E3-129F-4C2B-99E7-76573F4A3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9B24-6413-4E5B-BAB1-3126094C5131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9A064-4FA7-4E9E-AFFB-1761DD80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2425F-4DA8-4FCC-92D1-32F5338E0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9767C-3A2F-410E-8B03-F62E9BBD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79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35F1A-1B74-4AEA-8953-33EA7FAC7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E7B22-B503-418F-AC2F-6BBF13CC9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6EBED-E1EC-438F-8E66-CB8C4CEB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9B24-6413-4E5B-BAB1-3126094C5131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27509-82FC-4E3B-9D44-7506F25E4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6C957-C9FF-459B-8B1A-891DB1827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9767C-3A2F-410E-8B03-F62E9BBD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90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2E940-1E4A-47A4-963F-90DBC505A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2170D-0270-4EFD-A037-453C17680E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B1270E-A35E-41D5-864A-8EB545C31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D820DD-1074-49FF-A196-773F83449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9B24-6413-4E5B-BAB1-3126094C5131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56D6F-2068-4B7F-880A-C3A1C4C16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4A324-F9DC-493C-BE20-003DDB29B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9767C-3A2F-410E-8B03-F62E9BBD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60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44E05-BA35-4CEE-BE42-27C59F440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9BF220-48B2-470E-863D-0EFE235D8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5F123E-759A-4FB4-AACD-CCED7E6BE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FB7A1E-4861-4C9D-8CC9-FC2177BEB2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C2EEF5-501F-4DF1-9F6E-61F30F9D0A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C9E57C-6254-4F3C-B08A-C856673C9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9B24-6413-4E5B-BAB1-3126094C5131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155FA3-E099-4B7F-A13E-657FFC9B3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8405FB-B4E7-4E50-9285-A5CD52F52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9767C-3A2F-410E-8B03-F62E9BBD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86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98FC0-4228-436E-9863-76606E7CF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6721F5-40A8-45F1-90F2-893AAA9B4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9B24-6413-4E5B-BAB1-3126094C5131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124249-AE4A-4D3E-8FEE-FCC1F2C25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0D6119-2892-4B0C-8A6C-109867E44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9767C-3A2F-410E-8B03-F62E9BBD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D2C8E6-A69B-44FA-9B61-C6E5A1DAF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9B24-6413-4E5B-BAB1-3126094C5131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0292F8-0899-420A-B124-636D0F0BA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E54F65-2D20-4DAA-B586-46467656C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9767C-3A2F-410E-8B03-F62E9BBD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8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2507C-26DC-4428-9A28-08E8EFCDE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F2294-8732-4CB4-BE2C-8F02DC031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22D372-43D8-469F-B4ED-84A9DFCE7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CDA75-B863-4B16-BF9F-CBD406F05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9B24-6413-4E5B-BAB1-3126094C5131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0B12C-027C-40BD-A0CE-C92F86B05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02575-AD58-443E-8F01-5251F8E7B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9767C-3A2F-410E-8B03-F62E9BBD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51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5EFC9-BE7A-460F-9462-30D5C173C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1240AC-DE07-4717-814F-0F594F875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B73C8C-05EE-404B-893C-FD6DA44BA8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7AE61-8ACB-46B8-9585-3A140299A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9B24-6413-4E5B-BAB1-3126094C5131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7B8BF9-7D68-4F1E-B4D3-954F046BC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BE6DD-4B7C-4775-B40A-C2B1A61A4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9767C-3A2F-410E-8B03-F62E9BBD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110307-A813-4BBE-A489-E40EFA58C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6AEAA-503E-40DF-BAAE-428FCCA5D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6BDD7-8280-43DD-9299-319E446763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49B24-6413-4E5B-BAB1-3126094C5131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73022-B49F-4FBE-AF04-F5F7184513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A6D4B-2C83-4A1C-8373-75915E011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9767C-3A2F-410E-8B03-F62E9BBD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5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17" y="204652"/>
            <a:ext cx="10891374" cy="858380"/>
          </a:xfrm>
        </p:spPr>
        <p:txBody>
          <a:bodyPr>
            <a:normAutofit fontScale="90000"/>
          </a:bodyPr>
          <a:lstStyle/>
          <a:p>
            <a:r>
              <a:rPr lang="es-419" sz="3200" dirty="0">
                <a:solidFill>
                  <a:schemeClr val="accent1"/>
                </a:solidFill>
                <a:latin typeface="Calibri" panose="020F0502020204030204" pitchFamily="34" charset="0"/>
              </a:rPr>
              <a:t>Distribución del genotipo </a:t>
            </a:r>
            <a:r>
              <a:rPr lang="es-419" sz="3200" dirty="0">
                <a:solidFill>
                  <a:srgbClr val="E95F01"/>
                </a:solidFill>
                <a:latin typeface="Calibri" panose="020F0502020204030204" pitchFamily="34" charset="0"/>
              </a:rPr>
              <a:t>D8 </a:t>
            </a:r>
            <a:r>
              <a:rPr lang="es-419" sz="3200" dirty="0">
                <a:solidFill>
                  <a:schemeClr val="accent1"/>
                </a:solidFill>
                <a:latin typeface="Calibri" panose="020F0502020204030204" pitchFamily="34" charset="0"/>
              </a:rPr>
              <a:t>y </a:t>
            </a:r>
            <a:r>
              <a:rPr lang="es-419" sz="3200" dirty="0">
                <a:solidFill>
                  <a:srgbClr val="E95F01"/>
                </a:solidFill>
                <a:latin typeface="Calibri" panose="020F0502020204030204" pitchFamily="34" charset="0"/>
              </a:rPr>
              <a:t>linajes</a:t>
            </a:r>
            <a:r>
              <a:rPr lang="es-419" sz="3200" dirty="0">
                <a:solidFill>
                  <a:schemeClr val="accent1"/>
                </a:solidFill>
                <a:latin typeface="Calibri" panose="020F0502020204030204" pitchFamily="34" charset="0"/>
              </a:rPr>
              <a:t> por semana epidemiológica. Región de las Américas,  2019-2020* </a:t>
            </a:r>
            <a:endParaRPr lang="es-419" sz="3200" dirty="0">
              <a:solidFill>
                <a:schemeClr val="accent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00D63F-2FA9-44C1-8CC3-1305D5E7854D}"/>
              </a:ext>
            </a:extLst>
          </p:cNvPr>
          <p:cNvSpPr txBox="1">
            <a:spLocks/>
          </p:cNvSpPr>
          <p:nvPr/>
        </p:nvSpPr>
        <p:spPr>
          <a:xfrm>
            <a:off x="757542" y="56904"/>
            <a:ext cx="10816149" cy="9421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C2835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5B7FA5-E7D1-4BF4-B048-B99BEC6895A4}"/>
              </a:ext>
            </a:extLst>
          </p:cNvPr>
          <p:cNvSpPr txBox="1"/>
          <p:nvPr/>
        </p:nvSpPr>
        <p:spPr>
          <a:xfrm rot="16200000">
            <a:off x="-1037695" y="3244528"/>
            <a:ext cx="32826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1200" dirty="0">
                <a:solidFill>
                  <a:schemeClr val="accent1"/>
                </a:solidFill>
              </a:rPr>
              <a:t>Número de secuencias reportadas </a:t>
            </a:r>
            <a:endParaRPr lang="es-419" sz="1200" dirty="0">
              <a:solidFill>
                <a:schemeClr val="accent1"/>
              </a:solidFill>
              <a:latin typeface="+mn-lt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903EEF11-9D01-4DFE-8084-5AD9160AD4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8222811"/>
              </p:ext>
            </p:extLst>
          </p:nvPr>
        </p:nvGraphicFramePr>
        <p:xfrm>
          <a:off x="817290" y="1741679"/>
          <a:ext cx="10987864" cy="4317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2F26FCD-C7F9-4080-8966-7FE5E229185B}"/>
              </a:ext>
            </a:extLst>
          </p:cNvPr>
          <p:cNvSpPr txBox="1"/>
          <p:nvPr/>
        </p:nvSpPr>
        <p:spPr>
          <a:xfrm>
            <a:off x="1930990" y="1304332"/>
            <a:ext cx="18095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2019, D8=1141 </a:t>
            </a:r>
          </a:p>
          <a:p>
            <a:r>
              <a:rPr lang="en-US" dirty="0">
                <a:solidFill>
                  <a:schemeClr val="accent1"/>
                </a:solidFill>
              </a:rPr>
              <a:t>69% </a:t>
            </a:r>
            <a:r>
              <a:rPr lang="en-US" dirty="0" err="1">
                <a:solidFill>
                  <a:schemeClr val="accent1"/>
                </a:solidFill>
              </a:rPr>
              <a:t>Gir</a:t>
            </a:r>
            <a:r>
              <a:rPr lang="en-US" dirty="0">
                <a:solidFill>
                  <a:schemeClr val="accent1"/>
                </a:solidFill>
              </a:rPr>
              <a:t> Somnath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DE98CF-07E7-4C10-8C2F-62322C3241EC}"/>
              </a:ext>
            </a:extLst>
          </p:cNvPr>
          <p:cNvSpPr txBox="1"/>
          <p:nvPr/>
        </p:nvSpPr>
        <p:spPr>
          <a:xfrm>
            <a:off x="9267931" y="1196406"/>
            <a:ext cx="18095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2020*, D8=288</a:t>
            </a:r>
          </a:p>
          <a:p>
            <a:r>
              <a:rPr lang="en-US" dirty="0">
                <a:solidFill>
                  <a:schemeClr val="accent1"/>
                </a:solidFill>
              </a:rPr>
              <a:t>68% </a:t>
            </a:r>
            <a:r>
              <a:rPr lang="en-US" dirty="0" err="1">
                <a:solidFill>
                  <a:schemeClr val="accent1"/>
                </a:solidFill>
              </a:rPr>
              <a:t>Gir</a:t>
            </a:r>
            <a:r>
              <a:rPr lang="en-US" dirty="0">
                <a:solidFill>
                  <a:schemeClr val="accent1"/>
                </a:solidFill>
              </a:rPr>
              <a:t> Somnath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D7227E-3213-4F15-9C46-8D5B09769D03}"/>
              </a:ext>
            </a:extLst>
          </p:cNvPr>
          <p:cNvSpPr txBox="1"/>
          <p:nvPr/>
        </p:nvSpPr>
        <p:spPr>
          <a:xfrm rot="5400000">
            <a:off x="6474432" y="1193686"/>
            <a:ext cx="369332" cy="974214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419" sz="1200" dirty="0">
                <a:solidFill>
                  <a:schemeClr val="accent1"/>
                </a:solidFill>
              </a:rPr>
              <a:t>				Semanas epidemiológicas				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E045D-1C53-4F3A-89AE-CAA5CBA963EC}"/>
              </a:ext>
            </a:extLst>
          </p:cNvPr>
          <p:cNvSpPr/>
          <p:nvPr/>
        </p:nvSpPr>
        <p:spPr>
          <a:xfrm>
            <a:off x="210592" y="6189505"/>
            <a:ext cx="273023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i="1" dirty="0">
                <a:latin typeface="Calibri" panose="020F0502020204030204" pitchFamily="34" charset="0"/>
              </a:rPr>
              <a:t>*MeaNS: </a:t>
            </a:r>
            <a:r>
              <a:rPr lang="en-US" sz="1050" b="1" dirty="0">
                <a:latin typeface="Palatino Linotype" panose="02040502050505030304" pitchFamily="18" charset="0"/>
                <a:cs typeface="Arial" charset="0"/>
              </a:rPr>
              <a:t>Measles Nucleotide Surveillance</a:t>
            </a:r>
            <a:endParaRPr lang="en-US" sz="105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C9794B-9E53-4F96-BD7B-89ECE61578B2}"/>
              </a:ext>
            </a:extLst>
          </p:cNvPr>
          <p:cNvSpPr txBox="1"/>
          <p:nvPr/>
        </p:nvSpPr>
        <p:spPr>
          <a:xfrm>
            <a:off x="154138" y="6443421"/>
            <a:ext cx="6177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419" sz="1200" i="1" dirty="0">
                <a:latin typeface="Calibri" panose="020F0502020204030204" pitchFamily="34" charset="0"/>
                <a:ea typeface="+mn-ea"/>
              </a:rPr>
              <a:t>**Fuente</a:t>
            </a:r>
            <a:r>
              <a:rPr lang="es-419" sz="1200" dirty="0">
                <a:latin typeface="Calibri" panose="020F0502020204030204" pitchFamily="34" charset="0"/>
                <a:ea typeface="+mn-ea"/>
              </a:rPr>
              <a:t>: Base de datos del MeaNS, al 30 de abril de 2021.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s-419" sz="1200" i="1" dirty="0">
              <a:latin typeface="Calibri" panose="020F050202020403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1370562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69FE739999C447A76F1EF8B3FD66E4" ma:contentTypeVersion="13" ma:contentTypeDescription="Create a new document." ma:contentTypeScope="" ma:versionID="cbd048430c8551c34c2c3c8571f1b260">
  <xsd:schema xmlns:xsd="http://www.w3.org/2001/XMLSchema" xmlns:xs="http://www.w3.org/2001/XMLSchema" xmlns:p="http://schemas.microsoft.com/office/2006/metadata/properties" xmlns:ns3="4655c133-e14e-4d88-8fbc-c3b347145ec5" xmlns:ns4="64ced670-a384-4657-ba0f-fc07d30f5a44" targetNamespace="http://schemas.microsoft.com/office/2006/metadata/properties" ma:root="true" ma:fieldsID="5457dbb80d17598a17de4d439e456cf2" ns3:_="" ns4:_="">
    <xsd:import namespace="4655c133-e14e-4d88-8fbc-c3b347145ec5"/>
    <xsd:import namespace="64ced670-a384-4657-ba0f-fc07d30f5a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55c133-e14e-4d88-8fbc-c3b347145e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ed670-a384-4657-ba0f-fc07d30f5a4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D925C7-E73C-4C29-892B-3069C622488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9FCB78A-DEE9-48DA-B4FB-29BCEF8147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544746-8845-4293-B78B-CC0F5E0562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55c133-e14e-4d88-8fbc-c3b347145ec5"/>
    <ds:schemaRef ds:uri="64ced670-a384-4657-ba0f-fc07d30f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67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Palatino Linotype</vt:lpstr>
      <vt:lpstr>Office Theme</vt:lpstr>
      <vt:lpstr>Distribución del genotipo D8 y linajes por semana epidemiológica. Región de las Américas,  2019-2020*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Measles genotypes reported to MeaNS from countries of the Americas, 2019-2020*</dc:title>
  <dc:creator>Bravo, Ms. Pamela (WDC)</dc:creator>
  <cp:lastModifiedBy>Pacis, Ms. Carmelita Lucia (WDC)</cp:lastModifiedBy>
  <cp:revision>8</cp:revision>
  <dcterms:created xsi:type="dcterms:W3CDTF">2021-05-03T16:59:30Z</dcterms:created>
  <dcterms:modified xsi:type="dcterms:W3CDTF">2021-05-21T17:45:59Z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0x0101007C69FE739999C447A76F1EF8B3FD66E4</vt:lpwstr>
  </property>
</Properties>
</file>