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737418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vo, Ms. Pamela (WDC)" initials="BMP(" lastIdx="1" clrIdx="0">
    <p:extLst>
      <p:ext uri="{19B8F6BF-5375-455C-9EA6-DF929625EA0E}">
        <p15:presenceInfo xmlns:p15="http://schemas.microsoft.com/office/powerpoint/2012/main" userId="S::bravopam@paho.org::bd47166a-b96e-4f14-b747-53ce1bf7879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44" y="2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979A5-8BDA-4D87-BEDE-6C8F6D6DFD38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9A235-1B1D-4BCB-BDB9-597BB545F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642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dirty="0"/>
              <a:t>In 2020, measles declined substantially: </a:t>
            </a:r>
            <a:r>
              <a:rPr lang="en-US" sz="2400" b="1" dirty="0">
                <a:solidFill>
                  <a:srgbClr val="002060"/>
                </a:solidFill>
              </a:rPr>
              <a:t>Reasons are multifactorial</a:t>
            </a:r>
          </a:p>
          <a:p>
            <a:pPr lvl="1"/>
            <a:r>
              <a:rPr lang="en-US" sz="2400" dirty="0"/>
              <a:t>2018-2019 high burden </a:t>
            </a:r>
            <a:r>
              <a:rPr lang="en-US" sz="2400" dirty="0" err="1"/>
              <a:t>year</a:t>
            </a:r>
            <a:r>
              <a:rPr lang="en-US" sz="2400" dirty="0" err="1">
                <a:sym typeface="Wingdings" panose="05000000000000000000" pitchFamily="2" charset="2"/>
              </a:rPr>
              <a:t>post-outbreak</a:t>
            </a:r>
            <a:r>
              <a:rPr lang="en-US" sz="2400" dirty="0">
                <a:sym typeface="Wingdings" panose="05000000000000000000" pitchFamily="2" charset="2"/>
              </a:rPr>
              <a:t> burn out of </a:t>
            </a:r>
            <a:r>
              <a:rPr lang="en-US" sz="2400" dirty="0" err="1">
                <a:sym typeface="Wingdings" panose="05000000000000000000" pitchFamily="2" charset="2"/>
              </a:rPr>
              <a:t>susceptibles</a:t>
            </a:r>
            <a:endParaRPr lang="en-US" sz="2400" dirty="0">
              <a:sym typeface="Wingdings" panose="05000000000000000000" pitchFamily="2" charset="2"/>
            </a:endParaRPr>
          </a:p>
          <a:p>
            <a:pPr lvl="1"/>
            <a:r>
              <a:rPr lang="en-US" sz="2400" dirty="0">
                <a:sym typeface="Wingdings" panose="05000000000000000000" pitchFamily="2" charset="2"/>
              </a:rPr>
              <a:t>COVID-19: closing borders, restriction in movement, social distancing/limitation in group sizes, </a:t>
            </a:r>
            <a:r>
              <a:rPr lang="en-US" sz="2400" dirty="0" err="1">
                <a:sym typeface="Wingdings" panose="05000000000000000000" pitchFamily="2" charset="2"/>
              </a:rPr>
              <a:t>etcless</a:t>
            </a:r>
            <a:r>
              <a:rPr lang="en-US" sz="2400" dirty="0">
                <a:sym typeface="Wingdings" panose="05000000000000000000" pitchFamily="2" charset="2"/>
              </a:rPr>
              <a:t> exposure to measles cases, reduced importation</a:t>
            </a:r>
          </a:p>
          <a:p>
            <a:pPr lvl="1"/>
            <a:r>
              <a:rPr lang="en-US" sz="2400" dirty="0">
                <a:sym typeface="Wingdings" panose="05000000000000000000" pitchFamily="2" charset="2"/>
              </a:rPr>
              <a:t>Weaker surveillance fewer cases detected, more under-reporting</a:t>
            </a:r>
          </a:p>
          <a:p>
            <a:pPr lvl="2"/>
            <a:r>
              <a:rPr lang="en-US" sz="2400" dirty="0">
                <a:sym typeface="Wingdings" panose="05000000000000000000" pitchFamily="2" charset="2"/>
              </a:rPr>
              <a:t>Personnel for  field/lab components of surveillance working on covid-19 surveillance</a:t>
            </a:r>
          </a:p>
          <a:p>
            <a:pPr lvl="2"/>
            <a:r>
              <a:rPr lang="en-US" sz="2400" dirty="0">
                <a:sym typeface="Wingdings" panose="05000000000000000000" pitchFamily="2" charset="2"/>
              </a:rPr>
              <a:t>Limitations in laboratory supplies</a:t>
            </a:r>
          </a:p>
          <a:p>
            <a:pPr lvl="2"/>
            <a:r>
              <a:rPr lang="en-US" sz="2400" dirty="0">
                <a:sym typeface="Wingdings" panose="05000000000000000000" pitchFamily="2" charset="2"/>
              </a:rPr>
              <a:t>People avoiding medical facilities – less testing.</a:t>
            </a:r>
          </a:p>
          <a:p>
            <a:r>
              <a:rPr lang="en-US" sz="2400" b="1" dirty="0">
                <a:solidFill>
                  <a:srgbClr val="002060"/>
                </a:solidFill>
                <a:sym typeface="Wingdings" panose="05000000000000000000" pitchFamily="2" charset="2"/>
              </a:rPr>
              <a:t>What we  know</a:t>
            </a:r>
            <a:r>
              <a:rPr lang="en-US" sz="2400" dirty="0">
                <a:sym typeface="Wingdings" panose="05000000000000000000" pitchFamily="2" charset="2"/>
              </a:rPr>
              <a:t>: measles  immunity gaps are widening from delayed SIAs and drop in routine immunization.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FA5D79-EA1D-4435-9FEC-3E58AE126F8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879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6E17D-6C67-48CF-B9CB-14D2AF243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E6A48D-68CD-4D1C-AD17-FFD4713B14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CBB1C-51C6-47B0-B95C-7830E6C72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FCBE-6C81-47D5-99F2-F6B230B94C54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C3D7D-985C-41D7-ADF1-A3AB9F7BC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2956C-42D3-4D59-B8AB-05E3CE621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58C-9866-4AF0-BA57-7E29E220D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003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782EA-6BEF-492C-82FE-9FADCEDEA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B46674-E82C-452C-AF4C-1E739EDF83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14D396-03E1-441D-8C09-EE702BFBE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FCBE-6C81-47D5-99F2-F6B230B94C54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95A49-4180-4034-BFC9-F6284F415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A4252-0AC6-4ECF-BD52-13708096A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58C-9866-4AF0-BA57-7E29E220D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229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F1AA9B-9395-40BB-A057-5131D864BD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AC64D1-D90F-4A91-9B94-1291333E23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62499-58CE-4A5D-BE8D-2FCB7E5CA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FCBE-6C81-47D5-99F2-F6B230B94C54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FF539-67A4-432B-A542-EFC5AA6AA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7CAAA-F06F-48EF-813C-02A0C8EAF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58C-9866-4AF0-BA57-7E29E220D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920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00" y="1295400"/>
            <a:ext cx="11232001" cy="4741800"/>
          </a:xfrm>
        </p:spPr>
        <p:txBody>
          <a:bodyPr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1392991" y="6312167"/>
            <a:ext cx="9939036" cy="176613"/>
          </a:xfrm>
        </p:spPr>
        <p:txBody>
          <a:bodyPr/>
          <a:lstStyle/>
          <a:p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74CE0EA-F3B5-4684-BA10-C594598FDB9C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00" y="6293651"/>
            <a:ext cx="11226365" cy="208579"/>
          </a:xfrm>
        </p:spPr>
        <p:txBody>
          <a:bodyPr anchor="t">
            <a:normAutofit/>
          </a:bodyPr>
          <a:lstStyle>
            <a:lvl1pPr>
              <a:defRPr sz="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noProof="0"/>
              <a:t>Source: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24183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B9170-5E31-43D1-8AB0-248984CDB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E113A-8F85-4507-A2AF-C2DB4799E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8A0F8-8BFF-4DE6-B313-E2A4057B7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FCBE-6C81-47D5-99F2-F6B230B94C54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C4B85-A80F-4CF5-AE92-EE16D1E7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7FCD8-082A-426E-AB09-33C346472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58C-9866-4AF0-BA57-7E29E220D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908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142AE-1315-4877-9CD2-975BA96E4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197F46-9C3E-4876-BC6C-05513BCE9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CCEEA-E16F-4E00-8FE5-E4DD9BC5D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FCBE-6C81-47D5-99F2-F6B230B94C54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EE1BC-A473-4238-BE87-94847F043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24E081-E58C-4632-8E4E-03C63CA79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58C-9866-4AF0-BA57-7E29E220D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61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F00BE-34CF-42FB-8AAD-BD04BE0B0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77242-F48E-400D-BDFD-E9A73BF3EA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072251-D82D-48ED-96B5-41D9E7148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189AC6-7906-4D81-A0AE-7A300530D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FCBE-6C81-47D5-99F2-F6B230B94C54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6118C5-BBCC-4269-B9E4-58A663C5A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83FBE7-8CD6-4996-A631-368784B0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58C-9866-4AF0-BA57-7E29E220D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51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4BB7E-579E-4D85-BCD3-ED9C5839E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CA1DF3-FB7C-4AB4-990D-22252CA7B2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CCB877-6D6B-417B-A144-57B4E46C92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1BB244-6E4C-4DB7-B88E-9DDBC0C798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CBC7CA-9133-414C-985D-AEF386D7E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0D0253-2478-49C8-9529-0A5084238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FCBE-6C81-47D5-99F2-F6B230B94C54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020383-0CFF-423A-AE19-6138DC5FA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5625DE-30AA-4B2B-BFCE-27F7974FE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58C-9866-4AF0-BA57-7E29E220D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849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90847-3E37-47DA-AFDF-98828B8CE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131D4B-54FF-4D91-A205-68FA5340E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FCBE-6C81-47D5-99F2-F6B230B94C54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8949B5-965A-4BC8-ABA3-205966C2D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F5C8B0-6408-4508-8166-21C613DA2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58C-9866-4AF0-BA57-7E29E220D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44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FAF0F5-F2DF-46E4-A6E8-9E13D7F0B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FCBE-6C81-47D5-99F2-F6B230B94C54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5259E-9E94-41DC-B0BD-587E83804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028EC1-3E68-412E-A6F8-214D31214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58C-9866-4AF0-BA57-7E29E220D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79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2B3B6-3546-46C1-AD4A-CF3FB434E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AF580-866D-4ED9-BEDF-4BC301CF9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35EDED-0DDF-4CA7-8C86-CD945E65D8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B17145-C2FF-44DB-8803-ECAD4BE63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FCBE-6C81-47D5-99F2-F6B230B94C54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8D9CEE-111D-4CD8-8932-7CF8E5E7B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05C91-C0D5-4651-90E7-D8840533B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58C-9866-4AF0-BA57-7E29E220D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469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3CDA3-1F8F-4414-B369-B6AB2AD3C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96F301-59EF-409C-9C60-F850200151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9D36C3-01D8-469C-93D8-315EC0B4DA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595F27-81ED-417A-AC03-5CB4D765A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FCBE-6C81-47D5-99F2-F6B230B94C54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855B9D-EFD7-4EFA-9027-652CB3B3A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08D5BB-C6EC-4B20-B9FC-C1D18E1A8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58C-9866-4AF0-BA57-7E29E220D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385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9F0043-963B-4E75-8FBC-B70ACBD71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0A7E22-F3BB-44F7-AD24-108F2A3D1B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FFEF12-CB99-4C4D-99BE-A241757C2B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FFCBE-6C81-47D5-99F2-F6B230B94C54}" type="datetimeFigureOut">
              <a:rPr lang="en-US" smtClean="0"/>
              <a:t>5/28/2021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C4B78-F8E0-41CA-B16C-B42EC2C64F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6B576-5583-4685-ACD4-785FBC8534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2B58C-9866-4AF0-BA57-7E29E220D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22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8" name="grp1">
            <a:extLst>
              <a:ext uri="{FF2B5EF4-FFF2-40B4-BE49-F238E27FC236}">
                <a16:creationId xmlns:a16="http://schemas.microsoft.com/office/drawing/2014/main" id="{4920D30B-B497-49E1-A874-C2023A5D0224}"/>
              </a:ext>
            </a:extLst>
          </p:cNvPr>
          <p:cNvGrpSpPr/>
          <p:nvPr/>
        </p:nvGrpSpPr>
        <p:grpSpPr>
          <a:xfrm>
            <a:off x="351774" y="4572379"/>
            <a:ext cx="5486400" cy="1828800"/>
            <a:chOff x="359999" y="1295400"/>
            <a:chExt cx="8424001" cy="4741800"/>
          </a:xfrm>
        </p:grpSpPr>
        <p:sp>
          <p:nvSpPr>
            <p:cNvPr id="579" name="rc3">
              <a:extLst>
                <a:ext uri="{FF2B5EF4-FFF2-40B4-BE49-F238E27FC236}">
                  <a16:creationId xmlns:a16="http://schemas.microsoft.com/office/drawing/2014/main" id="{1823FEB3-8F75-4B44-A89D-6DB71583C869}"/>
                </a:ext>
              </a:extLst>
            </p:cNvPr>
            <p:cNvSpPr/>
            <p:nvPr/>
          </p:nvSpPr>
          <p:spPr>
            <a:xfrm>
              <a:off x="359999" y="1295400"/>
              <a:ext cx="8424001" cy="4741800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9525" cap="rnd">
              <a:solidFill>
                <a:srgbClr val="FFFF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80" name="rc4">
              <a:extLst>
                <a:ext uri="{FF2B5EF4-FFF2-40B4-BE49-F238E27FC236}">
                  <a16:creationId xmlns:a16="http://schemas.microsoft.com/office/drawing/2014/main" id="{B7D91F94-2EDA-436C-90FF-F5B17039AA68}"/>
                </a:ext>
              </a:extLst>
            </p:cNvPr>
            <p:cNvSpPr/>
            <p:nvPr/>
          </p:nvSpPr>
          <p:spPr>
            <a:xfrm>
              <a:off x="1511892" y="3317602"/>
              <a:ext cx="191526" cy="1805197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81" name="rc5">
              <a:extLst>
                <a:ext uri="{FF2B5EF4-FFF2-40B4-BE49-F238E27FC236}">
                  <a16:creationId xmlns:a16="http://schemas.microsoft.com/office/drawing/2014/main" id="{6587B230-5554-40B5-8A04-B192F165C0CD}"/>
                </a:ext>
              </a:extLst>
            </p:cNvPr>
            <p:cNvSpPr/>
            <p:nvPr/>
          </p:nvSpPr>
          <p:spPr>
            <a:xfrm>
              <a:off x="1741724" y="2437414"/>
              <a:ext cx="191526" cy="2685385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82" name="rc6">
              <a:extLst>
                <a:ext uri="{FF2B5EF4-FFF2-40B4-BE49-F238E27FC236}">
                  <a16:creationId xmlns:a16="http://schemas.microsoft.com/office/drawing/2014/main" id="{BF53B142-D5B2-4E09-8532-B8D17B86734F}"/>
                </a:ext>
              </a:extLst>
            </p:cNvPr>
            <p:cNvSpPr/>
            <p:nvPr/>
          </p:nvSpPr>
          <p:spPr>
            <a:xfrm>
              <a:off x="1971556" y="2237991"/>
              <a:ext cx="191526" cy="288480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83" name="rc7">
              <a:extLst>
                <a:ext uri="{FF2B5EF4-FFF2-40B4-BE49-F238E27FC236}">
                  <a16:creationId xmlns:a16="http://schemas.microsoft.com/office/drawing/2014/main" id="{5CFBFA7A-9BC0-44A1-BD2C-50F9E2F0EEAA}"/>
                </a:ext>
              </a:extLst>
            </p:cNvPr>
            <p:cNvSpPr/>
            <p:nvPr/>
          </p:nvSpPr>
          <p:spPr>
            <a:xfrm>
              <a:off x="2201389" y="2669316"/>
              <a:ext cx="191526" cy="2453483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84" name="rc8">
              <a:extLst>
                <a:ext uri="{FF2B5EF4-FFF2-40B4-BE49-F238E27FC236}">
                  <a16:creationId xmlns:a16="http://schemas.microsoft.com/office/drawing/2014/main" id="{A387EC18-9935-4B58-8806-9A9619B5D466}"/>
                </a:ext>
              </a:extLst>
            </p:cNvPr>
            <p:cNvSpPr/>
            <p:nvPr/>
          </p:nvSpPr>
          <p:spPr>
            <a:xfrm>
              <a:off x="2431221" y="3238353"/>
              <a:ext cx="191526" cy="1884446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85" name="rc9">
              <a:extLst>
                <a:ext uri="{FF2B5EF4-FFF2-40B4-BE49-F238E27FC236}">
                  <a16:creationId xmlns:a16="http://schemas.microsoft.com/office/drawing/2014/main" id="{3382803D-496F-4CD6-A834-741CB9786074}"/>
                </a:ext>
              </a:extLst>
            </p:cNvPr>
            <p:cNvSpPr/>
            <p:nvPr/>
          </p:nvSpPr>
          <p:spPr>
            <a:xfrm>
              <a:off x="2661053" y="3720994"/>
              <a:ext cx="191526" cy="1401805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86" name="rc10">
              <a:extLst>
                <a:ext uri="{FF2B5EF4-FFF2-40B4-BE49-F238E27FC236}">
                  <a16:creationId xmlns:a16="http://schemas.microsoft.com/office/drawing/2014/main" id="{3EB41D11-6B87-46AB-BFC4-D15932985D40}"/>
                </a:ext>
              </a:extLst>
            </p:cNvPr>
            <p:cNvSpPr/>
            <p:nvPr/>
          </p:nvSpPr>
          <p:spPr>
            <a:xfrm>
              <a:off x="2890886" y="4154917"/>
              <a:ext cx="191526" cy="967882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87" name="rc11">
              <a:extLst>
                <a:ext uri="{FF2B5EF4-FFF2-40B4-BE49-F238E27FC236}">
                  <a16:creationId xmlns:a16="http://schemas.microsoft.com/office/drawing/2014/main" id="{196505BD-FE0F-40B6-A1CF-E664058A030E}"/>
                </a:ext>
              </a:extLst>
            </p:cNvPr>
            <p:cNvSpPr/>
            <p:nvPr/>
          </p:nvSpPr>
          <p:spPr>
            <a:xfrm>
              <a:off x="3120718" y="4225073"/>
              <a:ext cx="191526" cy="897726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88" name="rc12">
              <a:extLst>
                <a:ext uri="{FF2B5EF4-FFF2-40B4-BE49-F238E27FC236}">
                  <a16:creationId xmlns:a16="http://schemas.microsoft.com/office/drawing/2014/main" id="{2C7D41E2-4D46-4AD5-A5DE-56351F7E0D36}"/>
                </a:ext>
              </a:extLst>
            </p:cNvPr>
            <p:cNvSpPr/>
            <p:nvPr/>
          </p:nvSpPr>
          <p:spPr>
            <a:xfrm>
              <a:off x="3350550" y="4258201"/>
              <a:ext cx="191526" cy="86459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89" name="rc13">
              <a:extLst>
                <a:ext uri="{FF2B5EF4-FFF2-40B4-BE49-F238E27FC236}">
                  <a16:creationId xmlns:a16="http://schemas.microsoft.com/office/drawing/2014/main" id="{D2569707-7BBA-4BC2-9468-8288F6E1BF05}"/>
                </a:ext>
              </a:extLst>
            </p:cNvPr>
            <p:cNvSpPr/>
            <p:nvPr/>
          </p:nvSpPr>
          <p:spPr>
            <a:xfrm>
              <a:off x="3580383" y="3882741"/>
              <a:ext cx="191526" cy="124005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90" name="rc14">
              <a:extLst>
                <a:ext uri="{FF2B5EF4-FFF2-40B4-BE49-F238E27FC236}">
                  <a16:creationId xmlns:a16="http://schemas.microsoft.com/office/drawing/2014/main" id="{6F37E49B-306C-414A-9735-BD6D550DEFB8}"/>
                </a:ext>
              </a:extLst>
            </p:cNvPr>
            <p:cNvSpPr/>
            <p:nvPr/>
          </p:nvSpPr>
          <p:spPr>
            <a:xfrm>
              <a:off x="3810215" y="3831424"/>
              <a:ext cx="191526" cy="1291375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91" name="rc15">
              <a:extLst>
                <a:ext uri="{FF2B5EF4-FFF2-40B4-BE49-F238E27FC236}">
                  <a16:creationId xmlns:a16="http://schemas.microsoft.com/office/drawing/2014/main" id="{1B5A0D55-72F7-47F7-9551-29588FD1A999}"/>
                </a:ext>
              </a:extLst>
            </p:cNvPr>
            <p:cNvSpPr/>
            <p:nvPr/>
          </p:nvSpPr>
          <p:spPr>
            <a:xfrm>
              <a:off x="4040047" y="3826877"/>
              <a:ext cx="191526" cy="1295922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92" name="rc16">
              <a:extLst>
                <a:ext uri="{FF2B5EF4-FFF2-40B4-BE49-F238E27FC236}">
                  <a16:creationId xmlns:a16="http://schemas.microsoft.com/office/drawing/2014/main" id="{7BED6CB0-F6A6-4B14-9333-7048B225466F}"/>
                </a:ext>
              </a:extLst>
            </p:cNvPr>
            <p:cNvSpPr/>
            <p:nvPr/>
          </p:nvSpPr>
          <p:spPr>
            <a:xfrm>
              <a:off x="4269879" y="3836621"/>
              <a:ext cx="191526" cy="128617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93" name="rc17">
              <a:extLst>
                <a:ext uri="{FF2B5EF4-FFF2-40B4-BE49-F238E27FC236}">
                  <a16:creationId xmlns:a16="http://schemas.microsoft.com/office/drawing/2014/main" id="{54DFB405-6B45-4A84-8D25-E6AFFD2DA49A}"/>
                </a:ext>
              </a:extLst>
            </p:cNvPr>
            <p:cNvSpPr/>
            <p:nvPr/>
          </p:nvSpPr>
          <p:spPr>
            <a:xfrm>
              <a:off x="4499712" y="3804791"/>
              <a:ext cx="191526" cy="131800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94" name="rc18">
              <a:extLst>
                <a:ext uri="{FF2B5EF4-FFF2-40B4-BE49-F238E27FC236}">
                  <a16:creationId xmlns:a16="http://schemas.microsoft.com/office/drawing/2014/main" id="{1A9AA716-E364-4F2D-B3A1-68106930FC8C}"/>
                </a:ext>
              </a:extLst>
            </p:cNvPr>
            <p:cNvSpPr/>
            <p:nvPr/>
          </p:nvSpPr>
          <p:spPr>
            <a:xfrm>
              <a:off x="4729544" y="3289020"/>
              <a:ext cx="191526" cy="183377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95" name="rc19">
              <a:extLst>
                <a:ext uri="{FF2B5EF4-FFF2-40B4-BE49-F238E27FC236}">
                  <a16:creationId xmlns:a16="http://schemas.microsoft.com/office/drawing/2014/main" id="{23F01446-94BE-4C38-995E-89EF39A138F9}"/>
                </a:ext>
              </a:extLst>
            </p:cNvPr>
            <p:cNvSpPr/>
            <p:nvPr/>
          </p:nvSpPr>
          <p:spPr>
            <a:xfrm>
              <a:off x="4959376" y="3727490"/>
              <a:ext cx="191526" cy="139530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96" name="rc20">
              <a:extLst>
                <a:ext uri="{FF2B5EF4-FFF2-40B4-BE49-F238E27FC236}">
                  <a16:creationId xmlns:a16="http://schemas.microsoft.com/office/drawing/2014/main" id="{82A1EFEB-C2B2-4EB5-97C6-20A0934EFD01}"/>
                </a:ext>
              </a:extLst>
            </p:cNvPr>
            <p:cNvSpPr/>
            <p:nvPr/>
          </p:nvSpPr>
          <p:spPr>
            <a:xfrm>
              <a:off x="5189209" y="4785665"/>
              <a:ext cx="191526" cy="337134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97" name="rc21">
              <a:extLst>
                <a:ext uri="{FF2B5EF4-FFF2-40B4-BE49-F238E27FC236}">
                  <a16:creationId xmlns:a16="http://schemas.microsoft.com/office/drawing/2014/main" id="{3ED162FE-CC79-4C86-8F9C-6CA4E6D89BF9}"/>
                </a:ext>
              </a:extLst>
            </p:cNvPr>
            <p:cNvSpPr/>
            <p:nvPr/>
          </p:nvSpPr>
          <p:spPr>
            <a:xfrm>
              <a:off x="5419041" y="4926625"/>
              <a:ext cx="191526" cy="196174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98" name="rc22">
              <a:extLst>
                <a:ext uri="{FF2B5EF4-FFF2-40B4-BE49-F238E27FC236}">
                  <a16:creationId xmlns:a16="http://schemas.microsoft.com/office/drawing/2014/main" id="{4381EBC6-FF4E-4EA5-BE30-2CE05EC95C09}"/>
                </a:ext>
              </a:extLst>
            </p:cNvPr>
            <p:cNvSpPr/>
            <p:nvPr/>
          </p:nvSpPr>
          <p:spPr>
            <a:xfrm>
              <a:off x="5648873" y="4963002"/>
              <a:ext cx="191526" cy="159797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99" name="rc23">
              <a:extLst>
                <a:ext uri="{FF2B5EF4-FFF2-40B4-BE49-F238E27FC236}">
                  <a16:creationId xmlns:a16="http://schemas.microsoft.com/office/drawing/2014/main" id="{237AC939-BA86-40F2-91BA-C4F389F22A51}"/>
                </a:ext>
              </a:extLst>
            </p:cNvPr>
            <p:cNvSpPr/>
            <p:nvPr/>
          </p:nvSpPr>
          <p:spPr>
            <a:xfrm>
              <a:off x="5878705" y="5028610"/>
              <a:ext cx="191526" cy="9418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00" name="rc24">
              <a:extLst>
                <a:ext uri="{FF2B5EF4-FFF2-40B4-BE49-F238E27FC236}">
                  <a16:creationId xmlns:a16="http://schemas.microsoft.com/office/drawing/2014/main" id="{1DFE6027-9E60-4F1E-8AD2-ECBE5705A043}"/>
                </a:ext>
              </a:extLst>
            </p:cNvPr>
            <p:cNvSpPr/>
            <p:nvPr/>
          </p:nvSpPr>
          <p:spPr>
            <a:xfrm>
              <a:off x="6108538" y="5008472"/>
              <a:ext cx="191526" cy="114327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01" name="rc25">
              <a:extLst>
                <a:ext uri="{FF2B5EF4-FFF2-40B4-BE49-F238E27FC236}">
                  <a16:creationId xmlns:a16="http://schemas.microsoft.com/office/drawing/2014/main" id="{F3633186-10C8-44F3-8846-93B57657142C}"/>
                </a:ext>
              </a:extLst>
            </p:cNvPr>
            <p:cNvSpPr/>
            <p:nvPr/>
          </p:nvSpPr>
          <p:spPr>
            <a:xfrm>
              <a:off x="6338370" y="4960403"/>
              <a:ext cx="191526" cy="162396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02" name="rc26">
              <a:extLst>
                <a:ext uri="{FF2B5EF4-FFF2-40B4-BE49-F238E27FC236}">
                  <a16:creationId xmlns:a16="http://schemas.microsoft.com/office/drawing/2014/main" id="{9A905B21-EC56-4125-98E0-4A4C3BE872CF}"/>
                </a:ext>
              </a:extLst>
            </p:cNvPr>
            <p:cNvSpPr/>
            <p:nvPr/>
          </p:nvSpPr>
          <p:spPr>
            <a:xfrm>
              <a:off x="6568202" y="4948711"/>
              <a:ext cx="191526" cy="17408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03" name="rc27">
              <a:extLst>
                <a:ext uri="{FF2B5EF4-FFF2-40B4-BE49-F238E27FC236}">
                  <a16:creationId xmlns:a16="http://schemas.microsoft.com/office/drawing/2014/main" id="{60A8C05F-3C01-48AE-BE7F-B6FE8283B9D2}"/>
                </a:ext>
              </a:extLst>
            </p:cNvPr>
            <p:cNvSpPr/>
            <p:nvPr/>
          </p:nvSpPr>
          <p:spPr>
            <a:xfrm>
              <a:off x="6798035" y="5024063"/>
              <a:ext cx="191526" cy="98736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04" name="rc28">
              <a:extLst>
                <a:ext uri="{FF2B5EF4-FFF2-40B4-BE49-F238E27FC236}">
                  <a16:creationId xmlns:a16="http://schemas.microsoft.com/office/drawing/2014/main" id="{E6C57C87-06E6-4DAE-8B4D-87E53CF8F01B}"/>
                </a:ext>
              </a:extLst>
            </p:cNvPr>
            <p:cNvSpPr/>
            <p:nvPr/>
          </p:nvSpPr>
          <p:spPr>
            <a:xfrm>
              <a:off x="7027867" y="5101363"/>
              <a:ext cx="191526" cy="21436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05" name="rc29">
              <a:extLst>
                <a:ext uri="{FF2B5EF4-FFF2-40B4-BE49-F238E27FC236}">
                  <a16:creationId xmlns:a16="http://schemas.microsoft.com/office/drawing/2014/main" id="{F3C91430-7508-4CC6-BFE4-2FC6DDD5F26D}"/>
                </a:ext>
              </a:extLst>
            </p:cNvPr>
            <p:cNvSpPr/>
            <p:nvPr/>
          </p:nvSpPr>
          <p:spPr>
            <a:xfrm>
              <a:off x="7257699" y="5122800"/>
              <a:ext cx="191526" cy="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06" name="pl30">
              <a:extLst>
                <a:ext uri="{FF2B5EF4-FFF2-40B4-BE49-F238E27FC236}">
                  <a16:creationId xmlns:a16="http://schemas.microsoft.com/office/drawing/2014/main" id="{B73291D3-D9C3-4B7D-8678-8637124E33A2}"/>
                </a:ext>
              </a:extLst>
            </p:cNvPr>
            <p:cNvSpPr/>
            <p:nvPr/>
          </p:nvSpPr>
          <p:spPr>
            <a:xfrm>
              <a:off x="1274399" y="5122800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07" name="pl31">
              <a:extLst>
                <a:ext uri="{FF2B5EF4-FFF2-40B4-BE49-F238E27FC236}">
                  <a16:creationId xmlns:a16="http://schemas.microsoft.com/office/drawing/2014/main" id="{27FE94D4-9B1D-4ECF-8A54-09182680831A}"/>
                </a:ext>
              </a:extLst>
            </p:cNvPr>
            <p:cNvSpPr/>
            <p:nvPr/>
          </p:nvSpPr>
          <p:spPr>
            <a:xfrm>
              <a:off x="1274399" y="4473214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08" name="pl32">
              <a:extLst>
                <a:ext uri="{FF2B5EF4-FFF2-40B4-BE49-F238E27FC236}">
                  <a16:creationId xmlns:a16="http://schemas.microsoft.com/office/drawing/2014/main" id="{613EE4D1-E7F7-42E8-9882-A537F567F6DA}"/>
                </a:ext>
              </a:extLst>
            </p:cNvPr>
            <p:cNvSpPr/>
            <p:nvPr/>
          </p:nvSpPr>
          <p:spPr>
            <a:xfrm>
              <a:off x="1274399" y="3823629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09" name="pl33">
              <a:extLst>
                <a:ext uri="{FF2B5EF4-FFF2-40B4-BE49-F238E27FC236}">
                  <a16:creationId xmlns:a16="http://schemas.microsoft.com/office/drawing/2014/main" id="{E30E0BFC-A799-4E8C-9321-E3CDF98296F0}"/>
                </a:ext>
              </a:extLst>
            </p:cNvPr>
            <p:cNvSpPr/>
            <p:nvPr/>
          </p:nvSpPr>
          <p:spPr>
            <a:xfrm>
              <a:off x="1274399" y="3174044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10" name="pl34">
              <a:extLst>
                <a:ext uri="{FF2B5EF4-FFF2-40B4-BE49-F238E27FC236}">
                  <a16:creationId xmlns:a16="http://schemas.microsoft.com/office/drawing/2014/main" id="{626D50D8-B2FE-4B9A-AF07-C14CB79BAF08}"/>
                </a:ext>
              </a:extLst>
            </p:cNvPr>
            <p:cNvSpPr/>
            <p:nvPr/>
          </p:nvSpPr>
          <p:spPr>
            <a:xfrm>
              <a:off x="1274399" y="2524458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11" name="pl35">
              <a:extLst>
                <a:ext uri="{FF2B5EF4-FFF2-40B4-BE49-F238E27FC236}">
                  <a16:creationId xmlns:a16="http://schemas.microsoft.com/office/drawing/2014/main" id="{6666D8FA-7823-4A12-9018-B61A4122D8F1}"/>
                </a:ext>
              </a:extLst>
            </p:cNvPr>
            <p:cNvSpPr/>
            <p:nvPr/>
          </p:nvSpPr>
          <p:spPr>
            <a:xfrm>
              <a:off x="1274399" y="1874873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12" name="rc36">
              <a:extLst>
                <a:ext uri="{FF2B5EF4-FFF2-40B4-BE49-F238E27FC236}">
                  <a16:creationId xmlns:a16="http://schemas.microsoft.com/office/drawing/2014/main" id="{02EA286A-7F54-4177-B26A-525841E67C23}"/>
                </a:ext>
              </a:extLst>
            </p:cNvPr>
            <p:cNvSpPr/>
            <p:nvPr/>
          </p:nvSpPr>
          <p:spPr>
            <a:xfrm>
              <a:off x="1511892" y="3317602"/>
              <a:ext cx="191526" cy="1805197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13" name="rc37">
              <a:extLst>
                <a:ext uri="{FF2B5EF4-FFF2-40B4-BE49-F238E27FC236}">
                  <a16:creationId xmlns:a16="http://schemas.microsoft.com/office/drawing/2014/main" id="{B92F5615-266E-4C74-9EF6-5FE904F8BEA9}"/>
                </a:ext>
              </a:extLst>
            </p:cNvPr>
            <p:cNvSpPr/>
            <p:nvPr/>
          </p:nvSpPr>
          <p:spPr>
            <a:xfrm>
              <a:off x="1741724" y="2437414"/>
              <a:ext cx="191526" cy="2685385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14" name="rc38">
              <a:extLst>
                <a:ext uri="{FF2B5EF4-FFF2-40B4-BE49-F238E27FC236}">
                  <a16:creationId xmlns:a16="http://schemas.microsoft.com/office/drawing/2014/main" id="{7A2BDCE0-73B2-454C-9431-CBD5DB67810D}"/>
                </a:ext>
              </a:extLst>
            </p:cNvPr>
            <p:cNvSpPr/>
            <p:nvPr/>
          </p:nvSpPr>
          <p:spPr>
            <a:xfrm>
              <a:off x="1971556" y="2237991"/>
              <a:ext cx="191526" cy="288480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15" name="rc39">
              <a:extLst>
                <a:ext uri="{FF2B5EF4-FFF2-40B4-BE49-F238E27FC236}">
                  <a16:creationId xmlns:a16="http://schemas.microsoft.com/office/drawing/2014/main" id="{F2E61E54-8B0C-4974-A3D2-A1776135F3D8}"/>
                </a:ext>
              </a:extLst>
            </p:cNvPr>
            <p:cNvSpPr/>
            <p:nvPr/>
          </p:nvSpPr>
          <p:spPr>
            <a:xfrm>
              <a:off x="2201389" y="2669316"/>
              <a:ext cx="191526" cy="2453483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16" name="rc40">
              <a:extLst>
                <a:ext uri="{FF2B5EF4-FFF2-40B4-BE49-F238E27FC236}">
                  <a16:creationId xmlns:a16="http://schemas.microsoft.com/office/drawing/2014/main" id="{95589C2D-3A6D-4E8E-A4EF-FF2CBE97AC22}"/>
                </a:ext>
              </a:extLst>
            </p:cNvPr>
            <p:cNvSpPr/>
            <p:nvPr/>
          </p:nvSpPr>
          <p:spPr>
            <a:xfrm>
              <a:off x="2431221" y="3238353"/>
              <a:ext cx="191526" cy="1884446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17" name="rc41">
              <a:extLst>
                <a:ext uri="{FF2B5EF4-FFF2-40B4-BE49-F238E27FC236}">
                  <a16:creationId xmlns:a16="http://schemas.microsoft.com/office/drawing/2014/main" id="{C563EDF4-72DF-42EE-B68D-EED65A04C736}"/>
                </a:ext>
              </a:extLst>
            </p:cNvPr>
            <p:cNvSpPr/>
            <p:nvPr/>
          </p:nvSpPr>
          <p:spPr>
            <a:xfrm>
              <a:off x="2661053" y="3720994"/>
              <a:ext cx="191526" cy="1401805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18" name="rc42">
              <a:extLst>
                <a:ext uri="{FF2B5EF4-FFF2-40B4-BE49-F238E27FC236}">
                  <a16:creationId xmlns:a16="http://schemas.microsoft.com/office/drawing/2014/main" id="{EBB14E02-4748-4C8A-8512-9ADA98B297D1}"/>
                </a:ext>
              </a:extLst>
            </p:cNvPr>
            <p:cNvSpPr/>
            <p:nvPr/>
          </p:nvSpPr>
          <p:spPr>
            <a:xfrm>
              <a:off x="2890886" y="4154917"/>
              <a:ext cx="191526" cy="967882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19" name="rc43">
              <a:extLst>
                <a:ext uri="{FF2B5EF4-FFF2-40B4-BE49-F238E27FC236}">
                  <a16:creationId xmlns:a16="http://schemas.microsoft.com/office/drawing/2014/main" id="{57F034E5-CE50-4D1A-B45D-0ECA5DD13C4A}"/>
                </a:ext>
              </a:extLst>
            </p:cNvPr>
            <p:cNvSpPr/>
            <p:nvPr/>
          </p:nvSpPr>
          <p:spPr>
            <a:xfrm>
              <a:off x="3120718" y="4225073"/>
              <a:ext cx="191526" cy="897726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20" name="rc44">
              <a:extLst>
                <a:ext uri="{FF2B5EF4-FFF2-40B4-BE49-F238E27FC236}">
                  <a16:creationId xmlns:a16="http://schemas.microsoft.com/office/drawing/2014/main" id="{1ABBD29F-10D4-4273-A817-9F026017EFBF}"/>
                </a:ext>
              </a:extLst>
            </p:cNvPr>
            <p:cNvSpPr/>
            <p:nvPr/>
          </p:nvSpPr>
          <p:spPr>
            <a:xfrm>
              <a:off x="3350550" y="4258201"/>
              <a:ext cx="191526" cy="86459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21" name="rc45">
              <a:extLst>
                <a:ext uri="{FF2B5EF4-FFF2-40B4-BE49-F238E27FC236}">
                  <a16:creationId xmlns:a16="http://schemas.microsoft.com/office/drawing/2014/main" id="{9449EEA9-5C19-4D50-91DE-FD7F14FF9485}"/>
                </a:ext>
              </a:extLst>
            </p:cNvPr>
            <p:cNvSpPr/>
            <p:nvPr/>
          </p:nvSpPr>
          <p:spPr>
            <a:xfrm>
              <a:off x="3580383" y="3882741"/>
              <a:ext cx="191526" cy="124005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22" name="rc46">
              <a:extLst>
                <a:ext uri="{FF2B5EF4-FFF2-40B4-BE49-F238E27FC236}">
                  <a16:creationId xmlns:a16="http://schemas.microsoft.com/office/drawing/2014/main" id="{8D3B08AA-6061-4B6E-BFC7-240D3D59F22A}"/>
                </a:ext>
              </a:extLst>
            </p:cNvPr>
            <p:cNvSpPr/>
            <p:nvPr/>
          </p:nvSpPr>
          <p:spPr>
            <a:xfrm>
              <a:off x="3810215" y="3831424"/>
              <a:ext cx="191526" cy="1291375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23" name="rc47">
              <a:extLst>
                <a:ext uri="{FF2B5EF4-FFF2-40B4-BE49-F238E27FC236}">
                  <a16:creationId xmlns:a16="http://schemas.microsoft.com/office/drawing/2014/main" id="{B6EC0C86-4864-4041-B64F-D5091E9935F9}"/>
                </a:ext>
              </a:extLst>
            </p:cNvPr>
            <p:cNvSpPr/>
            <p:nvPr/>
          </p:nvSpPr>
          <p:spPr>
            <a:xfrm>
              <a:off x="4040047" y="3826877"/>
              <a:ext cx="191526" cy="1295922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24" name="rc48">
              <a:extLst>
                <a:ext uri="{FF2B5EF4-FFF2-40B4-BE49-F238E27FC236}">
                  <a16:creationId xmlns:a16="http://schemas.microsoft.com/office/drawing/2014/main" id="{95EEEC75-6B33-4344-AD0D-65F50482367F}"/>
                </a:ext>
              </a:extLst>
            </p:cNvPr>
            <p:cNvSpPr/>
            <p:nvPr/>
          </p:nvSpPr>
          <p:spPr>
            <a:xfrm>
              <a:off x="4269879" y="3836621"/>
              <a:ext cx="191526" cy="128617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25" name="rc49">
              <a:extLst>
                <a:ext uri="{FF2B5EF4-FFF2-40B4-BE49-F238E27FC236}">
                  <a16:creationId xmlns:a16="http://schemas.microsoft.com/office/drawing/2014/main" id="{07CAE668-68E3-410F-A75C-613A6D745C43}"/>
                </a:ext>
              </a:extLst>
            </p:cNvPr>
            <p:cNvSpPr/>
            <p:nvPr/>
          </p:nvSpPr>
          <p:spPr>
            <a:xfrm>
              <a:off x="4499712" y="3804791"/>
              <a:ext cx="191526" cy="131800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26" name="rc50">
              <a:extLst>
                <a:ext uri="{FF2B5EF4-FFF2-40B4-BE49-F238E27FC236}">
                  <a16:creationId xmlns:a16="http://schemas.microsoft.com/office/drawing/2014/main" id="{72408562-DFB2-418B-9242-3C2EF7CEDF17}"/>
                </a:ext>
              </a:extLst>
            </p:cNvPr>
            <p:cNvSpPr/>
            <p:nvPr/>
          </p:nvSpPr>
          <p:spPr>
            <a:xfrm>
              <a:off x="4729544" y="3289020"/>
              <a:ext cx="191526" cy="183377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27" name="rc51">
              <a:extLst>
                <a:ext uri="{FF2B5EF4-FFF2-40B4-BE49-F238E27FC236}">
                  <a16:creationId xmlns:a16="http://schemas.microsoft.com/office/drawing/2014/main" id="{9CFF94E1-BC0D-4930-84F6-BC0253EC378E}"/>
                </a:ext>
              </a:extLst>
            </p:cNvPr>
            <p:cNvSpPr/>
            <p:nvPr/>
          </p:nvSpPr>
          <p:spPr>
            <a:xfrm>
              <a:off x="4959376" y="3727490"/>
              <a:ext cx="191526" cy="139530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28" name="rc52">
              <a:extLst>
                <a:ext uri="{FF2B5EF4-FFF2-40B4-BE49-F238E27FC236}">
                  <a16:creationId xmlns:a16="http://schemas.microsoft.com/office/drawing/2014/main" id="{92F34DE7-972A-4412-92E8-B9A925F4A9BF}"/>
                </a:ext>
              </a:extLst>
            </p:cNvPr>
            <p:cNvSpPr/>
            <p:nvPr/>
          </p:nvSpPr>
          <p:spPr>
            <a:xfrm>
              <a:off x="5189209" y="4785665"/>
              <a:ext cx="191526" cy="337134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29" name="rc53">
              <a:extLst>
                <a:ext uri="{FF2B5EF4-FFF2-40B4-BE49-F238E27FC236}">
                  <a16:creationId xmlns:a16="http://schemas.microsoft.com/office/drawing/2014/main" id="{56064F1B-6F71-44AA-96BC-2D31EA0458DD}"/>
                </a:ext>
              </a:extLst>
            </p:cNvPr>
            <p:cNvSpPr/>
            <p:nvPr/>
          </p:nvSpPr>
          <p:spPr>
            <a:xfrm>
              <a:off x="5419041" y="4926625"/>
              <a:ext cx="191526" cy="196174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30" name="rc54">
              <a:extLst>
                <a:ext uri="{FF2B5EF4-FFF2-40B4-BE49-F238E27FC236}">
                  <a16:creationId xmlns:a16="http://schemas.microsoft.com/office/drawing/2014/main" id="{08FF21D8-7363-4C3A-9BF7-7EA5813F7371}"/>
                </a:ext>
              </a:extLst>
            </p:cNvPr>
            <p:cNvSpPr/>
            <p:nvPr/>
          </p:nvSpPr>
          <p:spPr>
            <a:xfrm>
              <a:off x="5648873" y="4963002"/>
              <a:ext cx="191526" cy="159797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31" name="rc55">
              <a:extLst>
                <a:ext uri="{FF2B5EF4-FFF2-40B4-BE49-F238E27FC236}">
                  <a16:creationId xmlns:a16="http://schemas.microsoft.com/office/drawing/2014/main" id="{F0AFA6CB-2750-4CAD-8889-2358A630306A}"/>
                </a:ext>
              </a:extLst>
            </p:cNvPr>
            <p:cNvSpPr/>
            <p:nvPr/>
          </p:nvSpPr>
          <p:spPr>
            <a:xfrm>
              <a:off x="5878705" y="5028610"/>
              <a:ext cx="191526" cy="9418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32" name="rc56">
              <a:extLst>
                <a:ext uri="{FF2B5EF4-FFF2-40B4-BE49-F238E27FC236}">
                  <a16:creationId xmlns:a16="http://schemas.microsoft.com/office/drawing/2014/main" id="{77517963-AA4A-4AB0-85A1-9197AA159993}"/>
                </a:ext>
              </a:extLst>
            </p:cNvPr>
            <p:cNvSpPr/>
            <p:nvPr/>
          </p:nvSpPr>
          <p:spPr>
            <a:xfrm>
              <a:off x="6108538" y="5008472"/>
              <a:ext cx="191526" cy="114327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33" name="rc57">
              <a:extLst>
                <a:ext uri="{FF2B5EF4-FFF2-40B4-BE49-F238E27FC236}">
                  <a16:creationId xmlns:a16="http://schemas.microsoft.com/office/drawing/2014/main" id="{15385801-CF54-4842-BD1A-2B114F537CB0}"/>
                </a:ext>
              </a:extLst>
            </p:cNvPr>
            <p:cNvSpPr/>
            <p:nvPr/>
          </p:nvSpPr>
          <p:spPr>
            <a:xfrm>
              <a:off x="6338370" y="4960403"/>
              <a:ext cx="191526" cy="162396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34" name="rc58">
              <a:extLst>
                <a:ext uri="{FF2B5EF4-FFF2-40B4-BE49-F238E27FC236}">
                  <a16:creationId xmlns:a16="http://schemas.microsoft.com/office/drawing/2014/main" id="{32957685-BCF1-493B-9CD7-10506159DCEC}"/>
                </a:ext>
              </a:extLst>
            </p:cNvPr>
            <p:cNvSpPr/>
            <p:nvPr/>
          </p:nvSpPr>
          <p:spPr>
            <a:xfrm>
              <a:off x="6568202" y="4948711"/>
              <a:ext cx="191526" cy="17408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35" name="rc59">
              <a:extLst>
                <a:ext uri="{FF2B5EF4-FFF2-40B4-BE49-F238E27FC236}">
                  <a16:creationId xmlns:a16="http://schemas.microsoft.com/office/drawing/2014/main" id="{9B708A04-373D-4E5F-A8CC-055EACF47F59}"/>
                </a:ext>
              </a:extLst>
            </p:cNvPr>
            <p:cNvSpPr/>
            <p:nvPr/>
          </p:nvSpPr>
          <p:spPr>
            <a:xfrm>
              <a:off x="6798035" y="5024063"/>
              <a:ext cx="191526" cy="98736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36" name="rc60">
              <a:extLst>
                <a:ext uri="{FF2B5EF4-FFF2-40B4-BE49-F238E27FC236}">
                  <a16:creationId xmlns:a16="http://schemas.microsoft.com/office/drawing/2014/main" id="{0A98C7E6-6E2B-4814-939B-129DFBA329B6}"/>
                </a:ext>
              </a:extLst>
            </p:cNvPr>
            <p:cNvSpPr/>
            <p:nvPr/>
          </p:nvSpPr>
          <p:spPr>
            <a:xfrm>
              <a:off x="7027867" y="5101363"/>
              <a:ext cx="191526" cy="21436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37" name="rc61">
              <a:extLst>
                <a:ext uri="{FF2B5EF4-FFF2-40B4-BE49-F238E27FC236}">
                  <a16:creationId xmlns:a16="http://schemas.microsoft.com/office/drawing/2014/main" id="{FDF26D39-821A-48CE-A8A2-39FB8D52152D}"/>
                </a:ext>
              </a:extLst>
            </p:cNvPr>
            <p:cNvSpPr/>
            <p:nvPr/>
          </p:nvSpPr>
          <p:spPr>
            <a:xfrm>
              <a:off x="7257699" y="5122800"/>
              <a:ext cx="191526" cy="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38" name="pl62">
              <a:extLst>
                <a:ext uri="{FF2B5EF4-FFF2-40B4-BE49-F238E27FC236}">
                  <a16:creationId xmlns:a16="http://schemas.microsoft.com/office/drawing/2014/main" id="{DDB2A9FE-DB0E-4B5D-B723-8DB01EB4C53B}"/>
                </a:ext>
              </a:extLst>
            </p:cNvPr>
            <p:cNvSpPr/>
            <p:nvPr/>
          </p:nvSpPr>
          <p:spPr>
            <a:xfrm>
              <a:off x="1274399" y="1661159"/>
              <a:ext cx="0" cy="3461640"/>
            </a:xfrm>
            <a:custGeom>
              <a:avLst/>
              <a:gdLst/>
              <a:ahLst/>
              <a:cxnLst/>
              <a:rect l="0" t="0" r="0" b="0"/>
              <a:pathLst>
                <a:path h="3461640">
                  <a:moveTo>
                    <a:pt x="0" y="346164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39" name="pl63">
              <a:extLst>
                <a:ext uri="{FF2B5EF4-FFF2-40B4-BE49-F238E27FC236}">
                  <a16:creationId xmlns:a16="http://schemas.microsoft.com/office/drawing/2014/main" id="{2247EEB2-4D76-4428-9F5C-9A74DB3BD48A}"/>
                </a:ext>
              </a:extLst>
            </p:cNvPr>
            <p:cNvSpPr/>
            <p:nvPr/>
          </p:nvSpPr>
          <p:spPr>
            <a:xfrm>
              <a:off x="1182959" y="512280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40" name="pl64">
              <a:extLst>
                <a:ext uri="{FF2B5EF4-FFF2-40B4-BE49-F238E27FC236}">
                  <a16:creationId xmlns:a16="http://schemas.microsoft.com/office/drawing/2014/main" id="{FB268CBD-1EC8-481F-91E2-38C6522D30BB}"/>
                </a:ext>
              </a:extLst>
            </p:cNvPr>
            <p:cNvSpPr/>
            <p:nvPr/>
          </p:nvSpPr>
          <p:spPr>
            <a:xfrm>
              <a:off x="1182959" y="4473214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41" name="pl65">
              <a:extLst>
                <a:ext uri="{FF2B5EF4-FFF2-40B4-BE49-F238E27FC236}">
                  <a16:creationId xmlns:a16="http://schemas.microsoft.com/office/drawing/2014/main" id="{E3EC7C4C-E5F4-4AAF-A813-83F152EE88A5}"/>
                </a:ext>
              </a:extLst>
            </p:cNvPr>
            <p:cNvSpPr/>
            <p:nvPr/>
          </p:nvSpPr>
          <p:spPr>
            <a:xfrm>
              <a:off x="1182959" y="3823629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42" name="pl66">
              <a:extLst>
                <a:ext uri="{FF2B5EF4-FFF2-40B4-BE49-F238E27FC236}">
                  <a16:creationId xmlns:a16="http://schemas.microsoft.com/office/drawing/2014/main" id="{78B5A176-5919-4940-8BD9-EF978D60B27E}"/>
                </a:ext>
              </a:extLst>
            </p:cNvPr>
            <p:cNvSpPr/>
            <p:nvPr/>
          </p:nvSpPr>
          <p:spPr>
            <a:xfrm>
              <a:off x="1182959" y="3174044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43" name="pl67">
              <a:extLst>
                <a:ext uri="{FF2B5EF4-FFF2-40B4-BE49-F238E27FC236}">
                  <a16:creationId xmlns:a16="http://schemas.microsoft.com/office/drawing/2014/main" id="{F5B135A0-6BB5-4FFA-93A4-FF438D7FC0F4}"/>
                </a:ext>
              </a:extLst>
            </p:cNvPr>
            <p:cNvSpPr/>
            <p:nvPr/>
          </p:nvSpPr>
          <p:spPr>
            <a:xfrm>
              <a:off x="1182959" y="2524458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44" name="pl68">
              <a:extLst>
                <a:ext uri="{FF2B5EF4-FFF2-40B4-BE49-F238E27FC236}">
                  <a16:creationId xmlns:a16="http://schemas.microsoft.com/office/drawing/2014/main" id="{F88DED95-99DB-4097-84FE-0DBB41085D8A}"/>
                </a:ext>
              </a:extLst>
            </p:cNvPr>
            <p:cNvSpPr/>
            <p:nvPr/>
          </p:nvSpPr>
          <p:spPr>
            <a:xfrm>
              <a:off x="1182959" y="1874873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45" name="tx69">
              <a:extLst>
                <a:ext uri="{FF2B5EF4-FFF2-40B4-BE49-F238E27FC236}">
                  <a16:creationId xmlns:a16="http://schemas.microsoft.com/office/drawing/2014/main" id="{E974FFC0-2482-4AFD-A4F2-65ACC6640B68}"/>
                </a:ext>
              </a:extLst>
            </p:cNvPr>
            <p:cNvSpPr/>
            <p:nvPr/>
          </p:nvSpPr>
          <p:spPr>
            <a:xfrm>
              <a:off x="1013824" y="5070610"/>
              <a:ext cx="77694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139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646" name="tx70">
              <a:extLst>
                <a:ext uri="{FF2B5EF4-FFF2-40B4-BE49-F238E27FC236}">
                  <a16:creationId xmlns:a16="http://schemas.microsoft.com/office/drawing/2014/main" id="{F296F4D1-3D61-4450-B9B1-90429A9FE2A2}"/>
                </a:ext>
              </a:extLst>
            </p:cNvPr>
            <p:cNvSpPr/>
            <p:nvPr/>
          </p:nvSpPr>
          <p:spPr>
            <a:xfrm>
              <a:off x="780741" y="4421025"/>
              <a:ext cx="310777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100</a:t>
              </a:r>
              <a:r>
                <a:rPr sz="1139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647" name="tx71">
              <a:extLst>
                <a:ext uri="{FF2B5EF4-FFF2-40B4-BE49-F238E27FC236}">
                  <a16:creationId xmlns:a16="http://schemas.microsoft.com/office/drawing/2014/main" id="{ED0308C5-66E9-46B9-BE61-D240942B92AC}"/>
                </a:ext>
              </a:extLst>
            </p:cNvPr>
            <p:cNvSpPr/>
            <p:nvPr/>
          </p:nvSpPr>
          <p:spPr>
            <a:xfrm>
              <a:off x="780741" y="3771440"/>
              <a:ext cx="310777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2000</a:t>
              </a:r>
            </a:p>
          </p:txBody>
        </p:sp>
        <p:sp>
          <p:nvSpPr>
            <p:cNvPr id="648" name="tx72">
              <a:extLst>
                <a:ext uri="{FF2B5EF4-FFF2-40B4-BE49-F238E27FC236}">
                  <a16:creationId xmlns:a16="http://schemas.microsoft.com/office/drawing/2014/main" id="{57799624-9B46-4A41-92FC-0438087FB5FB}"/>
                </a:ext>
              </a:extLst>
            </p:cNvPr>
            <p:cNvSpPr/>
            <p:nvPr/>
          </p:nvSpPr>
          <p:spPr>
            <a:xfrm>
              <a:off x="780741" y="3121855"/>
              <a:ext cx="310777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3000</a:t>
              </a:r>
            </a:p>
          </p:txBody>
        </p:sp>
        <p:sp>
          <p:nvSpPr>
            <p:cNvPr id="649" name="tx73">
              <a:extLst>
                <a:ext uri="{FF2B5EF4-FFF2-40B4-BE49-F238E27FC236}">
                  <a16:creationId xmlns:a16="http://schemas.microsoft.com/office/drawing/2014/main" id="{A8189860-D09F-45BF-82BB-E6D98123A8A0}"/>
                </a:ext>
              </a:extLst>
            </p:cNvPr>
            <p:cNvSpPr/>
            <p:nvPr/>
          </p:nvSpPr>
          <p:spPr>
            <a:xfrm>
              <a:off x="780741" y="2472269"/>
              <a:ext cx="310777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4000</a:t>
              </a:r>
            </a:p>
          </p:txBody>
        </p:sp>
        <p:sp>
          <p:nvSpPr>
            <p:cNvPr id="650" name="tx74">
              <a:extLst>
                <a:ext uri="{FF2B5EF4-FFF2-40B4-BE49-F238E27FC236}">
                  <a16:creationId xmlns:a16="http://schemas.microsoft.com/office/drawing/2014/main" id="{46616B9C-7AFF-43E1-8E89-2C6FEAF021A3}"/>
                </a:ext>
              </a:extLst>
            </p:cNvPr>
            <p:cNvSpPr/>
            <p:nvPr/>
          </p:nvSpPr>
          <p:spPr>
            <a:xfrm>
              <a:off x="780741" y="1822684"/>
              <a:ext cx="310777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5000</a:t>
              </a:r>
            </a:p>
          </p:txBody>
        </p:sp>
        <p:sp>
          <p:nvSpPr>
            <p:cNvPr id="651" name="pl75">
              <a:extLst>
                <a:ext uri="{FF2B5EF4-FFF2-40B4-BE49-F238E27FC236}">
                  <a16:creationId xmlns:a16="http://schemas.microsoft.com/office/drawing/2014/main" id="{6821D08E-155E-435B-87EE-FF0CE0D3B1DA}"/>
                </a:ext>
              </a:extLst>
            </p:cNvPr>
            <p:cNvSpPr/>
            <p:nvPr/>
          </p:nvSpPr>
          <p:spPr>
            <a:xfrm>
              <a:off x="1607655" y="5122800"/>
              <a:ext cx="5745807" cy="0"/>
            </a:xfrm>
            <a:custGeom>
              <a:avLst/>
              <a:gdLst/>
              <a:ahLst/>
              <a:cxnLst/>
              <a:rect l="0" t="0" r="0" b="0"/>
              <a:pathLst>
                <a:path w="5745807">
                  <a:moveTo>
                    <a:pt x="0" y="0"/>
                  </a:moveTo>
                  <a:lnTo>
                    <a:pt x="5745807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52" name="pl76">
              <a:extLst>
                <a:ext uri="{FF2B5EF4-FFF2-40B4-BE49-F238E27FC236}">
                  <a16:creationId xmlns:a16="http://schemas.microsoft.com/office/drawing/2014/main" id="{7F0A0B81-8049-4089-838C-BF119F7CD8E0}"/>
                </a:ext>
              </a:extLst>
            </p:cNvPr>
            <p:cNvSpPr/>
            <p:nvPr/>
          </p:nvSpPr>
          <p:spPr>
            <a:xfrm>
              <a:off x="1607655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53" name="pl77">
              <a:extLst>
                <a:ext uri="{FF2B5EF4-FFF2-40B4-BE49-F238E27FC236}">
                  <a16:creationId xmlns:a16="http://schemas.microsoft.com/office/drawing/2014/main" id="{80537960-024D-4ED1-B82D-5196DE6D436E}"/>
                </a:ext>
              </a:extLst>
            </p:cNvPr>
            <p:cNvSpPr/>
            <p:nvPr/>
          </p:nvSpPr>
          <p:spPr>
            <a:xfrm>
              <a:off x="1837488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54" name="pl78">
              <a:extLst>
                <a:ext uri="{FF2B5EF4-FFF2-40B4-BE49-F238E27FC236}">
                  <a16:creationId xmlns:a16="http://schemas.microsoft.com/office/drawing/2014/main" id="{DF6AC07E-5D01-486D-A875-908F622F966C}"/>
                </a:ext>
              </a:extLst>
            </p:cNvPr>
            <p:cNvSpPr/>
            <p:nvPr/>
          </p:nvSpPr>
          <p:spPr>
            <a:xfrm>
              <a:off x="2067320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55" name="pl79">
              <a:extLst>
                <a:ext uri="{FF2B5EF4-FFF2-40B4-BE49-F238E27FC236}">
                  <a16:creationId xmlns:a16="http://schemas.microsoft.com/office/drawing/2014/main" id="{C333C9F7-6B84-4527-90BC-17B46D6476DE}"/>
                </a:ext>
              </a:extLst>
            </p:cNvPr>
            <p:cNvSpPr/>
            <p:nvPr/>
          </p:nvSpPr>
          <p:spPr>
            <a:xfrm>
              <a:off x="2297152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56" name="pl80">
              <a:extLst>
                <a:ext uri="{FF2B5EF4-FFF2-40B4-BE49-F238E27FC236}">
                  <a16:creationId xmlns:a16="http://schemas.microsoft.com/office/drawing/2014/main" id="{7958E958-0918-4C44-883D-708DF3E00E61}"/>
                </a:ext>
              </a:extLst>
            </p:cNvPr>
            <p:cNvSpPr/>
            <p:nvPr/>
          </p:nvSpPr>
          <p:spPr>
            <a:xfrm>
              <a:off x="2526985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57" name="pl81">
              <a:extLst>
                <a:ext uri="{FF2B5EF4-FFF2-40B4-BE49-F238E27FC236}">
                  <a16:creationId xmlns:a16="http://schemas.microsoft.com/office/drawing/2014/main" id="{E4E4AFF3-5BEB-49D9-ACA8-43D821BAF884}"/>
                </a:ext>
              </a:extLst>
            </p:cNvPr>
            <p:cNvSpPr/>
            <p:nvPr/>
          </p:nvSpPr>
          <p:spPr>
            <a:xfrm>
              <a:off x="2756817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58" name="pl82">
              <a:extLst>
                <a:ext uri="{FF2B5EF4-FFF2-40B4-BE49-F238E27FC236}">
                  <a16:creationId xmlns:a16="http://schemas.microsoft.com/office/drawing/2014/main" id="{4F37E220-3665-415E-82C2-0275008CF35B}"/>
                </a:ext>
              </a:extLst>
            </p:cNvPr>
            <p:cNvSpPr/>
            <p:nvPr/>
          </p:nvSpPr>
          <p:spPr>
            <a:xfrm>
              <a:off x="2986649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59" name="pl83">
              <a:extLst>
                <a:ext uri="{FF2B5EF4-FFF2-40B4-BE49-F238E27FC236}">
                  <a16:creationId xmlns:a16="http://schemas.microsoft.com/office/drawing/2014/main" id="{F9514864-C4B3-4A5C-8E66-E7827A9E6164}"/>
                </a:ext>
              </a:extLst>
            </p:cNvPr>
            <p:cNvSpPr/>
            <p:nvPr/>
          </p:nvSpPr>
          <p:spPr>
            <a:xfrm>
              <a:off x="3216481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60" name="pl84">
              <a:extLst>
                <a:ext uri="{FF2B5EF4-FFF2-40B4-BE49-F238E27FC236}">
                  <a16:creationId xmlns:a16="http://schemas.microsoft.com/office/drawing/2014/main" id="{09B6A2A8-8959-4198-98AF-56ED45F49847}"/>
                </a:ext>
              </a:extLst>
            </p:cNvPr>
            <p:cNvSpPr/>
            <p:nvPr/>
          </p:nvSpPr>
          <p:spPr>
            <a:xfrm>
              <a:off x="3446314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61" name="pl85">
              <a:extLst>
                <a:ext uri="{FF2B5EF4-FFF2-40B4-BE49-F238E27FC236}">
                  <a16:creationId xmlns:a16="http://schemas.microsoft.com/office/drawing/2014/main" id="{4ACE88A8-8CDE-4369-B00F-367EBBD56FB7}"/>
                </a:ext>
              </a:extLst>
            </p:cNvPr>
            <p:cNvSpPr/>
            <p:nvPr/>
          </p:nvSpPr>
          <p:spPr>
            <a:xfrm>
              <a:off x="3676146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62" name="pl86">
              <a:extLst>
                <a:ext uri="{FF2B5EF4-FFF2-40B4-BE49-F238E27FC236}">
                  <a16:creationId xmlns:a16="http://schemas.microsoft.com/office/drawing/2014/main" id="{14CCD796-CD19-420D-ACB4-A7DE3C722F6D}"/>
                </a:ext>
              </a:extLst>
            </p:cNvPr>
            <p:cNvSpPr/>
            <p:nvPr/>
          </p:nvSpPr>
          <p:spPr>
            <a:xfrm>
              <a:off x="3905978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63" name="pl87">
              <a:extLst>
                <a:ext uri="{FF2B5EF4-FFF2-40B4-BE49-F238E27FC236}">
                  <a16:creationId xmlns:a16="http://schemas.microsoft.com/office/drawing/2014/main" id="{75D72E17-ACB0-446B-BD16-E477549F0030}"/>
                </a:ext>
              </a:extLst>
            </p:cNvPr>
            <p:cNvSpPr/>
            <p:nvPr/>
          </p:nvSpPr>
          <p:spPr>
            <a:xfrm>
              <a:off x="4135811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64" name="pl88">
              <a:extLst>
                <a:ext uri="{FF2B5EF4-FFF2-40B4-BE49-F238E27FC236}">
                  <a16:creationId xmlns:a16="http://schemas.microsoft.com/office/drawing/2014/main" id="{D7999010-29E2-4A57-8153-46E1B310587D}"/>
                </a:ext>
              </a:extLst>
            </p:cNvPr>
            <p:cNvSpPr/>
            <p:nvPr/>
          </p:nvSpPr>
          <p:spPr>
            <a:xfrm>
              <a:off x="4365643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65" name="pl89">
              <a:extLst>
                <a:ext uri="{FF2B5EF4-FFF2-40B4-BE49-F238E27FC236}">
                  <a16:creationId xmlns:a16="http://schemas.microsoft.com/office/drawing/2014/main" id="{E41D53A2-8A84-4FFD-89F1-4D21DDDBA962}"/>
                </a:ext>
              </a:extLst>
            </p:cNvPr>
            <p:cNvSpPr/>
            <p:nvPr/>
          </p:nvSpPr>
          <p:spPr>
            <a:xfrm>
              <a:off x="4595475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66" name="pl90">
              <a:extLst>
                <a:ext uri="{FF2B5EF4-FFF2-40B4-BE49-F238E27FC236}">
                  <a16:creationId xmlns:a16="http://schemas.microsoft.com/office/drawing/2014/main" id="{F05DF2A9-0C1D-4D69-ABFE-D2E11146AE11}"/>
                </a:ext>
              </a:extLst>
            </p:cNvPr>
            <p:cNvSpPr/>
            <p:nvPr/>
          </p:nvSpPr>
          <p:spPr>
            <a:xfrm>
              <a:off x="4825307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67" name="pl91">
              <a:extLst>
                <a:ext uri="{FF2B5EF4-FFF2-40B4-BE49-F238E27FC236}">
                  <a16:creationId xmlns:a16="http://schemas.microsoft.com/office/drawing/2014/main" id="{13C124EA-24BB-46A1-ACFF-2D31674C3D16}"/>
                </a:ext>
              </a:extLst>
            </p:cNvPr>
            <p:cNvSpPr/>
            <p:nvPr/>
          </p:nvSpPr>
          <p:spPr>
            <a:xfrm>
              <a:off x="5055140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68" name="pl92">
              <a:extLst>
                <a:ext uri="{FF2B5EF4-FFF2-40B4-BE49-F238E27FC236}">
                  <a16:creationId xmlns:a16="http://schemas.microsoft.com/office/drawing/2014/main" id="{D7CBA982-6082-4286-872E-4490AC7AB2A2}"/>
                </a:ext>
              </a:extLst>
            </p:cNvPr>
            <p:cNvSpPr/>
            <p:nvPr/>
          </p:nvSpPr>
          <p:spPr>
            <a:xfrm>
              <a:off x="5284972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69" name="pl93">
              <a:extLst>
                <a:ext uri="{FF2B5EF4-FFF2-40B4-BE49-F238E27FC236}">
                  <a16:creationId xmlns:a16="http://schemas.microsoft.com/office/drawing/2014/main" id="{A099F4CB-C8F8-45A8-81BC-794F09404003}"/>
                </a:ext>
              </a:extLst>
            </p:cNvPr>
            <p:cNvSpPr/>
            <p:nvPr/>
          </p:nvSpPr>
          <p:spPr>
            <a:xfrm>
              <a:off x="5514804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70" name="pl94">
              <a:extLst>
                <a:ext uri="{FF2B5EF4-FFF2-40B4-BE49-F238E27FC236}">
                  <a16:creationId xmlns:a16="http://schemas.microsoft.com/office/drawing/2014/main" id="{ECBAE7ED-3611-476B-A933-042BAF917494}"/>
                </a:ext>
              </a:extLst>
            </p:cNvPr>
            <p:cNvSpPr/>
            <p:nvPr/>
          </p:nvSpPr>
          <p:spPr>
            <a:xfrm>
              <a:off x="5744637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71" name="pl95">
              <a:extLst>
                <a:ext uri="{FF2B5EF4-FFF2-40B4-BE49-F238E27FC236}">
                  <a16:creationId xmlns:a16="http://schemas.microsoft.com/office/drawing/2014/main" id="{A197A612-73A0-4BF5-8696-837423768338}"/>
                </a:ext>
              </a:extLst>
            </p:cNvPr>
            <p:cNvSpPr/>
            <p:nvPr/>
          </p:nvSpPr>
          <p:spPr>
            <a:xfrm>
              <a:off x="5974469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72" name="pl96">
              <a:extLst>
                <a:ext uri="{FF2B5EF4-FFF2-40B4-BE49-F238E27FC236}">
                  <a16:creationId xmlns:a16="http://schemas.microsoft.com/office/drawing/2014/main" id="{C8C9BD3D-C902-4B91-9AB9-715AC60D169C}"/>
                </a:ext>
              </a:extLst>
            </p:cNvPr>
            <p:cNvSpPr/>
            <p:nvPr/>
          </p:nvSpPr>
          <p:spPr>
            <a:xfrm>
              <a:off x="6204301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73" name="pl97">
              <a:extLst>
                <a:ext uri="{FF2B5EF4-FFF2-40B4-BE49-F238E27FC236}">
                  <a16:creationId xmlns:a16="http://schemas.microsoft.com/office/drawing/2014/main" id="{F7953108-7157-4807-AE53-CFEEFC3DE29A}"/>
                </a:ext>
              </a:extLst>
            </p:cNvPr>
            <p:cNvSpPr/>
            <p:nvPr/>
          </p:nvSpPr>
          <p:spPr>
            <a:xfrm>
              <a:off x="6434133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74" name="pl98">
              <a:extLst>
                <a:ext uri="{FF2B5EF4-FFF2-40B4-BE49-F238E27FC236}">
                  <a16:creationId xmlns:a16="http://schemas.microsoft.com/office/drawing/2014/main" id="{AE9C3D4B-1EF1-4FEC-9C21-576E2DB2162A}"/>
                </a:ext>
              </a:extLst>
            </p:cNvPr>
            <p:cNvSpPr/>
            <p:nvPr/>
          </p:nvSpPr>
          <p:spPr>
            <a:xfrm>
              <a:off x="6663966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75" name="pl99">
              <a:extLst>
                <a:ext uri="{FF2B5EF4-FFF2-40B4-BE49-F238E27FC236}">
                  <a16:creationId xmlns:a16="http://schemas.microsoft.com/office/drawing/2014/main" id="{D264221D-8278-445F-BA15-A1044F94B6C7}"/>
                </a:ext>
              </a:extLst>
            </p:cNvPr>
            <p:cNvSpPr/>
            <p:nvPr/>
          </p:nvSpPr>
          <p:spPr>
            <a:xfrm>
              <a:off x="6893798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76" name="pl100">
              <a:extLst>
                <a:ext uri="{FF2B5EF4-FFF2-40B4-BE49-F238E27FC236}">
                  <a16:creationId xmlns:a16="http://schemas.microsoft.com/office/drawing/2014/main" id="{7919994D-4E50-4A38-88A1-40A2D364A462}"/>
                </a:ext>
              </a:extLst>
            </p:cNvPr>
            <p:cNvSpPr/>
            <p:nvPr/>
          </p:nvSpPr>
          <p:spPr>
            <a:xfrm>
              <a:off x="7123630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77" name="pl101">
              <a:extLst>
                <a:ext uri="{FF2B5EF4-FFF2-40B4-BE49-F238E27FC236}">
                  <a16:creationId xmlns:a16="http://schemas.microsoft.com/office/drawing/2014/main" id="{1276B135-CF54-47E4-A4D0-77B5D13A09D3}"/>
                </a:ext>
              </a:extLst>
            </p:cNvPr>
            <p:cNvSpPr/>
            <p:nvPr/>
          </p:nvSpPr>
          <p:spPr>
            <a:xfrm>
              <a:off x="7353463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78" name="tx102">
              <a:extLst>
                <a:ext uri="{FF2B5EF4-FFF2-40B4-BE49-F238E27FC236}">
                  <a16:creationId xmlns:a16="http://schemas.microsoft.com/office/drawing/2014/main" id="{CDD88EE2-405C-4893-BDB8-EFC96A8633BF}"/>
                </a:ext>
              </a:extLst>
            </p:cNvPr>
            <p:cNvSpPr/>
            <p:nvPr/>
          </p:nvSpPr>
          <p:spPr>
            <a:xfrm rot="-5400000">
              <a:off x="1397026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2018-12</a:t>
              </a:r>
            </a:p>
          </p:txBody>
        </p:sp>
        <p:sp>
          <p:nvSpPr>
            <p:cNvPr id="679" name="tx103">
              <a:extLst>
                <a:ext uri="{FF2B5EF4-FFF2-40B4-BE49-F238E27FC236}">
                  <a16:creationId xmlns:a16="http://schemas.microsoft.com/office/drawing/2014/main" id="{1C93CC3A-A519-4DDC-8C20-D91843180FCF}"/>
                </a:ext>
              </a:extLst>
            </p:cNvPr>
            <p:cNvSpPr/>
            <p:nvPr/>
          </p:nvSpPr>
          <p:spPr>
            <a:xfrm rot="-5400000">
              <a:off x="1626859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2019-01</a:t>
              </a:r>
            </a:p>
          </p:txBody>
        </p:sp>
        <p:sp>
          <p:nvSpPr>
            <p:cNvPr id="680" name="tx104">
              <a:extLst>
                <a:ext uri="{FF2B5EF4-FFF2-40B4-BE49-F238E27FC236}">
                  <a16:creationId xmlns:a16="http://schemas.microsoft.com/office/drawing/2014/main" id="{0FA60035-6507-41D1-B6E7-D4B02168AE5D}"/>
                </a:ext>
              </a:extLst>
            </p:cNvPr>
            <p:cNvSpPr/>
            <p:nvPr/>
          </p:nvSpPr>
          <p:spPr>
            <a:xfrm rot="-5400000">
              <a:off x="1856691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2019-02</a:t>
              </a:r>
            </a:p>
          </p:txBody>
        </p:sp>
        <p:sp>
          <p:nvSpPr>
            <p:cNvPr id="681" name="tx105">
              <a:extLst>
                <a:ext uri="{FF2B5EF4-FFF2-40B4-BE49-F238E27FC236}">
                  <a16:creationId xmlns:a16="http://schemas.microsoft.com/office/drawing/2014/main" id="{B78F1432-D830-4EFE-BEE5-DE3ED4428BA6}"/>
                </a:ext>
              </a:extLst>
            </p:cNvPr>
            <p:cNvSpPr/>
            <p:nvPr/>
          </p:nvSpPr>
          <p:spPr>
            <a:xfrm rot="-5400000">
              <a:off x="2086523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2019-03</a:t>
              </a:r>
            </a:p>
          </p:txBody>
        </p:sp>
        <p:sp>
          <p:nvSpPr>
            <p:cNvPr id="682" name="tx106">
              <a:extLst>
                <a:ext uri="{FF2B5EF4-FFF2-40B4-BE49-F238E27FC236}">
                  <a16:creationId xmlns:a16="http://schemas.microsoft.com/office/drawing/2014/main" id="{D61F4219-8D07-483D-9A20-A2AB4D448B61}"/>
                </a:ext>
              </a:extLst>
            </p:cNvPr>
            <p:cNvSpPr/>
            <p:nvPr/>
          </p:nvSpPr>
          <p:spPr>
            <a:xfrm rot="-5400000">
              <a:off x="2316355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2019-04</a:t>
              </a:r>
            </a:p>
          </p:txBody>
        </p:sp>
        <p:sp>
          <p:nvSpPr>
            <p:cNvPr id="683" name="tx107">
              <a:extLst>
                <a:ext uri="{FF2B5EF4-FFF2-40B4-BE49-F238E27FC236}">
                  <a16:creationId xmlns:a16="http://schemas.microsoft.com/office/drawing/2014/main" id="{47308B2A-AA66-4B14-9727-1BFD75FC8518}"/>
                </a:ext>
              </a:extLst>
            </p:cNvPr>
            <p:cNvSpPr/>
            <p:nvPr/>
          </p:nvSpPr>
          <p:spPr>
            <a:xfrm rot="-5400000">
              <a:off x="2546188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2019-05</a:t>
              </a:r>
            </a:p>
          </p:txBody>
        </p:sp>
        <p:sp>
          <p:nvSpPr>
            <p:cNvPr id="684" name="tx108">
              <a:extLst>
                <a:ext uri="{FF2B5EF4-FFF2-40B4-BE49-F238E27FC236}">
                  <a16:creationId xmlns:a16="http://schemas.microsoft.com/office/drawing/2014/main" id="{5C84EFC1-2C9B-4089-86EF-7C82F3BD8429}"/>
                </a:ext>
              </a:extLst>
            </p:cNvPr>
            <p:cNvSpPr/>
            <p:nvPr/>
          </p:nvSpPr>
          <p:spPr>
            <a:xfrm rot="-5400000">
              <a:off x="2776020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2019-06</a:t>
              </a:r>
            </a:p>
          </p:txBody>
        </p:sp>
        <p:sp>
          <p:nvSpPr>
            <p:cNvPr id="685" name="tx109">
              <a:extLst>
                <a:ext uri="{FF2B5EF4-FFF2-40B4-BE49-F238E27FC236}">
                  <a16:creationId xmlns:a16="http://schemas.microsoft.com/office/drawing/2014/main" id="{18C3B7D9-48E1-4345-8897-697399C4136C}"/>
                </a:ext>
              </a:extLst>
            </p:cNvPr>
            <p:cNvSpPr/>
            <p:nvPr/>
          </p:nvSpPr>
          <p:spPr>
            <a:xfrm rot="-5400000">
              <a:off x="3005852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2019-07</a:t>
              </a:r>
            </a:p>
          </p:txBody>
        </p:sp>
        <p:sp>
          <p:nvSpPr>
            <p:cNvPr id="686" name="tx110">
              <a:extLst>
                <a:ext uri="{FF2B5EF4-FFF2-40B4-BE49-F238E27FC236}">
                  <a16:creationId xmlns:a16="http://schemas.microsoft.com/office/drawing/2014/main" id="{24ECA877-2EC4-4303-AAD3-F5F2C79A366D}"/>
                </a:ext>
              </a:extLst>
            </p:cNvPr>
            <p:cNvSpPr/>
            <p:nvPr/>
          </p:nvSpPr>
          <p:spPr>
            <a:xfrm rot="-5400000">
              <a:off x="3235685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2019-08</a:t>
              </a:r>
            </a:p>
          </p:txBody>
        </p:sp>
        <p:sp>
          <p:nvSpPr>
            <p:cNvPr id="687" name="tx111">
              <a:extLst>
                <a:ext uri="{FF2B5EF4-FFF2-40B4-BE49-F238E27FC236}">
                  <a16:creationId xmlns:a16="http://schemas.microsoft.com/office/drawing/2014/main" id="{17706E3A-0CF7-4C20-9BB8-D39BC3857E01}"/>
                </a:ext>
              </a:extLst>
            </p:cNvPr>
            <p:cNvSpPr/>
            <p:nvPr/>
          </p:nvSpPr>
          <p:spPr>
            <a:xfrm rot="-5400000">
              <a:off x="3465517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2019-09</a:t>
              </a:r>
            </a:p>
          </p:txBody>
        </p:sp>
        <p:sp>
          <p:nvSpPr>
            <p:cNvPr id="688" name="tx112">
              <a:extLst>
                <a:ext uri="{FF2B5EF4-FFF2-40B4-BE49-F238E27FC236}">
                  <a16:creationId xmlns:a16="http://schemas.microsoft.com/office/drawing/2014/main" id="{BE0BFFE1-AD6B-43DC-8DB9-F607A59406FE}"/>
                </a:ext>
              </a:extLst>
            </p:cNvPr>
            <p:cNvSpPr/>
            <p:nvPr/>
          </p:nvSpPr>
          <p:spPr>
            <a:xfrm rot="-5400000">
              <a:off x="3695349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2019-10</a:t>
              </a:r>
            </a:p>
          </p:txBody>
        </p:sp>
        <p:sp>
          <p:nvSpPr>
            <p:cNvPr id="689" name="tx113">
              <a:extLst>
                <a:ext uri="{FF2B5EF4-FFF2-40B4-BE49-F238E27FC236}">
                  <a16:creationId xmlns:a16="http://schemas.microsoft.com/office/drawing/2014/main" id="{569B47B1-86C8-46A4-9C8A-D19E7D33C9B1}"/>
                </a:ext>
              </a:extLst>
            </p:cNvPr>
            <p:cNvSpPr/>
            <p:nvPr/>
          </p:nvSpPr>
          <p:spPr>
            <a:xfrm rot="-5400000">
              <a:off x="3925182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2019-11</a:t>
              </a:r>
            </a:p>
          </p:txBody>
        </p:sp>
        <p:sp>
          <p:nvSpPr>
            <p:cNvPr id="690" name="tx114">
              <a:extLst>
                <a:ext uri="{FF2B5EF4-FFF2-40B4-BE49-F238E27FC236}">
                  <a16:creationId xmlns:a16="http://schemas.microsoft.com/office/drawing/2014/main" id="{3640FCF0-91EB-4E67-94EA-4435E470BBAD}"/>
                </a:ext>
              </a:extLst>
            </p:cNvPr>
            <p:cNvSpPr/>
            <p:nvPr/>
          </p:nvSpPr>
          <p:spPr>
            <a:xfrm rot="-5400000">
              <a:off x="4155014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2019-12</a:t>
              </a:r>
            </a:p>
          </p:txBody>
        </p:sp>
        <p:sp>
          <p:nvSpPr>
            <p:cNvPr id="691" name="tx115">
              <a:extLst>
                <a:ext uri="{FF2B5EF4-FFF2-40B4-BE49-F238E27FC236}">
                  <a16:creationId xmlns:a16="http://schemas.microsoft.com/office/drawing/2014/main" id="{7E46B404-3EEF-4BCC-B87C-7C3D3E05ECD4}"/>
                </a:ext>
              </a:extLst>
            </p:cNvPr>
            <p:cNvSpPr/>
            <p:nvPr/>
          </p:nvSpPr>
          <p:spPr>
            <a:xfrm rot="-5400000">
              <a:off x="4384846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2020-01</a:t>
              </a:r>
            </a:p>
          </p:txBody>
        </p:sp>
        <p:sp>
          <p:nvSpPr>
            <p:cNvPr id="692" name="tx116">
              <a:extLst>
                <a:ext uri="{FF2B5EF4-FFF2-40B4-BE49-F238E27FC236}">
                  <a16:creationId xmlns:a16="http://schemas.microsoft.com/office/drawing/2014/main" id="{8220064E-A797-42C8-A5D2-9F80FC4D2989}"/>
                </a:ext>
              </a:extLst>
            </p:cNvPr>
            <p:cNvSpPr/>
            <p:nvPr/>
          </p:nvSpPr>
          <p:spPr>
            <a:xfrm rot="-5400000">
              <a:off x="4614678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2020-02</a:t>
              </a:r>
            </a:p>
          </p:txBody>
        </p:sp>
        <p:sp>
          <p:nvSpPr>
            <p:cNvPr id="693" name="tx117">
              <a:extLst>
                <a:ext uri="{FF2B5EF4-FFF2-40B4-BE49-F238E27FC236}">
                  <a16:creationId xmlns:a16="http://schemas.microsoft.com/office/drawing/2014/main" id="{AF1A95FC-E4B6-46FF-BC3E-7BAD73FE4622}"/>
                </a:ext>
              </a:extLst>
            </p:cNvPr>
            <p:cNvSpPr/>
            <p:nvPr/>
          </p:nvSpPr>
          <p:spPr>
            <a:xfrm rot="-5400000">
              <a:off x="4844511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2020-03</a:t>
              </a:r>
            </a:p>
          </p:txBody>
        </p:sp>
        <p:sp>
          <p:nvSpPr>
            <p:cNvPr id="694" name="tx118">
              <a:extLst>
                <a:ext uri="{FF2B5EF4-FFF2-40B4-BE49-F238E27FC236}">
                  <a16:creationId xmlns:a16="http://schemas.microsoft.com/office/drawing/2014/main" id="{03AD1DBC-4789-469C-AC11-2177F51BC509}"/>
                </a:ext>
              </a:extLst>
            </p:cNvPr>
            <p:cNvSpPr/>
            <p:nvPr/>
          </p:nvSpPr>
          <p:spPr>
            <a:xfrm rot="-5400000">
              <a:off x="5074343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2020-04</a:t>
              </a:r>
            </a:p>
          </p:txBody>
        </p:sp>
        <p:sp>
          <p:nvSpPr>
            <p:cNvPr id="695" name="tx119">
              <a:extLst>
                <a:ext uri="{FF2B5EF4-FFF2-40B4-BE49-F238E27FC236}">
                  <a16:creationId xmlns:a16="http://schemas.microsoft.com/office/drawing/2014/main" id="{DD8A2229-7BE3-4180-B0A2-5B1DE6505BDA}"/>
                </a:ext>
              </a:extLst>
            </p:cNvPr>
            <p:cNvSpPr/>
            <p:nvPr/>
          </p:nvSpPr>
          <p:spPr>
            <a:xfrm rot="-5400000">
              <a:off x="5304175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2020-05</a:t>
              </a:r>
            </a:p>
          </p:txBody>
        </p:sp>
        <p:sp>
          <p:nvSpPr>
            <p:cNvPr id="696" name="tx120">
              <a:extLst>
                <a:ext uri="{FF2B5EF4-FFF2-40B4-BE49-F238E27FC236}">
                  <a16:creationId xmlns:a16="http://schemas.microsoft.com/office/drawing/2014/main" id="{BF9B384F-2639-49AE-AA0B-631C3BA4948F}"/>
                </a:ext>
              </a:extLst>
            </p:cNvPr>
            <p:cNvSpPr/>
            <p:nvPr/>
          </p:nvSpPr>
          <p:spPr>
            <a:xfrm rot="-5400000">
              <a:off x="5534008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2020-06</a:t>
              </a:r>
            </a:p>
          </p:txBody>
        </p:sp>
        <p:sp>
          <p:nvSpPr>
            <p:cNvPr id="697" name="tx121">
              <a:extLst>
                <a:ext uri="{FF2B5EF4-FFF2-40B4-BE49-F238E27FC236}">
                  <a16:creationId xmlns:a16="http://schemas.microsoft.com/office/drawing/2014/main" id="{A75C800C-8FC6-49EA-BA37-988A75B5165E}"/>
                </a:ext>
              </a:extLst>
            </p:cNvPr>
            <p:cNvSpPr/>
            <p:nvPr/>
          </p:nvSpPr>
          <p:spPr>
            <a:xfrm rot="-5400000">
              <a:off x="5763840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2020-07</a:t>
              </a:r>
            </a:p>
          </p:txBody>
        </p:sp>
        <p:sp>
          <p:nvSpPr>
            <p:cNvPr id="698" name="tx122">
              <a:extLst>
                <a:ext uri="{FF2B5EF4-FFF2-40B4-BE49-F238E27FC236}">
                  <a16:creationId xmlns:a16="http://schemas.microsoft.com/office/drawing/2014/main" id="{8BF5BC29-AD2A-4075-808F-4063BB056BB9}"/>
                </a:ext>
              </a:extLst>
            </p:cNvPr>
            <p:cNvSpPr/>
            <p:nvPr/>
          </p:nvSpPr>
          <p:spPr>
            <a:xfrm rot="-5400000">
              <a:off x="5993672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2020-08</a:t>
              </a:r>
            </a:p>
          </p:txBody>
        </p:sp>
        <p:sp>
          <p:nvSpPr>
            <p:cNvPr id="699" name="tx123">
              <a:extLst>
                <a:ext uri="{FF2B5EF4-FFF2-40B4-BE49-F238E27FC236}">
                  <a16:creationId xmlns:a16="http://schemas.microsoft.com/office/drawing/2014/main" id="{91E735EB-8B65-4DAD-B47D-DAE5CCCAA8CC}"/>
                </a:ext>
              </a:extLst>
            </p:cNvPr>
            <p:cNvSpPr/>
            <p:nvPr/>
          </p:nvSpPr>
          <p:spPr>
            <a:xfrm rot="-5400000">
              <a:off x="6223504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2020-09</a:t>
              </a:r>
            </a:p>
          </p:txBody>
        </p:sp>
        <p:sp>
          <p:nvSpPr>
            <p:cNvPr id="700" name="tx124">
              <a:extLst>
                <a:ext uri="{FF2B5EF4-FFF2-40B4-BE49-F238E27FC236}">
                  <a16:creationId xmlns:a16="http://schemas.microsoft.com/office/drawing/2014/main" id="{3E1AF9B3-41E7-4394-91E9-205D2260A886}"/>
                </a:ext>
              </a:extLst>
            </p:cNvPr>
            <p:cNvSpPr/>
            <p:nvPr/>
          </p:nvSpPr>
          <p:spPr>
            <a:xfrm rot="-5400000">
              <a:off x="6453337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2020-10</a:t>
              </a:r>
            </a:p>
          </p:txBody>
        </p:sp>
        <p:sp>
          <p:nvSpPr>
            <p:cNvPr id="701" name="tx125">
              <a:extLst>
                <a:ext uri="{FF2B5EF4-FFF2-40B4-BE49-F238E27FC236}">
                  <a16:creationId xmlns:a16="http://schemas.microsoft.com/office/drawing/2014/main" id="{FE82DBB9-7416-47C4-AFD5-675F4FA79F49}"/>
                </a:ext>
              </a:extLst>
            </p:cNvPr>
            <p:cNvSpPr/>
            <p:nvPr/>
          </p:nvSpPr>
          <p:spPr>
            <a:xfrm rot="-5400000">
              <a:off x="6683169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2020-11</a:t>
              </a:r>
            </a:p>
          </p:txBody>
        </p:sp>
        <p:sp>
          <p:nvSpPr>
            <p:cNvPr id="702" name="tx126">
              <a:extLst>
                <a:ext uri="{FF2B5EF4-FFF2-40B4-BE49-F238E27FC236}">
                  <a16:creationId xmlns:a16="http://schemas.microsoft.com/office/drawing/2014/main" id="{B4DA69CA-0807-42D1-B9B2-7522534815B7}"/>
                </a:ext>
              </a:extLst>
            </p:cNvPr>
            <p:cNvSpPr/>
            <p:nvPr/>
          </p:nvSpPr>
          <p:spPr>
            <a:xfrm rot="-5400000">
              <a:off x="6913001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2020-12</a:t>
              </a:r>
            </a:p>
          </p:txBody>
        </p:sp>
        <p:sp>
          <p:nvSpPr>
            <p:cNvPr id="703" name="tx127">
              <a:extLst>
                <a:ext uri="{FF2B5EF4-FFF2-40B4-BE49-F238E27FC236}">
                  <a16:creationId xmlns:a16="http://schemas.microsoft.com/office/drawing/2014/main" id="{B02D83F0-89E7-44A8-BCBD-AAD3D74DF758}"/>
                </a:ext>
              </a:extLst>
            </p:cNvPr>
            <p:cNvSpPr/>
            <p:nvPr/>
          </p:nvSpPr>
          <p:spPr>
            <a:xfrm rot="-5400000">
              <a:off x="7142834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2021-01</a:t>
              </a:r>
            </a:p>
          </p:txBody>
        </p:sp>
        <p:sp>
          <p:nvSpPr>
            <p:cNvPr id="704" name="pl128">
              <a:extLst>
                <a:ext uri="{FF2B5EF4-FFF2-40B4-BE49-F238E27FC236}">
                  <a16:creationId xmlns:a16="http://schemas.microsoft.com/office/drawing/2014/main" id="{66415842-9999-4139-8DA5-3B4F43726E61}"/>
                </a:ext>
              </a:extLst>
            </p:cNvPr>
            <p:cNvSpPr/>
            <p:nvPr/>
          </p:nvSpPr>
          <p:spPr>
            <a:xfrm>
              <a:off x="1274399" y="5122800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06" name="tx130">
              <a:extLst>
                <a:ext uri="{FF2B5EF4-FFF2-40B4-BE49-F238E27FC236}">
                  <a16:creationId xmlns:a16="http://schemas.microsoft.com/office/drawing/2014/main" id="{C2021525-9D2E-42EE-BC62-311979973340}"/>
                </a:ext>
              </a:extLst>
            </p:cNvPr>
            <p:cNvSpPr/>
            <p:nvPr/>
          </p:nvSpPr>
          <p:spPr>
            <a:xfrm rot="-5400000">
              <a:off x="-486107" y="3335623"/>
              <a:ext cx="1872108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lang="es-419" sz="1000" b="1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Casos sarampión</a:t>
              </a:r>
            </a:p>
          </p:txBody>
        </p:sp>
        <p:sp>
          <p:nvSpPr>
            <p:cNvPr id="707" name="pl131">
              <a:extLst>
                <a:ext uri="{FF2B5EF4-FFF2-40B4-BE49-F238E27FC236}">
                  <a16:creationId xmlns:a16="http://schemas.microsoft.com/office/drawing/2014/main" id="{7716AA1E-301A-4D7E-AE98-333D893D6100}"/>
                </a:ext>
              </a:extLst>
            </p:cNvPr>
            <p:cNvSpPr/>
            <p:nvPr/>
          </p:nvSpPr>
          <p:spPr>
            <a:xfrm>
              <a:off x="4595475" y="2238100"/>
              <a:ext cx="2757987" cy="2884674"/>
            </a:xfrm>
            <a:custGeom>
              <a:avLst/>
              <a:gdLst/>
              <a:ahLst/>
              <a:cxnLst/>
              <a:rect l="0" t="0" r="0" b="0"/>
              <a:pathLst>
                <a:path w="2757987" h="2884674">
                  <a:moveTo>
                    <a:pt x="0" y="2884661"/>
                  </a:moveTo>
                  <a:lnTo>
                    <a:pt x="229832" y="2884674"/>
                  </a:lnTo>
                  <a:lnTo>
                    <a:pt x="459664" y="2880014"/>
                  </a:lnTo>
                  <a:lnTo>
                    <a:pt x="689496" y="2833092"/>
                  </a:lnTo>
                  <a:lnTo>
                    <a:pt x="919329" y="2670876"/>
                  </a:lnTo>
                  <a:lnTo>
                    <a:pt x="1149161" y="2351616"/>
                  </a:lnTo>
                  <a:lnTo>
                    <a:pt x="1378993" y="1631053"/>
                  </a:lnTo>
                  <a:lnTo>
                    <a:pt x="1608826" y="686694"/>
                  </a:lnTo>
                  <a:lnTo>
                    <a:pt x="1838658" y="0"/>
                  </a:lnTo>
                  <a:lnTo>
                    <a:pt x="2068490" y="613120"/>
                  </a:lnTo>
                  <a:lnTo>
                    <a:pt x="2298322" y="1255185"/>
                  </a:lnTo>
                  <a:lnTo>
                    <a:pt x="2528155" y="1684077"/>
                  </a:lnTo>
                  <a:lnTo>
                    <a:pt x="2757987" y="2552687"/>
                  </a:lnTo>
                </a:path>
              </a:pathLst>
            </a:custGeom>
            <a:ln w="23812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08" name="pl132">
              <a:extLst>
                <a:ext uri="{FF2B5EF4-FFF2-40B4-BE49-F238E27FC236}">
                  <a16:creationId xmlns:a16="http://schemas.microsoft.com/office/drawing/2014/main" id="{CC5CA0BA-466B-4DE1-B2B1-D56CF1556EC7}"/>
                </a:ext>
              </a:extLst>
            </p:cNvPr>
            <p:cNvSpPr/>
            <p:nvPr/>
          </p:nvSpPr>
          <p:spPr>
            <a:xfrm>
              <a:off x="7686720" y="2052724"/>
              <a:ext cx="0" cy="3070075"/>
            </a:xfrm>
            <a:custGeom>
              <a:avLst/>
              <a:gdLst/>
              <a:ahLst/>
              <a:cxnLst/>
              <a:rect l="0" t="0" r="0" b="0"/>
              <a:pathLst>
                <a:path h="3070075">
                  <a:moveTo>
                    <a:pt x="0" y="3070075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09" name="pl133">
              <a:extLst>
                <a:ext uri="{FF2B5EF4-FFF2-40B4-BE49-F238E27FC236}">
                  <a16:creationId xmlns:a16="http://schemas.microsoft.com/office/drawing/2014/main" id="{87083554-53E4-436F-9372-5257419F6237}"/>
                </a:ext>
              </a:extLst>
            </p:cNvPr>
            <p:cNvSpPr/>
            <p:nvPr/>
          </p:nvSpPr>
          <p:spPr>
            <a:xfrm>
              <a:off x="7686720" y="512280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10" name="pl134">
              <a:extLst>
                <a:ext uri="{FF2B5EF4-FFF2-40B4-BE49-F238E27FC236}">
                  <a16:creationId xmlns:a16="http://schemas.microsoft.com/office/drawing/2014/main" id="{F4E33802-AD40-4CA5-9D34-9F8E332D0855}"/>
                </a:ext>
              </a:extLst>
            </p:cNvPr>
            <p:cNvSpPr/>
            <p:nvPr/>
          </p:nvSpPr>
          <p:spPr>
            <a:xfrm>
              <a:off x="7686720" y="461112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11" name="pl135">
              <a:extLst>
                <a:ext uri="{FF2B5EF4-FFF2-40B4-BE49-F238E27FC236}">
                  <a16:creationId xmlns:a16="http://schemas.microsoft.com/office/drawing/2014/main" id="{FC4BF439-E027-49D5-BEE6-AC16CB39C178}"/>
                </a:ext>
              </a:extLst>
            </p:cNvPr>
            <p:cNvSpPr/>
            <p:nvPr/>
          </p:nvSpPr>
          <p:spPr>
            <a:xfrm>
              <a:off x="7686720" y="4099441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12" name="pl136">
              <a:extLst>
                <a:ext uri="{FF2B5EF4-FFF2-40B4-BE49-F238E27FC236}">
                  <a16:creationId xmlns:a16="http://schemas.microsoft.com/office/drawing/2014/main" id="{72B6ADB0-571C-4831-8096-6FBF27EB7EAD}"/>
                </a:ext>
              </a:extLst>
            </p:cNvPr>
            <p:cNvSpPr/>
            <p:nvPr/>
          </p:nvSpPr>
          <p:spPr>
            <a:xfrm>
              <a:off x="7686720" y="3587762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13" name="pl137">
              <a:extLst>
                <a:ext uri="{FF2B5EF4-FFF2-40B4-BE49-F238E27FC236}">
                  <a16:creationId xmlns:a16="http://schemas.microsoft.com/office/drawing/2014/main" id="{660875B7-26FA-4429-9429-FD15560BABC8}"/>
                </a:ext>
              </a:extLst>
            </p:cNvPr>
            <p:cNvSpPr/>
            <p:nvPr/>
          </p:nvSpPr>
          <p:spPr>
            <a:xfrm>
              <a:off x="7686720" y="3076083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14" name="pl138">
              <a:extLst>
                <a:ext uri="{FF2B5EF4-FFF2-40B4-BE49-F238E27FC236}">
                  <a16:creationId xmlns:a16="http://schemas.microsoft.com/office/drawing/2014/main" id="{2667446D-83CF-49BC-AA44-301F3A9BA3E9}"/>
                </a:ext>
              </a:extLst>
            </p:cNvPr>
            <p:cNvSpPr/>
            <p:nvPr/>
          </p:nvSpPr>
          <p:spPr>
            <a:xfrm>
              <a:off x="7686720" y="2564403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15" name="pl139">
              <a:extLst>
                <a:ext uri="{FF2B5EF4-FFF2-40B4-BE49-F238E27FC236}">
                  <a16:creationId xmlns:a16="http://schemas.microsoft.com/office/drawing/2014/main" id="{EE03C718-2BC7-40FD-9395-5AD0C0409945}"/>
                </a:ext>
              </a:extLst>
            </p:cNvPr>
            <p:cNvSpPr/>
            <p:nvPr/>
          </p:nvSpPr>
          <p:spPr>
            <a:xfrm>
              <a:off x="7686720" y="2052724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16" name="tx140">
              <a:extLst>
                <a:ext uri="{FF2B5EF4-FFF2-40B4-BE49-F238E27FC236}">
                  <a16:creationId xmlns:a16="http://schemas.microsoft.com/office/drawing/2014/main" id="{4EE5F2B3-0C15-4E30-A5EC-283EF1BCFE11}"/>
                </a:ext>
              </a:extLst>
            </p:cNvPr>
            <p:cNvSpPr/>
            <p:nvPr/>
          </p:nvSpPr>
          <p:spPr>
            <a:xfrm>
              <a:off x="7869600" y="5075373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717" name="tx141">
              <a:extLst>
                <a:ext uri="{FF2B5EF4-FFF2-40B4-BE49-F238E27FC236}">
                  <a16:creationId xmlns:a16="http://schemas.microsoft.com/office/drawing/2014/main" id="{7632B3FE-DCFD-4F42-BD1D-329AB5859BD7}"/>
                </a:ext>
              </a:extLst>
            </p:cNvPr>
            <p:cNvSpPr/>
            <p:nvPr/>
          </p:nvSpPr>
          <p:spPr>
            <a:xfrm>
              <a:off x="7869600" y="4563694"/>
              <a:ext cx="423788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500000</a:t>
              </a:r>
            </a:p>
          </p:txBody>
        </p:sp>
        <p:sp>
          <p:nvSpPr>
            <p:cNvPr id="718" name="tx142">
              <a:extLst>
                <a:ext uri="{FF2B5EF4-FFF2-40B4-BE49-F238E27FC236}">
                  <a16:creationId xmlns:a16="http://schemas.microsoft.com/office/drawing/2014/main" id="{619C1AB5-14DD-4970-AC5A-8CA6B93DD191}"/>
                </a:ext>
              </a:extLst>
            </p:cNvPr>
            <p:cNvSpPr/>
            <p:nvPr/>
          </p:nvSpPr>
          <p:spPr>
            <a:xfrm>
              <a:off x="7869600" y="4052015"/>
              <a:ext cx="49441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1000000</a:t>
              </a:r>
            </a:p>
          </p:txBody>
        </p:sp>
        <p:sp>
          <p:nvSpPr>
            <p:cNvPr id="719" name="tx143">
              <a:extLst>
                <a:ext uri="{FF2B5EF4-FFF2-40B4-BE49-F238E27FC236}">
                  <a16:creationId xmlns:a16="http://schemas.microsoft.com/office/drawing/2014/main" id="{3C3FA226-7F1C-4B7B-B858-D530B6C9332F}"/>
                </a:ext>
              </a:extLst>
            </p:cNvPr>
            <p:cNvSpPr/>
            <p:nvPr/>
          </p:nvSpPr>
          <p:spPr>
            <a:xfrm>
              <a:off x="7869600" y="3540335"/>
              <a:ext cx="49441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1500000</a:t>
              </a:r>
            </a:p>
          </p:txBody>
        </p:sp>
        <p:sp>
          <p:nvSpPr>
            <p:cNvPr id="720" name="tx144">
              <a:extLst>
                <a:ext uri="{FF2B5EF4-FFF2-40B4-BE49-F238E27FC236}">
                  <a16:creationId xmlns:a16="http://schemas.microsoft.com/office/drawing/2014/main" id="{880A5963-AA7D-46C1-A005-645B7AD64A5B}"/>
                </a:ext>
              </a:extLst>
            </p:cNvPr>
            <p:cNvSpPr/>
            <p:nvPr/>
          </p:nvSpPr>
          <p:spPr>
            <a:xfrm>
              <a:off x="7869600" y="3028656"/>
              <a:ext cx="49441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2000000</a:t>
              </a:r>
            </a:p>
          </p:txBody>
        </p:sp>
        <p:sp>
          <p:nvSpPr>
            <p:cNvPr id="721" name="tx145">
              <a:extLst>
                <a:ext uri="{FF2B5EF4-FFF2-40B4-BE49-F238E27FC236}">
                  <a16:creationId xmlns:a16="http://schemas.microsoft.com/office/drawing/2014/main" id="{E1700582-8660-47EA-8526-75DDEFD4BE36}"/>
                </a:ext>
              </a:extLst>
            </p:cNvPr>
            <p:cNvSpPr/>
            <p:nvPr/>
          </p:nvSpPr>
          <p:spPr>
            <a:xfrm>
              <a:off x="7869600" y="2516977"/>
              <a:ext cx="49441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2500000</a:t>
              </a:r>
            </a:p>
          </p:txBody>
        </p:sp>
        <p:sp>
          <p:nvSpPr>
            <p:cNvPr id="722" name="tx146">
              <a:extLst>
                <a:ext uri="{FF2B5EF4-FFF2-40B4-BE49-F238E27FC236}">
                  <a16:creationId xmlns:a16="http://schemas.microsoft.com/office/drawing/2014/main" id="{48B4AC65-2E3F-4C7A-921E-E2005B9E1502}"/>
                </a:ext>
              </a:extLst>
            </p:cNvPr>
            <p:cNvSpPr/>
            <p:nvPr/>
          </p:nvSpPr>
          <p:spPr>
            <a:xfrm>
              <a:off x="7869600" y="2005298"/>
              <a:ext cx="49441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3000000</a:t>
              </a:r>
            </a:p>
          </p:txBody>
        </p:sp>
        <p:sp>
          <p:nvSpPr>
            <p:cNvPr id="723" name="tx147">
              <a:extLst>
                <a:ext uri="{FF2B5EF4-FFF2-40B4-BE49-F238E27FC236}">
                  <a16:creationId xmlns:a16="http://schemas.microsoft.com/office/drawing/2014/main" id="{AEE87786-588D-4ECE-9B39-7416B2B4CABB}"/>
                </a:ext>
              </a:extLst>
            </p:cNvPr>
            <p:cNvSpPr/>
            <p:nvPr/>
          </p:nvSpPr>
          <p:spPr>
            <a:xfrm rot="-5400000">
              <a:off x="8216678" y="3335623"/>
              <a:ext cx="948779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lang="es-419" sz="1000" b="1" dirty="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Casos COVID-19</a:t>
              </a:r>
            </a:p>
          </p:txBody>
        </p:sp>
      </p:grpSp>
      <p:grpSp>
        <p:nvGrpSpPr>
          <p:cNvPr id="3" name="grp1"/>
          <p:cNvGrpSpPr/>
          <p:nvPr/>
        </p:nvGrpSpPr>
        <p:grpSpPr>
          <a:xfrm>
            <a:off x="340178" y="658206"/>
            <a:ext cx="5486400" cy="1828800"/>
            <a:chOff x="359999" y="1295400"/>
            <a:chExt cx="8424001" cy="4741800"/>
          </a:xfrm>
        </p:grpSpPr>
        <p:sp>
          <p:nvSpPr>
            <p:cNvPr id="4" name="rc3"/>
            <p:cNvSpPr/>
            <p:nvPr/>
          </p:nvSpPr>
          <p:spPr>
            <a:xfrm>
              <a:off x="359999" y="1295400"/>
              <a:ext cx="8424001" cy="4741800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9525" cap="rnd">
              <a:solidFill>
                <a:srgbClr val="FFFF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dirty="0"/>
            </a:p>
          </p:txBody>
        </p:sp>
        <p:sp>
          <p:nvSpPr>
            <p:cNvPr id="5" name="rc4"/>
            <p:cNvSpPr/>
            <p:nvPr/>
          </p:nvSpPr>
          <p:spPr>
            <a:xfrm>
              <a:off x="1511892" y="4577681"/>
              <a:ext cx="191526" cy="54511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" name="rc5"/>
            <p:cNvSpPr/>
            <p:nvPr/>
          </p:nvSpPr>
          <p:spPr>
            <a:xfrm>
              <a:off x="1741724" y="3010782"/>
              <a:ext cx="191526" cy="2112017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" name="rc6"/>
            <p:cNvSpPr/>
            <p:nvPr/>
          </p:nvSpPr>
          <p:spPr>
            <a:xfrm>
              <a:off x="1971556" y="2238100"/>
              <a:ext cx="191526" cy="288470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" name="rc7"/>
            <p:cNvSpPr/>
            <p:nvPr/>
          </p:nvSpPr>
          <p:spPr>
            <a:xfrm>
              <a:off x="2201389" y="2396362"/>
              <a:ext cx="191526" cy="2726437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" name="rc8"/>
            <p:cNvSpPr/>
            <p:nvPr/>
          </p:nvSpPr>
          <p:spPr>
            <a:xfrm>
              <a:off x="2431221" y="3803455"/>
              <a:ext cx="191526" cy="1319344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" name="rc9"/>
            <p:cNvSpPr/>
            <p:nvPr/>
          </p:nvSpPr>
          <p:spPr>
            <a:xfrm>
              <a:off x="2661053" y="4599434"/>
              <a:ext cx="191526" cy="523365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" name="rc10"/>
            <p:cNvSpPr/>
            <p:nvPr/>
          </p:nvSpPr>
          <p:spPr>
            <a:xfrm>
              <a:off x="2890886" y="4911697"/>
              <a:ext cx="191526" cy="211102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" name="rc11"/>
            <p:cNvSpPr/>
            <p:nvPr/>
          </p:nvSpPr>
          <p:spPr>
            <a:xfrm>
              <a:off x="3120718" y="4923162"/>
              <a:ext cx="191526" cy="199637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" name="rc12"/>
            <p:cNvSpPr/>
            <p:nvPr/>
          </p:nvSpPr>
          <p:spPr>
            <a:xfrm>
              <a:off x="3350550" y="5005618"/>
              <a:ext cx="191526" cy="117181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rc13"/>
            <p:cNvSpPr/>
            <p:nvPr/>
          </p:nvSpPr>
          <p:spPr>
            <a:xfrm>
              <a:off x="3580383" y="5013739"/>
              <a:ext cx="191526" cy="10906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" name="rc14"/>
            <p:cNvSpPr/>
            <p:nvPr/>
          </p:nvSpPr>
          <p:spPr>
            <a:xfrm>
              <a:off x="3810215" y="4977471"/>
              <a:ext cx="191526" cy="14532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" name="rc15"/>
            <p:cNvSpPr/>
            <p:nvPr/>
          </p:nvSpPr>
          <p:spPr>
            <a:xfrm>
              <a:off x="4040047" y="4950904"/>
              <a:ext cx="191526" cy="171895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" name="rc16"/>
            <p:cNvSpPr/>
            <p:nvPr/>
          </p:nvSpPr>
          <p:spPr>
            <a:xfrm>
              <a:off x="4269879" y="4995293"/>
              <a:ext cx="191526" cy="127506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" name="rc17"/>
            <p:cNvSpPr/>
            <p:nvPr/>
          </p:nvSpPr>
          <p:spPr>
            <a:xfrm>
              <a:off x="4499712" y="4617440"/>
              <a:ext cx="191526" cy="50535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" name="rc18"/>
            <p:cNvSpPr/>
            <p:nvPr/>
          </p:nvSpPr>
          <p:spPr>
            <a:xfrm>
              <a:off x="4729544" y="4619020"/>
              <a:ext cx="191526" cy="50377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" name="rc19"/>
            <p:cNvSpPr/>
            <p:nvPr/>
          </p:nvSpPr>
          <p:spPr>
            <a:xfrm>
              <a:off x="4959376" y="4788820"/>
              <a:ext cx="191526" cy="33397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1" name="rc20"/>
            <p:cNvSpPr/>
            <p:nvPr/>
          </p:nvSpPr>
          <p:spPr>
            <a:xfrm>
              <a:off x="5189209" y="5001099"/>
              <a:ext cx="191526" cy="12170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" name="rc21"/>
            <p:cNvSpPr/>
            <p:nvPr/>
          </p:nvSpPr>
          <p:spPr>
            <a:xfrm>
              <a:off x="5419041" y="5071025"/>
              <a:ext cx="191526" cy="51774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3" name="rc22"/>
            <p:cNvSpPr/>
            <p:nvPr/>
          </p:nvSpPr>
          <p:spPr>
            <a:xfrm>
              <a:off x="5648873" y="5086458"/>
              <a:ext cx="191526" cy="36341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4" name="rc23"/>
            <p:cNvSpPr/>
            <p:nvPr/>
          </p:nvSpPr>
          <p:spPr>
            <a:xfrm>
              <a:off x="5878705" y="5098768"/>
              <a:ext cx="191526" cy="24031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5" name="rc24"/>
            <p:cNvSpPr/>
            <p:nvPr/>
          </p:nvSpPr>
          <p:spPr>
            <a:xfrm>
              <a:off x="6108538" y="5095534"/>
              <a:ext cx="191526" cy="27265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6" name="rc25"/>
            <p:cNvSpPr/>
            <p:nvPr/>
          </p:nvSpPr>
          <p:spPr>
            <a:xfrm>
              <a:off x="6338370" y="5095939"/>
              <a:ext cx="191526" cy="2686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7" name="rc26"/>
            <p:cNvSpPr/>
            <p:nvPr/>
          </p:nvSpPr>
          <p:spPr>
            <a:xfrm>
              <a:off x="6568202" y="5098584"/>
              <a:ext cx="191526" cy="24215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8" name="rc27"/>
            <p:cNvSpPr/>
            <p:nvPr/>
          </p:nvSpPr>
          <p:spPr>
            <a:xfrm>
              <a:off x="6798035" y="5097004"/>
              <a:ext cx="191526" cy="25795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9" name="rc28"/>
            <p:cNvSpPr/>
            <p:nvPr/>
          </p:nvSpPr>
          <p:spPr>
            <a:xfrm>
              <a:off x="7027867" y="5115340"/>
              <a:ext cx="191526" cy="745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0" name="rc29"/>
            <p:cNvSpPr/>
            <p:nvPr/>
          </p:nvSpPr>
          <p:spPr>
            <a:xfrm>
              <a:off x="7257699" y="5122800"/>
              <a:ext cx="191526" cy="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" name="pl30"/>
            <p:cNvSpPr/>
            <p:nvPr/>
          </p:nvSpPr>
          <p:spPr>
            <a:xfrm>
              <a:off x="1274399" y="5122800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" name="pl31"/>
            <p:cNvSpPr/>
            <p:nvPr/>
          </p:nvSpPr>
          <p:spPr>
            <a:xfrm>
              <a:off x="1274399" y="4387891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" name="pl32"/>
            <p:cNvSpPr/>
            <p:nvPr/>
          </p:nvSpPr>
          <p:spPr>
            <a:xfrm>
              <a:off x="1274399" y="3652982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" name="pl33"/>
            <p:cNvSpPr/>
            <p:nvPr/>
          </p:nvSpPr>
          <p:spPr>
            <a:xfrm>
              <a:off x="1274399" y="2918074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" name="pl34"/>
            <p:cNvSpPr/>
            <p:nvPr/>
          </p:nvSpPr>
          <p:spPr>
            <a:xfrm>
              <a:off x="1274399" y="2183165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6" name="rc35"/>
            <p:cNvSpPr/>
            <p:nvPr/>
          </p:nvSpPr>
          <p:spPr>
            <a:xfrm>
              <a:off x="1511892" y="4577681"/>
              <a:ext cx="191526" cy="54511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" name="rc36"/>
            <p:cNvSpPr/>
            <p:nvPr/>
          </p:nvSpPr>
          <p:spPr>
            <a:xfrm>
              <a:off x="1741724" y="3010782"/>
              <a:ext cx="191526" cy="2112017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" name="rc37"/>
            <p:cNvSpPr/>
            <p:nvPr/>
          </p:nvSpPr>
          <p:spPr>
            <a:xfrm>
              <a:off x="1971556" y="2238100"/>
              <a:ext cx="191526" cy="288470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" name="rc38"/>
            <p:cNvSpPr/>
            <p:nvPr/>
          </p:nvSpPr>
          <p:spPr>
            <a:xfrm>
              <a:off x="2201389" y="2396362"/>
              <a:ext cx="191526" cy="2726437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" name="rc39"/>
            <p:cNvSpPr/>
            <p:nvPr/>
          </p:nvSpPr>
          <p:spPr>
            <a:xfrm>
              <a:off x="2431221" y="3803455"/>
              <a:ext cx="191526" cy="1319344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1" name="rc40"/>
            <p:cNvSpPr/>
            <p:nvPr/>
          </p:nvSpPr>
          <p:spPr>
            <a:xfrm>
              <a:off x="2661053" y="4599434"/>
              <a:ext cx="191526" cy="523365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" name="rc41"/>
            <p:cNvSpPr/>
            <p:nvPr/>
          </p:nvSpPr>
          <p:spPr>
            <a:xfrm>
              <a:off x="2890886" y="4911697"/>
              <a:ext cx="191526" cy="211102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3" name="rc42"/>
            <p:cNvSpPr/>
            <p:nvPr/>
          </p:nvSpPr>
          <p:spPr>
            <a:xfrm>
              <a:off x="3120718" y="4923162"/>
              <a:ext cx="191526" cy="199637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" name="rc43"/>
            <p:cNvSpPr/>
            <p:nvPr/>
          </p:nvSpPr>
          <p:spPr>
            <a:xfrm>
              <a:off x="3350550" y="5005618"/>
              <a:ext cx="191526" cy="117181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" name="rc44"/>
            <p:cNvSpPr/>
            <p:nvPr/>
          </p:nvSpPr>
          <p:spPr>
            <a:xfrm>
              <a:off x="3580383" y="5013739"/>
              <a:ext cx="191526" cy="10906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" name="rc45"/>
            <p:cNvSpPr/>
            <p:nvPr/>
          </p:nvSpPr>
          <p:spPr>
            <a:xfrm>
              <a:off x="3810215" y="4977471"/>
              <a:ext cx="191526" cy="14532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" name="rc46"/>
            <p:cNvSpPr/>
            <p:nvPr/>
          </p:nvSpPr>
          <p:spPr>
            <a:xfrm>
              <a:off x="4040047" y="4950904"/>
              <a:ext cx="191526" cy="171895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" name="rc47"/>
            <p:cNvSpPr/>
            <p:nvPr/>
          </p:nvSpPr>
          <p:spPr>
            <a:xfrm>
              <a:off x="4269879" y="4995293"/>
              <a:ext cx="191526" cy="127506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" name="rc48"/>
            <p:cNvSpPr/>
            <p:nvPr/>
          </p:nvSpPr>
          <p:spPr>
            <a:xfrm>
              <a:off x="4499712" y="4617440"/>
              <a:ext cx="191526" cy="50535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0" name="rc49"/>
            <p:cNvSpPr/>
            <p:nvPr/>
          </p:nvSpPr>
          <p:spPr>
            <a:xfrm>
              <a:off x="4729544" y="4619020"/>
              <a:ext cx="191526" cy="50377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" name="rc50"/>
            <p:cNvSpPr/>
            <p:nvPr/>
          </p:nvSpPr>
          <p:spPr>
            <a:xfrm>
              <a:off x="4959376" y="4788820"/>
              <a:ext cx="191526" cy="33397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2" name="rc51"/>
            <p:cNvSpPr/>
            <p:nvPr/>
          </p:nvSpPr>
          <p:spPr>
            <a:xfrm>
              <a:off x="5189209" y="5001099"/>
              <a:ext cx="191526" cy="12170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3" name="rc52"/>
            <p:cNvSpPr/>
            <p:nvPr/>
          </p:nvSpPr>
          <p:spPr>
            <a:xfrm>
              <a:off x="5419041" y="5071025"/>
              <a:ext cx="191526" cy="51774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4" name="rc53"/>
            <p:cNvSpPr/>
            <p:nvPr/>
          </p:nvSpPr>
          <p:spPr>
            <a:xfrm>
              <a:off x="5648873" y="5086458"/>
              <a:ext cx="191526" cy="36341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5" name="rc54"/>
            <p:cNvSpPr/>
            <p:nvPr/>
          </p:nvSpPr>
          <p:spPr>
            <a:xfrm>
              <a:off x="5878705" y="5098768"/>
              <a:ext cx="191526" cy="24031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6" name="rc55"/>
            <p:cNvSpPr/>
            <p:nvPr/>
          </p:nvSpPr>
          <p:spPr>
            <a:xfrm>
              <a:off x="6108538" y="5095534"/>
              <a:ext cx="191526" cy="27265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7" name="rc56"/>
            <p:cNvSpPr/>
            <p:nvPr/>
          </p:nvSpPr>
          <p:spPr>
            <a:xfrm>
              <a:off x="6338370" y="5095939"/>
              <a:ext cx="191526" cy="2686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8" name="rc57"/>
            <p:cNvSpPr/>
            <p:nvPr/>
          </p:nvSpPr>
          <p:spPr>
            <a:xfrm>
              <a:off x="6568202" y="5098584"/>
              <a:ext cx="191526" cy="24215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9" name="rc58"/>
            <p:cNvSpPr/>
            <p:nvPr/>
          </p:nvSpPr>
          <p:spPr>
            <a:xfrm>
              <a:off x="6798035" y="5097004"/>
              <a:ext cx="191526" cy="25795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0" name="rc59"/>
            <p:cNvSpPr/>
            <p:nvPr/>
          </p:nvSpPr>
          <p:spPr>
            <a:xfrm>
              <a:off x="7027867" y="5115340"/>
              <a:ext cx="191526" cy="745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1" name="rc60"/>
            <p:cNvSpPr/>
            <p:nvPr/>
          </p:nvSpPr>
          <p:spPr>
            <a:xfrm>
              <a:off x="7257699" y="5122800"/>
              <a:ext cx="191526" cy="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2" name="pl61"/>
            <p:cNvSpPr/>
            <p:nvPr/>
          </p:nvSpPr>
          <p:spPr>
            <a:xfrm>
              <a:off x="1274399" y="1661159"/>
              <a:ext cx="0" cy="3461640"/>
            </a:xfrm>
            <a:custGeom>
              <a:avLst/>
              <a:gdLst/>
              <a:ahLst/>
              <a:cxnLst/>
              <a:rect l="0" t="0" r="0" b="0"/>
              <a:pathLst>
                <a:path h="3461640">
                  <a:moveTo>
                    <a:pt x="0" y="346164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3" name="pl62"/>
            <p:cNvSpPr/>
            <p:nvPr/>
          </p:nvSpPr>
          <p:spPr>
            <a:xfrm>
              <a:off x="1182959" y="512280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4" name="pl63"/>
            <p:cNvSpPr/>
            <p:nvPr/>
          </p:nvSpPr>
          <p:spPr>
            <a:xfrm>
              <a:off x="1182959" y="4387891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5" name="pl64"/>
            <p:cNvSpPr/>
            <p:nvPr/>
          </p:nvSpPr>
          <p:spPr>
            <a:xfrm>
              <a:off x="1182959" y="3652982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6" name="pl65"/>
            <p:cNvSpPr/>
            <p:nvPr/>
          </p:nvSpPr>
          <p:spPr>
            <a:xfrm>
              <a:off x="1182959" y="2918074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7" name="pl66"/>
            <p:cNvSpPr/>
            <p:nvPr/>
          </p:nvSpPr>
          <p:spPr>
            <a:xfrm>
              <a:off x="1182959" y="2183165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68" name="tx67"/>
            <p:cNvSpPr/>
            <p:nvPr/>
          </p:nvSpPr>
          <p:spPr>
            <a:xfrm>
              <a:off x="1013824" y="5070610"/>
              <a:ext cx="77694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139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69" name="tx68"/>
            <p:cNvSpPr/>
            <p:nvPr/>
          </p:nvSpPr>
          <p:spPr>
            <a:xfrm>
              <a:off x="703046" y="4335702"/>
              <a:ext cx="388472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20000</a:t>
              </a:r>
            </a:p>
          </p:txBody>
        </p:sp>
        <p:sp>
          <p:nvSpPr>
            <p:cNvPr id="70" name="tx69"/>
            <p:cNvSpPr/>
            <p:nvPr/>
          </p:nvSpPr>
          <p:spPr>
            <a:xfrm>
              <a:off x="703046" y="3600793"/>
              <a:ext cx="388472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40000</a:t>
              </a:r>
            </a:p>
          </p:txBody>
        </p:sp>
        <p:sp>
          <p:nvSpPr>
            <p:cNvPr id="71" name="tx70"/>
            <p:cNvSpPr/>
            <p:nvPr/>
          </p:nvSpPr>
          <p:spPr>
            <a:xfrm>
              <a:off x="703046" y="2865885"/>
              <a:ext cx="388472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60000</a:t>
              </a:r>
            </a:p>
          </p:txBody>
        </p:sp>
        <p:sp>
          <p:nvSpPr>
            <p:cNvPr id="72" name="tx71"/>
            <p:cNvSpPr/>
            <p:nvPr/>
          </p:nvSpPr>
          <p:spPr>
            <a:xfrm>
              <a:off x="703046" y="2130976"/>
              <a:ext cx="388472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139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8</a:t>
              </a: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0000</a:t>
              </a:r>
            </a:p>
          </p:txBody>
        </p:sp>
        <p:sp>
          <p:nvSpPr>
            <p:cNvPr id="73" name="pl72"/>
            <p:cNvSpPr/>
            <p:nvPr/>
          </p:nvSpPr>
          <p:spPr>
            <a:xfrm>
              <a:off x="1607655" y="5122800"/>
              <a:ext cx="5745807" cy="0"/>
            </a:xfrm>
            <a:custGeom>
              <a:avLst/>
              <a:gdLst/>
              <a:ahLst/>
              <a:cxnLst/>
              <a:rect l="0" t="0" r="0" b="0"/>
              <a:pathLst>
                <a:path w="5745807">
                  <a:moveTo>
                    <a:pt x="0" y="0"/>
                  </a:moveTo>
                  <a:lnTo>
                    <a:pt x="5745807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4" name="pl73"/>
            <p:cNvSpPr/>
            <p:nvPr/>
          </p:nvSpPr>
          <p:spPr>
            <a:xfrm>
              <a:off x="1607655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5" name="pl74"/>
            <p:cNvSpPr/>
            <p:nvPr/>
          </p:nvSpPr>
          <p:spPr>
            <a:xfrm>
              <a:off x="1837488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6" name="pl75"/>
            <p:cNvSpPr/>
            <p:nvPr/>
          </p:nvSpPr>
          <p:spPr>
            <a:xfrm>
              <a:off x="2067320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" name="pl76"/>
            <p:cNvSpPr/>
            <p:nvPr/>
          </p:nvSpPr>
          <p:spPr>
            <a:xfrm>
              <a:off x="2297152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" name="pl77"/>
            <p:cNvSpPr/>
            <p:nvPr/>
          </p:nvSpPr>
          <p:spPr>
            <a:xfrm>
              <a:off x="2526985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" name="pl78"/>
            <p:cNvSpPr/>
            <p:nvPr/>
          </p:nvSpPr>
          <p:spPr>
            <a:xfrm>
              <a:off x="2756817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" name="pl79"/>
            <p:cNvSpPr/>
            <p:nvPr/>
          </p:nvSpPr>
          <p:spPr>
            <a:xfrm>
              <a:off x="2986649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" name="pl80"/>
            <p:cNvSpPr/>
            <p:nvPr/>
          </p:nvSpPr>
          <p:spPr>
            <a:xfrm>
              <a:off x="3216481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2" name="pl81"/>
            <p:cNvSpPr/>
            <p:nvPr/>
          </p:nvSpPr>
          <p:spPr>
            <a:xfrm>
              <a:off x="3446314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3" name="pl82"/>
            <p:cNvSpPr/>
            <p:nvPr/>
          </p:nvSpPr>
          <p:spPr>
            <a:xfrm>
              <a:off x="3676146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4" name="pl83"/>
            <p:cNvSpPr/>
            <p:nvPr/>
          </p:nvSpPr>
          <p:spPr>
            <a:xfrm>
              <a:off x="3905978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" name="pl84"/>
            <p:cNvSpPr/>
            <p:nvPr/>
          </p:nvSpPr>
          <p:spPr>
            <a:xfrm>
              <a:off x="4135811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6" name="pl85"/>
            <p:cNvSpPr/>
            <p:nvPr/>
          </p:nvSpPr>
          <p:spPr>
            <a:xfrm>
              <a:off x="4365643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7" name="pl86"/>
            <p:cNvSpPr/>
            <p:nvPr/>
          </p:nvSpPr>
          <p:spPr>
            <a:xfrm>
              <a:off x="4595475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8" name="pl87"/>
            <p:cNvSpPr/>
            <p:nvPr/>
          </p:nvSpPr>
          <p:spPr>
            <a:xfrm>
              <a:off x="4825307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9" name="pl88"/>
            <p:cNvSpPr/>
            <p:nvPr/>
          </p:nvSpPr>
          <p:spPr>
            <a:xfrm>
              <a:off x="5055140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0" name="pl89"/>
            <p:cNvSpPr/>
            <p:nvPr/>
          </p:nvSpPr>
          <p:spPr>
            <a:xfrm>
              <a:off x="5284972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1" name="pl90"/>
            <p:cNvSpPr/>
            <p:nvPr/>
          </p:nvSpPr>
          <p:spPr>
            <a:xfrm>
              <a:off x="5514804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2" name="pl91"/>
            <p:cNvSpPr/>
            <p:nvPr/>
          </p:nvSpPr>
          <p:spPr>
            <a:xfrm>
              <a:off x="5744637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3" name="pl92"/>
            <p:cNvSpPr/>
            <p:nvPr/>
          </p:nvSpPr>
          <p:spPr>
            <a:xfrm>
              <a:off x="5974469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4" name="pl93"/>
            <p:cNvSpPr/>
            <p:nvPr/>
          </p:nvSpPr>
          <p:spPr>
            <a:xfrm>
              <a:off x="6204301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5" name="pl94"/>
            <p:cNvSpPr/>
            <p:nvPr/>
          </p:nvSpPr>
          <p:spPr>
            <a:xfrm>
              <a:off x="6434133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6" name="pl95"/>
            <p:cNvSpPr/>
            <p:nvPr/>
          </p:nvSpPr>
          <p:spPr>
            <a:xfrm>
              <a:off x="6663966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7" name="pl96"/>
            <p:cNvSpPr/>
            <p:nvPr/>
          </p:nvSpPr>
          <p:spPr>
            <a:xfrm>
              <a:off x="6893798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8" name="pl97"/>
            <p:cNvSpPr/>
            <p:nvPr/>
          </p:nvSpPr>
          <p:spPr>
            <a:xfrm>
              <a:off x="7123630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99" name="pl98"/>
            <p:cNvSpPr/>
            <p:nvPr/>
          </p:nvSpPr>
          <p:spPr>
            <a:xfrm>
              <a:off x="7353463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00" name="tx99"/>
            <p:cNvSpPr/>
            <p:nvPr/>
          </p:nvSpPr>
          <p:spPr>
            <a:xfrm rot="-5400000">
              <a:off x="1397026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2018-12</a:t>
              </a:r>
            </a:p>
          </p:txBody>
        </p:sp>
        <p:sp>
          <p:nvSpPr>
            <p:cNvPr id="101" name="tx100"/>
            <p:cNvSpPr/>
            <p:nvPr/>
          </p:nvSpPr>
          <p:spPr>
            <a:xfrm rot="-5400000">
              <a:off x="1626859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2019-01</a:t>
              </a:r>
            </a:p>
          </p:txBody>
        </p:sp>
        <p:sp>
          <p:nvSpPr>
            <p:cNvPr id="102" name="tx101"/>
            <p:cNvSpPr/>
            <p:nvPr/>
          </p:nvSpPr>
          <p:spPr>
            <a:xfrm rot="-5400000">
              <a:off x="1856691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2019-02</a:t>
              </a:r>
            </a:p>
          </p:txBody>
        </p:sp>
        <p:sp>
          <p:nvSpPr>
            <p:cNvPr id="103" name="tx102"/>
            <p:cNvSpPr/>
            <p:nvPr/>
          </p:nvSpPr>
          <p:spPr>
            <a:xfrm rot="-5400000">
              <a:off x="2086523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2019-03</a:t>
              </a:r>
            </a:p>
          </p:txBody>
        </p:sp>
        <p:sp>
          <p:nvSpPr>
            <p:cNvPr id="104" name="tx103"/>
            <p:cNvSpPr/>
            <p:nvPr/>
          </p:nvSpPr>
          <p:spPr>
            <a:xfrm rot="-5400000">
              <a:off x="2316355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2019-04</a:t>
              </a:r>
            </a:p>
          </p:txBody>
        </p:sp>
        <p:sp>
          <p:nvSpPr>
            <p:cNvPr id="105" name="tx104"/>
            <p:cNvSpPr/>
            <p:nvPr/>
          </p:nvSpPr>
          <p:spPr>
            <a:xfrm rot="-5400000">
              <a:off x="2546188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2019-05</a:t>
              </a:r>
            </a:p>
          </p:txBody>
        </p:sp>
        <p:sp>
          <p:nvSpPr>
            <p:cNvPr id="106" name="tx105"/>
            <p:cNvSpPr/>
            <p:nvPr/>
          </p:nvSpPr>
          <p:spPr>
            <a:xfrm rot="-5400000">
              <a:off x="2776020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 dirty="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2019-06</a:t>
              </a:r>
            </a:p>
          </p:txBody>
        </p:sp>
        <p:sp>
          <p:nvSpPr>
            <p:cNvPr id="107" name="tx106"/>
            <p:cNvSpPr/>
            <p:nvPr/>
          </p:nvSpPr>
          <p:spPr>
            <a:xfrm rot="-5400000">
              <a:off x="3005852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2019-07</a:t>
              </a:r>
            </a:p>
          </p:txBody>
        </p:sp>
        <p:sp>
          <p:nvSpPr>
            <p:cNvPr id="108" name="tx107"/>
            <p:cNvSpPr/>
            <p:nvPr/>
          </p:nvSpPr>
          <p:spPr>
            <a:xfrm rot="-5400000">
              <a:off x="3235685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2019-08</a:t>
              </a:r>
            </a:p>
          </p:txBody>
        </p:sp>
        <p:sp>
          <p:nvSpPr>
            <p:cNvPr id="109" name="tx108"/>
            <p:cNvSpPr/>
            <p:nvPr/>
          </p:nvSpPr>
          <p:spPr>
            <a:xfrm rot="-5400000">
              <a:off x="3465517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2019-09</a:t>
              </a:r>
            </a:p>
          </p:txBody>
        </p:sp>
        <p:sp>
          <p:nvSpPr>
            <p:cNvPr id="110" name="tx109"/>
            <p:cNvSpPr/>
            <p:nvPr/>
          </p:nvSpPr>
          <p:spPr>
            <a:xfrm rot="-5400000">
              <a:off x="3695349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2019-10</a:t>
              </a:r>
            </a:p>
          </p:txBody>
        </p:sp>
        <p:sp>
          <p:nvSpPr>
            <p:cNvPr id="111" name="tx110"/>
            <p:cNvSpPr/>
            <p:nvPr/>
          </p:nvSpPr>
          <p:spPr>
            <a:xfrm rot="-5400000">
              <a:off x="3925182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2019-11</a:t>
              </a:r>
            </a:p>
          </p:txBody>
        </p:sp>
        <p:sp>
          <p:nvSpPr>
            <p:cNvPr id="112" name="tx111"/>
            <p:cNvSpPr/>
            <p:nvPr/>
          </p:nvSpPr>
          <p:spPr>
            <a:xfrm rot="-5400000">
              <a:off x="4155014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2019-12</a:t>
              </a:r>
            </a:p>
          </p:txBody>
        </p:sp>
        <p:sp>
          <p:nvSpPr>
            <p:cNvPr id="113" name="tx112"/>
            <p:cNvSpPr/>
            <p:nvPr/>
          </p:nvSpPr>
          <p:spPr>
            <a:xfrm rot="-5400000">
              <a:off x="4384846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2020-01</a:t>
              </a:r>
            </a:p>
          </p:txBody>
        </p:sp>
        <p:sp>
          <p:nvSpPr>
            <p:cNvPr id="114" name="tx113"/>
            <p:cNvSpPr/>
            <p:nvPr/>
          </p:nvSpPr>
          <p:spPr>
            <a:xfrm rot="-5400000">
              <a:off x="4614678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2020-02</a:t>
              </a:r>
            </a:p>
          </p:txBody>
        </p:sp>
        <p:sp>
          <p:nvSpPr>
            <p:cNvPr id="115" name="tx114"/>
            <p:cNvSpPr/>
            <p:nvPr/>
          </p:nvSpPr>
          <p:spPr>
            <a:xfrm rot="-5400000">
              <a:off x="4844511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2020-03</a:t>
              </a:r>
            </a:p>
          </p:txBody>
        </p:sp>
        <p:sp>
          <p:nvSpPr>
            <p:cNvPr id="116" name="tx115"/>
            <p:cNvSpPr/>
            <p:nvPr/>
          </p:nvSpPr>
          <p:spPr>
            <a:xfrm rot="-5400000">
              <a:off x="5074343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2020-04</a:t>
              </a:r>
            </a:p>
          </p:txBody>
        </p:sp>
        <p:sp>
          <p:nvSpPr>
            <p:cNvPr id="117" name="tx116"/>
            <p:cNvSpPr/>
            <p:nvPr/>
          </p:nvSpPr>
          <p:spPr>
            <a:xfrm rot="-5400000">
              <a:off x="5304175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2020-05</a:t>
              </a:r>
            </a:p>
          </p:txBody>
        </p:sp>
        <p:sp>
          <p:nvSpPr>
            <p:cNvPr id="118" name="tx117"/>
            <p:cNvSpPr/>
            <p:nvPr/>
          </p:nvSpPr>
          <p:spPr>
            <a:xfrm rot="-5400000">
              <a:off x="5534008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 dirty="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2020-06</a:t>
              </a:r>
            </a:p>
          </p:txBody>
        </p:sp>
        <p:sp>
          <p:nvSpPr>
            <p:cNvPr id="119" name="tx118"/>
            <p:cNvSpPr/>
            <p:nvPr/>
          </p:nvSpPr>
          <p:spPr>
            <a:xfrm rot="-5400000">
              <a:off x="5763840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2020-07</a:t>
              </a:r>
            </a:p>
          </p:txBody>
        </p:sp>
        <p:sp>
          <p:nvSpPr>
            <p:cNvPr id="120" name="tx119"/>
            <p:cNvSpPr/>
            <p:nvPr/>
          </p:nvSpPr>
          <p:spPr>
            <a:xfrm rot="-5400000">
              <a:off x="5993672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2020-08</a:t>
              </a:r>
            </a:p>
          </p:txBody>
        </p:sp>
        <p:sp>
          <p:nvSpPr>
            <p:cNvPr id="121" name="tx120"/>
            <p:cNvSpPr/>
            <p:nvPr/>
          </p:nvSpPr>
          <p:spPr>
            <a:xfrm rot="-5400000">
              <a:off x="6223504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2020-09</a:t>
              </a:r>
            </a:p>
          </p:txBody>
        </p:sp>
        <p:sp>
          <p:nvSpPr>
            <p:cNvPr id="122" name="tx121"/>
            <p:cNvSpPr/>
            <p:nvPr/>
          </p:nvSpPr>
          <p:spPr>
            <a:xfrm rot="-5400000">
              <a:off x="6453337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 dirty="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2020-10</a:t>
              </a:r>
            </a:p>
          </p:txBody>
        </p:sp>
        <p:sp>
          <p:nvSpPr>
            <p:cNvPr id="123" name="tx122"/>
            <p:cNvSpPr/>
            <p:nvPr/>
          </p:nvSpPr>
          <p:spPr>
            <a:xfrm rot="-5400000">
              <a:off x="6683169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2020-11</a:t>
              </a:r>
            </a:p>
          </p:txBody>
        </p:sp>
        <p:sp>
          <p:nvSpPr>
            <p:cNvPr id="124" name="tx123"/>
            <p:cNvSpPr/>
            <p:nvPr/>
          </p:nvSpPr>
          <p:spPr>
            <a:xfrm rot="-5400000">
              <a:off x="6913001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2020-12</a:t>
              </a:r>
            </a:p>
          </p:txBody>
        </p:sp>
        <p:sp>
          <p:nvSpPr>
            <p:cNvPr id="125" name="tx124"/>
            <p:cNvSpPr/>
            <p:nvPr/>
          </p:nvSpPr>
          <p:spPr>
            <a:xfrm rot="-5400000">
              <a:off x="7142834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2021-01</a:t>
              </a:r>
            </a:p>
          </p:txBody>
        </p:sp>
        <p:sp>
          <p:nvSpPr>
            <p:cNvPr id="126" name="pl125"/>
            <p:cNvSpPr/>
            <p:nvPr/>
          </p:nvSpPr>
          <p:spPr>
            <a:xfrm>
              <a:off x="1274399" y="5122800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28" name="tx127"/>
            <p:cNvSpPr/>
            <p:nvPr/>
          </p:nvSpPr>
          <p:spPr>
            <a:xfrm rot="-5400000">
              <a:off x="-486107" y="3335623"/>
              <a:ext cx="1872108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lang="es-419" sz="1000" b="1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Casos sarampión</a:t>
              </a:r>
            </a:p>
          </p:txBody>
        </p:sp>
        <p:sp>
          <p:nvSpPr>
            <p:cNvPr id="129" name="pl128"/>
            <p:cNvSpPr/>
            <p:nvPr/>
          </p:nvSpPr>
          <p:spPr>
            <a:xfrm>
              <a:off x="4825307" y="2238100"/>
              <a:ext cx="2528155" cy="2884639"/>
            </a:xfrm>
            <a:custGeom>
              <a:avLst/>
              <a:gdLst/>
              <a:ahLst/>
              <a:cxnLst/>
              <a:rect l="0" t="0" r="0" b="0"/>
              <a:pathLst>
                <a:path w="2528155" h="2884639">
                  <a:moveTo>
                    <a:pt x="0" y="2884639"/>
                  </a:moveTo>
                  <a:lnTo>
                    <a:pt x="229832" y="2861391"/>
                  </a:lnTo>
                  <a:lnTo>
                    <a:pt x="459664" y="2757393"/>
                  </a:lnTo>
                  <a:lnTo>
                    <a:pt x="689496" y="2421952"/>
                  </a:lnTo>
                  <a:lnTo>
                    <a:pt x="919329" y="1685533"/>
                  </a:lnTo>
                  <a:lnTo>
                    <a:pt x="1149161" y="0"/>
                  </a:lnTo>
                  <a:lnTo>
                    <a:pt x="1378993" y="1174461"/>
                  </a:lnTo>
                  <a:lnTo>
                    <a:pt x="1608826" y="2079872"/>
                  </a:lnTo>
                  <a:lnTo>
                    <a:pt x="1838658" y="2053356"/>
                  </a:lnTo>
                  <a:lnTo>
                    <a:pt x="2068490" y="1782421"/>
                  </a:lnTo>
                  <a:lnTo>
                    <a:pt x="2298322" y="473935"/>
                  </a:lnTo>
                  <a:lnTo>
                    <a:pt x="2528155" y="1254332"/>
                  </a:lnTo>
                </a:path>
              </a:pathLst>
            </a:custGeom>
            <a:ln w="23812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0" name="pl129"/>
            <p:cNvSpPr/>
            <p:nvPr/>
          </p:nvSpPr>
          <p:spPr>
            <a:xfrm>
              <a:off x="7686720" y="2074278"/>
              <a:ext cx="0" cy="3048521"/>
            </a:xfrm>
            <a:custGeom>
              <a:avLst/>
              <a:gdLst/>
              <a:ahLst/>
              <a:cxnLst/>
              <a:rect l="0" t="0" r="0" b="0"/>
              <a:pathLst>
                <a:path h="3048521">
                  <a:moveTo>
                    <a:pt x="0" y="3048521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1" name="pl130"/>
            <p:cNvSpPr/>
            <p:nvPr/>
          </p:nvSpPr>
          <p:spPr>
            <a:xfrm>
              <a:off x="7686720" y="512280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2" name="pl131"/>
            <p:cNvSpPr/>
            <p:nvPr/>
          </p:nvSpPr>
          <p:spPr>
            <a:xfrm>
              <a:off x="7686720" y="4513095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3" name="pl132"/>
            <p:cNvSpPr/>
            <p:nvPr/>
          </p:nvSpPr>
          <p:spPr>
            <a:xfrm>
              <a:off x="7686720" y="3903391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4" name="pl133"/>
            <p:cNvSpPr/>
            <p:nvPr/>
          </p:nvSpPr>
          <p:spPr>
            <a:xfrm>
              <a:off x="7686720" y="3293687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5" name="pl134"/>
            <p:cNvSpPr/>
            <p:nvPr/>
          </p:nvSpPr>
          <p:spPr>
            <a:xfrm>
              <a:off x="7686720" y="2683982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6" name="pl135"/>
            <p:cNvSpPr/>
            <p:nvPr/>
          </p:nvSpPr>
          <p:spPr>
            <a:xfrm>
              <a:off x="7686720" y="2074278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37" name="tx136"/>
            <p:cNvSpPr/>
            <p:nvPr/>
          </p:nvSpPr>
          <p:spPr>
            <a:xfrm>
              <a:off x="7869600" y="5075373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38" name="tx137"/>
            <p:cNvSpPr/>
            <p:nvPr/>
          </p:nvSpPr>
          <p:spPr>
            <a:xfrm>
              <a:off x="7869600" y="4465669"/>
              <a:ext cx="423788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100000</a:t>
              </a:r>
            </a:p>
          </p:txBody>
        </p:sp>
        <p:sp>
          <p:nvSpPr>
            <p:cNvPr id="139" name="tx138"/>
            <p:cNvSpPr/>
            <p:nvPr/>
          </p:nvSpPr>
          <p:spPr>
            <a:xfrm>
              <a:off x="7869600" y="3855964"/>
              <a:ext cx="423788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200000</a:t>
              </a:r>
            </a:p>
          </p:txBody>
        </p:sp>
        <p:sp>
          <p:nvSpPr>
            <p:cNvPr id="140" name="tx139"/>
            <p:cNvSpPr/>
            <p:nvPr/>
          </p:nvSpPr>
          <p:spPr>
            <a:xfrm>
              <a:off x="7869600" y="3246260"/>
              <a:ext cx="423788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300000</a:t>
              </a:r>
            </a:p>
          </p:txBody>
        </p:sp>
        <p:sp>
          <p:nvSpPr>
            <p:cNvPr id="141" name="tx140"/>
            <p:cNvSpPr/>
            <p:nvPr/>
          </p:nvSpPr>
          <p:spPr>
            <a:xfrm>
              <a:off x="7869600" y="2636556"/>
              <a:ext cx="423788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400000</a:t>
              </a:r>
            </a:p>
          </p:txBody>
        </p:sp>
        <p:sp>
          <p:nvSpPr>
            <p:cNvPr id="142" name="tx141"/>
            <p:cNvSpPr/>
            <p:nvPr/>
          </p:nvSpPr>
          <p:spPr>
            <a:xfrm>
              <a:off x="7869600" y="2026851"/>
              <a:ext cx="423788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500000</a:t>
              </a:r>
            </a:p>
          </p:txBody>
        </p:sp>
        <p:sp>
          <p:nvSpPr>
            <p:cNvPr id="143" name="tx142"/>
            <p:cNvSpPr/>
            <p:nvPr/>
          </p:nvSpPr>
          <p:spPr>
            <a:xfrm rot="-5400000">
              <a:off x="8216678" y="3335623"/>
              <a:ext cx="948779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lang="es-419" sz="1000" b="1" dirty="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Casos COVID-19</a:t>
              </a:r>
            </a:p>
          </p:txBody>
        </p:sp>
      </p:grpSp>
      <p:grpSp>
        <p:nvGrpSpPr>
          <p:cNvPr id="144" name="grp1">
            <a:extLst>
              <a:ext uri="{FF2B5EF4-FFF2-40B4-BE49-F238E27FC236}">
                <a16:creationId xmlns:a16="http://schemas.microsoft.com/office/drawing/2014/main" id="{E459C042-A259-4632-B663-D18A66E9B5F4}"/>
              </a:ext>
            </a:extLst>
          </p:cNvPr>
          <p:cNvGrpSpPr/>
          <p:nvPr/>
        </p:nvGrpSpPr>
        <p:grpSpPr>
          <a:xfrm>
            <a:off x="303593" y="2607962"/>
            <a:ext cx="5486400" cy="1828800"/>
            <a:chOff x="359999" y="1295400"/>
            <a:chExt cx="8424001" cy="4741800"/>
          </a:xfrm>
        </p:grpSpPr>
        <p:sp>
          <p:nvSpPr>
            <p:cNvPr id="145" name="rc3">
              <a:extLst>
                <a:ext uri="{FF2B5EF4-FFF2-40B4-BE49-F238E27FC236}">
                  <a16:creationId xmlns:a16="http://schemas.microsoft.com/office/drawing/2014/main" id="{96B414C8-98A0-4A0F-A671-248A4AB9697E}"/>
                </a:ext>
              </a:extLst>
            </p:cNvPr>
            <p:cNvSpPr/>
            <p:nvPr/>
          </p:nvSpPr>
          <p:spPr>
            <a:xfrm>
              <a:off x="359999" y="1295400"/>
              <a:ext cx="8424001" cy="4741800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9525" cap="rnd">
              <a:solidFill>
                <a:srgbClr val="FFFF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6" name="rc4">
              <a:extLst>
                <a:ext uri="{FF2B5EF4-FFF2-40B4-BE49-F238E27FC236}">
                  <a16:creationId xmlns:a16="http://schemas.microsoft.com/office/drawing/2014/main" id="{2C2C2755-84EF-4A21-89CC-EE2793CD53BF}"/>
                </a:ext>
              </a:extLst>
            </p:cNvPr>
            <p:cNvSpPr/>
            <p:nvPr/>
          </p:nvSpPr>
          <p:spPr>
            <a:xfrm>
              <a:off x="1511892" y="4849991"/>
              <a:ext cx="191526" cy="27280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7" name="rc5">
              <a:extLst>
                <a:ext uri="{FF2B5EF4-FFF2-40B4-BE49-F238E27FC236}">
                  <a16:creationId xmlns:a16="http://schemas.microsoft.com/office/drawing/2014/main" id="{88928B95-521E-4767-B81E-0E3552EB5AC3}"/>
                </a:ext>
              </a:extLst>
            </p:cNvPr>
            <p:cNvSpPr/>
            <p:nvPr/>
          </p:nvSpPr>
          <p:spPr>
            <a:xfrm>
              <a:off x="1741724" y="5030853"/>
              <a:ext cx="191526" cy="91946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8" name="rc6">
              <a:extLst>
                <a:ext uri="{FF2B5EF4-FFF2-40B4-BE49-F238E27FC236}">
                  <a16:creationId xmlns:a16="http://schemas.microsoft.com/office/drawing/2014/main" id="{4C406784-F854-4F1C-9A84-F9486B63440E}"/>
                </a:ext>
              </a:extLst>
            </p:cNvPr>
            <p:cNvSpPr/>
            <p:nvPr/>
          </p:nvSpPr>
          <p:spPr>
            <a:xfrm>
              <a:off x="1971556" y="4905563"/>
              <a:ext cx="191526" cy="217236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9" name="rc7">
              <a:extLst>
                <a:ext uri="{FF2B5EF4-FFF2-40B4-BE49-F238E27FC236}">
                  <a16:creationId xmlns:a16="http://schemas.microsoft.com/office/drawing/2014/main" id="{ADE8B29C-0111-4A19-80FF-0BCDBB8CE14A}"/>
                </a:ext>
              </a:extLst>
            </p:cNvPr>
            <p:cNvSpPr/>
            <p:nvPr/>
          </p:nvSpPr>
          <p:spPr>
            <a:xfrm>
              <a:off x="2201389" y="4927287"/>
              <a:ext cx="191526" cy="195512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0" name="rc8">
              <a:extLst>
                <a:ext uri="{FF2B5EF4-FFF2-40B4-BE49-F238E27FC236}">
                  <a16:creationId xmlns:a16="http://schemas.microsoft.com/office/drawing/2014/main" id="{214F7707-CAEA-4A5B-A129-45BBFD69B8FF}"/>
                </a:ext>
              </a:extLst>
            </p:cNvPr>
            <p:cNvSpPr/>
            <p:nvPr/>
          </p:nvSpPr>
          <p:spPr>
            <a:xfrm>
              <a:off x="2431221" y="4889396"/>
              <a:ext cx="191526" cy="233403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1" name="rc9">
              <a:extLst>
                <a:ext uri="{FF2B5EF4-FFF2-40B4-BE49-F238E27FC236}">
                  <a16:creationId xmlns:a16="http://schemas.microsoft.com/office/drawing/2014/main" id="{AC4ED007-2554-4E38-95DB-493DE15B6B17}"/>
                </a:ext>
              </a:extLst>
            </p:cNvPr>
            <p:cNvSpPr/>
            <p:nvPr/>
          </p:nvSpPr>
          <p:spPr>
            <a:xfrm>
              <a:off x="2661053" y="4896469"/>
              <a:ext cx="191526" cy="22633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2" name="rc10">
              <a:extLst>
                <a:ext uri="{FF2B5EF4-FFF2-40B4-BE49-F238E27FC236}">
                  <a16:creationId xmlns:a16="http://schemas.microsoft.com/office/drawing/2014/main" id="{A1426077-5797-4CFF-8119-1CA0975725A1}"/>
                </a:ext>
              </a:extLst>
            </p:cNvPr>
            <p:cNvSpPr/>
            <p:nvPr/>
          </p:nvSpPr>
          <p:spPr>
            <a:xfrm>
              <a:off x="2890886" y="4659530"/>
              <a:ext cx="191526" cy="46326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3" name="rc11">
              <a:extLst>
                <a:ext uri="{FF2B5EF4-FFF2-40B4-BE49-F238E27FC236}">
                  <a16:creationId xmlns:a16="http://schemas.microsoft.com/office/drawing/2014/main" id="{5C9DA6B7-DAC3-4760-8E75-18FB49D1B2BB}"/>
                </a:ext>
              </a:extLst>
            </p:cNvPr>
            <p:cNvSpPr/>
            <p:nvPr/>
          </p:nvSpPr>
          <p:spPr>
            <a:xfrm>
              <a:off x="3120718" y="3603154"/>
              <a:ext cx="191526" cy="1519645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4" name="rc12">
              <a:extLst>
                <a:ext uri="{FF2B5EF4-FFF2-40B4-BE49-F238E27FC236}">
                  <a16:creationId xmlns:a16="http://schemas.microsoft.com/office/drawing/2014/main" id="{753897A0-2DC1-4CFA-9770-8D4505867433}"/>
                </a:ext>
              </a:extLst>
            </p:cNvPr>
            <p:cNvSpPr/>
            <p:nvPr/>
          </p:nvSpPr>
          <p:spPr>
            <a:xfrm>
              <a:off x="3350550" y="2415425"/>
              <a:ext cx="191526" cy="2707374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5" name="rc13">
              <a:extLst>
                <a:ext uri="{FF2B5EF4-FFF2-40B4-BE49-F238E27FC236}">
                  <a16:creationId xmlns:a16="http://schemas.microsoft.com/office/drawing/2014/main" id="{70876AE6-DD5E-4126-B04C-D2F37DEC0A5E}"/>
                </a:ext>
              </a:extLst>
            </p:cNvPr>
            <p:cNvSpPr/>
            <p:nvPr/>
          </p:nvSpPr>
          <p:spPr>
            <a:xfrm>
              <a:off x="3580383" y="2238100"/>
              <a:ext cx="191526" cy="288470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6" name="rc14">
              <a:extLst>
                <a:ext uri="{FF2B5EF4-FFF2-40B4-BE49-F238E27FC236}">
                  <a16:creationId xmlns:a16="http://schemas.microsoft.com/office/drawing/2014/main" id="{7DFEFD3E-F531-4503-B1C1-9F370901F45C}"/>
                </a:ext>
              </a:extLst>
            </p:cNvPr>
            <p:cNvSpPr/>
            <p:nvPr/>
          </p:nvSpPr>
          <p:spPr>
            <a:xfrm>
              <a:off x="3810215" y="3568295"/>
              <a:ext cx="191526" cy="1554504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7" name="rc15">
              <a:extLst>
                <a:ext uri="{FF2B5EF4-FFF2-40B4-BE49-F238E27FC236}">
                  <a16:creationId xmlns:a16="http://schemas.microsoft.com/office/drawing/2014/main" id="{197A7334-858B-4CF1-A1DF-982DCC5F3BE8}"/>
                </a:ext>
              </a:extLst>
            </p:cNvPr>
            <p:cNvSpPr/>
            <p:nvPr/>
          </p:nvSpPr>
          <p:spPr>
            <a:xfrm>
              <a:off x="4040047" y="4012367"/>
              <a:ext cx="191526" cy="1110432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8" name="rc16">
              <a:extLst>
                <a:ext uri="{FF2B5EF4-FFF2-40B4-BE49-F238E27FC236}">
                  <a16:creationId xmlns:a16="http://schemas.microsoft.com/office/drawing/2014/main" id="{26A3AAE1-948F-4C81-AB66-FE64CC0DA8AA}"/>
                </a:ext>
              </a:extLst>
            </p:cNvPr>
            <p:cNvSpPr/>
            <p:nvPr/>
          </p:nvSpPr>
          <p:spPr>
            <a:xfrm>
              <a:off x="4269879" y="4570109"/>
              <a:ext cx="191526" cy="55269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59" name="rc17">
              <a:extLst>
                <a:ext uri="{FF2B5EF4-FFF2-40B4-BE49-F238E27FC236}">
                  <a16:creationId xmlns:a16="http://schemas.microsoft.com/office/drawing/2014/main" id="{8BD26508-F107-4E43-A5CC-0E0C65FE12CA}"/>
                </a:ext>
              </a:extLst>
            </p:cNvPr>
            <p:cNvSpPr/>
            <p:nvPr/>
          </p:nvSpPr>
          <p:spPr>
            <a:xfrm>
              <a:off x="4499712" y="4271535"/>
              <a:ext cx="191526" cy="851264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0" name="rc18">
              <a:extLst>
                <a:ext uri="{FF2B5EF4-FFF2-40B4-BE49-F238E27FC236}">
                  <a16:creationId xmlns:a16="http://schemas.microsoft.com/office/drawing/2014/main" id="{4196EA1C-0F06-4A07-A2BD-E6A7B041F920}"/>
                </a:ext>
              </a:extLst>
            </p:cNvPr>
            <p:cNvSpPr/>
            <p:nvPr/>
          </p:nvSpPr>
          <p:spPr>
            <a:xfrm>
              <a:off x="4729544" y="3981044"/>
              <a:ext cx="191526" cy="1141755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1" name="rc19">
              <a:extLst>
                <a:ext uri="{FF2B5EF4-FFF2-40B4-BE49-F238E27FC236}">
                  <a16:creationId xmlns:a16="http://schemas.microsoft.com/office/drawing/2014/main" id="{1C3293E6-2233-4881-BA22-1891B8C61CC4}"/>
                </a:ext>
              </a:extLst>
            </p:cNvPr>
            <p:cNvSpPr/>
            <p:nvPr/>
          </p:nvSpPr>
          <p:spPr>
            <a:xfrm>
              <a:off x="4959376" y="3485442"/>
              <a:ext cx="191526" cy="1637357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2" name="rc20">
              <a:extLst>
                <a:ext uri="{FF2B5EF4-FFF2-40B4-BE49-F238E27FC236}">
                  <a16:creationId xmlns:a16="http://schemas.microsoft.com/office/drawing/2014/main" id="{9F285040-C5C8-4B61-9424-8C43BFB01DC7}"/>
                </a:ext>
              </a:extLst>
            </p:cNvPr>
            <p:cNvSpPr/>
            <p:nvPr/>
          </p:nvSpPr>
          <p:spPr>
            <a:xfrm>
              <a:off x="5189209" y="4644879"/>
              <a:ext cx="191526" cy="47792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3" name="rc21">
              <a:extLst>
                <a:ext uri="{FF2B5EF4-FFF2-40B4-BE49-F238E27FC236}">
                  <a16:creationId xmlns:a16="http://schemas.microsoft.com/office/drawing/2014/main" id="{E52307D8-63EA-449C-B0BC-2AFF429980B9}"/>
                </a:ext>
              </a:extLst>
            </p:cNvPr>
            <p:cNvSpPr/>
            <p:nvPr/>
          </p:nvSpPr>
          <p:spPr>
            <a:xfrm>
              <a:off x="5419041" y="5072785"/>
              <a:ext cx="191526" cy="50014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4" name="rc22">
              <a:extLst>
                <a:ext uri="{FF2B5EF4-FFF2-40B4-BE49-F238E27FC236}">
                  <a16:creationId xmlns:a16="http://schemas.microsoft.com/office/drawing/2014/main" id="{A173915F-1940-472B-8334-AC10F63BBB82}"/>
                </a:ext>
              </a:extLst>
            </p:cNvPr>
            <p:cNvSpPr/>
            <p:nvPr/>
          </p:nvSpPr>
          <p:spPr>
            <a:xfrm>
              <a:off x="5648873" y="5086930"/>
              <a:ext cx="191526" cy="3586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5" name="rc23">
              <a:extLst>
                <a:ext uri="{FF2B5EF4-FFF2-40B4-BE49-F238E27FC236}">
                  <a16:creationId xmlns:a16="http://schemas.microsoft.com/office/drawing/2014/main" id="{FAB6C77C-C9B0-4E71-AE96-628F43E41380}"/>
                </a:ext>
              </a:extLst>
            </p:cNvPr>
            <p:cNvSpPr/>
            <p:nvPr/>
          </p:nvSpPr>
          <p:spPr>
            <a:xfrm>
              <a:off x="5878705" y="5088951"/>
              <a:ext cx="191526" cy="3384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6" name="rc24">
              <a:extLst>
                <a:ext uri="{FF2B5EF4-FFF2-40B4-BE49-F238E27FC236}">
                  <a16:creationId xmlns:a16="http://schemas.microsoft.com/office/drawing/2014/main" id="{73DA4FA0-E313-426B-BCA3-1EDF8DD973F7}"/>
                </a:ext>
              </a:extLst>
            </p:cNvPr>
            <p:cNvSpPr/>
            <p:nvPr/>
          </p:nvSpPr>
          <p:spPr>
            <a:xfrm>
              <a:off x="6108538" y="5082383"/>
              <a:ext cx="191526" cy="40416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7" name="rc25">
              <a:extLst>
                <a:ext uri="{FF2B5EF4-FFF2-40B4-BE49-F238E27FC236}">
                  <a16:creationId xmlns:a16="http://schemas.microsoft.com/office/drawing/2014/main" id="{C2875A2B-CE9A-4F53-A3CE-7D2F69350D10}"/>
                </a:ext>
              </a:extLst>
            </p:cNvPr>
            <p:cNvSpPr/>
            <p:nvPr/>
          </p:nvSpPr>
          <p:spPr>
            <a:xfrm>
              <a:off x="6338370" y="5073795"/>
              <a:ext cx="191526" cy="49004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8" name="rc26">
              <a:extLst>
                <a:ext uri="{FF2B5EF4-FFF2-40B4-BE49-F238E27FC236}">
                  <a16:creationId xmlns:a16="http://schemas.microsoft.com/office/drawing/2014/main" id="{23D41B7B-59B1-490E-A499-DAA78484CFA3}"/>
                </a:ext>
              </a:extLst>
            </p:cNvPr>
            <p:cNvSpPr/>
            <p:nvPr/>
          </p:nvSpPr>
          <p:spPr>
            <a:xfrm>
              <a:off x="6568202" y="5069753"/>
              <a:ext cx="191526" cy="53046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69" name="rc27">
              <a:extLst>
                <a:ext uri="{FF2B5EF4-FFF2-40B4-BE49-F238E27FC236}">
                  <a16:creationId xmlns:a16="http://schemas.microsoft.com/office/drawing/2014/main" id="{1756F117-B8F9-4EDB-A75A-974387C68A2F}"/>
                </a:ext>
              </a:extLst>
            </p:cNvPr>
            <p:cNvSpPr/>
            <p:nvPr/>
          </p:nvSpPr>
          <p:spPr>
            <a:xfrm>
              <a:off x="6798035" y="5098550"/>
              <a:ext cx="191526" cy="2424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0" name="rc28">
              <a:extLst>
                <a:ext uri="{FF2B5EF4-FFF2-40B4-BE49-F238E27FC236}">
                  <a16:creationId xmlns:a16="http://schemas.microsoft.com/office/drawing/2014/main" id="{9F074C89-C6B8-4F57-844D-11C064EF3866}"/>
                </a:ext>
              </a:extLst>
            </p:cNvPr>
            <p:cNvSpPr/>
            <p:nvPr/>
          </p:nvSpPr>
          <p:spPr>
            <a:xfrm>
              <a:off x="7027867" y="5122294"/>
              <a:ext cx="191526" cy="505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1" name="rc29">
              <a:extLst>
                <a:ext uri="{FF2B5EF4-FFF2-40B4-BE49-F238E27FC236}">
                  <a16:creationId xmlns:a16="http://schemas.microsoft.com/office/drawing/2014/main" id="{327E9A39-73F2-4E46-AAFB-28B58BA466E6}"/>
                </a:ext>
              </a:extLst>
            </p:cNvPr>
            <p:cNvSpPr/>
            <p:nvPr/>
          </p:nvSpPr>
          <p:spPr>
            <a:xfrm>
              <a:off x="7257699" y="5122800"/>
              <a:ext cx="191526" cy="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2" name="pl30">
              <a:extLst>
                <a:ext uri="{FF2B5EF4-FFF2-40B4-BE49-F238E27FC236}">
                  <a16:creationId xmlns:a16="http://schemas.microsoft.com/office/drawing/2014/main" id="{14329AC2-51A0-4150-9977-850C45C3244E}"/>
                </a:ext>
              </a:extLst>
            </p:cNvPr>
            <p:cNvSpPr/>
            <p:nvPr/>
          </p:nvSpPr>
          <p:spPr>
            <a:xfrm>
              <a:off x="1274399" y="5122800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3" name="pl31">
              <a:extLst>
                <a:ext uri="{FF2B5EF4-FFF2-40B4-BE49-F238E27FC236}">
                  <a16:creationId xmlns:a16="http://schemas.microsoft.com/office/drawing/2014/main" id="{75773A9D-C390-4914-836F-D3AC9F39ECB3}"/>
                </a:ext>
              </a:extLst>
            </p:cNvPr>
            <p:cNvSpPr/>
            <p:nvPr/>
          </p:nvSpPr>
          <p:spPr>
            <a:xfrm>
              <a:off x="1274399" y="4617598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4" name="pl32">
              <a:extLst>
                <a:ext uri="{FF2B5EF4-FFF2-40B4-BE49-F238E27FC236}">
                  <a16:creationId xmlns:a16="http://schemas.microsoft.com/office/drawing/2014/main" id="{966DD104-5FD2-41C7-B77B-C223DF9B1C5A}"/>
                </a:ext>
              </a:extLst>
            </p:cNvPr>
            <p:cNvSpPr/>
            <p:nvPr/>
          </p:nvSpPr>
          <p:spPr>
            <a:xfrm>
              <a:off x="1274399" y="4112397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5" name="pl33">
              <a:extLst>
                <a:ext uri="{FF2B5EF4-FFF2-40B4-BE49-F238E27FC236}">
                  <a16:creationId xmlns:a16="http://schemas.microsoft.com/office/drawing/2014/main" id="{885A6C9C-6F88-440F-9142-98A02B7B579E}"/>
                </a:ext>
              </a:extLst>
            </p:cNvPr>
            <p:cNvSpPr/>
            <p:nvPr/>
          </p:nvSpPr>
          <p:spPr>
            <a:xfrm>
              <a:off x="1274399" y="3607195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6" name="pl34">
              <a:extLst>
                <a:ext uri="{FF2B5EF4-FFF2-40B4-BE49-F238E27FC236}">
                  <a16:creationId xmlns:a16="http://schemas.microsoft.com/office/drawing/2014/main" id="{70926EE0-F55F-423D-89E4-749B058E8D61}"/>
                </a:ext>
              </a:extLst>
            </p:cNvPr>
            <p:cNvSpPr/>
            <p:nvPr/>
          </p:nvSpPr>
          <p:spPr>
            <a:xfrm>
              <a:off x="1274399" y="3101994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7" name="pl35">
              <a:extLst>
                <a:ext uri="{FF2B5EF4-FFF2-40B4-BE49-F238E27FC236}">
                  <a16:creationId xmlns:a16="http://schemas.microsoft.com/office/drawing/2014/main" id="{EF2060F5-D7CF-4C0F-B7B3-BDEC0DFE6A43}"/>
                </a:ext>
              </a:extLst>
            </p:cNvPr>
            <p:cNvSpPr/>
            <p:nvPr/>
          </p:nvSpPr>
          <p:spPr>
            <a:xfrm>
              <a:off x="1274399" y="2596792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8" name="pl36">
              <a:extLst>
                <a:ext uri="{FF2B5EF4-FFF2-40B4-BE49-F238E27FC236}">
                  <a16:creationId xmlns:a16="http://schemas.microsoft.com/office/drawing/2014/main" id="{7B5AF47D-6E60-474B-BDC6-A20E6F68F667}"/>
                </a:ext>
              </a:extLst>
            </p:cNvPr>
            <p:cNvSpPr/>
            <p:nvPr/>
          </p:nvSpPr>
          <p:spPr>
            <a:xfrm>
              <a:off x="1274399" y="2091591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79" name="rc37">
              <a:extLst>
                <a:ext uri="{FF2B5EF4-FFF2-40B4-BE49-F238E27FC236}">
                  <a16:creationId xmlns:a16="http://schemas.microsoft.com/office/drawing/2014/main" id="{9E11013C-10B5-4139-8E6A-4ADF296C6DAA}"/>
                </a:ext>
              </a:extLst>
            </p:cNvPr>
            <p:cNvSpPr/>
            <p:nvPr/>
          </p:nvSpPr>
          <p:spPr>
            <a:xfrm>
              <a:off x="1511892" y="4849991"/>
              <a:ext cx="191526" cy="27280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0" name="rc38">
              <a:extLst>
                <a:ext uri="{FF2B5EF4-FFF2-40B4-BE49-F238E27FC236}">
                  <a16:creationId xmlns:a16="http://schemas.microsoft.com/office/drawing/2014/main" id="{9A96598B-8CD4-4CAC-A0CE-E00EDCB31976}"/>
                </a:ext>
              </a:extLst>
            </p:cNvPr>
            <p:cNvSpPr/>
            <p:nvPr/>
          </p:nvSpPr>
          <p:spPr>
            <a:xfrm>
              <a:off x="1741724" y="5030853"/>
              <a:ext cx="191526" cy="91946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1" name="rc39">
              <a:extLst>
                <a:ext uri="{FF2B5EF4-FFF2-40B4-BE49-F238E27FC236}">
                  <a16:creationId xmlns:a16="http://schemas.microsoft.com/office/drawing/2014/main" id="{3D3723DD-5317-4D45-858E-FA34E454E60E}"/>
                </a:ext>
              </a:extLst>
            </p:cNvPr>
            <p:cNvSpPr/>
            <p:nvPr/>
          </p:nvSpPr>
          <p:spPr>
            <a:xfrm>
              <a:off x="1971556" y="4905563"/>
              <a:ext cx="191526" cy="217236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2" name="rc40">
              <a:extLst>
                <a:ext uri="{FF2B5EF4-FFF2-40B4-BE49-F238E27FC236}">
                  <a16:creationId xmlns:a16="http://schemas.microsoft.com/office/drawing/2014/main" id="{49491686-1553-400A-8D73-3A1EFB841763}"/>
                </a:ext>
              </a:extLst>
            </p:cNvPr>
            <p:cNvSpPr/>
            <p:nvPr/>
          </p:nvSpPr>
          <p:spPr>
            <a:xfrm>
              <a:off x="2201389" y="4927287"/>
              <a:ext cx="191526" cy="195512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3" name="rc41">
              <a:extLst>
                <a:ext uri="{FF2B5EF4-FFF2-40B4-BE49-F238E27FC236}">
                  <a16:creationId xmlns:a16="http://schemas.microsoft.com/office/drawing/2014/main" id="{F44A318D-5DB0-4BB5-90A7-353BC8F25892}"/>
                </a:ext>
              </a:extLst>
            </p:cNvPr>
            <p:cNvSpPr/>
            <p:nvPr/>
          </p:nvSpPr>
          <p:spPr>
            <a:xfrm>
              <a:off x="2431221" y="4889396"/>
              <a:ext cx="191526" cy="233403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4" name="rc42">
              <a:extLst>
                <a:ext uri="{FF2B5EF4-FFF2-40B4-BE49-F238E27FC236}">
                  <a16:creationId xmlns:a16="http://schemas.microsoft.com/office/drawing/2014/main" id="{EB8039E5-808A-4875-ADFE-A8AFBADA3F70}"/>
                </a:ext>
              </a:extLst>
            </p:cNvPr>
            <p:cNvSpPr/>
            <p:nvPr/>
          </p:nvSpPr>
          <p:spPr>
            <a:xfrm>
              <a:off x="2661053" y="4896469"/>
              <a:ext cx="191526" cy="22633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5" name="rc43">
              <a:extLst>
                <a:ext uri="{FF2B5EF4-FFF2-40B4-BE49-F238E27FC236}">
                  <a16:creationId xmlns:a16="http://schemas.microsoft.com/office/drawing/2014/main" id="{DD986DCE-DFF7-44DB-8C54-C1BC1F27C2F4}"/>
                </a:ext>
              </a:extLst>
            </p:cNvPr>
            <p:cNvSpPr/>
            <p:nvPr/>
          </p:nvSpPr>
          <p:spPr>
            <a:xfrm>
              <a:off x="2890886" y="4659530"/>
              <a:ext cx="191526" cy="46326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6" name="rc44">
              <a:extLst>
                <a:ext uri="{FF2B5EF4-FFF2-40B4-BE49-F238E27FC236}">
                  <a16:creationId xmlns:a16="http://schemas.microsoft.com/office/drawing/2014/main" id="{CFAF65A8-7E9D-4252-A885-B8FEB0660C8B}"/>
                </a:ext>
              </a:extLst>
            </p:cNvPr>
            <p:cNvSpPr/>
            <p:nvPr/>
          </p:nvSpPr>
          <p:spPr>
            <a:xfrm>
              <a:off x="3120718" y="3603154"/>
              <a:ext cx="191526" cy="1519645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7" name="rc45">
              <a:extLst>
                <a:ext uri="{FF2B5EF4-FFF2-40B4-BE49-F238E27FC236}">
                  <a16:creationId xmlns:a16="http://schemas.microsoft.com/office/drawing/2014/main" id="{8962B330-6C5F-4794-A9D3-92E4DF2E6C6C}"/>
                </a:ext>
              </a:extLst>
            </p:cNvPr>
            <p:cNvSpPr/>
            <p:nvPr/>
          </p:nvSpPr>
          <p:spPr>
            <a:xfrm>
              <a:off x="3350550" y="2415425"/>
              <a:ext cx="191526" cy="2707374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8" name="rc46">
              <a:extLst>
                <a:ext uri="{FF2B5EF4-FFF2-40B4-BE49-F238E27FC236}">
                  <a16:creationId xmlns:a16="http://schemas.microsoft.com/office/drawing/2014/main" id="{7FC38571-3ECB-4027-8915-46122B1429BB}"/>
                </a:ext>
              </a:extLst>
            </p:cNvPr>
            <p:cNvSpPr/>
            <p:nvPr/>
          </p:nvSpPr>
          <p:spPr>
            <a:xfrm>
              <a:off x="3580383" y="2238100"/>
              <a:ext cx="191526" cy="288470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89" name="rc47">
              <a:extLst>
                <a:ext uri="{FF2B5EF4-FFF2-40B4-BE49-F238E27FC236}">
                  <a16:creationId xmlns:a16="http://schemas.microsoft.com/office/drawing/2014/main" id="{C97E5AC6-DACA-4A09-B2D6-D169D09CDEBF}"/>
                </a:ext>
              </a:extLst>
            </p:cNvPr>
            <p:cNvSpPr/>
            <p:nvPr/>
          </p:nvSpPr>
          <p:spPr>
            <a:xfrm>
              <a:off x="3810215" y="3568295"/>
              <a:ext cx="191526" cy="1554504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0" name="rc48">
              <a:extLst>
                <a:ext uri="{FF2B5EF4-FFF2-40B4-BE49-F238E27FC236}">
                  <a16:creationId xmlns:a16="http://schemas.microsoft.com/office/drawing/2014/main" id="{0B44764E-8A2F-4C3C-B46A-A84164CAC047}"/>
                </a:ext>
              </a:extLst>
            </p:cNvPr>
            <p:cNvSpPr/>
            <p:nvPr/>
          </p:nvSpPr>
          <p:spPr>
            <a:xfrm>
              <a:off x="4040047" y="4012367"/>
              <a:ext cx="191526" cy="1110432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1" name="rc49">
              <a:extLst>
                <a:ext uri="{FF2B5EF4-FFF2-40B4-BE49-F238E27FC236}">
                  <a16:creationId xmlns:a16="http://schemas.microsoft.com/office/drawing/2014/main" id="{715236BE-BB1A-4669-BFE4-6C1BB70170F2}"/>
                </a:ext>
              </a:extLst>
            </p:cNvPr>
            <p:cNvSpPr/>
            <p:nvPr/>
          </p:nvSpPr>
          <p:spPr>
            <a:xfrm>
              <a:off x="4269879" y="4570109"/>
              <a:ext cx="191526" cy="55269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2" name="rc50">
              <a:extLst>
                <a:ext uri="{FF2B5EF4-FFF2-40B4-BE49-F238E27FC236}">
                  <a16:creationId xmlns:a16="http://schemas.microsoft.com/office/drawing/2014/main" id="{4E7BF3B7-CA77-4CD0-948D-55CEF018B923}"/>
                </a:ext>
              </a:extLst>
            </p:cNvPr>
            <p:cNvSpPr/>
            <p:nvPr/>
          </p:nvSpPr>
          <p:spPr>
            <a:xfrm>
              <a:off x="4499712" y="4271535"/>
              <a:ext cx="191526" cy="851264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3" name="rc51">
              <a:extLst>
                <a:ext uri="{FF2B5EF4-FFF2-40B4-BE49-F238E27FC236}">
                  <a16:creationId xmlns:a16="http://schemas.microsoft.com/office/drawing/2014/main" id="{EE64A6BB-34DB-415A-82D2-EA17E33242FB}"/>
                </a:ext>
              </a:extLst>
            </p:cNvPr>
            <p:cNvSpPr/>
            <p:nvPr/>
          </p:nvSpPr>
          <p:spPr>
            <a:xfrm>
              <a:off x="4729544" y="3981044"/>
              <a:ext cx="191526" cy="1141755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4" name="rc52">
              <a:extLst>
                <a:ext uri="{FF2B5EF4-FFF2-40B4-BE49-F238E27FC236}">
                  <a16:creationId xmlns:a16="http://schemas.microsoft.com/office/drawing/2014/main" id="{35A7C782-E4BE-428B-B1DF-0658BAAB0BC2}"/>
                </a:ext>
              </a:extLst>
            </p:cNvPr>
            <p:cNvSpPr/>
            <p:nvPr/>
          </p:nvSpPr>
          <p:spPr>
            <a:xfrm>
              <a:off x="4959376" y="3485442"/>
              <a:ext cx="191526" cy="1637357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5" name="rc53">
              <a:extLst>
                <a:ext uri="{FF2B5EF4-FFF2-40B4-BE49-F238E27FC236}">
                  <a16:creationId xmlns:a16="http://schemas.microsoft.com/office/drawing/2014/main" id="{8B066A7C-5DB7-4D1C-8D75-11921584F167}"/>
                </a:ext>
              </a:extLst>
            </p:cNvPr>
            <p:cNvSpPr/>
            <p:nvPr/>
          </p:nvSpPr>
          <p:spPr>
            <a:xfrm>
              <a:off x="5189209" y="4644879"/>
              <a:ext cx="191526" cy="47792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6" name="rc54">
              <a:extLst>
                <a:ext uri="{FF2B5EF4-FFF2-40B4-BE49-F238E27FC236}">
                  <a16:creationId xmlns:a16="http://schemas.microsoft.com/office/drawing/2014/main" id="{CC96AB17-D55A-4CBD-A18C-A7785817B310}"/>
                </a:ext>
              </a:extLst>
            </p:cNvPr>
            <p:cNvSpPr/>
            <p:nvPr/>
          </p:nvSpPr>
          <p:spPr>
            <a:xfrm>
              <a:off x="5419041" y="5072785"/>
              <a:ext cx="191526" cy="50014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7" name="rc55">
              <a:extLst>
                <a:ext uri="{FF2B5EF4-FFF2-40B4-BE49-F238E27FC236}">
                  <a16:creationId xmlns:a16="http://schemas.microsoft.com/office/drawing/2014/main" id="{0F7F0A34-A81A-498A-8780-14F2DFCD766C}"/>
                </a:ext>
              </a:extLst>
            </p:cNvPr>
            <p:cNvSpPr/>
            <p:nvPr/>
          </p:nvSpPr>
          <p:spPr>
            <a:xfrm>
              <a:off x="5648873" y="5086930"/>
              <a:ext cx="191526" cy="3586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8" name="rc56">
              <a:extLst>
                <a:ext uri="{FF2B5EF4-FFF2-40B4-BE49-F238E27FC236}">
                  <a16:creationId xmlns:a16="http://schemas.microsoft.com/office/drawing/2014/main" id="{B61B4C1F-D688-4335-A140-A7212F423929}"/>
                </a:ext>
              </a:extLst>
            </p:cNvPr>
            <p:cNvSpPr/>
            <p:nvPr/>
          </p:nvSpPr>
          <p:spPr>
            <a:xfrm>
              <a:off x="5878705" y="5088951"/>
              <a:ext cx="191526" cy="3384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99" name="rc57">
              <a:extLst>
                <a:ext uri="{FF2B5EF4-FFF2-40B4-BE49-F238E27FC236}">
                  <a16:creationId xmlns:a16="http://schemas.microsoft.com/office/drawing/2014/main" id="{BEDB071D-4838-4232-A02E-983430186614}"/>
                </a:ext>
              </a:extLst>
            </p:cNvPr>
            <p:cNvSpPr/>
            <p:nvPr/>
          </p:nvSpPr>
          <p:spPr>
            <a:xfrm>
              <a:off x="6108538" y="5082383"/>
              <a:ext cx="191526" cy="40416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0" name="rc58">
              <a:extLst>
                <a:ext uri="{FF2B5EF4-FFF2-40B4-BE49-F238E27FC236}">
                  <a16:creationId xmlns:a16="http://schemas.microsoft.com/office/drawing/2014/main" id="{0E5E9251-F16D-42FC-B008-13C7BC4D0844}"/>
                </a:ext>
              </a:extLst>
            </p:cNvPr>
            <p:cNvSpPr/>
            <p:nvPr/>
          </p:nvSpPr>
          <p:spPr>
            <a:xfrm>
              <a:off x="6338370" y="5073795"/>
              <a:ext cx="191526" cy="49004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1" name="rc59">
              <a:extLst>
                <a:ext uri="{FF2B5EF4-FFF2-40B4-BE49-F238E27FC236}">
                  <a16:creationId xmlns:a16="http://schemas.microsoft.com/office/drawing/2014/main" id="{DC7E3820-BB06-4D19-96EC-A09966EF9143}"/>
                </a:ext>
              </a:extLst>
            </p:cNvPr>
            <p:cNvSpPr/>
            <p:nvPr/>
          </p:nvSpPr>
          <p:spPr>
            <a:xfrm>
              <a:off x="6568202" y="5069753"/>
              <a:ext cx="191526" cy="53046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2" name="rc60">
              <a:extLst>
                <a:ext uri="{FF2B5EF4-FFF2-40B4-BE49-F238E27FC236}">
                  <a16:creationId xmlns:a16="http://schemas.microsoft.com/office/drawing/2014/main" id="{EE6E920A-E962-4852-B810-A1E5B6C93BB8}"/>
                </a:ext>
              </a:extLst>
            </p:cNvPr>
            <p:cNvSpPr/>
            <p:nvPr/>
          </p:nvSpPr>
          <p:spPr>
            <a:xfrm>
              <a:off x="6798035" y="5098550"/>
              <a:ext cx="191526" cy="2424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3" name="rc61">
              <a:extLst>
                <a:ext uri="{FF2B5EF4-FFF2-40B4-BE49-F238E27FC236}">
                  <a16:creationId xmlns:a16="http://schemas.microsoft.com/office/drawing/2014/main" id="{7D92B093-7D17-4E83-80A6-56FAE298513D}"/>
                </a:ext>
              </a:extLst>
            </p:cNvPr>
            <p:cNvSpPr/>
            <p:nvPr/>
          </p:nvSpPr>
          <p:spPr>
            <a:xfrm>
              <a:off x="7027867" y="5122294"/>
              <a:ext cx="191526" cy="505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4" name="rc62">
              <a:extLst>
                <a:ext uri="{FF2B5EF4-FFF2-40B4-BE49-F238E27FC236}">
                  <a16:creationId xmlns:a16="http://schemas.microsoft.com/office/drawing/2014/main" id="{0535A432-263C-4FF8-9564-89A42117BB1C}"/>
                </a:ext>
              </a:extLst>
            </p:cNvPr>
            <p:cNvSpPr/>
            <p:nvPr/>
          </p:nvSpPr>
          <p:spPr>
            <a:xfrm>
              <a:off x="7257699" y="5122800"/>
              <a:ext cx="191526" cy="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5" name="pl63">
              <a:extLst>
                <a:ext uri="{FF2B5EF4-FFF2-40B4-BE49-F238E27FC236}">
                  <a16:creationId xmlns:a16="http://schemas.microsoft.com/office/drawing/2014/main" id="{196AC9DC-91A9-4617-9198-4E1BC123BBA0}"/>
                </a:ext>
              </a:extLst>
            </p:cNvPr>
            <p:cNvSpPr/>
            <p:nvPr/>
          </p:nvSpPr>
          <p:spPr>
            <a:xfrm>
              <a:off x="1274399" y="1661159"/>
              <a:ext cx="0" cy="3461640"/>
            </a:xfrm>
            <a:custGeom>
              <a:avLst/>
              <a:gdLst/>
              <a:ahLst/>
              <a:cxnLst/>
              <a:rect l="0" t="0" r="0" b="0"/>
              <a:pathLst>
                <a:path h="3461640">
                  <a:moveTo>
                    <a:pt x="0" y="346164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6" name="pl64">
              <a:extLst>
                <a:ext uri="{FF2B5EF4-FFF2-40B4-BE49-F238E27FC236}">
                  <a16:creationId xmlns:a16="http://schemas.microsoft.com/office/drawing/2014/main" id="{E7CB5BB0-A337-4C73-86DE-7BE010C77431}"/>
                </a:ext>
              </a:extLst>
            </p:cNvPr>
            <p:cNvSpPr/>
            <p:nvPr/>
          </p:nvSpPr>
          <p:spPr>
            <a:xfrm>
              <a:off x="1182959" y="512280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7" name="pl65">
              <a:extLst>
                <a:ext uri="{FF2B5EF4-FFF2-40B4-BE49-F238E27FC236}">
                  <a16:creationId xmlns:a16="http://schemas.microsoft.com/office/drawing/2014/main" id="{477A796C-294A-41C3-BEFF-3F29EED2455B}"/>
                </a:ext>
              </a:extLst>
            </p:cNvPr>
            <p:cNvSpPr/>
            <p:nvPr/>
          </p:nvSpPr>
          <p:spPr>
            <a:xfrm>
              <a:off x="1182959" y="4617598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8" name="pl66">
              <a:extLst>
                <a:ext uri="{FF2B5EF4-FFF2-40B4-BE49-F238E27FC236}">
                  <a16:creationId xmlns:a16="http://schemas.microsoft.com/office/drawing/2014/main" id="{1B16820E-FB0D-4851-850B-B9B4C755B3FF}"/>
                </a:ext>
              </a:extLst>
            </p:cNvPr>
            <p:cNvSpPr/>
            <p:nvPr/>
          </p:nvSpPr>
          <p:spPr>
            <a:xfrm>
              <a:off x="1182959" y="4112397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09" name="pl67">
              <a:extLst>
                <a:ext uri="{FF2B5EF4-FFF2-40B4-BE49-F238E27FC236}">
                  <a16:creationId xmlns:a16="http://schemas.microsoft.com/office/drawing/2014/main" id="{8ED6E29B-7147-4D2B-B965-6AAF2633B321}"/>
                </a:ext>
              </a:extLst>
            </p:cNvPr>
            <p:cNvSpPr/>
            <p:nvPr/>
          </p:nvSpPr>
          <p:spPr>
            <a:xfrm>
              <a:off x="1182959" y="3607195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10" name="pl68">
              <a:extLst>
                <a:ext uri="{FF2B5EF4-FFF2-40B4-BE49-F238E27FC236}">
                  <a16:creationId xmlns:a16="http://schemas.microsoft.com/office/drawing/2014/main" id="{D198A4AA-DC51-4492-B6BB-1835658E998E}"/>
                </a:ext>
              </a:extLst>
            </p:cNvPr>
            <p:cNvSpPr/>
            <p:nvPr/>
          </p:nvSpPr>
          <p:spPr>
            <a:xfrm>
              <a:off x="1182959" y="3101994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11" name="pl69">
              <a:extLst>
                <a:ext uri="{FF2B5EF4-FFF2-40B4-BE49-F238E27FC236}">
                  <a16:creationId xmlns:a16="http://schemas.microsoft.com/office/drawing/2014/main" id="{8053D4B6-7FAC-47B1-9878-A7DCB8440FCF}"/>
                </a:ext>
              </a:extLst>
            </p:cNvPr>
            <p:cNvSpPr/>
            <p:nvPr/>
          </p:nvSpPr>
          <p:spPr>
            <a:xfrm>
              <a:off x="1182959" y="2596792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12" name="pl70">
              <a:extLst>
                <a:ext uri="{FF2B5EF4-FFF2-40B4-BE49-F238E27FC236}">
                  <a16:creationId xmlns:a16="http://schemas.microsoft.com/office/drawing/2014/main" id="{CBFF7B60-3FFC-4D3D-8FBD-099CE53CBAB0}"/>
                </a:ext>
              </a:extLst>
            </p:cNvPr>
            <p:cNvSpPr/>
            <p:nvPr/>
          </p:nvSpPr>
          <p:spPr>
            <a:xfrm>
              <a:off x="1182959" y="2091591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13" name="tx71">
              <a:extLst>
                <a:ext uri="{FF2B5EF4-FFF2-40B4-BE49-F238E27FC236}">
                  <a16:creationId xmlns:a16="http://schemas.microsoft.com/office/drawing/2014/main" id="{8D164AEB-C69B-4239-AC4E-6957552F35D6}"/>
                </a:ext>
              </a:extLst>
            </p:cNvPr>
            <p:cNvSpPr/>
            <p:nvPr/>
          </p:nvSpPr>
          <p:spPr>
            <a:xfrm>
              <a:off x="1013824" y="5070610"/>
              <a:ext cx="77694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139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214" name="tx72">
              <a:extLst>
                <a:ext uri="{FF2B5EF4-FFF2-40B4-BE49-F238E27FC236}">
                  <a16:creationId xmlns:a16="http://schemas.microsoft.com/office/drawing/2014/main" id="{85CEC211-E477-4E7E-BC94-1B0F9D018494}"/>
                </a:ext>
              </a:extLst>
            </p:cNvPr>
            <p:cNvSpPr/>
            <p:nvPr/>
          </p:nvSpPr>
          <p:spPr>
            <a:xfrm>
              <a:off x="780741" y="4565409"/>
              <a:ext cx="310777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1000</a:t>
              </a:r>
            </a:p>
          </p:txBody>
        </p:sp>
        <p:sp>
          <p:nvSpPr>
            <p:cNvPr id="215" name="tx73">
              <a:extLst>
                <a:ext uri="{FF2B5EF4-FFF2-40B4-BE49-F238E27FC236}">
                  <a16:creationId xmlns:a16="http://schemas.microsoft.com/office/drawing/2014/main" id="{C5187510-6621-4056-A611-289F2A93AE63}"/>
                </a:ext>
              </a:extLst>
            </p:cNvPr>
            <p:cNvSpPr/>
            <p:nvPr/>
          </p:nvSpPr>
          <p:spPr>
            <a:xfrm>
              <a:off x="780741" y="4060208"/>
              <a:ext cx="310777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2000</a:t>
              </a:r>
            </a:p>
          </p:txBody>
        </p:sp>
        <p:sp>
          <p:nvSpPr>
            <p:cNvPr id="216" name="tx74">
              <a:extLst>
                <a:ext uri="{FF2B5EF4-FFF2-40B4-BE49-F238E27FC236}">
                  <a16:creationId xmlns:a16="http://schemas.microsoft.com/office/drawing/2014/main" id="{185C899D-4C50-4344-A8B6-B22B2278D896}"/>
                </a:ext>
              </a:extLst>
            </p:cNvPr>
            <p:cNvSpPr/>
            <p:nvPr/>
          </p:nvSpPr>
          <p:spPr>
            <a:xfrm>
              <a:off x="780741" y="3555006"/>
              <a:ext cx="310777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3000</a:t>
              </a:r>
            </a:p>
          </p:txBody>
        </p:sp>
        <p:sp>
          <p:nvSpPr>
            <p:cNvPr id="217" name="tx75">
              <a:extLst>
                <a:ext uri="{FF2B5EF4-FFF2-40B4-BE49-F238E27FC236}">
                  <a16:creationId xmlns:a16="http://schemas.microsoft.com/office/drawing/2014/main" id="{F7E00E76-2E53-4121-A3EB-8003E960C5F1}"/>
                </a:ext>
              </a:extLst>
            </p:cNvPr>
            <p:cNvSpPr/>
            <p:nvPr/>
          </p:nvSpPr>
          <p:spPr>
            <a:xfrm>
              <a:off x="780741" y="3049805"/>
              <a:ext cx="310777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4000</a:t>
              </a:r>
            </a:p>
          </p:txBody>
        </p:sp>
        <p:sp>
          <p:nvSpPr>
            <p:cNvPr id="218" name="tx76">
              <a:extLst>
                <a:ext uri="{FF2B5EF4-FFF2-40B4-BE49-F238E27FC236}">
                  <a16:creationId xmlns:a16="http://schemas.microsoft.com/office/drawing/2014/main" id="{F38F62CD-9466-4245-A404-794F9EEEEB7B}"/>
                </a:ext>
              </a:extLst>
            </p:cNvPr>
            <p:cNvSpPr/>
            <p:nvPr/>
          </p:nvSpPr>
          <p:spPr>
            <a:xfrm>
              <a:off x="780741" y="2544603"/>
              <a:ext cx="310777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5000</a:t>
              </a:r>
            </a:p>
          </p:txBody>
        </p:sp>
        <p:sp>
          <p:nvSpPr>
            <p:cNvPr id="219" name="tx77">
              <a:extLst>
                <a:ext uri="{FF2B5EF4-FFF2-40B4-BE49-F238E27FC236}">
                  <a16:creationId xmlns:a16="http://schemas.microsoft.com/office/drawing/2014/main" id="{0D407B09-A35B-43B4-A401-197071E5087B}"/>
                </a:ext>
              </a:extLst>
            </p:cNvPr>
            <p:cNvSpPr/>
            <p:nvPr/>
          </p:nvSpPr>
          <p:spPr>
            <a:xfrm>
              <a:off x="780741" y="2039402"/>
              <a:ext cx="310777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6000</a:t>
              </a:r>
            </a:p>
          </p:txBody>
        </p:sp>
        <p:sp>
          <p:nvSpPr>
            <p:cNvPr id="220" name="pl78">
              <a:extLst>
                <a:ext uri="{FF2B5EF4-FFF2-40B4-BE49-F238E27FC236}">
                  <a16:creationId xmlns:a16="http://schemas.microsoft.com/office/drawing/2014/main" id="{366B2BAA-D689-4AA9-AC68-31706081BCB2}"/>
                </a:ext>
              </a:extLst>
            </p:cNvPr>
            <p:cNvSpPr/>
            <p:nvPr/>
          </p:nvSpPr>
          <p:spPr>
            <a:xfrm>
              <a:off x="1607655" y="5122800"/>
              <a:ext cx="5745807" cy="0"/>
            </a:xfrm>
            <a:custGeom>
              <a:avLst/>
              <a:gdLst/>
              <a:ahLst/>
              <a:cxnLst/>
              <a:rect l="0" t="0" r="0" b="0"/>
              <a:pathLst>
                <a:path w="5745807">
                  <a:moveTo>
                    <a:pt x="0" y="0"/>
                  </a:moveTo>
                  <a:lnTo>
                    <a:pt x="5745807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1" name="pl79">
              <a:extLst>
                <a:ext uri="{FF2B5EF4-FFF2-40B4-BE49-F238E27FC236}">
                  <a16:creationId xmlns:a16="http://schemas.microsoft.com/office/drawing/2014/main" id="{2F8E65C4-C036-438E-A485-B708B4731E46}"/>
                </a:ext>
              </a:extLst>
            </p:cNvPr>
            <p:cNvSpPr/>
            <p:nvPr/>
          </p:nvSpPr>
          <p:spPr>
            <a:xfrm>
              <a:off x="1607655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2" name="pl80">
              <a:extLst>
                <a:ext uri="{FF2B5EF4-FFF2-40B4-BE49-F238E27FC236}">
                  <a16:creationId xmlns:a16="http://schemas.microsoft.com/office/drawing/2014/main" id="{5A4BA54E-7B8B-47CC-8344-E4710B9621CA}"/>
                </a:ext>
              </a:extLst>
            </p:cNvPr>
            <p:cNvSpPr/>
            <p:nvPr/>
          </p:nvSpPr>
          <p:spPr>
            <a:xfrm>
              <a:off x="1837488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3" name="pl81">
              <a:extLst>
                <a:ext uri="{FF2B5EF4-FFF2-40B4-BE49-F238E27FC236}">
                  <a16:creationId xmlns:a16="http://schemas.microsoft.com/office/drawing/2014/main" id="{78EF2C5A-7B1B-4243-BDB0-74540219DD3B}"/>
                </a:ext>
              </a:extLst>
            </p:cNvPr>
            <p:cNvSpPr/>
            <p:nvPr/>
          </p:nvSpPr>
          <p:spPr>
            <a:xfrm>
              <a:off x="2067320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4" name="pl82">
              <a:extLst>
                <a:ext uri="{FF2B5EF4-FFF2-40B4-BE49-F238E27FC236}">
                  <a16:creationId xmlns:a16="http://schemas.microsoft.com/office/drawing/2014/main" id="{F95BD31D-C4D9-4FA9-BA11-E4A2B29B936E}"/>
                </a:ext>
              </a:extLst>
            </p:cNvPr>
            <p:cNvSpPr/>
            <p:nvPr/>
          </p:nvSpPr>
          <p:spPr>
            <a:xfrm>
              <a:off x="2297152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5" name="pl83">
              <a:extLst>
                <a:ext uri="{FF2B5EF4-FFF2-40B4-BE49-F238E27FC236}">
                  <a16:creationId xmlns:a16="http://schemas.microsoft.com/office/drawing/2014/main" id="{5512BBC0-9D5D-4F1A-8A4D-4B1AB51F6D21}"/>
                </a:ext>
              </a:extLst>
            </p:cNvPr>
            <p:cNvSpPr/>
            <p:nvPr/>
          </p:nvSpPr>
          <p:spPr>
            <a:xfrm>
              <a:off x="2526985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6" name="pl84">
              <a:extLst>
                <a:ext uri="{FF2B5EF4-FFF2-40B4-BE49-F238E27FC236}">
                  <a16:creationId xmlns:a16="http://schemas.microsoft.com/office/drawing/2014/main" id="{32685326-AF38-48A8-A482-92849B150197}"/>
                </a:ext>
              </a:extLst>
            </p:cNvPr>
            <p:cNvSpPr/>
            <p:nvPr/>
          </p:nvSpPr>
          <p:spPr>
            <a:xfrm>
              <a:off x="2756817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7" name="pl85">
              <a:extLst>
                <a:ext uri="{FF2B5EF4-FFF2-40B4-BE49-F238E27FC236}">
                  <a16:creationId xmlns:a16="http://schemas.microsoft.com/office/drawing/2014/main" id="{DC923FF2-AA32-4B9D-997B-18BB5A071167}"/>
                </a:ext>
              </a:extLst>
            </p:cNvPr>
            <p:cNvSpPr/>
            <p:nvPr/>
          </p:nvSpPr>
          <p:spPr>
            <a:xfrm>
              <a:off x="2986649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8" name="pl86">
              <a:extLst>
                <a:ext uri="{FF2B5EF4-FFF2-40B4-BE49-F238E27FC236}">
                  <a16:creationId xmlns:a16="http://schemas.microsoft.com/office/drawing/2014/main" id="{126F6123-B5BD-42E2-8FF6-F574054CFDBE}"/>
                </a:ext>
              </a:extLst>
            </p:cNvPr>
            <p:cNvSpPr/>
            <p:nvPr/>
          </p:nvSpPr>
          <p:spPr>
            <a:xfrm>
              <a:off x="3216481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29" name="pl87">
              <a:extLst>
                <a:ext uri="{FF2B5EF4-FFF2-40B4-BE49-F238E27FC236}">
                  <a16:creationId xmlns:a16="http://schemas.microsoft.com/office/drawing/2014/main" id="{2040B005-243A-4ABC-9C29-53083B2A86F5}"/>
                </a:ext>
              </a:extLst>
            </p:cNvPr>
            <p:cNvSpPr/>
            <p:nvPr/>
          </p:nvSpPr>
          <p:spPr>
            <a:xfrm>
              <a:off x="3446314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30" name="pl88">
              <a:extLst>
                <a:ext uri="{FF2B5EF4-FFF2-40B4-BE49-F238E27FC236}">
                  <a16:creationId xmlns:a16="http://schemas.microsoft.com/office/drawing/2014/main" id="{F4753412-6670-434C-B826-62D91FF5EA75}"/>
                </a:ext>
              </a:extLst>
            </p:cNvPr>
            <p:cNvSpPr/>
            <p:nvPr/>
          </p:nvSpPr>
          <p:spPr>
            <a:xfrm>
              <a:off x="3676146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31" name="pl89">
              <a:extLst>
                <a:ext uri="{FF2B5EF4-FFF2-40B4-BE49-F238E27FC236}">
                  <a16:creationId xmlns:a16="http://schemas.microsoft.com/office/drawing/2014/main" id="{1850F313-6011-45CA-975E-08CAA6CADDE6}"/>
                </a:ext>
              </a:extLst>
            </p:cNvPr>
            <p:cNvSpPr/>
            <p:nvPr/>
          </p:nvSpPr>
          <p:spPr>
            <a:xfrm>
              <a:off x="3905978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32" name="pl90">
              <a:extLst>
                <a:ext uri="{FF2B5EF4-FFF2-40B4-BE49-F238E27FC236}">
                  <a16:creationId xmlns:a16="http://schemas.microsoft.com/office/drawing/2014/main" id="{8AC22F31-28D7-4882-B2D2-17BBC7F11495}"/>
                </a:ext>
              </a:extLst>
            </p:cNvPr>
            <p:cNvSpPr/>
            <p:nvPr/>
          </p:nvSpPr>
          <p:spPr>
            <a:xfrm>
              <a:off x="4135811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33" name="pl91">
              <a:extLst>
                <a:ext uri="{FF2B5EF4-FFF2-40B4-BE49-F238E27FC236}">
                  <a16:creationId xmlns:a16="http://schemas.microsoft.com/office/drawing/2014/main" id="{B35B69B5-B275-4819-833B-91AB40DB5015}"/>
                </a:ext>
              </a:extLst>
            </p:cNvPr>
            <p:cNvSpPr/>
            <p:nvPr/>
          </p:nvSpPr>
          <p:spPr>
            <a:xfrm>
              <a:off x="4365643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34" name="pl92">
              <a:extLst>
                <a:ext uri="{FF2B5EF4-FFF2-40B4-BE49-F238E27FC236}">
                  <a16:creationId xmlns:a16="http://schemas.microsoft.com/office/drawing/2014/main" id="{A1B35D49-1AB8-4171-9B14-F55E9C59BB7B}"/>
                </a:ext>
              </a:extLst>
            </p:cNvPr>
            <p:cNvSpPr/>
            <p:nvPr/>
          </p:nvSpPr>
          <p:spPr>
            <a:xfrm>
              <a:off x="4595475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35" name="pl93">
              <a:extLst>
                <a:ext uri="{FF2B5EF4-FFF2-40B4-BE49-F238E27FC236}">
                  <a16:creationId xmlns:a16="http://schemas.microsoft.com/office/drawing/2014/main" id="{1E16B672-011F-4037-85DE-76142444FB5C}"/>
                </a:ext>
              </a:extLst>
            </p:cNvPr>
            <p:cNvSpPr/>
            <p:nvPr/>
          </p:nvSpPr>
          <p:spPr>
            <a:xfrm>
              <a:off x="4825307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36" name="pl94">
              <a:extLst>
                <a:ext uri="{FF2B5EF4-FFF2-40B4-BE49-F238E27FC236}">
                  <a16:creationId xmlns:a16="http://schemas.microsoft.com/office/drawing/2014/main" id="{D2F25AFF-0D92-48F1-9A73-17DA102389D6}"/>
                </a:ext>
              </a:extLst>
            </p:cNvPr>
            <p:cNvSpPr/>
            <p:nvPr/>
          </p:nvSpPr>
          <p:spPr>
            <a:xfrm>
              <a:off x="5055140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37" name="pl95">
              <a:extLst>
                <a:ext uri="{FF2B5EF4-FFF2-40B4-BE49-F238E27FC236}">
                  <a16:creationId xmlns:a16="http://schemas.microsoft.com/office/drawing/2014/main" id="{33EE322B-273A-4CD6-AC95-6E279868BB55}"/>
                </a:ext>
              </a:extLst>
            </p:cNvPr>
            <p:cNvSpPr/>
            <p:nvPr/>
          </p:nvSpPr>
          <p:spPr>
            <a:xfrm>
              <a:off x="5284972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38" name="pl96">
              <a:extLst>
                <a:ext uri="{FF2B5EF4-FFF2-40B4-BE49-F238E27FC236}">
                  <a16:creationId xmlns:a16="http://schemas.microsoft.com/office/drawing/2014/main" id="{C3F05585-DAC6-43D1-9732-3AED4A87B7D3}"/>
                </a:ext>
              </a:extLst>
            </p:cNvPr>
            <p:cNvSpPr/>
            <p:nvPr/>
          </p:nvSpPr>
          <p:spPr>
            <a:xfrm>
              <a:off x="5514804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39" name="pl97">
              <a:extLst>
                <a:ext uri="{FF2B5EF4-FFF2-40B4-BE49-F238E27FC236}">
                  <a16:creationId xmlns:a16="http://schemas.microsoft.com/office/drawing/2014/main" id="{EC595310-95D1-46E8-BC73-5965F5602542}"/>
                </a:ext>
              </a:extLst>
            </p:cNvPr>
            <p:cNvSpPr/>
            <p:nvPr/>
          </p:nvSpPr>
          <p:spPr>
            <a:xfrm>
              <a:off x="5744637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40" name="pl98">
              <a:extLst>
                <a:ext uri="{FF2B5EF4-FFF2-40B4-BE49-F238E27FC236}">
                  <a16:creationId xmlns:a16="http://schemas.microsoft.com/office/drawing/2014/main" id="{C0E22822-7B17-4E05-8204-F07D88E52628}"/>
                </a:ext>
              </a:extLst>
            </p:cNvPr>
            <p:cNvSpPr/>
            <p:nvPr/>
          </p:nvSpPr>
          <p:spPr>
            <a:xfrm>
              <a:off x="5974469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41" name="pl99">
              <a:extLst>
                <a:ext uri="{FF2B5EF4-FFF2-40B4-BE49-F238E27FC236}">
                  <a16:creationId xmlns:a16="http://schemas.microsoft.com/office/drawing/2014/main" id="{2D9B67F4-EA51-4479-8F2B-ED3E5F13C14F}"/>
                </a:ext>
              </a:extLst>
            </p:cNvPr>
            <p:cNvSpPr/>
            <p:nvPr/>
          </p:nvSpPr>
          <p:spPr>
            <a:xfrm>
              <a:off x="6204301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42" name="pl100">
              <a:extLst>
                <a:ext uri="{FF2B5EF4-FFF2-40B4-BE49-F238E27FC236}">
                  <a16:creationId xmlns:a16="http://schemas.microsoft.com/office/drawing/2014/main" id="{C764E5A4-6881-4269-A336-7AD9EB7A6C80}"/>
                </a:ext>
              </a:extLst>
            </p:cNvPr>
            <p:cNvSpPr/>
            <p:nvPr/>
          </p:nvSpPr>
          <p:spPr>
            <a:xfrm>
              <a:off x="6434133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43" name="pl101">
              <a:extLst>
                <a:ext uri="{FF2B5EF4-FFF2-40B4-BE49-F238E27FC236}">
                  <a16:creationId xmlns:a16="http://schemas.microsoft.com/office/drawing/2014/main" id="{F08A9FDE-AAC2-479F-B139-A9BAE4A09F99}"/>
                </a:ext>
              </a:extLst>
            </p:cNvPr>
            <p:cNvSpPr/>
            <p:nvPr/>
          </p:nvSpPr>
          <p:spPr>
            <a:xfrm>
              <a:off x="6663966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44" name="pl102">
              <a:extLst>
                <a:ext uri="{FF2B5EF4-FFF2-40B4-BE49-F238E27FC236}">
                  <a16:creationId xmlns:a16="http://schemas.microsoft.com/office/drawing/2014/main" id="{B5D3DFD6-FA5A-478C-A6FC-C88A6BE1B86B}"/>
                </a:ext>
              </a:extLst>
            </p:cNvPr>
            <p:cNvSpPr/>
            <p:nvPr/>
          </p:nvSpPr>
          <p:spPr>
            <a:xfrm>
              <a:off x="6893798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45" name="pl103">
              <a:extLst>
                <a:ext uri="{FF2B5EF4-FFF2-40B4-BE49-F238E27FC236}">
                  <a16:creationId xmlns:a16="http://schemas.microsoft.com/office/drawing/2014/main" id="{0C16BD6A-20F3-402D-BF76-8F7283CBDA7A}"/>
                </a:ext>
              </a:extLst>
            </p:cNvPr>
            <p:cNvSpPr/>
            <p:nvPr/>
          </p:nvSpPr>
          <p:spPr>
            <a:xfrm>
              <a:off x="7123630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46" name="pl104">
              <a:extLst>
                <a:ext uri="{FF2B5EF4-FFF2-40B4-BE49-F238E27FC236}">
                  <a16:creationId xmlns:a16="http://schemas.microsoft.com/office/drawing/2014/main" id="{4727A15C-9981-4647-A70E-E90EA5F84C4B}"/>
                </a:ext>
              </a:extLst>
            </p:cNvPr>
            <p:cNvSpPr/>
            <p:nvPr/>
          </p:nvSpPr>
          <p:spPr>
            <a:xfrm>
              <a:off x="7353463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47" name="tx105">
              <a:extLst>
                <a:ext uri="{FF2B5EF4-FFF2-40B4-BE49-F238E27FC236}">
                  <a16:creationId xmlns:a16="http://schemas.microsoft.com/office/drawing/2014/main" id="{9067AC04-59F9-4919-9888-51BF320189B6}"/>
                </a:ext>
              </a:extLst>
            </p:cNvPr>
            <p:cNvSpPr/>
            <p:nvPr/>
          </p:nvSpPr>
          <p:spPr>
            <a:xfrm rot="-5400000">
              <a:off x="1397026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2018-12</a:t>
              </a:r>
            </a:p>
          </p:txBody>
        </p:sp>
        <p:sp>
          <p:nvSpPr>
            <p:cNvPr id="248" name="tx106">
              <a:extLst>
                <a:ext uri="{FF2B5EF4-FFF2-40B4-BE49-F238E27FC236}">
                  <a16:creationId xmlns:a16="http://schemas.microsoft.com/office/drawing/2014/main" id="{D5CB623F-BBCA-426F-9970-D87FC1F37E31}"/>
                </a:ext>
              </a:extLst>
            </p:cNvPr>
            <p:cNvSpPr/>
            <p:nvPr/>
          </p:nvSpPr>
          <p:spPr>
            <a:xfrm rot="-5400000">
              <a:off x="1626859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2019-01</a:t>
              </a:r>
            </a:p>
          </p:txBody>
        </p:sp>
        <p:sp>
          <p:nvSpPr>
            <p:cNvPr id="249" name="tx107">
              <a:extLst>
                <a:ext uri="{FF2B5EF4-FFF2-40B4-BE49-F238E27FC236}">
                  <a16:creationId xmlns:a16="http://schemas.microsoft.com/office/drawing/2014/main" id="{F775572A-0B43-46D6-B87D-CD0683C7FA43}"/>
                </a:ext>
              </a:extLst>
            </p:cNvPr>
            <p:cNvSpPr/>
            <p:nvPr/>
          </p:nvSpPr>
          <p:spPr>
            <a:xfrm rot="-5400000">
              <a:off x="1856691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2019-02</a:t>
              </a:r>
            </a:p>
          </p:txBody>
        </p:sp>
        <p:sp>
          <p:nvSpPr>
            <p:cNvPr id="250" name="tx108">
              <a:extLst>
                <a:ext uri="{FF2B5EF4-FFF2-40B4-BE49-F238E27FC236}">
                  <a16:creationId xmlns:a16="http://schemas.microsoft.com/office/drawing/2014/main" id="{2889EBED-E17B-40C0-A308-EEAEC858BFD1}"/>
                </a:ext>
              </a:extLst>
            </p:cNvPr>
            <p:cNvSpPr/>
            <p:nvPr/>
          </p:nvSpPr>
          <p:spPr>
            <a:xfrm rot="-5400000">
              <a:off x="2086523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2019-03</a:t>
              </a:r>
            </a:p>
          </p:txBody>
        </p:sp>
        <p:sp>
          <p:nvSpPr>
            <p:cNvPr id="251" name="tx109">
              <a:extLst>
                <a:ext uri="{FF2B5EF4-FFF2-40B4-BE49-F238E27FC236}">
                  <a16:creationId xmlns:a16="http://schemas.microsoft.com/office/drawing/2014/main" id="{D4608998-7C27-4323-A399-D9FC313129D5}"/>
                </a:ext>
              </a:extLst>
            </p:cNvPr>
            <p:cNvSpPr/>
            <p:nvPr/>
          </p:nvSpPr>
          <p:spPr>
            <a:xfrm rot="-5400000">
              <a:off x="2316355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2019-04</a:t>
              </a:r>
            </a:p>
          </p:txBody>
        </p:sp>
        <p:sp>
          <p:nvSpPr>
            <p:cNvPr id="252" name="tx110">
              <a:extLst>
                <a:ext uri="{FF2B5EF4-FFF2-40B4-BE49-F238E27FC236}">
                  <a16:creationId xmlns:a16="http://schemas.microsoft.com/office/drawing/2014/main" id="{84315986-D7CB-4769-83EC-BB59593BFA68}"/>
                </a:ext>
              </a:extLst>
            </p:cNvPr>
            <p:cNvSpPr/>
            <p:nvPr/>
          </p:nvSpPr>
          <p:spPr>
            <a:xfrm rot="-5400000">
              <a:off x="2546188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2019-05</a:t>
              </a:r>
            </a:p>
          </p:txBody>
        </p:sp>
        <p:sp>
          <p:nvSpPr>
            <p:cNvPr id="253" name="tx111">
              <a:extLst>
                <a:ext uri="{FF2B5EF4-FFF2-40B4-BE49-F238E27FC236}">
                  <a16:creationId xmlns:a16="http://schemas.microsoft.com/office/drawing/2014/main" id="{6325FF46-000A-4EE9-9A19-9D48A24E0E12}"/>
                </a:ext>
              </a:extLst>
            </p:cNvPr>
            <p:cNvSpPr/>
            <p:nvPr/>
          </p:nvSpPr>
          <p:spPr>
            <a:xfrm rot="-5400000">
              <a:off x="2776020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2019-06</a:t>
              </a:r>
            </a:p>
          </p:txBody>
        </p:sp>
        <p:sp>
          <p:nvSpPr>
            <p:cNvPr id="254" name="tx112">
              <a:extLst>
                <a:ext uri="{FF2B5EF4-FFF2-40B4-BE49-F238E27FC236}">
                  <a16:creationId xmlns:a16="http://schemas.microsoft.com/office/drawing/2014/main" id="{D4B11BA3-C2A0-40BD-BB0B-CEA4A7D9F642}"/>
                </a:ext>
              </a:extLst>
            </p:cNvPr>
            <p:cNvSpPr/>
            <p:nvPr/>
          </p:nvSpPr>
          <p:spPr>
            <a:xfrm rot="-5400000">
              <a:off x="3005852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2019-07</a:t>
              </a:r>
            </a:p>
          </p:txBody>
        </p:sp>
        <p:sp>
          <p:nvSpPr>
            <p:cNvPr id="255" name="tx113">
              <a:extLst>
                <a:ext uri="{FF2B5EF4-FFF2-40B4-BE49-F238E27FC236}">
                  <a16:creationId xmlns:a16="http://schemas.microsoft.com/office/drawing/2014/main" id="{CCA2BE9D-D164-4020-952A-EEB67DCB21B2}"/>
                </a:ext>
              </a:extLst>
            </p:cNvPr>
            <p:cNvSpPr/>
            <p:nvPr/>
          </p:nvSpPr>
          <p:spPr>
            <a:xfrm rot="-5400000">
              <a:off x="3235685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2019-08</a:t>
              </a:r>
            </a:p>
          </p:txBody>
        </p:sp>
        <p:sp>
          <p:nvSpPr>
            <p:cNvPr id="256" name="tx114">
              <a:extLst>
                <a:ext uri="{FF2B5EF4-FFF2-40B4-BE49-F238E27FC236}">
                  <a16:creationId xmlns:a16="http://schemas.microsoft.com/office/drawing/2014/main" id="{BE1EBC01-611E-4C43-90D6-01A37E6135AC}"/>
                </a:ext>
              </a:extLst>
            </p:cNvPr>
            <p:cNvSpPr/>
            <p:nvPr/>
          </p:nvSpPr>
          <p:spPr>
            <a:xfrm rot="-5400000">
              <a:off x="3465517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2019-09</a:t>
              </a:r>
            </a:p>
          </p:txBody>
        </p:sp>
        <p:sp>
          <p:nvSpPr>
            <p:cNvPr id="257" name="tx115">
              <a:extLst>
                <a:ext uri="{FF2B5EF4-FFF2-40B4-BE49-F238E27FC236}">
                  <a16:creationId xmlns:a16="http://schemas.microsoft.com/office/drawing/2014/main" id="{DA982A7B-F914-461D-BF5B-FD947E374BE5}"/>
                </a:ext>
              </a:extLst>
            </p:cNvPr>
            <p:cNvSpPr/>
            <p:nvPr/>
          </p:nvSpPr>
          <p:spPr>
            <a:xfrm rot="-5400000">
              <a:off x="3695349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2019-10</a:t>
              </a:r>
            </a:p>
          </p:txBody>
        </p:sp>
        <p:sp>
          <p:nvSpPr>
            <p:cNvPr id="258" name="tx116">
              <a:extLst>
                <a:ext uri="{FF2B5EF4-FFF2-40B4-BE49-F238E27FC236}">
                  <a16:creationId xmlns:a16="http://schemas.microsoft.com/office/drawing/2014/main" id="{10C614D0-F92C-4B9C-97C8-98406A763FA3}"/>
                </a:ext>
              </a:extLst>
            </p:cNvPr>
            <p:cNvSpPr/>
            <p:nvPr/>
          </p:nvSpPr>
          <p:spPr>
            <a:xfrm rot="-5400000">
              <a:off x="3925182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2019-11</a:t>
              </a:r>
            </a:p>
          </p:txBody>
        </p:sp>
        <p:sp>
          <p:nvSpPr>
            <p:cNvPr id="259" name="tx117">
              <a:extLst>
                <a:ext uri="{FF2B5EF4-FFF2-40B4-BE49-F238E27FC236}">
                  <a16:creationId xmlns:a16="http://schemas.microsoft.com/office/drawing/2014/main" id="{213CE7C9-0DB2-4D82-8C9B-00D80ACF16A6}"/>
                </a:ext>
              </a:extLst>
            </p:cNvPr>
            <p:cNvSpPr/>
            <p:nvPr/>
          </p:nvSpPr>
          <p:spPr>
            <a:xfrm rot="-5400000">
              <a:off x="4155014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2019-12</a:t>
              </a:r>
            </a:p>
          </p:txBody>
        </p:sp>
        <p:sp>
          <p:nvSpPr>
            <p:cNvPr id="260" name="tx118">
              <a:extLst>
                <a:ext uri="{FF2B5EF4-FFF2-40B4-BE49-F238E27FC236}">
                  <a16:creationId xmlns:a16="http://schemas.microsoft.com/office/drawing/2014/main" id="{29FC343E-D2E0-4DDF-A09C-E8E459568CA4}"/>
                </a:ext>
              </a:extLst>
            </p:cNvPr>
            <p:cNvSpPr/>
            <p:nvPr/>
          </p:nvSpPr>
          <p:spPr>
            <a:xfrm rot="-5400000">
              <a:off x="4384846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2020-01</a:t>
              </a:r>
            </a:p>
          </p:txBody>
        </p:sp>
        <p:sp>
          <p:nvSpPr>
            <p:cNvPr id="261" name="tx119">
              <a:extLst>
                <a:ext uri="{FF2B5EF4-FFF2-40B4-BE49-F238E27FC236}">
                  <a16:creationId xmlns:a16="http://schemas.microsoft.com/office/drawing/2014/main" id="{6704AE1C-E512-4BE7-B711-DA000BF51C5F}"/>
                </a:ext>
              </a:extLst>
            </p:cNvPr>
            <p:cNvSpPr/>
            <p:nvPr/>
          </p:nvSpPr>
          <p:spPr>
            <a:xfrm rot="-5400000">
              <a:off x="4614678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2020-02</a:t>
              </a:r>
            </a:p>
          </p:txBody>
        </p:sp>
        <p:sp>
          <p:nvSpPr>
            <p:cNvPr id="262" name="tx120">
              <a:extLst>
                <a:ext uri="{FF2B5EF4-FFF2-40B4-BE49-F238E27FC236}">
                  <a16:creationId xmlns:a16="http://schemas.microsoft.com/office/drawing/2014/main" id="{2540E1DA-E7D8-493C-B3F0-8C84AA38D8B6}"/>
                </a:ext>
              </a:extLst>
            </p:cNvPr>
            <p:cNvSpPr/>
            <p:nvPr/>
          </p:nvSpPr>
          <p:spPr>
            <a:xfrm rot="-5400000">
              <a:off x="4844511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2020-03</a:t>
              </a:r>
            </a:p>
          </p:txBody>
        </p:sp>
        <p:sp>
          <p:nvSpPr>
            <p:cNvPr id="263" name="tx121">
              <a:extLst>
                <a:ext uri="{FF2B5EF4-FFF2-40B4-BE49-F238E27FC236}">
                  <a16:creationId xmlns:a16="http://schemas.microsoft.com/office/drawing/2014/main" id="{6F176926-5A8E-4A28-88CC-7141925C2FF1}"/>
                </a:ext>
              </a:extLst>
            </p:cNvPr>
            <p:cNvSpPr/>
            <p:nvPr/>
          </p:nvSpPr>
          <p:spPr>
            <a:xfrm rot="-5400000">
              <a:off x="5074343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2020-04</a:t>
              </a:r>
            </a:p>
          </p:txBody>
        </p:sp>
        <p:sp>
          <p:nvSpPr>
            <p:cNvPr id="264" name="tx122">
              <a:extLst>
                <a:ext uri="{FF2B5EF4-FFF2-40B4-BE49-F238E27FC236}">
                  <a16:creationId xmlns:a16="http://schemas.microsoft.com/office/drawing/2014/main" id="{E6E0CB34-48E1-49D8-9BAE-EA4FB330916F}"/>
                </a:ext>
              </a:extLst>
            </p:cNvPr>
            <p:cNvSpPr/>
            <p:nvPr/>
          </p:nvSpPr>
          <p:spPr>
            <a:xfrm rot="-5400000">
              <a:off x="5304175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2020-05</a:t>
              </a:r>
            </a:p>
          </p:txBody>
        </p:sp>
        <p:sp>
          <p:nvSpPr>
            <p:cNvPr id="265" name="tx123">
              <a:extLst>
                <a:ext uri="{FF2B5EF4-FFF2-40B4-BE49-F238E27FC236}">
                  <a16:creationId xmlns:a16="http://schemas.microsoft.com/office/drawing/2014/main" id="{78701BA1-D521-49E4-A3DC-A79F2D2565E6}"/>
                </a:ext>
              </a:extLst>
            </p:cNvPr>
            <p:cNvSpPr/>
            <p:nvPr/>
          </p:nvSpPr>
          <p:spPr>
            <a:xfrm rot="-5400000">
              <a:off x="5534008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2020-06</a:t>
              </a:r>
            </a:p>
          </p:txBody>
        </p:sp>
        <p:sp>
          <p:nvSpPr>
            <p:cNvPr id="266" name="tx124">
              <a:extLst>
                <a:ext uri="{FF2B5EF4-FFF2-40B4-BE49-F238E27FC236}">
                  <a16:creationId xmlns:a16="http://schemas.microsoft.com/office/drawing/2014/main" id="{DD788DF2-7D6D-4E26-8032-B90B57591B2D}"/>
                </a:ext>
              </a:extLst>
            </p:cNvPr>
            <p:cNvSpPr/>
            <p:nvPr/>
          </p:nvSpPr>
          <p:spPr>
            <a:xfrm rot="-5400000">
              <a:off x="5763840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2020-07</a:t>
              </a:r>
            </a:p>
          </p:txBody>
        </p:sp>
        <p:sp>
          <p:nvSpPr>
            <p:cNvPr id="267" name="tx125">
              <a:extLst>
                <a:ext uri="{FF2B5EF4-FFF2-40B4-BE49-F238E27FC236}">
                  <a16:creationId xmlns:a16="http://schemas.microsoft.com/office/drawing/2014/main" id="{E2220917-47B6-4287-8B8F-C243345D43D2}"/>
                </a:ext>
              </a:extLst>
            </p:cNvPr>
            <p:cNvSpPr/>
            <p:nvPr/>
          </p:nvSpPr>
          <p:spPr>
            <a:xfrm rot="-5400000">
              <a:off x="5993672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2020-08</a:t>
              </a:r>
            </a:p>
          </p:txBody>
        </p:sp>
        <p:sp>
          <p:nvSpPr>
            <p:cNvPr id="268" name="tx126">
              <a:extLst>
                <a:ext uri="{FF2B5EF4-FFF2-40B4-BE49-F238E27FC236}">
                  <a16:creationId xmlns:a16="http://schemas.microsoft.com/office/drawing/2014/main" id="{76BD605F-533A-405F-BCD8-1428C9B46A3D}"/>
                </a:ext>
              </a:extLst>
            </p:cNvPr>
            <p:cNvSpPr/>
            <p:nvPr/>
          </p:nvSpPr>
          <p:spPr>
            <a:xfrm rot="-5400000">
              <a:off x="6223504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2020-09</a:t>
              </a:r>
            </a:p>
          </p:txBody>
        </p:sp>
        <p:sp>
          <p:nvSpPr>
            <p:cNvPr id="269" name="tx127">
              <a:extLst>
                <a:ext uri="{FF2B5EF4-FFF2-40B4-BE49-F238E27FC236}">
                  <a16:creationId xmlns:a16="http://schemas.microsoft.com/office/drawing/2014/main" id="{090758E7-03D4-4DD0-BABE-12EBA8F6942A}"/>
                </a:ext>
              </a:extLst>
            </p:cNvPr>
            <p:cNvSpPr/>
            <p:nvPr/>
          </p:nvSpPr>
          <p:spPr>
            <a:xfrm rot="-5400000">
              <a:off x="6453337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2020-10</a:t>
              </a:r>
            </a:p>
          </p:txBody>
        </p:sp>
        <p:sp>
          <p:nvSpPr>
            <p:cNvPr id="270" name="tx128">
              <a:extLst>
                <a:ext uri="{FF2B5EF4-FFF2-40B4-BE49-F238E27FC236}">
                  <a16:creationId xmlns:a16="http://schemas.microsoft.com/office/drawing/2014/main" id="{33E79B79-CC00-420A-9FE9-81D8AF6A2432}"/>
                </a:ext>
              </a:extLst>
            </p:cNvPr>
            <p:cNvSpPr/>
            <p:nvPr/>
          </p:nvSpPr>
          <p:spPr>
            <a:xfrm rot="-5400000">
              <a:off x="6683169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2020-11</a:t>
              </a:r>
            </a:p>
          </p:txBody>
        </p:sp>
        <p:sp>
          <p:nvSpPr>
            <p:cNvPr id="271" name="tx129">
              <a:extLst>
                <a:ext uri="{FF2B5EF4-FFF2-40B4-BE49-F238E27FC236}">
                  <a16:creationId xmlns:a16="http://schemas.microsoft.com/office/drawing/2014/main" id="{8ED3DED5-4D3A-4A75-90AF-89366FFBDC31}"/>
                </a:ext>
              </a:extLst>
            </p:cNvPr>
            <p:cNvSpPr/>
            <p:nvPr/>
          </p:nvSpPr>
          <p:spPr>
            <a:xfrm rot="-5400000">
              <a:off x="6913001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 dirty="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2020-12</a:t>
              </a:r>
            </a:p>
          </p:txBody>
        </p:sp>
        <p:sp>
          <p:nvSpPr>
            <p:cNvPr id="272" name="tx130">
              <a:extLst>
                <a:ext uri="{FF2B5EF4-FFF2-40B4-BE49-F238E27FC236}">
                  <a16:creationId xmlns:a16="http://schemas.microsoft.com/office/drawing/2014/main" id="{061E3C69-E3B7-410E-85F8-15DD59AF77E1}"/>
                </a:ext>
              </a:extLst>
            </p:cNvPr>
            <p:cNvSpPr/>
            <p:nvPr/>
          </p:nvSpPr>
          <p:spPr>
            <a:xfrm rot="-5400000">
              <a:off x="7142834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2021-01</a:t>
              </a:r>
            </a:p>
          </p:txBody>
        </p:sp>
        <p:sp>
          <p:nvSpPr>
            <p:cNvPr id="273" name="pl131">
              <a:extLst>
                <a:ext uri="{FF2B5EF4-FFF2-40B4-BE49-F238E27FC236}">
                  <a16:creationId xmlns:a16="http://schemas.microsoft.com/office/drawing/2014/main" id="{9A0DB3E2-660E-4E3F-B40A-3CDE74811076}"/>
                </a:ext>
              </a:extLst>
            </p:cNvPr>
            <p:cNvSpPr/>
            <p:nvPr/>
          </p:nvSpPr>
          <p:spPr>
            <a:xfrm>
              <a:off x="1274399" y="5122800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75" name="tx133">
              <a:extLst>
                <a:ext uri="{FF2B5EF4-FFF2-40B4-BE49-F238E27FC236}">
                  <a16:creationId xmlns:a16="http://schemas.microsoft.com/office/drawing/2014/main" id="{C686A5D1-5DC3-4A92-B4E3-AC9747D5D885}"/>
                </a:ext>
              </a:extLst>
            </p:cNvPr>
            <p:cNvSpPr/>
            <p:nvPr/>
          </p:nvSpPr>
          <p:spPr>
            <a:xfrm rot="-5400000">
              <a:off x="-486107" y="3335623"/>
              <a:ext cx="1872108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lang="es-419" sz="1000" b="1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Casos sarampión</a:t>
              </a:r>
            </a:p>
          </p:txBody>
        </p:sp>
        <p:sp>
          <p:nvSpPr>
            <p:cNvPr id="276" name="pl134">
              <a:extLst>
                <a:ext uri="{FF2B5EF4-FFF2-40B4-BE49-F238E27FC236}">
                  <a16:creationId xmlns:a16="http://schemas.microsoft.com/office/drawing/2014/main" id="{E84263F5-2859-45A1-9FBE-E7510EF6FB4E}"/>
                </a:ext>
              </a:extLst>
            </p:cNvPr>
            <p:cNvSpPr/>
            <p:nvPr/>
          </p:nvSpPr>
          <p:spPr>
            <a:xfrm>
              <a:off x="4595475" y="2238100"/>
              <a:ext cx="2757987" cy="2884693"/>
            </a:xfrm>
            <a:custGeom>
              <a:avLst/>
              <a:gdLst/>
              <a:ahLst/>
              <a:cxnLst/>
              <a:rect l="0" t="0" r="0" b="0"/>
              <a:pathLst>
                <a:path w="2757987" h="2884693">
                  <a:moveTo>
                    <a:pt x="0" y="2884693"/>
                  </a:moveTo>
                  <a:lnTo>
                    <a:pt x="229832" y="2884673"/>
                  </a:lnTo>
                  <a:lnTo>
                    <a:pt x="459664" y="2832139"/>
                  </a:lnTo>
                  <a:lnTo>
                    <a:pt x="689496" y="2535240"/>
                  </a:lnTo>
                  <a:lnTo>
                    <a:pt x="919329" y="2395740"/>
                  </a:lnTo>
                  <a:lnTo>
                    <a:pt x="1149161" y="2118481"/>
                  </a:lnTo>
                  <a:lnTo>
                    <a:pt x="1378993" y="1589208"/>
                  </a:lnTo>
                  <a:lnTo>
                    <a:pt x="1608826" y="1556609"/>
                  </a:lnTo>
                  <a:lnTo>
                    <a:pt x="1838658" y="1837071"/>
                  </a:lnTo>
                  <a:lnTo>
                    <a:pt x="2068490" y="1660081"/>
                  </a:lnTo>
                  <a:lnTo>
                    <a:pt x="2298322" y="903657"/>
                  </a:lnTo>
                  <a:lnTo>
                    <a:pt x="2528155" y="0"/>
                  </a:lnTo>
                  <a:lnTo>
                    <a:pt x="2757987" y="1642861"/>
                  </a:lnTo>
                </a:path>
              </a:pathLst>
            </a:custGeom>
            <a:ln w="23812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77" name="pl135">
              <a:extLst>
                <a:ext uri="{FF2B5EF4-FFF2-40B4-BE49-F238E27FC236}">
                  <a16:creationId xmlns:a16="http://schemas.microsoft.com/office/drawing/2014/main" id="{ADBA6E45-E1E1-4B30-8285-7B3BC7B372A2}"/>
                </a:ext>
              </a:extLst>
            </p:cNvPr>
            <p:cNvSpPr/>
            <p:nvPr/>
          </p:nvSpPr>
          <p:spPr>
            <a:xfrm>
              <a:off x="7686720" y="1896547"/>
              <a:ext cx="0" cy="3226252"/>
            </a:xfrm>
            <a:custGeom>
              <a:avLst/>
              <a:gdLst/>
              <a:ahLst/>
              <a:cxnLst/>
              <a:rect l="0" t="0" r="0" b="0"/>
              <a:pathLst>
                <a:path h="3226252">
                  <a:moveTo>
                    <a:pt x="0" y="3226252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78" name="pl136">
              <a:extLst>
                <a:ext uri="{FF2B5EF4-FFF2-40B4-BE49-F238E27FC236}">
                  <a16:creationId xmlns:a16="http://schemas.microsoft.com/office/drawing/2014/main" id="{BF11A04D-D5F5-4ECB-8C1D-CCCCB2775578}"/>
                </a:ext>
              </a:extLst>
            </p:cNvPr>
            <p:cNvSpPr/>
            <p:nvPr/>
          </p:nvSpPr>
          <p:spPr>
            <a:xfrm>
              <a:off x="7686720" y="512280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79" name="pl137">
              <a:extLst>
                <a:ext uri="{FF2B5EF4-FFF2-40B4-BE49-F238E27FC236}">
                  <a16:creationId xmlns:a16="http://schemas.microsoft.com/office/drawing/2014/main" id="{99B0FD61-7905-4BFE-A5D5-2C933B8FD74C}"/>
                </a:ext>
              </a:extLst>
            </p:cNvPr>
            <p:cNvSpPr/>
            <p:nvPr/>
          </p:nvSpPr>
          <p:spPr>
            <a:xfrm>
              <a:off x="7686720" y="4477549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80" name="pl138">
              <a:extLst>
                <a:ext uri="{FF2B5EF4-FFF2-40B4-BE49-F238E27FC236}">
                  <a16:creationId xmlns:a16="http://schemas.microsoft.com/office/drawing/2014/main" id="{E23CC924-D27C-472E-AC84-538FEBECB248}"/>
                </a:ext>
              </a:extLst>
            </p:cNvPr>
            <p:cNvSpPr/>
            <p:nvPr/>
          </p:nvSpPr>
          <p:spPr>
            <a:xfrm>
              <a:off x="7686720" y="3832298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81" name="pl139">
              <a:extLst>
                <a:ext uri="{FF2B5EF4-FFF2-40B4-BE49-F238E27FC236}">
                  <a16:creationId xmlns:a16="http://schemas.microsoft.com/office/drawing/2014/main" id="{5BFB8760-5AD9-434E-810D-08B2A7322573}"/>
                </a:ext>
              </a:extLst>
            </p:cNvPr>
            <p:cNvSpPr/>
            <p:nvPr/>
          </p:nvSpPr>
          <p:spPr>
            <a:xfrm>
              <a:off x="7686720" y="3187048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82" name="pl140">
              <a:extLst>
                <a:ext uri="{FF2B5EF4-FFF2-40B4-BE49-F238E27FC236}">
                  <a16:creationId xmlns:a16="http://schemas.microsoft.com/office/drawing/2014/main" id="{693B0967-9672-4DF9-A003-8212483CD22B}"/>
                </a:ext>
              </a:extLst>
            </p:cNvPr>
            <p:cNvSpPr/>
            <p:nvPr/>
          </p:nvSpPr>
          <p:spPr>
            <a:xfrm>
              <a:off x="7686720" y="2541797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83" name="pl141">
              <a:extLst>
                <a:ext uri="{FF2B5EF4-FFF2-40B4-BE49-F238E27FC236}">
                  <a16:creationId xmlns:a16="http://schemas.microsoft.com/office/drawing/2014/main" id="{FE10C8E2-DE44-4874-ACEE-66BB9DA9933F}"/>
                </a:ext>
              </a:extLst>
            </p:cNvPr>
            <p:cNvSpPr/>
            <p:nvPr/>
          </p:nvSpPr>
          <p:spPr>
            <a:xfrm>
              <a:off x="7686720" y="1896547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84" name="tx142">
              <a:extLst>
                <a:ext uri="{FF2B5EF4-FFF2-40B4-BE49-F238E27FC236}">
                  <a16:creationId xmlns:a16="http://schemas.microsoft.com/office/drawing/2014/main" id="{B7533FE8-969C-424A-93A4-8742F159B033}"/>
                </a:ext>
              </a:extLst>
            </p:cNvPr>
            <p:cNvSpPr/>
            <p:nvPr/>
          </p:nvSpPr>
          <p:spPr>
            <a:xfrm>
              <a:off x="7869600" y="5075373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285" name="tx143">
              <a:extLst>
                <a:ext uri="{FF2B5EF4-FFF2-40B4-BE49-F238E27FC236}">
                  <a16:creationId xmlns:a16="http://schemas.microsoft.com/office/drawing/2014/main" id="{FA14C635-24ED-461E-B841-D7E025F9E63D}"/>
                </a:ext>
              </a:extLst>
            </p:cNvPr>
            <p:cNvSpPr/>
            <p:nvPr/>
          </p:nvSpPr>
          <p:spPr>
            <a:xfrm>
              <a:off x="7869600" y="4430122"/>
              <a:ext cx="49441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2000000</a:t>
              </a:r>
            </a:p>
          </p:txBody>
        </p:sp>
        <p:sp>
          <p:nvSpPr>
            <p:cNvPr id="286" name="tx144">
              <a:extLst>
                <a:ext uri="{FF2B5EF4-FFF2-40B4-BE49-F238E27FC236}">
                  <a16:creationId xmlns:a16="http://schemas.microsoft.com/office/drawing/2014/main" id="{7903BBF7-D21D-45D5-88C6-C73C57CD9F3C}"/>
                </a:ext>
              </a:extLst>
            </p:cNvPr>
            <p:cNvSpPr/>
            <p:nvPr/>
          </p:nvSpPr>
          <p:spPr>
            <a:xfrm>
              <a:off x="7869600" y="3784872"/>
              <a:ext cx="49441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4000000</a:t>
              </a:r>
            </a:p>
          </p:txBody>
        </p:sp>
        <p:sp>
          <p:nvSpPr>
            <p:cNvPr id="287" name="tx145">
              <a:extLst>
                <a:ext uri="{FF2B5EF4-FFF2-40B4-BE49-F238E27FC236}">
                  <a16:creationId xmlns:a16="http://schemas.microsoft.com/office/drawing/2014/main" id="{A4900D62-7C8D-4B6B-B6F8-43927F57E9F0}"/>
                </a:ext>
              </a:extLst>
            </p:cNvPr>
            <p:cNvSpPr/>
            <p:nvPr/>
          </p:nvSpPr>
          <p:spPr>
            <a:xfrm>
              <a:off x="7869600" y="3139621"/>
              <a:ext cx="49441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6000000</a:t>
              </a:r>
            </a:p>
          </p:txBody>
        </p:sp>
        <p:sp>
          <p:nvSpPr>
            <p:cNvPr id="288" name="tx146">
              <a:extLst>
                <a:ext uri="{FF2B5EF4-FFF2-40B4-BE49-F238E27FC236}">
                  <a16:creationId xmlns:a16="http://schemas.microsoft.com/office/drawing/2014/main" id="{820EEC8A-8D54-4C09-ADB3-BA446D2A9846}"/>
                </a:ext>
              </a:extLst>
            </p:cNvPr>
            <p:cNvSpPr/>
            <p:nvPr/>
          </p:nvSpPr>
          <p:spPr>
            <a:xfrm>
              <a:off x="7869600" y="2494371"/>
              <a:ext cx="49441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8000000</a:t>
              </a:r>
            </a:p>
          </p:txBody>
        </p:sp>
        <p:sp>
          <p:nvSpPr>
            <p:cNvPr id="289" name="tx147">
              <a:extLst>
                <a:ext uri="{FF2B5EF4-FFF2-40B4-BE49-F238E27FC236}">
                  <a16:creationId xmlns:a16="http://schemas.microsoft.com/office/drawing/2014/main" id="{2AF6B7D8-F133-4CF0-9819-08F48231BA28}"/>
                </a:ext>
              </a:extLst>
            </p:cNvPr>
            <p:cNvSpPr/>
            <p:nvPr/>
          </p:nvSpPr>
          <p:spPr>
            <a:xfrm>
              <a:off x="7869600" y="1849120"/>
              <a:ext cx="565050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10000000</a:t>
              </a:r>
            </a:p>
          </p:txBody>
        </p:sp>
        <p:sp>
          <p:nvSpPr>
            <p:cNvPr id="290" name="tx148">
              <a:extLst>
                <a:ext uri="{FF2B5EF4-FFF2-40B4-BE49-F238E27FC236}">
                  <a16:creationId xmlns:a16="http://schemas.microsoft.com/office/drawing/2014/main" id="{E7B45397-52F1-48D6-AB13-FFB0E454F001}"/>
                </a:ext>
              </a:extLst>
            </p:cNvPr>
            <p:cNvSpPr/>
            <p:nvPr/>
          </p:nvSpPr>
          <p:spPr>
            <a:xfrm rot="-5400000">
              <a:off x="8216678" y="3335623"/>
              <a:ext cx="948779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lang="es-419" sz="1000" b="1" dirty="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Casos COVID-19</a:t>
              </a:r>
            </a:p>
          </p:txBody>
        </p:sp>
      </p:grpSp>
      <p:sp>
        <p:nvSpPr>
          <p:cNvPr id="292" name="Title 291">
            <a:extLst>
              <a:ext uri="{FF2B5EF4-FFF2-40B4-BE49-F238E27FC236}">
                <a16:creationId xmlns:a16="http://schemas.microsoft.com/office/drawing/2014/main" id="{B58226DB-1B86-4677-B003-AA837F11A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02" y="30778"/>
            <a:ext cx="12395964" cy="568712"/>
          </a:xfrm>
        </p:spPr>
        <p:txBody>
          <a:bodyPr>
            <a:noAutofit/>
          </a:bodyPr>
          <a:lstStyle/>
          <a:p>
            <a:pPr algn="ctr"/>
            <a:r>
              <a:rPr lang="es-419" sz="24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confirmados de sarampión y COVID-19 por región de OMS, 2018-2021*</a:t>
            </a:r>
          </a:p>
        </p:txBody>
      </p:sp>
      <p:grpSp>
        <p:nvGrpSpPr>
          <p:cNvPr id="293" name="grp1">
            <a:extLst>
              <a:ext uri="{FF2B5EF4-FFF2-40B4-BE49-F238E27FC236}">
                <a16:creationId xmlns:a16="http://schemas.microsoft.com/office/drawing/2014/main" id="{070BA022-935F-4756-89E1-A825A27F37C1}"/>
              </a:ext>
            </a:extLst>
          </p:cNvPr>
          <p:cNvGrpSpPr/>
          <p:nvPr/>
        </p:nvGrpSpPr>
        <p:grpSpPr>
          <a:xfrm>
            <a:off x="6402009" y="2598165"/>
            <a:ext cx="5486400" cy="1828800"/>
            <a:chOff x="359999" y="1295400"/>
            <a:chExt cx="8424001" cy="4741800"/>
          </a:xfrm>
        </p:grpSpPr>
        <p:sp>
          <p:nvSpPr>
            <p:cNvPr id="294" name="rc3">
              <a:extLst>
                <a:ext uri="{FF2B5EF4-FFF2-40B4-BE49-F238E27FC236}">
                  <a16:creationId xmlns:a16="http://schemas.microsoft.com/office/drawing/2014/main" id="{53B92AE7-E420-47F8-B3E2-A3DF07E3DCD8}"/>
                </a:ext>
              </a:extLst>
            </p:cNvPr>
            <p:cNvSpPr/>
            <p:nvPr/>
          </p:nvSpPr>
          <p:spPr>
            <a:xfrm>
              <a:off x="359999" y="1295400"/>
              <a:ext cx="8424001" cy="4741800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9525" cap="rnd">
              <a:solidFill>
                <a:srgbClr val="FFFF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95" name="rc4">
              <a:extLst>
                <a:ext uri="{FF2B5EF4-FFF2-40B4-BE49-F238E27FC236}">
                  <a16:creationId xmlns:a16="http://schemas.microsoft.com/office/drawing/2014/main" id="{DFC8D24A-1C95-4D7E-8EE2-13E7B65AF93F}"/>
                </a:ext>
              </a:extLst>
            </p:cNvPr>
            <p:cNvSpPr/>
            <p:nvPr/>
          </p:nvSpPr>
          <p:spPr>
            <a:xfrm>
              <a:off x="1511892" y="3837154"/>
              <a:ext cx="191526" cy="1285645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96" name="rc5">
              <a:extLst>
                <a:ext uri="{FF2B5EF4-FFF2-40B4-BE49-F238E27FC236}">
                  <a16:creationId xmlns:a16="http://schemas.microsoft.com/office/drawing/2014/main" id="{03AFB828-D5EE-4A21-871C-2547C616BE7A}"/>
                </a:ext>
              </a:extLst>
            </p:cNvPr>
            <p:cNvSpPr/>
            <p:nvPr/>
          </p:nvSpPr>
          <p:spPr>
            <a:xfrm>
              <a:off x="1741724" y="3036026"/>
              <a:ext cx="191526" cy="2086773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97" name="rc6">
              <a:extLst>
                <a:ext uri="{FF2B5EF4-FFF2-40B4-BE49-F238E27FC236}">
                  <a16:creationId xmlns:a16="http://schemas.microsoft.com/office/drawing/2014/main" id="{FFF45033-7C41-46D2-BF1E-170482586950}"/>
                </a:ext>
              </a:extLst>
            </p:cNvPr>
            <p:cNvSpPr/>
            <p:nvPr/>
          </p:nvSpPr>
          <p:spPr>
            <a:xfrm>
              <a:off x="1971556" y="2237996"/>
              <a:ext cx="191526" cy="2884803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98" name="rc7">
              <a:extLst>
                <a:ext uri="{FF2B5EF4-FFF2-40B4-BE49-F238E27FC236}">
                  <a16:creationId xmlns:a16="http://schemas.microsoft.com/office/drawing/2014/main" id="{C77183D4-305B-4B3B-B005-3181ABE40B88}"/>
                </a:ext>
              </a:extLst>
            </p:cNvPr>
            <p:cNvSpPr/>
            <p:nvPr/>
          </p:nvSpPr>
          <p:spPr>
            <a:xfrm>
              <a:off x="2201389" y="2561421"/>
              <a:ext cx="191526" cy="256137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299" name="rc8">
              <a:extLst>
                <a:ext uri="{FF2B5EF4-FFF2-40B4-BE49-F238E27FC236}">
                  <a16:creationId xmlns:a16="http://schemas.microsoft.com/office/drawing/2014/main" id="{7327DE51-AA11-4FF2-B464-85C52873908B}"/>
                </a:ext>
              </a:extLst>
            </p:cNvPr>
            <p:cNvSpPr/>
            <p:nvPr/>
          </p:nvSpPr>
          <p:spPr>
            <a:xfrm>
              <a:off x="2431221" y="2934414"/>
              <a:ext cx="191526" cy="2188385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00" name="rc9">
              <a:extLst>
                <a:ext uri="{FF2B5EF4-FFF2-40B4-BE49-F238E27FC236}">
                  <a16:creationId xmlns:a16="http://schemas.microsoft.com/office/drawing/2014/main" id="{51DC8AD8-316D-461F-AB22-14F1561A3DBF}"/>
                </a:ext>
              </a:extLst>
            </p:cNvPr>
            <p:cNvSpPr/>
            <p:nvPr/>
          </p:nvSpPr>
          <p:spPr>
            <a:xfrm>
              <a:off x="2661053" y="3593656"/>
              <a:ext cx="191526" cy="1529143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01" name="rc10">
              <a:extLst>
                <a:ext uri="{FF2B5EF4-FFF2-40B4-BE49-F238E27FC236}">
                  <a16:creationId xmlns:a16="http://schemas.microsoft.com/office/drawing/2014/main" id="{263C1E13-4ED1-4777-ADA1-4916933DE12C}"/>
                </a:ext>
              </a:extLst>
            </p:cNvPr>
            <p:cNvSpPr/>
            <p:nvPr/>
          </p:nvSpPr>
          <p:spPr>
            <a:xfrm>
              <a:off x="2890886" y="3966028"/>
              <a:ext cx="191526" cy="1156771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02" name="rc11">
              <a:extLst>
                <a:ext uri="{FF2B5EF4-FFF2-40B4-BE49-F238E27FC236}">
                  <a16:creationId xmlns:a16="http://schemas.microsoft.com/office/drawing/2014/main" id="{E70EA019-6F0A-460D-8137-2BECBB2A6147}"/>
                </a:ext>
              </a:extLst>
            </p:cNvPr>
            <p:cNvSpPr/>
            <p:nvPr/>
          </p:nvSpPr>
          <p:spPr>
            <a:xfrm>
              <a:off x="3120718" y="4301225"/>
              <a:ext cx="191526" cy="821574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03" name="rc12">
              <a:extLst>
                <a:ext uri="{FF2B5EF4-FFF2-40B4-BE49-F238E27FC236}">
                  <a16:creationId xmlns:a16="http://schemas.microsoft.com/office/drawing/2014/main" id="{83101345-1CD1-4671-81DD-B7F710E345B3}"/>
                </a:ext>
              </a:extLst>
            </p:cNvPr>
            <p:cNvSpPr/>
            <p:nvPr/>
          </p:nvSpPr>
          <p:spPr>
            <a:xfrm>
              <a:off x="3350550" y="4640140"/>
              <a:ext cx="191526" cy="48265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04" name="rc13">
              <a:extLst>
                <a:ext uri="{FF2B5EF4-FFF2-40B4-BE49-F238E27FC236}">
                  <a16:creationId xmlns:a16="http://schemas.microsoft.com/office/drawing/2014/main" id="{08236AC8-4319-4F10-9176-2018E261A79E}"/>
                </a:ext>
              </a:extLst>
            </p:cNvPr>
            <p:cNvSpPr/>
            <p:nvPr/>
          </p:nvSpPr>
          <p:spPr>
            <a:xfrm>
              <a:off x="3580383" y="4715730"/>
              <a:ext cx="191526" cy="40706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05" name="rc14">
              <a:extLst>
                <a:ext uri="{FF2B5EF4-FFF2-40B4-BE49-F238E27FC236}">
                  <a16:creationId xmlns:a16="http://schemas.microsoft.com/office/drawing/2014/main" id="{06BA9FCE-2633-49A2-B66D-2F98FA1CACEB}"/>
                </a:ext>
              </a:extLst>
            </p:cNvPr>
            <p:cNvSpPr/>
            <p:nvPr/>
          </p:nvSpPr>
          <p:spPr>
            <a:xfrm>
              <a:off x="3810215" y="4774591"/>
              <a:ext cx="191526" cy="34820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06" name="rc15">
              <a:extLst>
                <a:ext uri="{FF2B5EF4-FFF2-40B4-BE49-F238E27FC236}">
                  <a16:creationId xmlns:a16="http://schemas.microsoft.com/office/drawing/2014/main" id="{D041F091-F730-458D-BC4D-9559214FA068}"/>
                </a:ext>
              </a:extLst>
            </p:cNvPr>
            <p:cNvSpPr/>
            <p:nvPr/>
          </p:nvSpPr>
          <p:spPr>
            <a:xfrm>
              <a:off x="4040047" y="4732459"/>
              <a:ext cx="191526" cy="39034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07" name="rc16">
              <a:extLst>
                <a:ext uri="{FF2B5EF4-FFF2-40B4-BE49-F238E27FC236}">
                  <a16:creationId xmlns:a16="http://schemas.microsoft.com/office/drawing/2014/main" id="{3D1001FA-B7CA-4520-93E8-C75A8BD1D564}"/>
                </a:ext>
              </a:extLst>
            </p:cNvPr>
            <p:cNvSpPr/>
            <p:nvPr/>
          </p:nvSpPr>
          <p:spPr>
            <a:xfrm>
              <a:off x="4269879" y="4716350"/>
              <a:ext cx="191526" cy="40644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08" name="rc17">
              <a:extLst>
                <a:ext uri="{FF2B5EF4-FFF2-40B4-BE49-F238E27FC236}">
                  <a16:creationId xmlns:a16="http://schemas.microsoft.com/office/drawing/2014/main" id="{32AB1306-64AE-4CF8-8DBA-99398CF12AE4}"/>
                </a:ext>
              </a:extLst>
            </p:cNvPr>
            <p:cNvSpPr/>
            <p:nvPr/>
          </p:nvSpPr>
          <p:spPr>
            <a:xfrm>
              <a:off x="4499712" y="4518081"/>
              <a:ext cx="191526" cy="60471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09" name="rc18">
              <a:extLst>
                <a:ext uri="{FF2B5EF4-FFF2-40B4-BE49-F238E27FC236}">
                  <a16:creationId xmlns:a16="http://schemas.microsoft.com/office/drawing/2014/main" id="{AAF9D9B3-F919-4B20-BB71-C041C7FD2C20}"/>
                </a:ext>
              </a:extLst>
            </p:cNvPr>
            <p:cNvSpPr/>
            <p:nvPr/>
          </p:nvSpPr>
          <p:spPr>
            <a:xfrm>
              <a:off x="4729544" y="4308660"/>
              <a:ext cx="191526" cy="81413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0" name="rc19">
              <a:extLst>
                <a:ext uri="{FF2B5EF4-FFF2-40B4-BE49-F238E27FC236}">
                  <a16:creationId xmlns:a16="http://schemas.microsoft.com/office/drawing/2014/main" id="{A0D09EA9-FAE1-4DD4-B6D1-57EA2444B291}"/>
                </a:ext>
              </a:extLst>
            </p:cNvPr>
            <p:cNvSpPr/>
            <p:nvPr/>
          </p:nvSpPr>
          <p:spPr>
            <a:xfrm>
              <a:off x="4959376" y="4417708"/>
              <a:ext cx="191526" cy="705091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1" name="rc20">
              <a:extLst>
                <a:ext uri="{FF2B5EF4-FFF2-40B4-BE49-F238E27FC236}">
                  <a16:creationId xmlns:a16="http://schemas.microsoft.com/office/drawing/2014/main" id="{36F480C8-8F5A-4B5D-999C-C3132BA9660B}"/>
                </a:ext>
              </a:extLst>
            </p:cNvPr>
            <p:cNvSpPr/>
            <p:nvPr/>
          </p:nvSpPr>
          <p:spPr>
            <a:xfrm>
              <a:off x="5189209" y="4783265"/>
              <a:ext cx="191526" cy="339534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2" name="rc21">
              <a:extLst>
                <a:ext uri="{FF2B5EF4-FFF2-40B4-BE49-F238E27FC236}">
                  <a16:creationId xmlns:a16="http://schemas.microsoft.com/office/drawing/2014/main" id="{425A0973-1C26-4CB8-AA35-3ABC8E769F16}"/>
                </a:ext>
              </a:extLst>
            </p:cNvPr>
            <p:cNvSpPr/>
            <p:nvPr/>
          </p:nvSpPr>
          <p:spPr>
            <a:xfrm>
              <a:off x="5419041" y="4909661"/>
              <a:ext cx="191526" cy="21313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3" name="rc22">
              <a:extLst>
                <a:ext uri="{FF2B5EF4-FFF2-40B4-BE49-F238E27FC236}">
                  <a16:creationId xmlns:a16="http://schemas.microsoft.com/office/drawing/2014/main" id="{F8B7D665-2101-4FFC-A605-DC0502E00E16}"/>
                </a:ext>
              </a:extLst>
            </p:cNvPr>
            <p:cNvSpPr/>
            <p:nvPr/>
          </p:nvSpPr>
          <p:spPr>
            <a:xfrm>
              <a:off x="5648873" y="4935064"/>
              <a:ext cx="191526" cy="187735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4" name="rc23">
              <a:extLst>
                <a:ext uri="{FF2B5EF4-FFF2-40B4-BE49-F238E27FC236}">
                  <a16:creationId xmlns:a16="http://schemas.microsoft.com/office/drawing/2014/main" id="{21BE5B51-1C86-4D3B-A5F4-E25D2FC93B97}"/>
                </a:ext>
              </a:extLst>
            </p:cNvPr>
            <p:cNvSpPr/>
            <p:nvPr/>
          </p:nvSpPr>
          <p:spPr>
            <a:xfrm>
              <a:off x="5878705" y="4896030"/>
              <a:ext cx="191526" cy="22676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5" name="rc24">
              <a:extLst>
                <a:ext uri="{FF2B5EF4-FFF2-40B4-BE49-F238E27FC236}">
                  <a16:creationId xmlns:a16="http://schemas.microsoft.com/office/drawing/2014/main" id="{DD8CA30B-A1D6-4364-AD77-9FFACE00D677}"/>
                </a:ext>
              </a:extLst>
            </p:cNvPr>
            <p:cNvSpPr/>
            <p:nvPr/>
          </p:nvSpPr>
          <p:spPr>
            <a:xfrm>
              <a:off x="6108538" y="4889834"/>
              <a:ext cx="191526" cy="232965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6" name="rc25">
              <a:extLst>
                <a:ext uri="{FF2B5EF4-FFF2-40B4-BE49-F238E27FC236}">
                  <a16:creationId xmlns:a16="http://schemas.microsoft.com/office/drawing/2014/main" id="{7B225EBA-D69B-4AF3-BB4E-B52502F3834B}"/>
                </a:ext>
              </a:extLst>
            </p:cNvPr>
            <p:cNvSpPr/>
            <p:nvPr/>
          </p:nvSpPr>
          <p:spPr>
            <a:xfrm>
              <a:off x="6338370" y="4738035"/>
              <a:ext cx="191526" cy="384764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7" name="rc26">
              <a:extLst>
                <a:ext uri="{FF2B5EF4-FFF2-40B4-BE49-F238E27FC236}">
                  <a16:creationId xmlns:a16="http://schemas.microsoft.com/office/drawing/2014/main" id="{7D6D17EE-CD01-4240-BA76-96BC101E48D3}"/>
                </a:ext>
              </a:extLst>
            </p:cNvPr>
            <p:cNvSpPr/>
            <p:nvPr/>
          </p:nvSpPr>
          <p:spPr>
            <a:xfrm>
              <a:off x="6568202" y="4676076"/>
              <a:ext cx="191526" cy="446723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8" name="rc27">
              <a:extLst>
                <a:ext uri="{FF2B5EF4-FFF2-40B4-BE49-F238E27FC236}">
                  <a16:creationId xmlns:a16="http://schemas.microsoft.com/office/drawing/2014/main" id="{F8357E91-E720-4F7D-B0C0-CE541A7CA98C}"/>
                </a:ext>
              </a:extLst>
            </p:cNvPr>
            <p:cNvSpPr/>
            <p:nvPr/>
          </p:nvSpPr>
          <p:spPr>
            <a:xfrm>
              <a:off x="6798035" y="4899748"/>
              <a:ext cx="191526" cy="223051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19" name="rc28">
              <a:extLst>
                <a:ext uri="{FF2B5EF4-FFF2-40B4-BE49-F238E27FC236}">
                  <a16:creationId xmlns:a16="http://schemas.microsoft.com/office/drawing/2014/main" id="{5C8A03D5-A6AB-459D-995A-C1BA17736F53}"/>
                </a:ext>
              </a:extLst>
            </p:cNvPr>
            <p:cNvSpPr/>
            <p:nvPr/>
          </p:nvSpPr>
          <p:spPr>
            <a:xfrm>
              <a:off x="7027867" y="5122800"/>
              <a:ext cx="191526" cy="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0" name="rc29">
              <a:extLst>
                <a:ext uri="{FF2B5EF4-FFF2-40B4-BE49-F238E27FC236}">
                  <a16:creationId xmlns:a16="http://schemas.microsoft.com/office/drawing/2014/main" id="{20283FE1-DE94-4636-BBFF-D0CA86F4E2F2}"/>
                </a:ext>
              </a:extLst>
            </p:cNvPr>
            <p:cNvSpPr/>
            <p:nvPr/>
          </p:nvSpPr>
          <p:spPr>
            <a:xfrm>
              <a:off x="7257699" y="5122800"/>
              <a:ext cx="191526" cy="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1" name="pl30">
              <a:extLst>
                <a:ext uri="{FF2B5EF4-FFF2-40B4-BE49-F238E27FC236}">
                  <a16:creationId xmlns:a16="http://schemas.microsoft.com/office/drawing/2014/main" id="{ECB89150-2D30-4783-8314-7DB8720E0748}"/>
                </a:ext>
              </a:extLst>
            </p:cNvPr>
            <p:cNvSpPr/>
            <p:nvPr/>
          </p:nvSpPr>
          <p:spPr>
            <a:xfrm>
              <a:off x="1274399" y="5122800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2" name="pl31">
              <a:extLst>
                <a:ext uri="{FF2B5EF4-FFF2-40B4-BE49-F238E27FC236}">
                  <a16:creationId xmlns:a16="http://schemas.microsoft.com/office/drawing/2014/main" id="{9FD8346D-99B3-462F-8E49-348834795BDD}"/>
                </a:ext>
              </a:extLst>
            </p:cNvPr>
            <p:cNvSpPr/>
            <p:nvPr/>
          </p:nvSpPr>
          <p:spPr>
            <a:xfrm>
              <a:off x="1274399" y="4503211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3" name="pl32">
              <a:extLst>
                <a:ext uri="{FF2B5EF4-FFF2-40B4-BE49-F238E27FC236}">
                  <a16:creationId xmlns:a16="http://schemas.microsoft.com/office/drawing/2014/main" id="{C2640D88-B35C-4414-A3F4-7F1EC7D55C92}"/>
                </a:ext>
              </a:extLst>
            </p:cNvPr>
            <p:cNvSpPr/>
            <p:nvPr/>
          </p:nvSpPr>
          <p:spPr>
            <a:xfrm>
              <a:off x="1274399" y="3883623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4" name="pl33">
              <a:extLst>
                <a:ext uri="{FF2B5EF4-FFF2-40B4-BE49-F238E27FC236}">
                  <a16:creationId xmlns:a16="http://schemas.microsoft.com/office/drawing/2014/main" id="{F84C0BE9-F238-41D8-9D6F-7535075EC62F}"/>
                </a:ext>
              </a:extLst>
            </p:cNvPr>
            <p:cNvSpPr/>
            <p:nvPr/>
          </p:nvSpPr>
          <p:spPr>
            <a:xfrm>
              <a:off x="1274399" y="3264035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5" name="pl34">
              <a:extLst>
                <a:ext uri="{FF2B5EF4-FFF2-40B4-BE49-F238E27FC236}">
                  <a16:creationId xmlns:a16="http://schemas.microsoft.com/office/drawing/2014/main" id="{E5820259-CCB7-4BBD-B4FB-88E532B9B98D}"/>
                </a:ext>
              </a:extLst>
            </p:cNvPr>
            <p:cNvSpPr/>
            <p:nvPr/>
          </p:nvSpPr>
          <p:spPr>
            <a:xfrm>
              <a:off x="1274399" y="2644446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6" name="pl35">
              <a:extLst>
                <a:ext uri="{FF2B5EF4-FFF2-40B4-BE49-F238E27FC236}">
                  <a16:creationId xmlns:a16="http://schemas.microsoft.com/office/drawing/2014/main" id="{402CABDA-3FF2-4D20-BB8D-C7E917B5D3F9}"/>
                </a:ext>
              </a:extLst>
            </p:cNvPr>
            <p:cNvSpPr/>
            <p:nvPr/>
          </p:nvSpPr>
          <p:spPr>
            <a:xfrm>
              <a:off x="1274399" y="2024858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7" name="rc36">
              <a:extLst>
                <a:ext uri="{FF2B5EF4-FFF2-40B4-BE49-F238E27FC236}">
                  <a16:creationId xmlns:a16="http://schemas.microsoft.com/office/drawing/2014/main" id="{4105B0E4-324A-48AA-B9F9-EC8518BE6CED}"/>
                </a:ext>
              </a:extLst>
            </p:cNvPr>
            <p:cNvSpPr/>
            <p:nvPr/>
          </p:nvSpPr>
          <p:spPr>
            <a:xfrm>
              <a:off x="1511892" y="3837154"/>
              <a:ext cx="191526" cy="1285645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8" name="rc37">
              <a:extLst>
                <a:ext uri="{FF2B5EF4-FFF2-40B4-BE49-F238E27FC236}">
                  <a16:creationId xmlns:a16="http://schemas.microsoft.com/office/drawing/2014/main" id="{EAFA5BF9-9AFF-410E-919F-A951C9617D23}"/>
                </a:ext>
              </a:extLst>
            </p:cNvPr>
            <p:cNvSpPr/>
            <p:nvPr/>
          </p:nvSpPr>
          <p:spPr>
            <a:xfrm>
              <a:off x="1741724" y="3036026"/>
              <a:ext cx="191526" cy="2086773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29" name="rc38">
              <a:extLst>
                <a:ext uri="{FF2B5EF4-FFF2-40B4-BE49-F238E27FC236}">
                  <a16:creationId xmlns:a16="http://schemas.microsoft.com/office/drawing/2014/main" id="{8E5222F3-2E4E-416C-963A-15154A7141B9}"/>
                </a:ext>
              </a:extLst>
            </p:cNvPr>
            <p:cNvSpPr/>
            <p:nvPr/>
          </p:nvSpPr>
          <p:spPr>
            <a:xfrm>
              <a:off x="1971556" y="2237996"/>
              <a:ext cx="191526" cy="2884803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0" name="rc39">
              <a:extLst>
                <a:ext uri="{FF2B5EF4-FFF2-40B4-BE49-F238E27FC236}">
                  <a16:creationId xmlns:a16="http://schemas.microsoft.com/office/drawing/2014/main" id="{7E503C36-AA14-4868-B8C4-5E2F3741B83B}"/>
                </a:ext>
              </a:extLst>
            </p:cNvPr>
            <p:cNvSpPr/>
            <p:nvPr/>
          </p:nvSpPr>
          <p:spPr>
            <a:xfrm>
              <a:off x="2201389" y="2561421"/>
              <a:ext cx="191526" cy="256137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1" name="rc40">
              <a:extLst>
                <a:ext uri="{FF2B5EF4-FFF2-40B4-BE49-F238E27FC236}">
                  <a16:creationId xmlns:a16="http://schemas.microsoft.com/office/drawing/2014/main" id="{E73CAB88-B318-4B04-815D-607154D44484}"/>
                </a:ext>
              </a:extLst>
            </p:cNvPr>
            <p:cNvSpPr/>
            <p:nvPr/>
          </p:nvSpPr>
          <p:spPr>
            <a:xfrm>
              <a:off x="2431221" y="2934414"/>
              <a:ext cx="191526" cy="2188385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2" name="rc41">
              <a:extLst>
                <a:ext uri="{FF2B5EF4-FFF2-40B4-BE49-F238E27FC236}">
                  <a16:creationId xmlns:a16="http://schemas.microsoft.com/office/drawing/2014/main" id="{BACD0BE8-C724-4885-9956-1907B1A64A4D}"/>
                </a:ext>
              </a:extLst>
            </p:cNvPr>
            <p:cNvSpPr/>
            <p:nvPr/>
          </p:nvSpPr>
          <p:spPr>
            <a:xfrm>
              <a:off x="2661053" y="3593656"/>
              <a:ext cx="191526" cy="1529143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3" name="rc42">
              <a:extLst>
                <a:ext uri="{FF2B5EF4-FFF2-40B4-BE49-F238E27FC236}">
                  <a16:creationId xmlns:a16="http://schemas.microsoft.com/office/drawing/2014/main" id="{F4591646-7773-47EE-905F-3EEC9B5D7EDF}"/>
                </a:ext>
              </a:extLst>
            </p:cNvPr>
            <p:cNvSpPr/>
            <p:nvPr/>
          </p:nvSpPr>
          <p:spPr>
            <a:xfrm>
              <a:off x="2890886" y="3966028"/>
              <a:ext cx="191526" cy="1156771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4" name="rc43">
              <a:extLst>
                <a:ext uri="{FF2B5EF4-FFF2-40B4-BE49-F238E27FC236}">
                  <a16:creationId xmlns:a16="http://schemas.microsoft.com/office/drawing/2014/main" id="{F47D8005-0865-442A-824D-3B5543C65FDF}"/>
                </a:ext>
              </a:extLst>
            </p:cNvPr>
            <p:cNvSpPr/>
            <p:nvPr/>
          </p:nvSpPr>
          <p:spPr>
            <a:xfrm>
              <a:off x="3120718" y="4301225"/>
              <a:ext cx="191526" cy="821574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5" name="rc44">
              <a:extLst>
                <a:ext uri="{FF2B5EF4-FFF2-40B4-BE49-F238E27FC236}">
                  <a16:creationId xmlns:a16="http://schemas.microsoft.com/office/drawing/2014/main" id="{06C03001-6B8A-4B13-92AB-F5789A0B4688}"/>
                </a:ext>
              </a:extLst>
            </p:cNvPr>
            <p:cNvSpPr/>
            <p:nvPr/>
          </p:nvSpPr>
          <p:spPr>
            <a:xfrm>
              <a:off x="3350550" y="4640140"/>
              <a:ext cx="191526" cy="48265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6" name="rc45">
              <a:extLst>
                <a:ext uri="{FF2B5EF4-FFF2-40B4-BE49-F238E27FC236}">
                  <a16:creationId xmlns:a16="http://schemas.microsoft.com/office/drawing/2014/main" id="{5BB6E5DE-707A-4706-9806-FE60F8795E70}"/>
                </a:ext>
              </a:extLst>
            </p:cNvPr>
            <p:cNvSpPr/>
            <p:nvPr/>
          </p:nvSpPr>
          <p:spPr>
            <a:xfrm>
              <a:off x="3580383" y="4715730"/>
              <a:ext cx="191526" cy="40706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7" name="rc46">
              <a:extLst>
                <a:ext uri="{FF2B5EF4-FFF2-40B4-BE49-F238E27FC236}">
                  <a16:creationId xmlns:a16="http://schemas.microsoft.com/office/drawing/2014/main" id="{B0EDD9B6-463F-4152-A7F7-C9E8577637F3}"/>
                </a:ext>
              </a:extLst>
            </p:cNvPr>
            <p:cNvSpPr/>
            <p:nvPr/>
          </p:nvSpPr>
          <p:spPr>
            <a:xfrm>
              <a:off x="3810215" y="4774591"/>
              <a:ext cx="191526" cy="34820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8" name="rc47">
              <a:extLst>
                <a:ext uri="{FF2B5EF4-FFF2-40B4-BE49-F238E27FC236}">
                  <a16:creationId xmlns:a16="http://schemas.microsoft.com/office/drawing/2014/main" id="{0A5F716F-CD9D-4045-AF02-DF77E312AE94}"/>
                </a:ext>
              </a:extLst>
            </p:cNvPr>
            <p:cNvSpPr/>
            <p:nvPr/>
          </p:nvSpPr>
          <p:spPr>
            <a:xfrm>
              <a:off x="4040047" y="4732459"/>
              <a:ext cx="191526" cy="39034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39" name="rc48">
              <a:extLst>
                <a:ext uri="{FF2B5EF4-FFF2-40B4-BE49-F238E27FC236}">
                  <a16:creationId xmlns:a16="http://schemas.microsoft.com/office/drawing/2014/main" id="{F31EE9A2-0C8E-4142-B520-93FF54D82E45}"/>
                </a:ext>
              </a:extLst>
            </p:cNvPr>
            <p:cNvSpPr/>
            <p:nvPr/>
          </p:nvSpPr>
          <p:spPr>
            <a:xfrm>
              <a:off x="4269879" y="4716350"/>
              <a:ext cx="191526" cy="40644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0" name="rc49">
              <a:extLst>
                <a:ext uri="{FF2B5EF4-FFF2-40B4-BE49-F238E27FC236}">
                  <a16:creationId xmlns:a16="http://schemas.microsoft.com/office/drawing/2014/main" id="{41E74856-53DB-4802-974E-E60339EB20A0}"/>
                </a:ext>
              </a:extLst>
            </p:cNvPr>
            <p:cNvSpPr/>
            <p:nvPr/>
          </p:nvSpPr>
          <p:spPr>
            <a:xfrm>
              <a:off x="4499712" y="4518081"/>
              <a:ext cx="191526" cy="60471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1" name="rc50">
              <a:extLst>
                <a:ext uri="{FF2B5EF4-FFF2-40B4-BE49-F238E27FC236}">
                  <a16:creationId xmlns:a16="http://schemas.microsoft.com/office/drawing/2014/main" id="{338CF2B1-F634-45B4-BC3D-3ED7BAD79F8B}"/>
                </a:ext>
              </a:extLst>
            </p:cNvPr>
            <p:cNvSpPr/>
            <p:nvPr/>
          </p:nvSpPr>
          <p:spPr>
            <a:xfrm>
              <a:off x="4729544" y="4308660"/>
              <a:ext cx="191526" cy="81413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2" name="rc51">
              <a:extLst>
                <a:ext uri="{FF2B5EF4-FFF2-40B4-BE49-F238E27FC236}">
                  <a16:creationId xmlns:a16="http://schemas.microsoft.com/office/drawing/2014/main" id="{5A22B1B7-AEAF-4E37-8191-DFD3ED5C2722}"/>
                </a:ext>
              </a:extLst>
            </p:cNvPr>
            <p:cNvSpPr/>
            <p:nvPr/>
          </p:nvSpPr>
          <p:spPr>
            <a:xfrm>
              <a:off x="4959376" y="4417708"/>
              <a:ext cx="191526" cy="705091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3" name="rc52">
              <a:extLst>
                <a:ext uri="{FF2B5EF4-FFF2-40B4-BE49-F238E27FC236}">
                  <a16:creationId xmlns:a16="http://schemas.microsoft.com/office/drawing/2014/main" id="{6DFB24D7-7B4B-4087-90E0-721BA1C2D1D0}"/>
                </a:ext>
              </a:extLst>
            </p:cNvPr>
            <p:cNvSpPr/>
            <p:nvPr/>
          </p:nvSpPr>
          <p:spPr>
            <a:xfrm>
              <a:off x="5189209" y="4783265"/>
              <a:ext cx="191526" cy="339534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4" name="rc53">
              <a:extLst>
                <a:ext uri="{FF2B5EF4-FFF2-40B4-BE49-F238E27FC236}">
                  <a16:creationId xmlns:a16="http://schemas.microsoft.com/office/drawing/2014/main" id="{1D142E31-DFE0-4CFD-8CE6-70CC12FF5BC8}"/>
                </a:ext>
              </a:extLst>
            </p:cNvPr>
            <p:cNvSpPr/>
            <p:nvPr/>
          </p:nvSpPr>
          <p:spPr>
            <a:xfrm>
              <a:off x="5419041" y="4909661"/>
              <a:ext cx="191526" cy="21313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5" name="rc54">
              <a:extLst>
                <a:ext uri="{FF2B5EF4-FFF2-40B4-BE49-F238E27FC236}">
                  <a16:creationId xmlns:a16="http://schemas.microsoft.com/office/drawing/2014/main" id="{DA945334-A3CA-45B8-AFFA-6E939E4C5106}"/>
                </a:ext>
              </a:extLst>
            </p:cNvPr>
            <p:cNvSpPr/>
            <p:nvPr/>
          </p:nvSpPr>
          <p:spPr>
            <a:xfrm>
              <a:off x="5648873" y="4935064"/>
              <a:ext cx="191526" cy="187735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6" name="rc55">
              <a:extLst>
                <a:ext uri="{FF2B5EF4-FFF2-40B4-BE49-F238E27FC236}">
                  <a16:creationId xmlns:a16="http://schemas.microsoft.com/office/drawing/2014/main" id="{60F78B07-BA3C-4C2B-870A-FF6999F9E799}"/>
                </a:ext>
              </a:extLst>
            </p:cNvPr>
            <p:cNvSpPr/>
            <p:nvPr/>
          </p:nvSpPr>
          <p:spPr>
            <a:xfrm>
              <a:off x="5878705" y="4896030"/>
              <a:ext cx="191526" cy="22676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7" name="rc56">
              <a:extLst>
                <a:ext uri="{FF2B5EF4-FFF2-40B4-BE49-F238E27FC236}">
                  <a16:creationId xmlns:a16="http://schemas.microsoft.com/office/drawing/2014/main" id="{BA231DAD-C169-4961-B155-10FB1331D60A}"/>
                </a:ext>
              </a:extLst>
            </p:cNvPr>
            <p:cNvSpPr/>
            <p:nvPr/>
          </p:nvSpPr>
          <p:spPr>
            <a:xfrm>
              <a:off x="6108538" y="4889834"/>
              <a:ext cx="191526" cy="232965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8" name="rc57">
              <a:extLst>
                <a:ext uri="{FF2B5EF4-FFF2-40B4-BE49-F238E27FC236}">
                  <a16:creationId xmlns:a16="http://schemas.microsoft.com/office/drawing/2014/main" id="{836D6ED5-D6FC-49CD-9C3F-C03C8F9AA89B}"/>
                </a:ext>
              </a:extLst>
            </p:cNvPr>
            <p:cNvSpPr/>
            <p:nvPr/>
          </p:nvSpPr>
          <p:spPr>
            <a:xfrm>
              <a:off x="6338370" y="4738035"/>
              <a:ext cx="191526" cy="384764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49" name="rc58">
              <a:extLst>
                <a:ext uri="{FF2B5EF4-FFF2-40B4-BE49-F238E27FC236}">
                  <a16:creationId xmlns:a16="http://schemas.microsoft.com/office/drawing/2014/main" id="{3E5D11D6-F489-4C29-99D9-2BB8C6529125}"/>
                </a:ext>
              </a:extLst>
            </p:cNvPr>
            <p:cNvSpPr/>
            <p:nvPr/>
          </p:nvSpPr>
          <p:spPr>
            <a:xfrm>
              <a:off x="6568202" y="4676076"/>
              <a:ext cx="191526" cy="446723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0" name="rc59">
              <a:extLst>
                <a:ext uri="{FF2B5EF4-FFF2-40B4-BE49-F238E27FC236}">
                  <a16:creationId xmlns:a16="http://schemas.microsoft.com/office/drawing/2014/main" id="{D32D242C-E091-4EDE-8C67-7788EAE35FB4}"/>
                </a:ext>
              </a:extLst>
            </p:cNvPr>
            <p:cNvSpPr/>
            <p:nvPr/>
          </p:nvSpPr>
          <p:spPr>
            <a:xfrm>
              <a:off x="6798035" y="4899748"/>
              <a:ext cx="191526" cy="223051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1" name="rc60">
              <a:extLst>
                <a:ext uri="{FF2B5EF4-FFF2-40B4-BE49-F238E27FC236}">
                  <a16:creationId xmlns:a16="http://schemas.microsoft.com/office/drawing/2014/main" id="{476C2210-FE36-4E3D-89DD-B9CBD241DFE0}"/>
                </a:ext>
              </a:extLst>
            </p:cNvPr>
            <p:cNvSpPr/>
            <p:nvPr/>
          </p:nvSpPr>
          <p:spPr>
            <a:xfrm>
              <a:off x="7027867" y="5122800"/>
              <a:ext cx="191526" cy="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2" name="rc61">
              <a:extLst>
                <a:ext uri="{FF2B5EF4-FFF2-40B4-BE49-F238E27FC236}">
                  <a16:creationId xmlns:a16="http://schemas.microsoft.com/office/drawing/2014/main" id="{9603253F-4C5C-4A77-B61E-41027380F822}"/>
                </a:ext>
              </a:extLst>
            </p:cNvPr>
            <p:cNvSpPr/>
            <p:nvPr/>
          </p:nvSpPr>
          <p:spPr>
            <a:xfrm>
              <a:off x="7257699" y="5122800"/>
              <a:ext cx="191526" cy="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3" name="pl62">
              <a:extLst>
                <a:ext uri="{FF2B5EF4-FFF2-40B4-BE49-F238E27FC236}">
                  <a16:creationId xmlns:a16="http://schemas.microsoft.com/office/drawing/2014/main" id="{D6DCE6FE-9705-4F3A-A6AB-8C28F402DD0F}"/>
                </a:ext>
              </a:extLst>
            </p:cNvPr>
            <p:cNvSpPr/>
            <p:nvPr/>
          </p:nvSpPr>
          <p:spPr>
            <a:xfrm>
              <a:off x="1274399" y="1661159"/>
              <a:ext cx="0" cy="3461640"/>
            </a:xfrm>
            <a:custGeom>
              <a:avLst/>
              <a:gdLst/>
              <a:ahLst/>
              <a:cxnLst/>
              <a:rect l="0" t="0" r="0" b="0"/>
              <a:pathLst>
                <a:path h="3461640">
                  <a:moveTo>
                    <a:pt x="0" y="346164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4" name="pl63">
              <a:extLst>
                <a:ext uri="{FF2B5EF4-FFF2-40B4-BE49-F238E27FC236}">
                  <a16:creationId xmlns:a16="http://schemas.microsoft.com/office/drawing/2014/main" id="{1F34F098-C073-4C3D-B07C-ADF3ECE4485E}"/>
                </a:ext>
              </a:extLst>
            </p:cNvPr>
            <p:cNvSpPr/>
            <p:nvPr/>
          </p:nvSpPr>
          <p:spPr>
            <a:xfrm>
              <a:off x="1182959" y="512280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5" name="pl64">
              <a:extLst>
                <a:ext uri="{FF2B5EF4-FFF2-40B4-BE49-F238E27FC236}">
                  <a16:creationId xmlns:a16="http://schemas.microsoft.com/office/drawing/2014/main" id="{DF10CB13-C91F-417E-9F27-AACF84A36517}"/>
                </a:ext>
              </a:extLst>
            </p:cNvPr>
            <p:cNvSpPr/>
            <p:nvPr/>
          </p:nvSpPr>
          <p:spPr>
            <a:xfrm>
              <a:off x="1182959" y="4503211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6" name="pl65">
              <a:extLst>
                <a:ext uri="{FF2B5EF4-FFF2-40B4-BE49-F238E27FC236}">
                  <a16:creationId xmlns:a16="http://schemas.microsoft.com/office/drawing/2014/main" id="{28D397C1-E2BF-4E0E-BA8F-D1CB317AAD31}"/>
                </a:ext>
              </a:extLst>
            </p:cNvPr>
            <p:cNvSpPr/>
            <p:nvPr/>
          </p:nvSpPr>
          <p:spPr>
            <a:xfrm>
              <a:off x="1182959" y="3883623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7" name="pl66">
              <a:extLst>
                <a:ext uri="{FF2B5EF4-FFF2-40B4-BE49-F238E27FC236}">
                  <a16:creationId xmlns:a16="http://schemas.microsoft.com/office/drawing/2014/main" id="{90FB758A-1EBF-47C9-B528-0B6CCAF3F181}"/>
                </a:ext>
              </a:extLst>
            </p:cNvPr>
            <p:cNvSpPr/>
            <p:nvPr/>
          </p:nvSpPr>
          <p:spPr>
            <a:xfrm>
              <a:off x="1182959" y="3264035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8" name="pl67">
              <a:extLst>
                <a:ext uri="{FF2B5EF4-FFF2-40B4-BE49-F238E27FC236}">
                  <a16:creationId xmlns:a16="http://schemas.microsoft.com/office/drawing/2014/main" id="{8097B52E-E9B9-4F97-9DE2-6D4B9DF02C2F}"/>
                </a:ext>
              </a:extLst>
            </p:cNvPr>
            <p:cNvSpPr/>
            <p:nvPr/>
          </p:nvSpPr>
          <p:spPr>
            <a:xfrm>
              <a:off x="1182959" y="2644446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59" name="pl68">
              <a:extLst>
                <a:ext uri="{FF2B5EF4-FFF2-40B4-BE49-F238E27FC236}">
                  <a16:creationId xmlns:a16="http://schemas.microsoft.com/office/drawing/2014/main" id="{C5AD948E-5241-40F5-9866-09259369C22E}"/>
                </a:ext>
              </a:extLst>
            </p:cNvPr>
            <p:cNvSpPr/>
            <p:nvPr/>
          </p:nvSpPr>
          <p:spPr>
            <a:xfrm>
              <a:off x="1182959" y="2024858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60" name="tx69">
              <a:extLst>
                <a:ext uri="{FF2B5EF4-FFF2-40B4-BE49-F238E27FC236}">
                  <a16:creationId xmlns:a16="http://schemas.microsoft.com/office/drawing/2014/main" id="{AE1A0178-18A3-4005-8A4C-407015227D9B}"/>
                </a:ext>
              </a:extLst>
            </p:cNvPr>
            <p:cNvSpPr/>
            <p:nvPr/>
          </p:nvSpPr>
          <p:spPr>
            <a:xfrm>
              <a:off x="1013824" y="5070610"/>
              <a:ext cx="77694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139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361" name="tx70">
              <a:extLst>
                <a:ext uri="{FF2B5EF4-FFF2-40B4-BE49-F238E27FC236}">
                  <a16:creationId xmlns:a16="http://schemas.microsoft.com/office/drawing/2014/main" id="{F86D0C55-F071-4E2A-8081-AAAC799B2197}"/>
                </a:ext>
              </a:extLst>
            </p:cNvPr>
            <p:cNvSpPr/>
            <p:nvPr/>
          </p:nvSpPr>
          <p:spPr>
            <a:xfrm>
              <a:off x="780741" y="4451022"/>
              <a:ext cx="310777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1000</a:t>
              </a:r>
            </a:p>
          </p:txBody>
        </p:sp>
        <p:sp>
          <p:nvSpPr>
            <p:cNvPr id="362" name="tx71">
              <a:extLst>
                <a:ext uri="{FF2B5EF4-FFF2-40B4-BE49-F238E27FC236}">
                  <a16:creationId xmlns:a16="http://schemas.microsoft.com/office/drawing/2014/main" id="{9156591E-AF28-4954-B4EC-33E45327D658}"/>
                </a:ext>
              </a:extLst>
            </p:cNvPr>
            <p:cNvSpPr/>
            <p:nvPr/>
          </p:nvSpPr>
          <p:spPr>
            <a:xfrm>
              <a:off x="780741" y="3831434"/>
              <a:ext cx="310777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2000</a:t>
              </a:r>
            </a:p>
          </p:txBody>
        </p:sp>
        <p:sp>
          <p:nvSpPr>
            <p:cNvPr id="363" name="tx72">
              <a:extLst>
                <a:ext uri="{FF2B5EF4-FFF2-40B4-BE49-F238E27FC236}">
                  <a16:creationId xmlns:a16="http://schemas.microsoft.com/office/drawing/2014/main" id="{1339296F-CF4F-4BF8-8D6F-6CE6FE9E40ED}"/>
                </a:ext>
              </a:extLst>
            </p:cNvPr>
            <p:cNvSpPr/>
            <p:nvPr/>
          </p:nvSpPr>
          <p:spPr>
            <a:xfrm>
              <a:off x="780741" y="3211845"/>
              <a:ext cx="310777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3000</a:t>
              </a:r>
            </a:p>
          </p:txBody>
        </p:sp>
        <p:sp>
          <p:nvSpPr>
            <p:cNvPr id="364" name="tx73">
              <a:extLst>
                <a:ext uri="{FF2B5EF4-FFF2-40B4-BE49-F238E27FC236}">
                  <a16:creationId xmlns:a16="http://schemas.microsoft.com/office/drawing/2014/main" id="{C7FCBC1F-34A1-435B-BFC1-956C3C1392F5}"/>
                </a:ext>
              </a:extLst>
            </p:cNvPr>
            <p:cNvSpPr/>
            <p:nvPr/>
          </p:nvSpPr>
          <p:spPr>
            <a:xfrm>
              <a:off x="780741" y="2592257"/>
              <a:ext cx="310777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4000</a:t>
              </a:r>
            </a:p>
          </p:txBody>
        </p:sp>
        <p:sp>
          <p:nvSpPr>
            <p:cNvPr id="365" name="tx74">
              <a:extLst>
                <a:ext uri="{FF2B5EF4-FFF2-40B4-BE49-F238E27FC236}">
                  <a16:creationId xmlns:a16="http://schemas.microsoft.com/office/drawing/2014/main" id="{1DE76DBD-98D8-4294-8B96-F3BDEE94B00F}"/>
                </a:ext>
              </a:extLst>
            </p:cNvPr>
            <p:cNvSpPr/>
            <p:nvPr/>
          </p:nvSpPr>
          <p:spPr>
            <a:xfrm>
              <a:off x="780741" y="1972669"/>
              <a:ext cx="310777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5000</a:t>
              </a:r>
            </a:p>
          </p:txBody>
        </p:sp>
        <p:sp>
          <p:nvSpPr>
            <p:cNvPr id="366" name="pl75">
              <a:extLst>
                <a:ext uri="{FF2B5EF4-FFF2-40B4-BE49-F238E27FC236}">
                  <a16:creationId xmlns:a16="http://schemas.microsoft.com/office/drawing/2014/main" id="{BBCC1F76-585D-42E9-B569-5423A8901F55}"/>
                </a:ext>
              </a:extLst>
            </p:cNvPr>
            <p:cNvSpPr/>
            <p:nvPr/>
          </p:nvSpPr>
          <p:spPr>
            <a:xfrm>
              <a:off x="1607655" y="5122800"/>
              <a:ext cx="5745807" cy="0"/>
            </a:xfrm>
            <a:custGeom>
              <a:avLst/>
              <a:gdLst/>
              <a:ahLst/>
              <a:cxnLst/>
              <a:rect l="0" t="0" r="0" b="0"/>
              <a:pathLst>
                <a:path w="5745807">
                  <a:moveTo>
                    <a:pt x="0" y="0"/>
                  </a:moveTo>
                  <a:lnTo>
                    <a:pt x="5745807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67" name="pl76">
              <a:extLst>
                <a:ext uri="{FF2B5EF4-FFF2-40B4-BE49-F238E27FC236}">
                  <a16:creationId xmlns:a16="http://schemas.microsoft.com/office/drawing/2014/main" id="{D4D8A3E8-84E0-4691-80E2-452A5754439B}"/>
                </a:ext>
              </a:extLst>
            </p:cNvPr>
            <p:cNvSpPr/>
            <p:nvPr/>
          </p:nvSpPr>
          <p:spPr>
            <a:xfrm>
              <a:off x="1607655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68" name="pl77">
              <a:extLst>
                <a:ext uri="{FF2B5EF4-FFF2-40B4-BE49-F238E27FC236}">
                  <a16:creationId xmlns:a16="http://schemas.microsoft.com/office/drawing/2014/main" id="{4E6999BA-F41D-4D3D-8E69-9AC9213416B5}"/>
                </a:ext>
              </a:extLst>
            </p:cNvPr>
            <p:cNvSpPr/>
            <p:nvPr/>
          </p:nvSpPr>
          <p:spPr>
            <a:xfrm>
              <a:off x="1837488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69" name="pl78">
              <a:extLst>
                <a:ext uri="{FF2B5EF4-FFF2-40B4-BE49-F238E27FC236}">
                  <a16:creationId xmlns:a16="http://schemas.microsoft.com/office/drawing/2014/main" id="{A6620675-2FB6-4793-ABC8-01185F5C8E73}"/>
                </a:ext>
              </a:extLst>
            </p:cNvPr>
            <p:cNvSpPr/>
            <p:nvPr/>
          </p:nvSpPr>
          <p:spPr>
            <a:xfrm>
              <a:off x="2067320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0" name="pl79">
              <a:extLst>
                <a:ext uri="{FF2B5EF4-FFF2-40B4-BE49-F238E27FC236}">
                  <a16:creationId xmlns:a16="http://schemas.microsoft.com/office/drawing/2014/main" id="{6465C727-C81A-4078-A1CD-E2AF018F20E6}"/>
                </a:ext>
              </a:extLst>
            </p:cNvPr>
            <p:cNvSpPr/>
            <p:nvPr/>
          </p:nvSpPr>
          <p:spPr>
            <a:xfrm>
              <a:off x="2297152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1" name="pl80">
              <a:extLst>
                <a:ext uri="{FF2B5EF4-FFF2-40B4-BE49-F238E27FC236}">
                  <a16:creationId xmlns:a16="http://schemas.microsoft.com/office/drawing/2014/main" id="{6332B5C8-42EE-474A-BC89-5E9194CC9F8A}"/>
                </a:ext>
              </a:extLst>
            </p:cNvPr>
            <p:cNvSpPr/>
            <p:nvPr/>
          </p:nvSpPr>
          <p:spPr>
            <a:xfrm>
              <a:off x="2526985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2" name="pl81">
              <a:extLst>
                <a:ext uri="{FF2B5EF4-FFF2-40B4-BE49-F238E27FC236}">
                  <a16:creationId xmlns:a16="http://schemas.microsoft.com/office/drawing/2014/main" id="{885F86F6-1B0C-4438-8CC8-907016C2C974}"/>
                </a:ext>
              </a:extLst>
            </p:cNvPr>
            <p:cNvSpPr/>
            <p:nvPr/>
          </p:nvSpPr>
          <p:spPr>
            <a:xfrm>
              <a:off x="2756817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3" name="pl82">
              <a:extLst>
                <a:ext uri="{FF2B5EF4-FFF2-40B4-BE49-F238E27FC236}">
                  <a16:creationId xmlns:a16="http://schemas.microsoft.com/office/drawing/2014/main" id="{BD009B3B-621F-4DB1-8AF9-856B495F25AE}"/>
                </a:ext>
              </a:extLst>
            </p:cNvPr>
            <p:cNvSpPr/>
            <p:nvPr/>
          </p:nvSpPr>
          <p:spPr>
            <a:xfrm>
              <a:off x="2986649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4" name="pl83">
              <a:extLst>
                <a:ext uri="{FF2B5EF4-FFF2-40B4-BE49-F238E27FC236}">
                  <a16:creationId xmlns:a16="http://schemas.microsoft.com/office/drawing/2014/main" id="{FDE83655-6F5B-411D-9C01-1D28942A399C}"/>
                </a:ext>
              </a:extLst>
            </p:cNvPr>
            <p:cNvSpPr/>
            <p:nvPr/>
          </p:nvSpPr>
          <p:spPr>
            <a:xfrm>
              <a:off x="3216481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5" name="pl84">
              <a:extLst>
                <a:ext uri="{FF2B5EF4-FFF2-40B4-BE49-F238E27FC236}">
                  <a16:creationId xmlns:a16="http://schemas.microsoft.com/office/drawing/2014/main" id="{DDF5377E-AA39-4710-9747-75BB18DA9BBE}"/>
                </a:ext>
              </a:extLst>
            </p:cNvPr>
            <p:cNvSpPr/>
            <p:nvPr/>
          </p:nvSpPr>
          <p:spPr>
            <a:xfrm>
              <a:off x="3446314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6" name="pl85">
              <a:extLst>
                <a:ext uri="{FF2B5EF4-FFF2-40B4-BE49-F238E27FC236}">
                  <a16:creationId xmlns:a16="http://schemas.microsoft.com/office/drawing/2014/main" id="{DA1B5080-4FAF-4E51-8E0E-AF0EB8DDA492}"/>
                </a:ext>
              </a:extLst>
            </p:cNvPr>
            <p:cNvSpPr/>
            <p:nvPr/>
          </p:nvSpPr>
          <p:spPr>
            <a:xfrm>
              <a:off x="3676146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7" name="pl86">
              <a:extLst>
                <a:ext uri="{FF2B5EF4-FFF2-40B4-BE49-F238E27FC236}">
                  <a16:creationId xmlns:a16="http://schemas.microsoft.com/office/drawing/2014/main" id="{2215B3E9-FBBB-4471-AE95-E1AF71F45860}"/>
                </a:ext>
              </a:extLst>
            </p:cNvPr>
            <p:cNvSpPr/>
            <p:nvPr/>
          </p:nvSpPr>
          <p:spPr>
            <a:xfrm>
              <a:off x="3905978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8" name="pl87">
              <a:extLst>
                <a:ext uri="{FF2B5EF4-FFF2-40B4-BE49-F238E27FC236}">
                  <a16:creationId xmlns:a16="http://schemas.microsoft.com/office/drawing/2014/main" id="{3D339731-AB68-4E7E-840F-029CCE01BD1E}"/>
                </a:ext>
              </a:extLst>
            </p:cNvPr>
            <p:cNvSpPr/>
            <p:nvPr/>
          </p:nvSpPr>
          <p:spPr>
            <a:xfrm>
              <a:off x="4135811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79" name="pl88">
              <a:extLst>
                <a:ext uri="{FF2B5EF4-FFF2-40B4-BE49-F238E27FC236}">
                  <a16:creationId xmlns:a16="http://schemas.microsoft.com/office/drawing/2014/main" id="{358B89A2-ADFD-4943-A0D9-FC19420987F4}"/>
                </a:ext>
              </a:extLst>
            </p:cNvPr>
            <p:cNvSpPr/>
            <p:nvPr/>
          </p:nvSpPr>
          <p:spPr>
            <a:xfrm>
              <a:off x="4365643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0" name="pl89">
              <a:extLst>
                <a:ext uri="{FF2B5EF4-FFF2-40B4-BE49-F238E27FC236}">
                  <a16:creationId xmlns:a16="http://schemas.microsoft.com/office/drawing/2014/main" id="{F875DF40-F717-43EA-90B9-D2C4A49D5544}"/>
                </a:ext>
              </a:extLst>
            </p:cNvPr>
            <p:cNvSpPr/>
            <p:nvPr/>
          </p:nvSpPr>
          <p:spPr>
            <a:xfrm>
              <a:off x="4595475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1" name="pl90">
              <a:extLst>
                <a:ext uri="{FF2B5EF4-FFF2-40B4-BE49-F238E27FC236}">
                  <a16:creationId xmlns:a16="http://schemas.microsoft.com/office/drawing/2014/main" id="{8F1B5D48-9ED4-4F12-BA35-E19CC6CB3263}"/>
                </a:ext>
              </a:extLst>
            </p:cNvPr>
            <p:cNvSpPr/>
            <p:nvPr/>
          </p:nvSpPr>
          <p:spPr>
            <a:xfrm>
              <a:off x="4825307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2" name="pl91">
              <a:extLst>
                <a:ext uri="{FF2B5EF4-FFF2-40B4-BE49-F238E27FC236}">
                  <a16:creationId xmlns:a16="http://schemas.microsoft.com/office/drawing/2014/main" id="{D1F14060-EF50-4930-A745-A1A20D5387E5}"/>
                </a:ext>
              </a:extLst>
            </p:cNvPr>
            <p:cNvSpPr/>
            <p:nvPr/>
          </p:nvSpPr>
          <p:spPr>
            <a:xfrm>
              <a:off x="5055140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3" name="pl92">
              <a:extLst>
                <a:ext uri="{FF2B5EF4-FFF2-40B4-BE49-F238E27FC236}">
                  <a16:creationId xmlns:a16="http://schemas.microsoft.com/office/drawing/2014/main" id="{1D75F0E1-C643-4D05-80DD-E3B4CC1D21F1}"/>
                </a:ext>
              </a:extLst>
            </p:cNvPr>
            <p:cNvSpPr/>
            <p:nvPr/>
          </p:nvSpPr>
          <p:spPr>
            <a:xfrm>
              <a:off x="5284972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4" name="pl93">
              <a:extLst>
                <a:ext uri="{FF2B5EF4-FFF2-40B4-BE49-F238E27FC236}">
                  <a16:creationId xmlns:a16="http://schemas.microsoft.com/office/drawing/2014/main" id="{67E1C8E4-A421-4BAF-987B-F02E9396B124}"/>
                </a:ext>
              </a:extLst>
            </p:cNvPr>
            <p:cNvSpPr/>
            <p:nvPr/>
          </p:nvSpPr>
          <p:spPr>
            <a:xfrm>
              <a:off x="5514804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5" name="pl94">
              <a:extLst>
                <a:ext uri="{FF2B5EF4-FFF2-40B4-BE49-F238E27FC236}">
                  <a16:creationId xmlns:a16="http://schemas.microsoft.com/office/drawing/2014/main" id="{F14CF360-2C01-45DA-8873-93CE524FED15}"/>
                </a:ext>
              </a:extLst>
            </p:cNvPr>
            <p:cNvSpPr/>
            <p:nvPr/>
          </p:nvSpPr>
          <p:spPr>
            <a:xfrm>
              <a:off x="5744637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6" name="pl95">
              <a:extLst>
                <a:ext uri="{FF2B5EF4-FFF2-40B4-BE49-F238E27FC236}">
                  <a16:creationId xmlns:a16="http://schemas.microsoft.com/office/drawing/2014/main" id="{E2A93BD1-608A-404C-A82B-5859B6DB19D3}"/>
                </a:ext>
              </a:extLst>
            </p:cNvPr>
            <p:cNvSpPr/>
            <p:nvPr/>
          </p:nvSpPr>
          <p:spPr>
            <a:xfrm>
              <a:off x="5974469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7" name="pl96">
              <a:extLst>
                <a:ext uri="{FF2B5EF4-FFF2-40B4-BE49-F238E27FC236}">
                  <a16:creationId xmlns:a16="http://schemas.microsoft.com/office/drawing/2014/main" id="{37142319-FC0F-4FE8-963D-DCE4AE24871D}"/>
                </a:ext>
              </a:extLst>
            </p:cNvPr>
            <p:cNvSpPr/>
            <p:nvPr/>
          </p:nvSpPr>
          <p:spPr>
            <a:xfrm>
              <a:off x="6204301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8" name="pl97">
              <a:extLst>
                <a:ext uri="{FF2B5EF4-FFF2-40B4-BE49-F238E27FC236}">
                  <a16:creationId xmlns:a16="http://schemas.microsoft.com/office/drawing/2014/main" id="{F9FABA97-23CF-4FAD-AAF1-79BBB4255D91}"/>
                </a:ext>
              </a:extLst>
            </p:cNvPr>
            <p:cNvSpPr/>
            <p:nvPr/>
          </p:nvSpPr>
          <p:spPr>
            <a:xfrm>
              <a:off x="6434133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89" name="pl98">
              <a:extLst>
                <a:ext uri="{FF2B5EF4-FFF2-40B4-BE49-F238E27FC236}">
                  <a16:creationId xmlns:a16="http://schemas.microsoft.com/office/drawing/2014/main" id="{E3064D47-109F-49A4-9284-8EE9DC48CE8D}"/>
                </a:ext>
              </a:extLst>
            </p:cNvPr>
            <p:cNvSpPr/>
            <p:nvPr/>
          </p:nvSpPr>
          <p:spPr>
            <a:xfrm>
              <a:off x="6663966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0" name="pl99">
              <a:extLst>
                <a:ext uri="{FF2B5EF4-FFF2-40B4-BE49-F238E27FC236}">
                  <a16:creationId xmlns:a16="http://schemas.microsoft.com/office/drawing/2014/main" id="{BFFB7C8E-8E16-4E6E-A3D0-038FD100EF70}"/>
                </a:ext>
              </a:extLst>
            </p:cNvPr>
            <p:cNvSpPr/>
            <p:nvPr/>
          </p:nvSpPr>
          <p:spPr>
            <a:xfrm>
              <a:off x="6893798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1" name="pl100">
              <a:extLst>
                <a:ext uri="{FF2B5EF4-FFF2-40B4-BE49-F238E27FC236}">
                  <a16:creationId xmlns:a16="http://schemas.microsoft.com/office/drawing/2014/main" id="{4A16C2AC-8E6A-45E4-BC45-9CF710D58EA3}"/>
                </a:ext>
              </a:extLst>
            </p:cNvPr>
            <p:cNvSpPr/>
            <p:nvPr/>
          </p:nvSpPr>
          <p:spPr>
            <a:xfrm>
              <a:off x="7123630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2" name="pl101">
              <a:extLst>
                <a:ext uri="{FF2B5EF4-FFF2-40B4-BE49-F238E27FC236}">
                  <a16:creationId xmlns:a16="http://schemas.microsoft.com/office/drawing/2014/main" id="{D3B05BF2-A248-4A97-9526-032AE14E3278}"/>
                </a:ext>
              </a:extLst>
            </p:cNvPr>
            <p:cNvSpPr/>
            <p:nvPr/>
          </p:nvSpPr>
          <p:spPr>
            <a:xfrm>
              <a:off x="7353463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393" name="tx102">
              <a:extLst>
                <a:ext uri="{FF2B5EF4-FFF2-40B4-BE49-F238E27FC236}">
                  <a16:creationId xmlns:a16="http://schemas.microsoft.com/office/drawing/2014/main" id="{CE5269F8-A5F6-4B94-8876-E7D510961067}"/>
                </a:ext>
              </a:extLst>
            </p:cNvPr>
            <p:cNvSpPr/>
            <p:nvPr/>
          </p:nvSpPr>
          <p:spPr>
            <a:xfrm rot="-5400000">
              <a:off x="1397026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2018-12</a:t>
              </a:r>
            </a:p>
          </p:txBody>
        </p:sp>
        <p:sp>
          <p:nvSpPr>
            <p:cNvPr id="394" name="tx103">
              <a:extLst>
                <a:ext uri="{FF2B5EF4-FFF2-40B4-BE49-F238E27FC236}">
                  <a16:creationId xmlns:a16="http://schemas.microsoft.com/office/drawing/2014/main" id="{A9185CD7-2532-4E8E-BAE2-867E12725C0E}"/>
                </a:ext>
              </a:extLst>
            </p:cNvPr>
            <p:cNvSpPr/>
            <p:nvPr/>
          </p:nvSpPr>
          <p:spPr>
            <a:xfrm rot="-5400000">
              <a:off x="1626859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2019-01</a:t>
              </a:r>
            </a:p>
          </p:txBody>
        </p:sp>
        <p:sp>
          <p:nvSpPr>
            <p:cNvPr id="395" name="tx104">
              <a:extLst>
                <a:ext uri="{FF2B5EF4-FFF2-40B4-BE49-F238E27FC236}">
                  <a16:creationId xmlns:a16="http://schemas.microsoft.com/office/drawing/2014/main" id="{23F5621F-9736-4F4A-AA4C-BBF8ED9B3280}"/>
                </a:ext>
              </a:extLst>
            </p:cNvPr>
            <p:cNvSpPr/>
            <p:nvPr/>
          </p:nvSpPr>
          <p:spPr>
            <a:xfrm rot="-5400000">
              <a:off x="1856691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2019-02</a:t>
              </a:r>
            </a:p>
          </p:txBody>
        </p:sp>
        <p:sp>
          <p:nvSpPr>
            <p:cNvPr id="396" name="tx105">
              <a:extLst>
                <a:ext uri="{FF2B5EF4-FFF2-40B4-BE49-F238E27FC236}">
                  <a16:creationId xmlns:a16="http://schemas.microsoft.com/office/drawing/2014/main" id="{66396934-D933-4F8F-8E00-09BDFFBB7102}"/>
                </a:ext>
              </a:extLst>
            </p:cNvPr>
            <p:cNvSpPr/>
            <p:nvPr/>
          </p:nvSpPr>
          <p:spPr>
            <a:xfrm rot="-5400000">
              <a:off x="2086523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2019-03</a:t>
              </a:r>
            </a:p>
          </p:txBody>
        </p:sp>
        <p:sp>
          <p:nvSpPr>
            <p:cNvPr id="397" name="tx106">
              <a:extLst>
                <a:ext uri="{FF2B5EF4-FFF2-40B4-BE49-F238E27FC236}">
                  <a16:creationId xmlns:a16="http://schemas.microsoft.com/office/drawing/2014/main" id="{51B2DA93-297B-43A8-8683-D4F94D02B043}"/>
                </a:ext>
              </a:extLst>
            </p:cNvPr>
            <p:cNvSpPr/>
            <p:nvPr/>
          </p:nvSpPr>
          <p:spPr>
            <a:xfrm rot="-5400000">
              <a:off x="2316355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2019-04</a:t>
              </a:r>
            </a:p>
          </p:txBody>
        </p:sp>
        <p:sp>
          <p:nvSpPr>
            <p:cNvPr id="398" name="tx107">
              <a:extLst>
                <a:ext uri="{FF2B5EF4-FFF2-40B4-BE49-F238E27FC236}">
                  <a16:creationId xmlns:a16="http://schemas.microsoft.com/office/drawing/2014/main" id="{E23F986E-0428-47F4-B886-F4607C1B2ABD}"/>
                </a:ext>
              </a:extLst>
            </p:cNvPr>
            <p:cNvSpPr/>
            <p:nvPr/>
          </p:nvSpPr>
          <p:spPr>
            <a:xfrm rot="-5400000">
              <a:off x="2546188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2019-05</a:t>
              </a:r>
            </a:p>
          </p:txBody>
        </p:sp>
        <p:sp>
          <p:nvSpPr>
            <p:cNvPr id="399" name="tx108">
              <a:extLst>
                <a:ext uri="{FF2B5EF4-FFF2-40B4-BE49-F238E27FC236}">
                  <a16:creationId xmlns:a16="http://schemas.microsoft.com/office/drawing/2014/main" id="{700B6E79-9261-4D3A-B8F5-6195785B3353}"/>
                </a:ext>
              </a:extLst>
            </p:cNvPr>
            <p:cNvSpPr/>
            <p:nvPr/>
          </p:nvSpPr>
          <p:spPr>
            <a:xfrm rot="-5400000">
              <a:off x="2776020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2019-06</a:t>
              </a:r>
            </a:p>
          </p:txBody>
        </p:sp>
        <p:sp>
          <p:nvSpPr>
            <p:cNvPr id="400" name="tx109">
              <a:extLst>
                <a:ext uri="{FF2B5EF4-FFF2-40B4-BE49-F238E27FC236}">
                  <a16:creationId xmlns:a16="http://schemas.microsoft.com/office/drawing/2014/main" id="{F7F06F6B-E257-4FDC-85BC-56E6D84AB108}"/>
                </a:ext>
              </a:extLst>
            </p:cNvPr>
            <p:cNvSpPr/>
            <p:nvPr/>
          </p:nvSpPr>
          <p:spPr>
            <a:xfrm rot="-5400000">
              <a:off x="3005852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2019-07</a:t>
              </a:r>
            </a:p>
          </p:txBody>
        </p:sp>
        <p:sp>
          <p:nvSpPr>
            <p:cNvPr id="401" name="tx110">
              <a:extLst>
                <a:ext uri="{FF2B5EF4-FFF2-40B4-BE49-F238E27FC236}">
                  <a16:creationId xmlns:a16="http://schemas.microsoft.com/office/drawing/2014/main" id="{439D4C93-310E-4DBF-A9C6-FC7CBFD54494}"/>
                </a:ext>
              </a:extLst>
            </p:cNvPr>
            <p:cNvSpPr/>
            <p:nvPr/>
          </p:nvSpPr>
          <p:spPr>
            <a:xfrm rot="-5400000">
              <a:off x="3235685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2019-08</a:t>
              </a:r>
            </a:p>
          </p:txBody>
        </p:sp>
        <p:sp>
          <p:nvSpPr>
            <p:cNvPr id="402" name="tx111">
              <a:extLst>
                <a:ext uri="{FF2B5EF4-FFF2-40B4-BE49-F238E27FC236}">
                  <a16:creationId xmlns:a16="http://schemas.microsoft.com/office/drawing/2014/main" id="{5AD56500-B2D7-41CD-8DE3-188C961D13DA}"/>
                </a:ext>
              </a:extLst>
            </p:cNvPr>
            <p:cNvSpPr/>
            <p:nvPr/>
          </p:nvSpPr>
          <p:spPr>
            <a:xfrm rot="-5400000">
              <a:off x="3465517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2019-09</a:t>
              </a:r>
            </a:p>
          </p:txBody>
        </p:sp>
        <p:sp>
          <p:nvSpPr>
            <p:cNvPr id="403" name="tx112">
              <a:extLst>
                <a:ext uri="{FF2B5EF4-FFF2-40B4-BE49-F238E27FC236}">
                  <a16:creationId xmlns:a16="http://schemas.microsoft.com/office/drawing/2014/main" id="{B7581F99-17B4-4F1D-87A6-24146D9E2C14}"/>
                </a:ext>
              </a:extLst>
            </p:cNvPr>
            <p:cNvSpPr/>
            <p:nvPr/>
          </p:nvSpPr>
          <p:spPr>
            <a:xfrm rot="-5400000">
              <a:off x="3695349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2019-10</a:t>
              </a:r>
            </a:p>
          </p:txBody>
        </p:sp>
        <p:sp>
          <p:nvSpPr>
            <p:cNvPr id="404" name="tx113">
              <a:extLst>
                <a:ext uri="{FF2B5EF4-FFF2-40B4-BE49-F238E27FC236}">
                  <a16:creationId xmlns:a16="http://schemas.microsoft.com/office/drawing/2014/main" id="{045310A8-1949-4AA3-AA8E-DDE9FC4F40AD}"/>
                </a:ext>
              </a:extLst>
            </p:cNvPr>
            <p:cNvSpPr/>
            <p:nvPr/>
          </p:nvSpPr>
          <p:spPr>
            <a:xfrm rot="-5400000">
              <a:off x="3925182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2019-11</a:t>
              </a:r>
            </a:p>
          </p:txBody>
        </p:sp>
        <p:sp>
          <p:nvSpPr>
            <p:cNvPr id="405" name="tx114">
              <a:extLst>
                <a:ext uri="{FF2B5EF4-FFF2-40B4-BE49-F238E27FC236}">
                  <a16:creationId xmlns:a16="http://schemas.microsoft.com/office/drawing/2014/main" id="{A7700FB7-46E1-4F02-8C64-D07D1EEF4543}"/>
                </a:ext>
              </a:extLst>
            </p:cNvPr>
            <p:cNvSpPr/>
            <p:nvPr/>
          </p:nvSpPr>
          <p:spPr>
            <a:xfrm rot="-5400000">
              <a:off x="4155014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2019-12</a:t>
              </a:r>
            </a:p>
          </p:txBody>
        </p:sp>
        <p:sp>
          <p:nvSpPr>
            <p:cNvPr id="406" name="tx115">
              <a:extLst>
                <a:ext uri="{FF2B5EF4-FFF2-40B4-BE49-F238E27FC236}">
                  <a16:creationId xmlns:a16="http://schemas.microsoft.com/office/drawing/2014/main" id="{4A00A5D0-9ADE-4E49-95FE-5AE46015164A}"/>
                </a:ext>
              </a:extLst>
            </p:cNvPr>
            <p:cNvSpPr/>
            <p:nvPr/>
          </p:nvSpPr>
          <p:spPr>
            <a:xfrm rot="-5400000">
              <a:off x="4384846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2020-01</a:t>
              </a:r>
            </a:p>
          </p:txBody>
        </p:sp>
        <p:sp>
          <p:nvSpPr>
            <p:cNvPr id="407" name="tx116">
              <a:extLst>
                <a:ext uri="{FF2B5EF4-FFF2-40B4-BE49-F238E27FC236}">
                  <a16:creationId xmlns:a16="http://schemas.microsoft.com/office/drawing/2014/main" id="{001E4602-AC2C-45B8-8D6A-06C2C6654237}"/>
                </a:ext>
              </a:extLst>
            </p:cNvPr>
            <p:cNvSpPr/>
            <p:nvPr/>
          </p:nvSpPr>
          <p:spPr>
            <a:xfrm rot="-5400000">
              <a:off x="4614678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2020-02</a:t>
              </a:r>
            </a:p>
          </p:txBody>
        </p:sp>
        <p:sp>
          <p:nvSpPr>
            <p:cNvPr id="408" name="tx117">
              <a:extLst>
                <a:ext uri="{FF2B5EF4-FFF2-40B4-BE49-F238E27FC236}">
                  <a16:creationId xmlns:a16="http://schemas.microsoft.com/office/drawing/2014/main" id="{92CBB288-DEEA-45EA-AD5F-A084C14BD6BD}"/>
                </a:ext>
              </a:extLst>
            </p:cNvPr>
            <p:cNvSpPr/>
            <p:nvPr/>
          </p:nvSpPr>
          <p:spPr>
            <a:xfrm rot="-5400000">
              <a:off x="4844511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2020-03</a:t>
              </a:r>
            </a:p>
          </p:txBody>
        </p:sp>
        <p:sp>
          <p:nvSpPr>
            <p:cNvPr id="409" name="tx118">
              <a:extLst>
                <a:ext uri="{FF2B5EF4-FFF2-40B4-BE49-F238E27FC236}">
                  <a16:creationId xmlns:a16="http://schemas.microsoft.com/office/drawing/2014/main" id="{83981C34-111E-4773-968A-F836048F9CA4}"/>
                </a:ext>
              </a:extLst>
            </p:cNvPr>
            <p:cNvSpPr/>
            <p:nvPr/>
          </p:nvSpPr>
          <p:spPr>
            <a:xfrm rot="-5400000">
              <a:off x="5074343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2020-04</a:t>
              </a:r>
            </a:p>
          </p:txBody>
        </p:sp>
        <p:sp>
          <p:nvSpPr>
            <p:cNvPr id="410" name="tx119">
              <a:extLst>
                <a:ext uri="{FF2B5EF4-FFF2-40B4-BE49-F238E27FC236}">
                  <a16:creationId xmlns:a16="http://schemas.microsoft.com/office/drawing/2014/main" id="{9F9651C0-B2AE-4B46-A066-1ED0E9233B4B}"/>
                </a:ext>
              </a:extLst>
            </p:cNvPr>
            <p:cNvSpPr/>
            <p:nvPr/>
          </p:nvSpPr>
          <p:spPr>
            <a:xfrm rot="-5400000">
              <a:off x="5304175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2020-05</a:t>
              </a:r>
            </a:p>
          </p:txBody>
        </p:sp>
        <p:sp>
          <p:nvSpPr>
            <p:cNvPr id="411" name="tx120">
              <a:extLst>
                <a:ext uri="{FF2B5EF4-FFF2-40B4-BE49-F238E27FC236}">
                  <a16:creationId xmlns:a16="http://schemas.microsoft.com/office/drawing/2014/main" id="{252E546F-E2FA-41B5-82F7-CADF20F29147}"/>
                </a:ext>
              </a:extLst>
            </p:cNvPr>
            <p:cNvSpPr/>
            <p:nvPr/>
          </p:nvSpPr>
          <p:spPr>
            <a:xfrm rot="-5400000">
              <a:off x="5534008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2020-06</a:t>
              </a:r>
            </a:p>
          </p:txBody>
        </p:sp>
        <p:sp>
          <p:nvSpPr>
            <p:cNvPr id="412" name="tx121">
              <a:extLst>
                <a:ext uri="{FF2B5EF4-FFF2-40B4-BE49-F238E27FC236}">
                  <a16:creationId xmlns:a16="http://schemas.microsoft.com/office/drawing/2014/main" id="{06C5F474-E268-447C-B112-DBE93D4EB48C}"/>
                </a:ext>
              </a:extLst>
            </p:cNvPr>
            <p:cNvSpPr/>
            <p:nvPr/>
          </p:nvSpPr>
          <p:spPr>
            <a:xfrm rot="-5400000">
              <a:off x="5763840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2020-07</a:t>
              </a:r>
            </a:p>
          </p:txBody>
        </p:sp>
        <p:sp>
          <p:nvSpPr>
            <p:cNvPr id="413" name="tx122">
              <a:extLst>
                <a:ext uri="{FF2B5EF4-FFF2-40B4-BE49-F238E27FC236}">
                  <a16:creationId xmlns:a16="http://schemas.microsoft.com/office/drawing/2014/main" id="{44C5DD32-AF8D-44C1-B649-9DED7D3BF1F9}"/>
                </a:ext>
              </a:extLst>
            </p:cNvPr>
            <p:cNvSpPr/>
            <p:nvPr/>
          </p:nvSpPr>
          <p:spPr>
            <a:xfrm rot="-5400000">
              <a:off x="5993672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2020-08</a:t>
              </a:r>
            </a:p>
          </p:txBody>
        </p:sp>
        <p:sp>
          <p:nvSpPr>
            <p:cNvPr id="414" name="tx123">
              <a:extLst>
                <a:ext uri="{FF2B5EF4-FFF2-40B4-BE49-F238E27FC236}">
                  <a16:creationId xmlns:a16="http://schemas.microsoft.com/office/drawing/2014/main" id="{E26A48CC-645F-4762-A71D-E9619EF2333A}"/>
                </a:ext>
              </a:extLst>
            </p:cNvPr>
            <p:cNvSpPr/>
            <p:nvPr/>
          </p:nvSpPr>
          <p:spPr>
            <a:xfrm rot="-5400000">
              <a:off x="6223504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2020-09</a:t>
              </a:r>
            </a:p>
          </p:txBody>
        </p:sp>
        <p:sp>
          <p:nvSpPr>
            <p:cNvPr id="415" name="tx124">
              <a:extLst>
                <a:ext uri="{FF2B5EF4-FFF2-40B4-BE49-F238E27FC236}">
                  <a16:creationId xmlns:a16="http://schemas.microsoft.com/office/drawing/2014/main" id="{D2C53A23-2389-44CC-A539-C7B118C1636D}"/>
                </a:ext>
              </a:extLst>
            </p:cNvPr>
            <p:cNvSpPr/>
            <p:nvPr/>
          </p:nvSpPr>
          <p:spPr>
            <a:xfrm rot="-5400000">
              <a:off x="6453337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2020-10</a:t>
              </a:r>
            </a:p>
          </p:txBody>
        </p:sp>
        <p:sp>
          <p:nvSpPr>
            <p:cNvPr id="416" name="tx125">
              <a:extLst>
                <a:ext uri="{FF2B5EF4-FFF2-40B4-BE49-F238E27FC236}">
                  <a16:creationId xmlns:a16="http://schemas.microsoft.com/office/drawing/2014/main" id="{7BA36F2B-5256-473B-89CA-E733FAA7853F}"/>
                </a:ext>
              </a:extLst>
            </p:cNvPr>
            <p:cNvSpPr/>
            <p:nvPr/>
          </p:nvSpPr>
          <p:spPr>
            <a:xfrm rot="-5400000">
              <a:off x="6683169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2020-11</a:t>
              </a:r>
            </a:p>
          </p:txBody>
        </p:sp>
        <p:sp>
          <p:nvSpPr>
            <p:cNvPr id="417" name="tx126">
              <a:extLst>
                <a:ext uri="{FF2B5EF4-FFF2-40B4-BE49-F238E27FC236}">
                  <a16:creationId xmlns:a16="http://schemas.microsoft.com/office/drawing/2014/main" id="{6E1204B3-1EFB-4D70-9EFF-9601B4944A3A}"/>
                </a:ext>
              </a:extLst>
            </p:cNvPr>
            <p:cNvSpPr/>
            <p:nvPr/>
          </p:nvSpPr>
          <p:spPr>
            <a:xfrm rot="-5400000">
              <a:off x="6913001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2020-12</a:t>
              </a:r>
            </a:p>
          </p:txBody>
        </p:sp>
        <p:sp>
          <p:nvSpPr>
            <p:cNvPr id="418" name="tx127">
              <a:extLst>
                <a:ext uri="{FF2B5EF4-FFF2-40B4-BE49-F238E27FC236}">
                  <a16:creationId xmlns:a16="http://schemas.microsoft.com/office/drawing/2014/main" id="{C37F60B5-FD18-4011-823E-5D72CFFD022A}"/>
                </a:ext>
              </a:extLst>
            </p:cNvPr>
            <p:cNvSpPr/>
            <p:nvPr/>
          </p:nvSpPr>
          <p:spPr>
            <a:xfrm rot="-5400000">
              <a:off x="7142834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2021-01</a:t>
              </a:r>
            </a:p>
          </p:txBody>
        </p:sp>
        <p:sp>
          <p:nvSpPr>
            <p:cNvPr id="419" name="pl128">
              <a:extLst>
                <a:ext uri="{FF2B5EF4-FFF2-40B4-BE49-F238E27FC236}">
                  <a16:creationId xmlns:a16="http://schemas.microsoft.com/office/drawing/2014/main" id="{B25BBB15-ED7B-4C7D-96E3-35AB757609DD}"/>
                </a:ext>
              </a:extLst>
            </p:cNvPr>
            <p:cNvSpPr/>
            <p:nvPr/>
          </p:nvSpPr>
          <p:spPr>
            <a:xfrm>
              <a:off x="1274399" y="5122800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1" name="tx130">
              <a:extLst>
                <a:ext uri="{FF2B5EF4-FFF2-40B4-BE49-F238E27FC236}">
                  <a16:creationId xmlns:a16="http://schemas.microsoft.com/office/drawing/2014/main" id="{46C17DF4-E635-4A15-84BC-B60C4B2301DA}"/>
                </a:ext>
              </a:extLst>
            </p:cNvPr>
            <p:cNvSpPr/>
            <p:nvPr/>
          </p:nvSpPr>
          <p:spPr>
            <a:xfrm rot="-5400000">
              <a:off x="-486107" y="3335623"/>
              <a:ext cx="1872108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lang="es-419" sz="1000" b="1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Casos sarampión</a:t>
              </a:r>
            </a:p>
          </p:txBody>
        </p:sp>
        <p:sp>
          <p:nvSpPr>
            <p:cNvPr id="422" name="pl131">
              <a:extLst>
                <a:ext uri="{FF2B5EF4-FFF2-40B4-BE49-F238E27FC236}">
                  <a16:creationId xmlns:a16="http://schemas.microsoft.com/office/drawing/2014/main" id="{188321AC-D24D-4A4F-8FBE-1A59186900C4}"/>
                </a:ext>
              </a:extLst>
            </p:cNvPr>
            <p:cNvSpPr/>
            <p:nvPr/>
          </p:nvSpPr>
          <p:spPr>
            <a:xfrm>
              <a:off x="4595475" y="2238100"/>
              <a:ext cx="2757987" cy="2884677"/>
            </a:xfrm>
            <a:custGeom>
              <a:avLst/>
              <a:gdLst/>
              <a:ahLst/>
              <a:cxnLst/>
              <a:rect l="0" t="0" r="0" b="0"/>
              <a:pathLst>
                <a:path w="2757987" h="2884677">
                  <a:moveTo>
                    <a:pt x="0" y="2884677"/>
                  </a:moveTo>
                  <a:lnTo>
                    <a:pt x="229832" y="2882516"/>
                  </a:lnTo>
                  <a:lnTo>
                    <a:pt x="459664" y="2733747"/>
                  </a:lnTo>
                  <a:lnTo>
                    <a:pt x="689496" y="2503264"/>
                  </a:lnTo>
                  <a:lnTo>
                    <a:pt x="919329" y="1979655"/>
                  </a:lnTo>
                  <a:lnTo>
                    <a:pt x="1149161" y="1307737"/>
                  </a:lnTo>
                  <a:lnTo>
                    <a:pt x="1378993" y="1529393"/>
                  </a:lnTo>
                  <a:lnTo>
                    <a:pt x="1608826" y="1795139"/>
                  </a:lnTo>
                  <a:lnTo>
                    <a:pt x="1838658" y="1520916"/>
                  </a:lnTo>
                  <a:lnTo>
                    <a:pt x="2068490" y="962829"/>
                  </a:lnTo>
                  <a:lnTo>
                    <a:pt x="2298322" y="0"/>
                  </a:lnTo>
                  <a:lnTo>
                    <a:pt x="2528155" y="521149"/>
                  </a:lnTo>
                  <a:lnTo>
                    <a:pt x="2757987" y="2134761"/>
                  </a:lnTo>
                </a:path>
              </a:pathLst>
            </a:custGeom>
            <a:ln w="23812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3" name="pl132">
              <a:extLst>
                <a:ext uri="{FF2B5EF4-FFF2-40B4-BE49-F238E27FC236}">
                  <a16:creationId xmlns:a16="http://schemas.microsoft.com/office/drawing/2014/main" id="{2AE0C44D-ADB2-4094-839D-0537D103794B}"/>
                </a:ext>
              </a:extLst>
            </p:cNvPr>
            <p:cNvSpPr/>
            <p:nvPr/>
          </p:nvSpPr>
          <p:spPr>
            <a:xfrm>
              <a:off x="7686720" y="1702416"/>
              <a:ext cx="0" cy="3420383"/>
            </a:xfrm>
            <a:custGeom>
              <a:avLst/>
              <a:gdLst/>
              <a:ahLst/>
              <a:cxnLst/>
              <a:rect l="0" t="0" r="0" b="0"/>
              <a:pathLst>
                <a:path h="3420383">
                  <a:moveTo>
                    <a:pt x="0" y="3420383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4" name="pl133">
              <a:extLst>
                <a:ext uri="{FF2B5EF4-FFF2-40B4-BE49-F238E27FC236}">
                  <a16:creationId xmlns:a16="http://schemas.microsoft.com/office/drawing/2014/main" id="{83B68F97-166A-4C2F-94EF-2D71FCA266A0}"/>
                </a:ext>
              </a:extLst>
            </p:cNvPr>
            <p:cNvSpPr/>
            <p:nvPr/>
          </p:nvSpPr>
          <p:spPr>
            <a:xfrm>
              <a:off x="7686720" y="512280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5" name="pl134">
              <a:extLst>
                <a:ext uri="{FF2B5EF4-FFF2-40B4-BE49-F238E27FC236}">
                  <a16:creationId xmlns:a16="http://schemas.microsoft.com/office/drawing/2014/main" id="{5DED702D-DA0A-46C6-A3F4-DE671738A002}"/>
                </a:ext>
              </a:extLst>
            </p:cNvPr>
            <p:cNvSpPr/>
            <p:nvPr/>
          </p:nvSpPr>
          <p:spPr>
            <a:xfrm>
              <a:off x="7686720" y="4552736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6" name="pl135">
              <a:extLst>
                <a:ext uri="{FF2B5EF4-FFF2-40B4-BE49-F238E27FC236}">
                  <a16:creationId xmlns:a16="http://schemas.microsoft.com/office/drawing/2014/main" id="{8B4E48AD-4C52-4B85-BA0F-027D4712F665}"/>
                </a:ext>
              </a:extLst>
            </p:cNvPr>
            <p:cNvSpPr/>
            <p:nvPr/>
          </p:nvSpPr>
          <p:spPr>
            <a:xfrm>
              <a:off x="7686720" y="3982672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7" name="pl136">
              <a:extLst>
                <a:ext uri="{FF2B5EF4-FFF2-40B4-BE49-F238E27FC236}">
                  <a16:creationId xmlns:a16="http://schemas.microsoft.com/office/drawing/2014/main" id="{B0B73E00-A185-4F4B-A119-4FAFE6394454}"/>
                </a:ext>
              </a:extLst>
            </p:cNvPr>
            <p:cNvSpPr/>
            <p:nvPr/>
          </p:nvSpPr>
          <p:spPr>
            <a:xfrm>
              <a:off x="7686720" y="3412608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8" name="pl137">
              <a:extLst>
                <a:ext uri="{FF2B5EF4-FFF2-40B4-BE49-F238E27FC236}">
                  <a16:creationId xmlns:a16="http://schemas.microsoft.com/office/drawing/2014/main" id="{9A954690-8741-4640-8583-B91F09F4AE14}"/>
                </a:ext>
              </a:extLst>
            </p:cNvPr>
            <p:cNvSpPr/>
            <p:nvPr/>
          </p:nvSpPr>
          <p:spPr>
            <a:xfrm>
              <a:off x="7686720" y="2842544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29" name="pl138">
              <a:extLst>
                <a:ext uri="{FF2B5EF4-FFF2-40B4-BE49-F238E27FC236}">
                  <a16:creationId xmlns:a16="http://schemas.microsoft.com/office/drawing/2014/main" id="{22D6CC2D-0D70-45D0-BBA7-963F9F5CF667}"/>
                </a:ext>
              </a:extLst>
            </p:cNvPr>
            <p:cNvSpPr/>
            <p:nvPr/>
          </p:nvSpPr>
          <p:spPr>
            <a:xfrm>
              <a:off x="7686720" y="227248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30" name="pl139">
              <a:extLst>
                <a:ext uri="{FF2B5EF4-FFF2-40B4-BE49-F238E27FC236}">
                  <a16:creationId xmlns:a16="http://schemas.microsoft.com/office/drawing/2014/main" id="{B57F4FE8-A4CC-46B0-906F-B0887E6B7E53}"/>
                </a:ext>
              </a:extLst>
            </p:cNvPr>
            <p:cNvSpPr/>
            <p:nvPr/>
          </p:nvSpPr>
          <p:spPr>
            <a:xfrm>
              <a:off x="7686720" y="1702416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31" name="tx140">
              <a:extLst>
                <a:ext uri="{FF2B5EF4-FFF2-40B4-BE49-F238E27FC236}">
                  <a16:creationId xmlns:a16="http://schemas.microsoft.com/office/drawing/2014/main" id="{35177512-EFBC-4943-BD6A-EC610AE38511}"/>
                </a:ext>
              </a:extLst>
            </p:cNvPr>
            <p:cNvSpPr/>
            <p:nvPr/>
          </p:nvSpPr>
          <p:spPr>
            <a:xfrm>
              <a:off x="7869600" y="5075373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432" name="tx141">
              <a:extLst>
                <a:ext uri="{FF2B5EF4-FFF2-40B4-BE49-F238E27FC236}">
                  <a16:creationId xmlns:a16="http://schemas.microsoft.com/office/drawing/2014/main" id="{2CD4104E-2142-4AD5-B105-D30B4EB02EED}"/>
                </a:ext>
              </a:extLst>
            </p:cNvPr>
            <p:cNvSpPr/>
            <p:nvPr/>
          </p:nvSpPr>
          <p:spPr>
            <a:xfrm>
              <a:off x="7869600" y="4505309"/>
              <a:ext cx="423788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200000</a:t>
              </a:r>
            </a:p>
          </p:txBody>
        </p:sp>
        <p:sp>
          <p:nvSpPr>
            <p:cNvPr id="433" name="tx142">
              <a:extLst>
                <a:ext uri="{FF2B5EF4-FFF2-40B4-BE49-F238E27FC236}">
                  <a16:creationId xmlns:a16="http://schemas.microsoft.com/office/drawing/2014/main" id="{33C9B7D5-174E-474C-842B-D1640DE9F746}"/>
                </a:ext>
              </a:extLst>
            </p:cNvPr>
            <p:cNvSpPr/>
            <p:nvPr/>
          </p:nvSpPr>
          <p:spPr>
            <a:xfrm>
              <a:off x="7869600" y="3935245"/>
              <a:ext cx="423788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400000</a:t>
              </a:r>
            </a:p>
          </p:txBody>
        </p:sp>
        <p:sp>
          <p:nvSpPr>
            <p:cNvPr id="434" name="tx143">
              <a:extLst>
                <a:ext uri="{FF2B5EF4-FFF2-40B4-BE49-F238E27FC236}">
                  <a16:creationId xmlns:a16="http://schemas.microsoft.com/office/drawing/2014/main" id="{71B00A05-505C-4E97-8746-A50C02763444}"/>
                </a:ext>
              </a:extLst>
            </p:cNvPr>
            <p:cNvSpPr/>
            <p:nvPr/>
          </p:nvSpPr>
          <p:spPr>
            <a:xfrm>
              <a:off x="7869600" y="3365181"/>
              <a:ext cx="423788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600000</a:t>
              </a:r>
            </a:p>
          </p:txBody>
        </p:sp>
        <p:sp>
          <p:nvSpPr>
            <p:cNvPr id="435" name="tx144">
              <a:extLst>
                <a:ext uri="{FF2B5EF4-FFF2-40B4-BE49-F238E27FC236}">
                  <a16:creationId xmlns:a16="http://schemas.microsoft.com/office/drawing/2014/main" id="{EA635ADE-176A-472A-BA4F-841EF6176363}"/>
                </a:ext>
              </a:extLst>
            </p:cNvPr>
            <p:cNvSpPr/>
            <p:nvPr/>
          </p:nvSpPr>
          <p:spPr>
            <a:xfrm>
              <a:off x="7869600" y="2795117"/>
              <a:ext cx="423788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800000</a:t>
              </a:r>
            </a:p>
          </p:txBody>
        </p:sp>
        <p:sp>
          <p:nvSpPr>
            <p:cNvPr id="436" name="tx145">
              <a:extLst>
                <a:ext uri="{FF2B5EF4-FFF2-40B4-BE49-F238E27FC236}">
                  <a16:creationId xmlns:a16="http://schemas.microsoft.com/office/drawing/2014/main" id="{7D65A81C-EACA-42E5-A55C-AAD9958DDFB7}"/>
                </a:ext>
              </a:extLst>
            </p:cNvPr>
            <p:cNvSpPr/>
            <p:nvPr/>
          </p:nvSpPr>
          <p:spPr>
            <a:xfrm>
              <a:off x="7869600" y="2225053"/>
              <a:ext cx="49441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1000000</a:t>
              </a:r>
            </a:p>
          </p:txBody>
        </p:sp>
        <p:sp>
          <p:nvSpPr>
            <p:cNvPr id="437" name="tx146">
              <a:extLst>
                <a:ext uri="{FF2B5EF4-FFF2-40B4-BE49-F238E27FC236}">
                  <a16:creationId xmlns:a16="http://schemas.microsoft.com/office/drawing/2014/main" id="{E576478C-CE12-45A3-846B-B20B8CF12CF7}"/>
                </a:ext>
              </a:extLst>
            </p:cNvPr>
            <p:cNvSpPr/>
            <p:nvPr/>
          </p:nvSpPr>
          <p:spPr>
            <a:xfrm>
              <a:off x="7869600" y="1654990"/>
              <a:ext cx="49441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1200000</a:t>
              </a:r>
            </a:p>
          </p:txBody>
        </p:sp>
        <p:sp>
          <p:nvSpPr>
            <p:cNvPr id="438" name="tx147">
              <a:extLst>
                <a:ext uri="{FF2B5EF4-FFF2-40B4-BE49-F238E27FC236}">
                  <a16:creationId xmlns:a16="http://schemas.microsoft.com/office/drawing/2014/main" id="{B50B99C4-241F-476E-AF44-0F30CB121FE6}"/>
                </a:ext>
              </a:extLst>
            </p:cNvPr>
            <p:cNvSpPr/>
            <p:nvPr/>
          </p:nvSpPr>
          <p:spPr>
            <a:xfrm rot="-5400000">
              <a:off x="8216678" y="3335623"/>
              <a:ext cx="948779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lang="es-419" sz="1000" b="1" dirty="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Casos COVID-19</a:t>
              </a:r>
            </a:p>
          </p:txBody>
        </p:sp>
      </p:grpSp>
      <p:grpSp>
        <p:nvGrpSpPr>
          <p:cNvPr id="439" name="grp1">
            <a:extLst>
              <a:ext uri="{FF2B5EF4-FFF2-40B4-BE49-F238E27FC236}">
                <a16:creationId xmlns:a16="http://schemas.microsoft.com/office/drawing/2014/main" id="{B1CD1AF2-12E3-4EE8-9CC9-BA31EAD3E966}"/>
              </a:ext>
            </a:extLst>
          </p:cNvPr>
          <p:cNvGrpSpPr/>
          <p:nvPr/>
        </p:nvGrpSpPr>
        <p:grpSpPr>
          <a:xfrm>
            <a:off x="6396003" y="670952"/>
            <a:ext cx="5486400" cy="1828800"/>
            <a:chOff x="359999" y="1295400"/>
            <a:chExt cx="8424001" cy="4741800"/>
          </a:xfrm>
        </p:grpSpPr>
        <p:sp>
          <p:nvSpPr>
            <p:cNvPr id="440" name="rc3">
              <a:extLst>
                <a:ext uri="{FF2B5EF4-FFF2-40B4-BE49-F238E27FC236}">
                  <a16:creationId xmlns:a16="http://schemas.microsoft.com/office/drawing/2014/main" id="{8D49FF10-2876-495B-AD37-E163481BDC6E}"/>
                </a:ext>
              </a:extLst>
            </p:cNvPr>
            <p:cNvSpPr/>
            <p:nvPr/>
          </p:nvSpPr>
          <p:spPr>
            <a:xfrm>
              <a:off x="359999" y="1295400"/>
              <a:ext cx="8424001" cy="4741800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9525" cap="rnd">
              <a:solidFill>
                <a:srgbClr val="FFFF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1" name="rc4">
              <a:extLst>
                <a:ext uri="{FF2B5EF4-FFF2-40B4-BE49-F238E27FC236}">
                  <a16:creationId xmlns:a16="http://schemas.microsoft.com/office/drawing/2014/main" id="{29CD91ED-03AC-477B-8013-F892ECE434E9}"/>
                </a:ext>
              </a:extLst>
            </p:cNvPr>
            <p:cNvSpPr/>
            <p:nvPr/>
          </p:nvSpPr>
          <p:spPr>
            <a:xfrm>
              <a:off x="1511892" y="3296231"/>
              <a:ext cx="191526" cy="182656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2" name="rc5">
              <a:extLst>
                <a:ext uri="{FF2B5EF4-FFF2-40B4-BE49-F238E27FC236}">
                  <a16:creationId xmlns:a16="http://schemas.microsoft.com/office/drawing/2014/main" id="{B5CB8597-B76C-4265-9A64-118D422A172C}"/>
                </a:ext>
              </a:extLst>
            </p:cNvPr>
            <p:cNvSpPr/>
            <p:nvPr/>
          </p:nvSpPr>
          <p:spPr>
            <a:xfrm>
              <a:off x="1741724" y="2238049"/>
              <a:ext cx="191526" cy="288475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3" name="rc6">
              <a:extLst>
                <a:ext uri="{FF2B5EF4-FFF2-40B4-BE49-F238E27FC236}">
                  <a16:creationId xmlns:a16="http://schemas.microsoft.com/office/drawing/2014/main" id="{64CDBDF9-DADC-4C89-8519-35F43674C59C}"/>
                </a:ext>
              </a:extLst>
            </p:cNvPr>
            <p:cNvSpPr/>
            <p:nvPr/>
          </p:nvSpPr>
          <p:spPr>
            <a:xfrm>
              <a:off x="1971556" y="2362462"/>
              <a:ext cx="191526" cy="2760337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4" name="rc7">
              <a:extLst>
                <a:ext uri="{FF2B5EF4-FFF2-40B4-BE49-F238E27FC236}">
                  <a16:creationId xmlns:a16="http://schemas.microsoft.com/office/drawing/2014/main" id="{A7B80E74-5335-4301-B391-3A8962FA5E4A}"/>
                </a:ext>
              </a:extLst>
            </p:cNvPr>
            <p:cNvSpPr/>
            <p:nvPr/>
          </p:nvSpPr>
          <p:spPr>
            <a:xfrm>
              <a:off x="2201389" y="2597180"/>
              <a:ext cx="191526" cy="252561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5" name="rc8">
              <a:extLst>
                <a:ext uri="{FF2B5EF4-FFF2-40B4-BE49-F238E27FC236}">
                  <a16:creationId xmlns:a16="http://schemas.microsoft.com/office/drawing/2014/main" id="{7192B389-8C38-4E54-A7B6-9C516D61E305}"/>
                </a:ext>
              </a:extLst>
            </p:cNvPr>
            <p:cNvSpPr/>
            <p:nvPr/>
          </p:nvSpPr>
          <p:spPr>
            <a:xfrm>
              <a:off x="2431221" y="2689777"/>
              <a:ext cx="191526" cy="2433022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6" name="rc9">
              <a:extLst>
                <a:ext uri="{FF2B5EF4-FFF2-40B4-BE49-F238E27FC236}">
                  <a16:creationId xmlns:a16="http://schemas.microsoft.com/office/drawing/2014/main" id="{E020A34E-16A3-4D33-B7EA-B1A43D4A65F6}"/>
                </a:ext>
              </a:extLst>
            </p:cNvPr>
            <p:cNvSpPr/>
            <p:nvPr/>
          </p:nvSpPr>
          <p:spPr>
            <a:xfrm>
              <a:off x="2661053" y="2914740"/>
              <a:ext cx="191526" cy="220805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7" name="rc10">
              <a:extLst>
                <a:ext uri="{FF2B5EF4-FFF2-40B4-BE49-F238E27FC236}">
                  <a16:creationId xmlns:a16="http://schemas.microsoft.com/office/drawing/2014/main" id="{743FAFB6-EA28-475F-B2F0-8B3064F2F6E7}"/>
                </a:ext>
              </a:extLst>
            </p:cNvPr>
            <p:cNvSpPr/>
            <p:nvPr/>
          </p:nvSpPr>
          <p:spPr>
            <a:xfrm>
              <a:off x="2890886" y="4007889"/>
              <a:ext cx="191526" cy="111491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8" name="rc11">
              <a:extLst>
                <a:ext uri="{FF2B5EF4-FFF2-40B4-BE49-F238E27FC236}">
                  <a16:creationId xmlns:a16="http://schemas.microsoft.com/office/drawing/2014/main" id="{52C9FD9B-9C02-4DFD-A117-E56DB75F32DA}"/>
                </a:ext>
              </a:extLst>
            </p:cNvPr>
            <p:cNvSpPr/>
            <p:nvPr/>
          </p:nvSpPr>
          <p:spPr>
            <a:xfrm>
              <a:off x="3120718" y="4581327"/>
              <a:ext cx="191526" cy="541472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49" name="rc12">
              <a:extLst>
                <a:ext uri="{FF2B5EF4-FFF2-40B4-BE49-F238E27FC236}">
                  <a16:creationId xmlns:a16="http://schemas.microsoft.com/office/drawing/2014/main" id="{2867CFB2-31C3-4963-B00E-FF8E07B1A730}"/>
                </a:ext>
              </a:extLst>
            </p:cNvPr>
            <p:cNvSpPr/>
            <p:nvPr/>
          </p:nvSpPr>
          <p:spPr>
            <a:xfrm>
              <a:off x="3350550" y="4824750"/>
              <a:ext cx="191526" cy="29804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0" name="rc13">
              <a:extLst>
                <a:ext uri="{FF2B5EF4-FFF2-40B4-BE49-F238E27FC236}">
                  <a16:creationId xmlns:a16="http://schemas.microsoft.com/office/drawing/2014/main" id="{CF63F091-A675-4082-82C9-47824FAF3FDD}"/>
                </a:ext>
              </a:extLst>
            </p:cNvPr>
            <p:cNvSpPr/>
            <p:nvPr/>
          </p:nvSpPr>
          <p:spPr>
            <a:xfrm>
              <a:off x="3580383" y="4931603"/>
              <a:ext cx="191526" cy="191196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1" name="rc14">
              <a:extLst>
                <a:ext uri="{FF2B5EF4-FFF2-40B4-BE49-F238E27FC236}">
                  <a16:creationId xmlns:a16="http://schemas.microsoft.com/office/drawing/2014/main" id="{FC3051F8-798A-4D27-A79E-23072D088CD6}"/>
                </a:ext>
              </a:extLst>
            </p:cNvPr>
            <p:cNvSpPr/>
            <p:nvPr/>
          </p:nvSpPr>
          <p:spPr>
            <a:xfrm>
              <a:off x="3810215" y="4925450"/>
              <a:ext cx="191526" cy="19734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2" name="rc15">
              <a:extLst>
                <a:ext uri="{FF2B5EF4-FFF2-40B4-BE49-F238E27FC236}">
                  <a16:creationId xmlns:a16="http://schemas.microsoft.com/office/drawing/2014/main" id="{81631398-BE0E-4CA4-83D4-35DBF427FE21}"/>
                </a:ext>
              </a:extLst>
            </p:cNvPr>
            <p:cNvSpPr/>
            <p:nvPr/>
          </p:nvSpPr>
          <p:spPr>
            <a:xfrm>
              <a:off x="4040047" y="4897086"/>
              <a:ext cx="191526" cy="225713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3" name="rc16">
              <a:extLst>
                <a:ext uri="{FF2B5EF4-FFF2-40B4-BE49-F238E27FC236}">
                  <a16:creationId xmlns:a16="http://schemas.microsoft.com/office/drawing/2014/main" id="{595C697D-9166-4FCD-A62F-1DC31D0AA97C}"/>
                </a:ext>
              </a:extLst>
            </p:cNvPr>
            <p:cNvSpPr/>
            <p:nvPr/>
          </p:nvSpPr>
          <p:spPr>
            <a:xfrm>
              <a:off x="4269879" y="4828952"/>
              <a:ext cx="191526" cy="293847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4" name="rc17">
              <a:extLst>
                <a:ext uri="{FF2B5EF4-FFF2-40B4-BE49-F238E27FC236}">
                  <a16:creationId xmlns:a16="http://schemas.microsoft.com/office/drawing/2014/main" id="{FE01A516-0CBB-44AD-A912-B92578B56B8E}"/>
                </a:ext>
              </a:extLst>
            </p:cNvPr>
            <p:cNvSpPr/>
            <p:nvPr/>
          </p:nvSpPr>
          <p:spPr>
            <a:xfrm>
              <a:off x="4499712" y="4624399"/>
              <a:ext cx="191526" cy="49840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5" name="rc18">
              <a:extLst>
                <a:ext uri="{FF2B5EF4-FFF2-40B4-BE49-F238E27FC236}">
                  <a16:creationId xmlns:a16="http://schemas.microsoft.com/office/drawing/2014/main" id="{72593904-97A7-455F-98A0-C42CACE96643}"/>
                </a:ext>
              </a:extLst>
            </p:cNvPr>
            <p:cNvSpPr/>
            <p:nvPr/>
          </p:nvSpPr>
          <p:spPr>
            <a:xfrm>
              <a:off x="4729544" y="4519346"/>
              <a:ext cx="191526" cy="603453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6" name="rc19">
              <a:extLst>
                <a:ext uri="{FF2B5EF4-FFF2-40B4-BE49-F238E27FC236}">
                  <a16:creationId xmlns:a16="http://schemas.microsoft.com/office/drawing/2014/main" id="{E231B06A-D82E-4D19-B06C-418969604722}"/>
                </a:ext>
              </a:extLst>
            </p:cNvPr>
            <p:cNvSpPr/>
            <p:nvPr/>
          </p:nvSpPr>
          <p:spPr>
            <a:xfrm>
              <a:off x="4959376" y="4616445"/>
              <a:ext cx="191526" cy="506354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7" name="rc20">
              <a:extLst>
                <a:ext uri="{FF2B5EF4-FFF2-40B4-BE49-F238E27FC236}">
                  <a16:creationId xmlns:a16="http://schemas.microsoft.com/office/drawing/2014/main" id="{03E659AC-7764-4873-B8AF-A9E4DB6CA817}"/>
                </a:ext>
              </a:extLst>
            </p:cNvPr>
            <p:cNvSpPr/>
            <p:nvPr/>
          </p:nvSpPr>
          <p:spPr>
            <a:xfrm>
              <a:off x="5189209" y="4946761"/>
              <a:ext cx="191526" cy="17603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8" name="rc21">
              <a:extLst>
                <a:ext uri="{FF2B5EF4-FFF2-40B4-BE49-F238E27FC236}">
                  <a16:creationId xmlns:a16="http://schemas.microsoft.com/office/drawing/2014/main" id="{E232B11C-E77E-4D74-B921-33C4EF81382D}"/>
                </a:ext>
              </a:extLst>
            </p:cNvPr>
            <p:cNvSpPr/>
            <p:nvPr/>
          </p:nvSpPr>
          <p:spPr>
            <a:xfrm>
              <a:off x="5419041" y="5092034"/>
              <a:ext cx="191526" cy="30765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59" name="rc22">
              <a:extLst>
                <a:ext uri="{FF2B5EF4-FFF2-40B4-BE49-F238E27FC236}">
                  <a16:creationId xmlns:a16="http://schemas.microsoft.com/office/drawing/2014/main" id="{3EE9C503-AC04-45C5-9E0B-CB83AEE8A688}"/>
                </a:ext>
              </a:extLst>
            </p:cNvPr>
            <p:cNvSpPr/>
            <p:nvPr/>
          </p:nvSpPr>
          <p:spPr>
            <a:xfrm>
              <a:off x="5648873" y="5118747"/>
              <a:ext cx="191526" cy="4052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0" name="rc23">
              <a:extLst>
                <a:ext uri="{FF2B5EF4-FFF2-40B4-BE49-F238E27FC236}">
                  <a16:creationId xmlns:a16="http://schemas.microsoft.com/office/drawing/2014/main" id="{A6D5DE62-EFE5-43BC-86D4-87A6166865DE}"/>
                </a:ext>
              </a:extLst>
            </p:cNvPr>
            <p:cNvSpPr/>
            <p:nvPr/>
          </p:nvSpPr>
          <p:spPr>
            <a:xfrm>
              <a:off x="5878705" y="5120999"/>
              <a:ext cx="191526" cy="180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1" name="rc24">
              <a:extLst>
                <a:ext uri="{FF2B5EF4-FFF2-40B4-BE49-F238E27FC236}">
                  <a16:creationId xmlns:a16="http://schemas.microsoft.com/office/drawing/2014/main" id="{B33AE200-D972-4EA4-87C4-9198D84E6284}"/>
                </a:ext>
              </a:extLst>
            </p:cNvPr>
            <p:cNvSpPr/>
            <p:nvPr/>
          </p:nvSpPr>
          <p:spPr>
            <a:xfrm>
              <a:off x="6108538" y="5120248"/>
              <a:ext cx="191526" cy="2551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2" name="rc25">
              <a:extLst>
                <a:ext uri="{FF2B5EF4-FFF2-40B4-BE49-F238E27FC236}">
                  <a16:creationId xmlns:a16="http://schemas.microsoft.com/office/drawing/2014/main" id="{DCCE758E-EF0C-4EE6-BBCF-98C30DCFFE2C}"/>
                </a:ext>
              </a:extLst>
            </p:cNvPr>
            <p:cNvSpPr/>
            <p:nvPr/>
          </p:nvSpPr>
          <p:spPr>
            <a:xfrm>
              <a:off x="6338370" y="5121449"/>
              <a:ext cx="191526" cy="135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3" name="rc26">
              <a:extLst>
                <a:ext uri="{FF2B5EF4-FFF2-40B4-BE49-F238E27FC236}">
                  <a16:creationId xmlns:a16="http://schemas.microsoft.com/office/drawing/2014/main" id="{1B3F96DB-4568-449E-9E2F-450DE2E7ABD2}"/>
                </a:ext>
              </a:extLst>
            </p:cNvPr>
            <p:cNvSpPr/>
            <p:nvPr/>
          </p:nvSpPr>
          <p:spPr>
            <a:xfrm>
              <a:off x="6568202" y="5119948"/>
              <a:ext cx="191526" cy="2851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4" name="rc27">
              <a:extLst>
                <a:ext uri="{FF2B5EF4-FFF2-40B4-BE49-F238E27FC236}">
                  <a16:creationId xmlns:a16="http://schemas.microsoft.com/office/drawing/2014/main" id="{255BA483-F170-4D34-9C85-B5757051167B}"/>
                </a:ext>
              </a:extLst>
            </p:cNvPr>
            <p:cNvSpPr/>
            <p:nvPr/>
          </p:nvSpPr>
          <p:spPr>
            <a:xfrm>
              <a:off x="6798035" y="5120999"/>
              <a:ext cx="191526" cy="180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5" name="rc28">
              <a:extLst>
                <a:ext uri="{FF2B5EF4-FFF2-40B4-BE49-F238E27FC236}">
                  <a16:creationId xmlns:a16="http://schemas.microsoft.com/office/drawing/2014/main" id="{4BFD44D2-661D-481F-BD6A-FA0F5CCE1F83}"/>
                </a:ext>
              </a:extLst>
            </p:cNvPr>
            <p:cNvSpPr/>
            <p:nvPr/>
          </p:nvSpPr>
          <p:spPr>
            <a:xfrm>
              <a:off x="7027867" y="5122800"/>
              <a:ext cx="191526" cy="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6" name="rc29">
              <a:extLst>
                <a:ext uri="{FF2B5EF4-FFF2-40B4-BE49-F238E27FC236}">
                  <a16:creationId xmlns:a16="http://schemas.microsoft.com/office/drawing/2014/main" id="{B22A5448-C7D0-4094-A0FE-2E27F4E51A25}"/>
                </a:ext>
              </a:extLst>
            </p:cNvPr>
            <p:cNvSpPr/>
            <p:nvPr/>
          </p:nvSpPr>
          <p:spPr>
            <a:xfrm>
              <a:off x="7257699" y="5122800"/>
              <a:ext cx="191526" cy="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7" name="pl30">
              <a:extLst>
                <a:ext uri="{FF2B5EF4-FFF2-40B4-BE49-F238E27FC236}">
                  <a16:creationId xmlns:a16="http://schemas.microsoft.com/office/drawing/2014/main" id="{12DE6FB4-9B37-464A-BE1E-47DF0345A03C}"/>
                </a:ext>
              </a:extLst>
            </p:cNvPr>
            <p:cNvSpPr/>
            <p:nvPr/>
          </p:nvSpPr>
          <p:spPr>
            <a:xfrm>
              <a:off x="1274399" y="5122800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8" name="pl31">
              <a:extLst>
                <a:ext uri="{FF2B5EF4-FFF2-40B4-BE49-F238E27FC236}">
                  <a16:creationId xmlns:a16="http://schemas.microsoft.com/office/drawing/2014/main" id="{A5A85D53-3201-46AC-AA1D-02AD599511D9}"/>
                </a:ext>
              </a:extLst>
            </p:cNvPr>
            <p:cNvSpPr/>
            <p:nvPr/>
          </p:nvSpPr>
          <p:spPr>
            <a:xfrm>
              <a:off x="1274399" y="4372422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69" name="pl32">
              <a:extLst>
                <a:ext uri="{FF2B5EF4-FFF2-40B4-BE49-F238E27FC236}">
                  <a16:creationId xmlns:a16="http://schemas.microsoft.com/office/drawing/2014/main" id="{8AE0CE96-89FC-4908-8E71-C4E94201B5EB}"/>
                </a:ext>
              </a:extLst>
            </p:cNvPr>
            <p:cNvSpPr/>
            <p:nvPr/>
          </p:nvSpPr>
          <p:spPr>
            <a:xfrm>
              <a:off x="1274399" y="3622045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0" name="pl33">
              <a:extLst>
                <a:ext uri="{FF2B5EF4-FFF2-40B4-BE49-F238E27FC236}">
                  <a16:creationId xmlns:a16="http://schemas.microsoft.com/office/drawing/2014/main" id="{92335CD8-9031-4D2F-965E-26A63F8CD9B3}"/>
                </a:ext>
              </a:extLst>
            </p:cNvPr>
            <p:cNvSpPr/>
            <p:nvPr/>
          </p:nvSpPr>
          <p:spPr>
            <a:xfrm>
              <a:off x="1274399" y="2871668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1" name="pl34">
              <a:extLst>
                <a:ext uri="{FF2B5EF4-FFF2-40B4-BE49-F238E27FC236}">
                  <a16:creationId xmlns:a16="http://schemas.microsoft.com/office/drawing/2014/main" id="{ACF1F71A-CA30-4D61-BCD6-40D3C4E8805A}"/>
                </a:ext>
              </a:extLst>
            </p:cNvPr>
            <p:cNvSpPr/>
            <p:nvPr/>
          </p:nvSpPr>
          <p:spPr>
            <a:xfrm>
              <a:off x="1274399" y="2121291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2" name="rc35">
              <a:extLst>
                <a:ext uri="{FF2B5EF4-FFF2-40B4-BE49-F238E27FC236}">
                  <a16:creationId xmlns:a16="http://schemas.microsoft.com/office/drawing/2014/main" id="{457038BF-8CF4-435B-8443-5CF5AC244090}"/>
                </a:ext>
              </a:extLst>
            </p:cNvPr>
            <p:cNvSpPr/>
            <p:nvPr/>
          </p:nvSpPr>
          <p:spPr>
            <a:xfrm>
              <a:off x="1511892" y="3296231"/>
              <a:ext cx="191526" cy="182656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3" name="rc36">
              <a:extLst>
                <a:ext uri="{FF2B5EF4-FFF2-40B4-BE49-F238E27FC236}">
                  <a16:creationId xmlns:a16="http://schemas.microsoft.com/office/drawing/2014/main" id="{BA64D4DD-05EB-4963-BCB1-AA439935AE6A}"/>
                </a:ext>
              </a:extLst>
            </p:cNvPr>
            <p:cNvSpPr/>
            <p:nvPr/>
          </p:nvSpPr>
          <p:spPr>
            <a:xfrm>
              <a:off x="1741724" y="2238049"/>
              <a:ext cx="191526" cy="288475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4" name="rc37">
              <a:extLst>
                <a:ext uri="{FF2B5EF4-FFF2-40B4-BE49-F238E27FC236}">
                  <a16:creationId xmlns:a16="http://schemas.microsoft.com/office/drawing/2014/main" id="{4D33D9E4-E14B-4344-AC5E-833D810D5874}"/>
                </a:ext>
              </a:extLst>
            </p:cNvPr>
            <p:cNvSpPr/>
            <p:nvPr/>
          </p:nvSpPr>
          <p:spPr>
            <a:xfrm>
              <a:off x="1971556" y="2362462"/>
              <a:ext cx="191526" cy="2760337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5" name="rc38">
              <a:extLst>
                <a:ext uri="{FF2B5EF4-FFF2-40B4-BE49-F238E27FC236}">
                  <a16:creationId xmlns:a16="http://schemas.microsoft.com/office/drawing/2014/main" id="{D7229BC8-37FD-47D7-982B-73B932AE9D38}"/>
                </a:ext>
              </a:extLst>
            </p:cNvPr>
            <p:cNvSpPr/>
            <p:nvPr/>
          </p:nvSpPr>
          <p:spPr>
            <a:xfrm>
              <a:off x="2201389" y="2597180"/>
              <a:ext cx="191526" cy="252561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6" name="rc39">
              <a:extLst>
                <a:ext uri="{FF2B5EF4-FFF2-40B4-BE49-F238E27FC236}">
                  <a16:creationId xmlns:a16="http://schemas.microsoft.com/office/drawing/2014/main" id="{A978B0AA-D2ED-4DFE-80A0-F0B82ED217E0}"/>
                </a:ext>
              </a:extLst>
            </p:cNvPr>
            <p:cNvSpPr/>
            <p:nvPr/>
          </p:nvSpPr>
          <p:spPr>
            <a:xfrm>
              <a:off x="2431221" y="2689777"/>
              <a:ext cx="191526" cy="2433022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7" name="rc40">
              <a:extLst>
                <a:ext uri="{FF2B5EF4-FFF2-40B4-BE49-F238E27FC236}">
                  <a16:creationId xmlns:a16="http://schemas.microsoft.com/office/drawing/2014/main" id="{1210206A-1574-4F33-9674-4123D6BD4AA5}"/>
                </a:ext>
              </a:extLst>
            </p:cNvPr>
            <p:cNvSpPr/>
            <p:nvPr/>
          </p:nvSpPr>
          <p:spPr>
            <a:xfrm>
              <a:off x="2661053" y="2914740"/>
              <a:ext cx="191526" cy="220805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8" name="rc41">
              <a:extLst>
                <a:ext uri="{FF2B5EF4-FFF2-40B4-BE49-F238E27FC236}">
                  <a16:creationId xmlns:a16="http://schemas.microsoft.com/office/drawing/2014/main" id="{AACE1FEF-FD8A-4F5D-93BC-608F386571FA}"/>
                </a:ext>
              </a:extLst>
            </p:cNvPr>
            <p:cNvSpPr/>
            <p:nvPr/>
          </p:nvSpPr>
          <p:spPr>
            <a:xfrm>
              <a:off x="2890886" y="4007889"/>
              <a:ext cx="191526" cy="111491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79" name="rc42">
              <a:extLst>
                <a:ext uri="{FF2B5EF4-FFF2-40B4-BE49-F238E27FC236}">
                  <a16:creationId xmlns:a16="http://schemas.microsoft.com/office/drawing/2014/main" id="{E2566439-EEF2-42A7-AED8-B8D8BFBDE179}"/>
                </a:ext>
              </a:extLst>
            </p:cNvPr>
            <p:cNvSpPr/>
            <p:nvPr/>
          </p:nvSpPr>
          <p:spPr>
            <a:xfrm>
              <a:off x="3120718" y="4581327"/>
              <a:ext cx="191526" cy="541472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0" name="rc43">
              <a:extLst>
                <a:ext uri="{FF2B5EF4-FFF2-40B4-BE49-F238E27FC236}">
                  <a16:creationId xmlns:a16="http://schemas.microsoft.com/office/drawing/2014/main" id="{112B2407-5648-4C11-BC50-952A2A0AE223}"/>
                </a:ext>
              </a:extLst>
            </p:cNvPr>
            <p:cNvSpPr/>
            <p:nvPr/>
          </p:nvSpPr>
          <p:spPr>
            <a:xfrm>
              <a:off x="3350550" y="4824750"/>
              <a:ext cx="191526" cy="29804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1" name="rc44">
              <a:extLst>
                <a:ext uri="{FF2B5EF4-FFF2-40B4-BE49-F238E27FC236}">
                  <a16:creationId xmlns:a16="http://schemas.microsoft.com/office/drawing/2014/main" id="{D75ED354-A7A9-4628-AF80-59D3E1D50922}"/>
                </a:ext>
              </a:extLst>
            </p:cNvPr>
            <p:cNvSpPr/>
            <p:nvPr/>
          </p:nvSpPr>
          <p:spPr>
            <a:xfrm>
              <a:off x="3580383" y="4931603"/>
              <a:ext cx="191526" cy="191196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2" name="rc45">
              <a:extLst>
                <a:ext uri="{FF2B5EF4-FFF2-40B4-BE49-F238E27FC236}">
                  <a16:creationId xmlns:a16="http://schemas.microsoft.com/office/drawing/2014/main" id="{01BECE5E-78B7-432C-964F-59895A7F5D6A}"/>
                </a:ext>
              </a:extLst>
            </p:cNvPr>
            <p:cNvSpPr/>
            <p:nvPr/>
          </p:nvSpPr>
          <p:spPr>
            <a:xfrm>
              <a:off x="3810215" y="4925450"/>
              <a:ext cx="191526" cy="19734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3" name="rc46">
              <a:extLst>
                <a:ext uri="{FF2B5EF4-FFF2-40B4-BE49-F238E27FC236}">
                  <a16:creationId xmlns:a16="http://schemas.microsoft.com/office/drawing/2014/main" id="{081F34AA-C72E-4645-976B-E36A2DE6566E}"/>
                </a:ext>
              </a:extLst>
            </p:cNvPr>
            <p:cNvSpPr/>
            <p:nvPr/>
          </p:nvSpPr>
          <p:spPr>
            <a:xfrm>
              <a:off x="4040047" y="4897086"/>
              <a:ext cx="191526" cy="225713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4" name="rc47">
              <a:extLst>
                <a:ext uri="{FF2B5EF4-FFF2-40B4-BE49-F238E27FC236}">
                  <a16:creationId xmlns:a16="http://schemas.microsoft.com/office/drawing/2014/main" id="{4738226A-6C00-4A5C-A155-114A821BA4A2}"/>
                </a:ext>
              </a:extLst>
            </p:cNvPr>
            <p:cNvSpPr/>
            <p:nvPr/>
          </p:nvSpPr>
          <p:spPr>
            <a:xfrm>
              <a:off x="4269879" y="4828952"/>
              <a:ext cx="191526" cy="293847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5" name="rc48">
              <a:extLst>
                <a:ext uri="{FF2B5EF4-FFF2-40B4-BE49-F238E27FC236}">
                  <a16:creationId xmlns:a16="http://schemas.microsoft.com/office/drawing/2014/main" id="{6565637D-5F17-46DD-9866-F9DD4B393B47}"/>
                </a:ext>
              </a:extLst>
            </p:cNvPr>
            <p:cNvSpPr/>
            <p:nvPr/>
          </p:nvSpPr>
          <p:spPr>
            <a:xfrm>
              <a:off x="4499712" y="4624399"/>
              <a:ext cx="191526" cy="49840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6" name="rc49">
              <a:extLst>
                <a:ext uri="{FF2B5EF4-FFF2-40B4-BE49-F238E27FC236}">
                  <a16:creationId xmlns:a16="http://schemas.microsoft.com/office/drawing/2014/main" id="{8F1C31C0-7CFF-489E-8C5C-153ADEBC65E4}"/>
                </a:ext>
              </a:extLst>
            </p:cNvPr>
            <p:cNvSpPr/>
            <p:nvPr/>
          </p:nvSpPr>
          <p:spPr>
            <a:xfrm>
              <a:off x="4729544" y="4519346"/>
              <a:ext cx="191526" cy="603453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7" name="rc50">
              <a:extLst>
                <a:ext uri="{FF2B5EF4-FFF2-40B4-BE49-F238E27FC236}">
                  <a16:creationId xmlns:a16="http://schemas.microsoft.com/office/drawing/2014/main" id="{C3827887-805B-4AFC-BBCE-DB5E725DD5FF}"/>
                </a:ext>
              </a:extLst>
            </p:cNvPr>
            <p:cNvSpPr/>
            <p:nvPr/>
          </p:nvSpPr>
          <p:spPr>
            <a:xfrm>
              <a:off x="4959376" y="4616445"/>
              <a:ext cx="191526" cy="506354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8" name="rc51">
              <a:extLst>
                <a:ext uri="{FF2B5EF4-FFF2-40B4-BE49-F238E27FC236}">
                  <a16:creationId xmlns:a16="http://schemas.microsoft.com/office/drawing/2014/main" id="{C48499F0-252B-477F-AE42-D493B392DB0F}"/>
                </a:ext>
              </a:extLst>
            </p:cNvPr>
            <p:cNvSpPr/>
            <p:nvPr/>
          </p:nvSpPr>
          <p:spPr>
            <a:xfrm>
              <a:off x="5189209" y="4946761"/>
              <a:ext cx="191526" cy="17603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89" name="rc52">
              <a:extLst>
                <a:ext uri="{FF2B5EF4-FFF2-40B4-BE49-F238E27FC236}">
                  <a16:creationId xmlns:a16="http://schemas.microsoft.com/office/drawing/2014/main" id="{B3C4497A-1F1D-4F22-9373-C251CD484C1D}"/>
                </a:ext>
              </a:extLst>
            </p:cNvPr>
            <p:cNvSpPr/>
            <p:nvPr/>
          </p:nvSpPr>
          <p:spPr>
            <a:xfrm>
              <a:off x="5419041" y="5092034"/>
              <a:ext cx="191526" cy="30765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0" name="rc53">
              <a:extLst>
                <a:ext uri="{FF2B5EF4-FFF2-40B4-BE49-F238E27FC236}">
                  <a16:creationId xmlns:a16="http://schemas.microsoft.com/office/drawing/2014/main" id="{DD7B77C4-457E-40EB-8A4D-128EBFD0B2A6}"/>
                </a:ext>
              </a:extLst>
            </p:cNvPr>
            <p:cNvSpPr/>
            <p:nvPr/>
          </p:nvSpPr>
          <p:spPr>
            <a:xfrm>
              <a:off x="5648873" y="5118747"/>
              <a:ext cx="191526" cy="4052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1" name="rc54">
              <a:extLst>
                <a:ext uri="{FF2B5EF4-FFF2-40B4-BE49-F238E27FC236}">
                  <a16:creationId xmlns:a16="http://schemas.microsoft.com/office/drawing/2014/main" id="{437428C1-4882-47C7-8E77-7A4CE9905778}"/>
                </a:ext>
              </a:extLst>
            </p:cNvPr>
            <p:cNvSpPr/>
            <p:nvPr/>
          </p:nvSpPr>
          <p:spPr>
            <a:xfrm>
              <a:off x="5878705" y="5120999"/>
              <a:ext cx="191526" cy="180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2" name="rc55">
              <a:extLst>
                <a:ext uri="{FF2B5EF4-FFF2-40B4-BE49-F238E27FC236}">
                  <a16:creationId xmlns:a16="http://schemas.microsoft.com/office/drawing/2014/main" id="{55084690-6FFC-41A1-824B-FEAF021DC367}"/>
                </a:ext>
              </a:extLst>
            </p:cNvPr>
            <p:cNvSpPr/>
            <p:nvPr/>
          </p:nvSpPr>
          <p:spPr>
            <a:xfrm>
              <a:off x="6108538" y="5120248"/>
              <a:ext cx="191526" cy="2551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3" name="rc56">
              <a:extLst>
                <a:ext uri="{FF2B5EF4-FFF2-40B4-BE49-F238E27FC236}">
                  <a16:creationId xmlns:a16="http://schemas.microsoft.com/office/drawing/2014/main" id="{DD7B708C-16AB-4682-BB59-C87AA3EE0818}"/>
                </a:ext>
              </a:extLst>
            </p:cNvPr>
            <p:cNvSpPr/>
            <p:nvPr/>
          </p:nvSpPr>
          <p:spPr>
            <a:xfrm>
              <a:off x="6338370" y="5121449"/>
              <a:ext cx="191526" cy="135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4" name="rc57">
              <a:extLst>
                <a:ext uri="{FF2B5EF4-FFF2-40B4-BE49-F238E27FC236}">
                  <a16:creationId xmlns:a16="http://schemas.microsoft.com/office/drawing/2014/main" id="{8CBC924F-6C47-4041-BBCE-2E8CED92689C}"/>
                </a:ext>
              </a:extLst>
            </p:cNvPr>
            <p:cNvSpPr/>
            <p:nvPr/>
          </p:nvSpPr>
          <p:spPr>
            <a:xfrm>
              <a:off x="6568202" y="5119948"/>
              <a:ext cx="191526" cy="2851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5" name="rc58">
              <a:extLst>
                <a:ext uri="{FF2B5EF4-FFF2-40B4-BE49-F238E27FC236}">
                  <a16:creationId xmlns:a16="http://schemas.microsoft.com/office/drawing/2014/main" id="{7630B278-B207-4A23-A8E8-BCEECB23E1E3}"/>
                </a:ext>
              </a:extLst>
            </p:cNvPr>
            <p:cNvSpPr/>
            <p:nvPr/>
          </p:nvSpPr>
          <p:spPr>
            <a:xfrm>
              <a:off x="6798035" y="5120999"/>
              <a:ext cx="191526" cy="180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6" name="rc59">
              <a:extLst>
                <a:ext uri="{FF2B5EF4-FFF2-40B4-BE49-F238E27FC236}">
                  <a16:creationId xmlns:a16="http://schemas.microsoft.com/office/drawing/2014/main" id="{7ACF7546-C3CF-4A16-8193-41B37D70E096}"/>
                </a:ext>
              </a:extLst>
            </p:cNvPr>
            <p:cNvSpPr/>
            <p:nvPr/>
          </p:nvSpPr>
          <p:spPr>
            <a:xfrm>
              <a:off x="7027867" y="5122800"/>
              <a:ext cx="191526" cy="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7" name="rc60">
              <a:extLst>
                <a:ext uri="{FF2B5EF4-FFF2-40B4-BE49-F238E27FC236}">
                  <a16:creationId xmlns:a16="http://schemas.microsoft.com/office/drawing/2014/main" id="{04C372DD-E9A9-466C-8D41-9F5B48126D11}"/>
                </a:ext>
              </a:extLst>
            </p:cNvPr>
            <p:cNvSpPr/>
            <p:nvPr/>
          </p:nvSpPr>
          <p:spPr>
            <a:xfrm>
              <a:off x="7257699" y="5122800"/>
              <a:ext cx="191526" cy="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8" name="pl61">
              <a:extLst>
                <a:ext uri="{FF2B5EF4-FFF2-40B4-BE49-F238E27FC236}">
                  <a16:creationId xmlns:a16="http://schemas.microsoft.com/office/drawing/2014/main" id="{DE3227A0-8CB2-4440-8484-B20E563B9D9A}"/>
                </a:ext>
              </a:extLst>
            </p:cNvPr>
            <p:cNvSpPr/>
            <p:nvPr/>
          </p:nvSpPr>
          <p:spPr>
            <a:xfrm>
              <a:off x="1274399" y="1661159"/>
              <a:ext cx="0" cy="3461640"/>
            </a:xfrm>
            <a:custGeom>
              <a:avLst/>
              <a:gdLst/>
              <a:ahLst/>
              <a:cxnLst/>
              <a:rect l="0" t="0" r="0" b="0"/>
              <a:pathLst>
                <a:path h="3461640">
                  <a:moveTo>
                    <a:pt x="0" y="346164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99" name="pl62">
              <a:extLst>
                <a:ext uri="{FF2B5EF4-FFF2-40B4-BE49-F238E27FC236}">
                  <a16:creationId xmlns:a16="http://schemas.microsoft.com/office/drawing/2014/main" id="{2E066E55-7A4E-4291-8D55-30A0F7E63192}"/>
                </a:ext>
              </a:extLst>
            </p:cNvPr>
            <p:cNvSpPr/>
            <p:nvPr/>
          </p:nvSpPr>
          <p:spPr>
            <a:xfrm>
              <a:off x="1182959" y="512280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00" name="pl63">
              <a:extLst>
                <a:ext uri="{FF2B5EF4-FFF2-40B4-BE49-F238E27FC236}">
                  <a16:creationId xmlns:a16="http://schemas.microsoft.com/office/drawing/2014/main" id="{FD2F04CD-5109-4EF4-B1AA-8A68F8B20377}"/>
                </a:ext>
              </a:extLst>
            </p:cNvPr>
            <p:cNvSpPr/>
            <p:nvPr/>
          </p:nvSpPr>
          <p:spPr>
            <a:xfrm>
              <a:off x="1182959" y="4372422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01" name="pl64">
              <a:extLst>
                <a:ext uri="{FF2B5EF4-FFF2-40B4-BE49-F238E27FC236}">
                  <a16:creationId xmlns:a16="http://schemas.microsoft.com/office/drawing/2014/main" id="{538E53C9-A514-44E7-85CC-2F94EC322F92}"/>
                </a:ext>
              </a:extLst>
            </p:cNvPr>
            <p:cNvSpPr/>
            <p:nvPr/>
          </p:nvSpPr>
          <p:spPr>
            <a:xfrm>
              <a:off x="1182959" y="3622045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02" name="pl65">
              <a:extLst>
                <a:ext uri="{FF2B5EF4-FFF2-40B4-BE49-F238E27FC236}">
                  <a16:creationId xmlns:a16="http://schemas.microsoft.com/office/drawing/2014/main" id="{F3A93E74-2C5F-46FC-9ECE-0612D0CB879B}"/>
                </a:ext>
              </a:extLst>
            </p:cNvPr>
            <p:cNvSpPr/>
            <p:nvPr/>
          </p:nvSpPr>
          <p:spPr>
            <a:xfrm>
              <a:off x="1182959" y="2871668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03" name="pl66">
              <a:extLst>
                <a:ext uri="{FF2B5EF4-FFF2-40B4-BE49-F238E27FC236}">
                  <a16:creationId xmlns:a16="http://schemas.microsoft.com/office/drawing/2014/main" id="{59E95089-0525-4DA7-B323-F1333BC31CA9}"/>
                </a:ext>
              </a:extLst>
            </p:cNvPr>
            <p:cNvSpPr/>
            <p:nvPr/>
          </p:nvSpPr>
          <p:spPr>
            <a:xfrm>
              <a:off x="1182959" y="2121291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04" name="tx67">
              <a:extLst>
                <a:ext uri="{FF2B5EF4-FFF2-40B4-BE49-F238E27FC236}">
                  <a16:creationId xmlns:a16="http://schemas.microsoft.com/office/drawing/2014/main" id="{5316E131-49C1-4EE1-A31E-7E1304FD69A7}"/>
                </a:ext>
              </a:extLst>
            </p:cNvPr>
            <p:cNvSpPr/>
            <p:nvPr/>
          </p:nvSpPr>
          <p:spPr>
            <a:xfrm>
              <a:off x="1013824" y="5070610"/>
              <a:ext cx="77694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139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505" name="tx68">
              <a:extLst>
                <a:ext uri="{FF2B5EF4-FFF2-40B4-BE49-F238E27FC236}">
                  <a16:creationId xmlns:a16="http://schemas.microsoft.com/office/drawing/2014/main" id="{8A29412B-EDEA-4700-B884-A239AF499201}"/>
                </a:ext>
              </a:extLst>
            </p:cNvPr>
            <p:cNvSpPr/>
            <p:nvPr/>
          </p:nvSpPr>
          <p:spPr>
            <a:xfrm>
              <a:off x="780741" y="4320233"/>
              <a:ext cx="310777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5000</a:t>
              </a:r>
            </a:p>
          </p:txBody>
        </p:sp>
        <p:sp>
          <p:nvSpPr>
            <p:cNvPr id="506" name="tx69">
              <a:extLst>
                <a:ext uri="{FF2B5EF4-FFF2-40B4-BE49-F238E27FC236}">
                  <a16:creationId xmlns:a16="http://schemas.microsoft.com/office/drawing/2014/main" id="{3902EE41-C701-4D6E-ACD9-9F560FF1B57D}"/>
                </a:ext>
              </a:extLst>
            </p:cNvPr>
            <p:cNvSpPr/>
            <p:nvPr/>
          </p:nvSpPr>
          <p:spPr>
            <a:xfrm>
              <a:off x="703046" y="3569856"/>
              <a:ext cx="388472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10000</a:t>
              </a:r>
            </a:p>
          </p:txBody>
        </p:sp>
        <p:sp>
          <p:nvSpPr>
            <p:cNvPr id="507" name="tx70">
              <a:extLst>
                <a:ext uri="{FF2B5EF4-FFF2-40B4-BE49-F238E27FC236}">
                  <a16:creationId xmlns:a16="http://schemas.microsoft.com/office/drawing/2014/main" id="{16C4D18B-773F-406B-BD8F-0AA21A4D6875}"/>
                </a:ext>
              </a:extLst>
            </p:cNvPr>
            <p:cNvSpPr/>
            <p:nvPr/>
          </p:nvSpPr>
          <p:spPr>
            <a:xfrm>
              <a:off x="703046" y="2819479"/>
              <a:ext cx="388472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15000</a:t>
              </a:r>
            </a:p>
          </p:txBody>
        </p:sp>
        <p:sp>
          <p:nvSpPr>
            <p:cNvPr id="508" name="tx71">
              <a:extLst>
                <a:ext uri="{FF2B5EF4-FFF2-40B4-BE49-F238E27FC236}">
                  <a16:creationId xmlns:a16="http://schemas.microsoft.com/office/drawing/2014/main" id="{EBB8BA6F-021E-42D9-BFC3-B9C75A6A56EA}"/>
                </a:ext>
              </a:extLst>
            </p:cNvPr>
            <p:cNvSpPr/>
            <p:nvPr/>
          </p:nvSpPr>
          <p:spPr>
            <a:xfrm>
              <a:off x="703046" y="2069102"/>
              <a:ext cx="388472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20000</a:t>
              </a:r>
            </a:p>
          </p:txBody>
        </p:sp>
        <p:sp>
          <p:nvSpPr>
            <p:cNvPr id="509" name="pl72">
              <a:extLst>
                <a:ext uri="{FF2B5EF4-FFF2-40B4-BE49-F238E27FC236}">
                  <a16:creationId xmlns:a16="http://schemas.microsoft.com/office/drawing/2014/main" id="{240DDA9D-557F-4BDC-A512-31657AD2775C}"/>
                </a:ext>
              </a:extLst>
            </p:cNvPr>
            <p:cNvSpPr/>
            <p:nvPr/>
          </p:nvSpPr>
          <p:spPr>
            <a:xfrm>
              <a:off x="1607655" y="5122800"/>
              <a:ext cx="5745807" cy="0"/>
            </a:xfrm>
            <a:custGeom>
              <a:avLst/>
              <a:gdLst/>
              <a:ahLst/>
              <a:cxnLst/>
              <a:rect l="0" t="0" r="0" b="0"/>
              <a:pathLst>
                <a:path w="5745807">
                  <a:moveTo>
                    <a:pt x="0" y="0"/>
                  </a:moveTo>
                  <a:lnTo>
                    <a:pt x="5745807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0" name="pl73">
              <a:extLst>
                <a:ext uri="{FF2B5EF4-FFF2-40B4-BE49-F238E27FC236}">
                  <a16:creationId xmlns:a16="http://schemas.microsoft.com/office/drawing/2014/main" id="{5AF20AD5-65CB-436B-84B6-EE1AF477BB32}"/>
                </a:ext>
              </a:extLst>
            </p:cNvPr>
            <p:cNvSpPr/>
            <p:nvPr/>
          </p:nvSpPr>
          <p:spPr>
            <a:xfrm>
              <a:off x="1607655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1" name="pl74">
              <a:extLst>
                <a:ext uri="{FF2B5EF4-FFF2-40B4-BE49-F238E27FC236}">
                  <a16:creationId xmlns:a16="http://schemas.microsoft.com/office/drawing/2014/main" id="{C00B5690-CAE7-4CB9-A888-D695ABAAC26A}"/>
                </a:ext>
              </a:extLst>
            </p:cNvPr>
            <p:cNvSpPr/>
            <p:nvPr/>
          </p:nvSpPr>
          <p:spPr>
            <a:xfrm>
              <a:off x="1837488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2" name="pl75">
              <a:extLst>
                <a:ext uri="{FF2B5EF4-FFF2-40B4-BE49-F238E27FC236}">
                  <a16:creationId xmlns:a16="http://schemas.microsoft.com/office/drawing/2014/main" id="{4F88810D-430D-4B7B-A696-AB983BF9B385}"/>
                </a:ext>
              </a:extLst>
            </p:cNvPr>
            <p:cNvSpPr/>
            <p:nvPr/>
          </p:nvSpPr>
          <p:spPr>
            <a:xfrm>
              <a:off x="2067320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3" name="pl76">
              <a:extLst>
                <a:ext uri="{FF2B5EF4-FFF2-40B4-BE49-F238E27FC236}">
                  <a16:creationId xmlns:a16="http://schemas.microsoft.com/office/drawing/2014/main" id="{C4B6F926-E870-4780-ADBF-5DAC63130F9E}"/>
                </a:ext>
              </a:extLst>
            </p:cNvPr>
            <p:cNvSpPr/>
            <p:nvPr/>
          </p:nvSpPr>
          <p:spPr>
            <a:xfrm>
              <a:off x="2297152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4" name="pl77">
              <a:extLst>
                <a:ext uri="{FF2B5EF4-FFF2-40B4-BE49-F238E27FC236}">
                  <a16:creationId xmlns:a16="http://schemas.microsoft.com/office/drawing/2014/main" id="{DD3C15F8-9485-440E-A89C-DE47EDFFF9B4}"/>
                </a:ext>
              </a:extLst>
            </p:cNvPr>
            <p:cNvSpPr/>
            <p:nvPr/>
          </p:nvSpPr>
          <p:spPr>
            <a:xfrm>
              <a:off x="2526985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5" name="pl78">
              <a:extLst>
                <a:ext uri="{FF2B5EF4-FFF2-40B4-BE49-F238E27FC236}">
                  <a16:creationId xmlns:a16="http://schemas.microsoft.com/office/drawing/2014/main" id="{46BDEC2F-AEF3-4C97-9DC1-A0C988AB27ED}"/>
                </a:ext>
              </a:extLst>
            </p:cNvPr>
            <p:cNvSpPr/>
            <p:nvPr/>
          </p:nvSpPr>
          <p:spPr>
            <a:xfrm>
              <a:off x="2756817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6" name="pl79">
              <a:extLst>
                <a:ext uri="{FF2B5EF4-FFF2-40B4-BE49-F238E27FC236}">
                  <a16:creationId xmlns:a16="http://schemas.microsoft.com/office/drawing/2014/main" id="{5B1A29E1-55E5-4D76-B412-B27081418387}"/>
                </a:ext>
              </a:extLst>
            </p:cNvPr>
            <p:cNvSpPr/>
            <p:nvPr/>
          </p:nvSpPr>
          <p:spPr>
            <a:xfrm>
              <a:off x="2986649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7" name="pl80">
              <a:extLst>
                <a:ext uri="{FF2B5EF4-FFF2-40B4-BE49-F238E27FC236}">
                  <a16:creationId xmlns:a16="http://schemas.microsoft.com/office/drawing/2014/main" id="{3B49D2D3-930F-4CB9-B8B3-0630811BB65A}"/>
                </a:ext>
              </a:extLst>
            </p:cNvPr>
            <p:cNvSpPr/>
            <p:nvPr/>
          </p:nvSpPr>
          <p:spPr>
            <a:xfrm>
              <a:off x="3216481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8" name="pl81">
              <a:extLst>
                <a:ext uri="{FF2B5EF4-FFF2-40B4-BE49-F238E27FC236}">
                  <a16:creationId xmlns:a16="http://schemas.microsoft.com/office/drawing/2014/main" id="{C55D4BF3-4F02-4931-8FBE-9C5CB4C914CC}"/>
                </a:ext>
              </a:extLst>
            </p:cNvPr>
            <p:cNvSpPr/>
            <p:nvPr/>
          </p:nvSpPr>
          <p:spPr>
            <a:xfrm>
              <a:off x="3446314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19" name="pl82">
              <a:extLst>
                <a:ext uri="{FF2B5EF4-FFF2-40B4-BE49-F238E27FC236}">
                  <a16:creationId xmlns:a16="http://schemas.microsoft.com/office/drawing/2014/main" id="{5C2AB7E6-C4C5-4BAB-80E9-DF0AF37B7B78}"/>
                </a:ext>
              </a:extLst>
            </p:cNvPr>
            <p:cNvSpPr/>
            <p:nvPr/>
          </p:nvSpPr>
          <p:spPr>
            <a:xfrm>
              <a:off x="3676146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20" name="pl83">
              <a:extLst>
                <a:ext uri="{FF2B5EF4-FFF2-40B4-BE49-F238E27FC236}">
                  <a16:creationId xmlns:a16="http://schemas.microsoft.com/office/drawing/2014/main" id="{D510334C-604C-4B95-B014-FABDAE94D23C}"/>
                </a:ext>
              </a:extLst>
            </p:cNvPr>
            <p:cNvSpPr/>
            <p:nvPr/>
          </p:nvSpPr>
          <p:spPr>
            <a:xfrm>
              <a:off x="3905978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21" name="pl84">
              <a:extLst>
                <a:ext uri="{FF2B5EF4-FFF2-40B4-BE49-F238E27FC236}">
                  <a16:creationId xmlns:a16="http://schemas.microsoft.com/office/drawing/2014/main" id="{996A1F62-4E1C-4CCD-88B8-EAC37F40E6F9}"/>
                </a:ext>
              </a:extLst>
            </p:cNvPr>
            <p:cNvSpPr/>
            <p:nvPr/>
          </p:nvSpPr>
          <p:spPr>
            <a:xfrm>
              <a:off x="4135811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22" name="pl85">
              <a:extLst>
                <a:ext uri="{FF2B5EF4-FFF2-40B4-BE49-F238E27FC236}">
                  <a16:creationId xmlns:a16="http://schemas.microsoft.com/office/drawing/2014/main" id="{9CDC0CA2-80C2-4281-AF81-E3E736EFC9F5}"/>
                </a:ext>
              </a:extLst>
            </p:cNvPr>
            <p:cNvSpPr/>
            <p:nvPr/>
          </p:nvSpPr>
          <p:spPr>
            <a:xfrm>
              <a:off x="4365643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23" name="pl86">
              <a:extLst>
                <a:ext uri="{FF2B5EF4-FFF2-40B4-BE49-F238E27FC236}">
                  <a16:creationId xmlns:a16="http://schemas.microsoft.com/office/drawing/2014/main" id="{19F1E96E-48D2-450F-B62B-1A6D34C03A4C}"/>
                </a:ext>
              </a:extLst>
            </p:cNvPr>
            <p:cNvSpPr/>
            <p:nvPr/>
          </p:nvSpPr>
          <p:spPr>
            <a:xfrm>
              <a:off x="4595475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24" name="pl87">
              <a:extLst>
                <a:ext uri="{FF2B5EF4-FFF2-40B4-BE49-F238E27FC236}">
                  <a16:creationId xmlns:a16="http://schemas.microsoft.com/office/drawing/2014/main" id="{2A296AC7-3C0E-41E5-ACBE-52CB19FBDABD}"/>
                </a:ext>
              </a:extLst>
            </p:cNvPr>
            <p:cNvSpPr/>
            <p:nvPr/>
          </p:nvSpPr>
          <p:spPr>
            <a:xfrm>
              <a:off x="4825307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25" name="pl88">
              <a:extLst>
                <a:ext uri="{FF2B5EF4-FFF2-40B4-BE49-F238E27FC236}">
                  <a16:creationId xmlns:a16="http://schemas.microsoft.com/office/drawing/2014/main" id="{D7C1EC19-044B-427B-8F72-54F6286293EA}"/>
                </a:ext>
              </a:extLst>
            </p:cNvPr>
            <p:cNvSpPr/>
            <p:nvPr/>
          </p:nvSpPr>
          <p:spPr>
            <a:xfrm>
              <a:off x="5055140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26" name="pl89">
              <a:extLst>
                <a:ext uri="{FF2B5EF4-FFF2-40B4-BE49-F238E27FC236}">
                  <a16:creationId xmlns:a16="http://schemas.microsoft.com/office/drawing/2014/main" id="{42F48596-1292-4739-9B91-9AD88EFD59C4}"/>
                </a:ext>
              </a:extLst>
            </p:cNvPr>
            <p:cNvSpPr/>
            <p:nvPr/>
          </p:nvSpPr>
          <p:spPr>
            <a:xfrm>
              <a:off x="5284972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27" name="pl90">
              <a:extLst>
                <a:ext uri="{FF2B5EF4-FFF2-40B4-BE49-F238E27FC236}">
                  <a16:creationId xmlns:a16="http://schemas.microsoft.com/office/drawing/2014/main" id="{DB0D3DF1-F410-4E8B-A440-808355BFFA20}"/>
                </a:ext>
              </a:extLst>
            </p:cNvPr>
            <p:cNvSpPr/>
            <p:nvPr/>
          </p:nvSpPr>
          <p:spPr>
            <a:xfrm>
              <a:off x="5514804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28" name="pl91">
              <a:extLst>
                <a:ext uri="{FF2B5EF4-FFF2-40B4-BE49-F238E27FC236}">
                  <a16:creationId xmlns:a16="http://schemas.microsoft.com/office/drawing/2014/main" id="{6B0F86C1-D7BE-46E5-A3C6-7429F97279CD}"/>
                </a:ext>
              </a:extLst>
            </p:cNvPr>
            <p:cNvSpPr/>
            <p:nvPr/>
          </p:nvSpPr>
          <p:spPr>
            <a:xfrm>
              <a:off x="5744637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29" name="pl92">
              <a:extLst>
                <a:ext uri="{FF2B5EF4-FFF2-40B4-BE49-F238E27FC236}">
                  <a16:creationId xmlns:a16="http://schemas.microsoft.com/office/drawing/2014/main" id="{16462222-C764-4CCC-A515-E34ED09155AA}"/>
                </a:ext>
              </a:extLst>
            </p:cNvPr>
            <p:cNvSpPr/>
            <p:nvPr/>
          </p:nvSpPr>
          <p:spPr>
            <a:xfrm>
              <a:off x="5974469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30" name="pl93">
              <a:extLst>
                <a:ext uri="{FF2B5EF4-FFF2-40B4-BE49-F238E27FC236}">
                  <a16:creationId xmlns:a16="http://schemas.microsoft.com/office/drawing/2014/main" id="{1AC64F63-BF28-4F04-BA10-3AEFA7E80FD8}"/>
                </a:ext>
              </a:extLst>
            </p:cNvPr>
            <p:cNvSpPr/>
            <p:nvPr/>
          </p:nvSpPr>
          <p:spPr>
            <a:xfrm>
              <a:off x="6204301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31" name="pl94">
              <a:extLst>
                <a:ext uri="{FF2B5EF4-FFF2-40B4-BE49-F238E27FC236}">
                  <a16:creationId xmlns:a16="http://schemas.microsoft.com/office/drawing/2014/main" id="{DA6EE40A-A2C4-458B-A085-CD3B92FADE61}"/>
                </a:ext>
              </a:extLst>
            </p:cNvPr>
            <p:cNvSpPr/>
            <p:nvPr/>
          </p:nvSpPr>
          <p:spPr>
            <a:xfrm>
              <a:off x="6434133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32" name="pl95">
              <a:extLst>
                <a:ext uri="{FF2B5EF4-FFF2-40B4-BE49-F238E27FC236}">
                  <a16:creationId xmlns:a16="http://schemas.microsoft.com/office/drawing/2014/main" id="{C774AB78-B668-4751-A1CD-B3F052227DEA}"/>
                </a:ext>
              </a:extLst>
            </p:cNvPr>
            <p:cNvSpPr/>
            <p:nvPr/>
          </p:nvSpPr>
          <p:spPr>
            <a:xfrm>
              <a:off x="6663966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33" name="pl96">
              <a:extLst>
                <a:ext uri="{FF2B5EF4-FFF2-40B4-BE49-F238E27FC236}">
                  <a16:creationId xmlns:a16="http://schemas.microsoft.com/office/drawing/2014/main" id="{CFD6362D-C15D-446B-AC80-261A09D78E7D}"/>
                </a:ext>
              </a:extLst>
            </p:cNvPr>
            <p:cNvSpPr/>
            <p:nvPr/>
          </p:nvSpPr>
          <p:spPr>
            <a:xfrm>
              <a:off x="6893798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34" name="pl97">
              <a:extLst>
                <a:ext uri="{FF2B5EF4-FFF2-40B4-BE49-F238E27FC236}">
                  <a16:creationId xmlns:a16="http://schemas.microsoft.com/office/drawing/2014/main" id="{18365DF0-2777-4964-8D88-2A9FB4804B04}"/>
                </a:ext>
              </a:extLst>
            </p:cNvPr>
            <p:cNvSpPr/>
            <p:nvPr/>
          </p:nvSpPr>
          <p:spPr>
            <a:xfrm>
              <a:off x="7123630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35" name="pl98">
              <a:extLst>
                <a:ext uri="{FF2B5EF4-FFF2-40B4-BE49-F238E27FC236}">
                  <a16:creationId xmlns:a16="http://schemas.microsoft.com/office/drawing/2014/main" id="{4031DBE3-8331-440B-A7CA-531AF19491D8}"/>
                </a:ext>
              </a:extLst>
            </p:cNvPr>
            <p:cNvSpPr/>
            <p:nvPr/>
          </p:nvSpPr>
          <p:spPr>
            <a:xfrm>
              <a:off x="7353463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36" name="tx99">
              <a:extLst>
                <a:ext uri="{FF2B5EF4-FFF2-40B4-BE49-F238E27FC236}">
                  <a16:creationId xmlns:a16="http://schemas.microsoft.com/office/drawing/2014/main" id="{91D56364-8F5A-4C7B-9781-3350F775165A}"/>
                </a:ext>
              </a:extLst>
            </p:cNvPr>
            <p:cNvSpPr/>
            <p:nvPr/>
          </p:nvSpPr>
          <p:spPr>
            <a:xfrm rot="-5400000">
              <a:off x="1397026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2018-12</a:t>
              </a:r>
            </a:p>
          </p:txBody>
        </p:sp>
        <p:sp>
          <p:nvSpPr>
            <p:cNvPr id="537" name="tx100">
              <a:extLst>
                <a:ext uri="{FF2B5EF4-FFF2-40B4-BE49-F238E27FC236}">
                  <a16:creationId xmlns:a16="http://schemas.microsoft.com/office/drawing/2014/main" id="{29BFEACD-ACB6-47F1-BA10-9A9A60EC61AD}"/>
                </a:ext>
              </a:extLst>
            </p:cNvPr>
            <p:cNvSpPr/>
            <p:nvPr/>
          </p:nvSpPr>
          <p:spPr>
            <a:xfrm rot="-5400000">
              <a:off x="1626859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2019-01</a:t>
              </a:r>
            </a:p>
          </p:txBody>
        </p:sp>
        <p:sp>
          <p:nvSpPr>
            <p:cNvPr id="538" name="tx101">
              <a:extLst>
                <a:ext uri="{FF2B5EF4-FFF2-40B4-BE49-F238E27FC236}">
                  <a16:creationId xmlns:a16="http://schemas.microsoft.com/office/drawing/2014/main" id="{9CFD7F72-7F30-4A2E-B598-16044CC248CF}"/>
                </a:ext>
              </a:extLst>
            </p:cNvPr>
            <p:cNvSpPr/>
            <p:nvPr/>
          </p:nvSpPr>
          <p:spPr>
            <a:xfrm rot="-5400000">
              <a:off x="1856691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2019-02</a:t>
              </a:r>
            </a:p>
          </p:txBody>
        </p:sp>
        <p:sp>
          <p:nvSpPr>
            <p:cNvPr id="539" name="tx102">
              <a:extLst>
                <a:ext uri="{FF2B5EF4-FFF2-40B4-BE49-F238E27FC236}">
                  <a16:creationId xmlns:a16="http://schemas.microsoft.com/office/drawing/2014/main" id="{0E7F75CF-2658-476A-AE26-F79117C1D192}"/>
                </a:ext>
              </a:extLst>
            </p:cNvPr>
            <p:cNvSpPr/>
            <p:nvPr/>
          </p:nvSpPr>
          <p:spPr>
            <a:xfrm rot="-5400000">
              <a:off x="2086523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2019-03</a:t>
              </a:r>
            </a:p>
          </p:txBody>
        </p:sp>
        <p:sp>
          <p:nvSpPr>
            <p:cNvPr id="540" name="tx103">
              <a:extLst>
                <a:ext uri="{FF2B5EF4-FFF2-40B4-BE49-F238E27FC236}">
                  <a16:creationId xmlns:a16="http://schemas.microsoft.com/office/drawing/2014/main" id="{AA426825-A8F7-4242-BE27-806A9D8E3634}"/>
                </a:ext>
              </a:extLst>
            </p:cNvPr>
            <p:cNvSpPr/>
            <p:nvPr/>
          </p:nvSpPr>
          <p:spPr>
            <a:xfrm rot="-5400000">
              <a:off x="2316355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2019-04</a:t>
              </a:r>
            </a:p>
          </p:txBody>
        </p:sp>
        <p:sp>
          <p:nvSpPr>
            <p:cNvPr id="541" name="tx104">
              <a:extLst>
                <a:ext uri="{FF2B5EF4-FFF2-40B4-BE49-F238E27FC236}">
                  <a16:creationId xmlns:a16="http://schemas.microsoft.com/office/drawing/2014/main" id="{9AB769B8-1950-4949-A633-819BD4008AC0}"/>
                </a:ext>
              </a:extLst>
            </p:cNvPr>
            <p:cNvSpPr/>
            <p:nvPr/>
          </p:nvSpPr>
          <p:spPr>
            <a:xfrm rot="-5400000">
              <a:off x="2546188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2019-05</a:t>
              </a:r>
            </a:p>
          </p:txBody>
        </p:sp>
        <p:sp>
          <p:nvSpPr>
            <p:cNvPr id="542" name="tx105">
              <a:extLst>
                <a:ext uri="{FF2B5EF4-FFF2-40B4-BE49-F238E27FC236}">
                  <a16:creationId xmlns:a16="http://schemas.microsoft.com/office/drawing/2014/main" id="{1016A739-22C8-4400-8451-8F0E12B89921}"/>
                </a:ext>
              </a:extLst>
            </p:cNvPr>
            <p:cNvSpPr/>
            <p:nvPr/>
          </p:nvSpPr>
          <p:spPr>
            <a:xfrm rot="-5400000">
              <a:off x="2776020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2019-06</a:t>
              </a:r>
            </a:p>
          </p:txBody>
        </p:sp>
        <p:sp>
          <p:nvSpPr>
            <p:cNvPr id="543" name="tx106">
              <a:extLst>
                <a:ext uri="{FF2B5EF4-FFF2-40B4-BE49-F238E27FC236}">
                  <a16:creationId xmlns:a16="http://schemas.microsoft.com/office/drawing/2014/main" id="{5C53030D-96B3-4380-80B1-7A6EBEA1BC84}"/>
                </a:ext>
              </a:extLst>
            </p:cNvPr>
            <p:cNvSpPr/>
            <p:nvPr/>
          </p:nvSpPr>
          <p:spPr>
            <a:xfrm rot="-5400000">
              <a:off x="3005852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2019-07</a:t>
              </a:r>
            </a:p>
          </p:txBody>
        </p:sp>
        <p:sp>
          <p:nvSpPr>
            <p:cNvPr id="544" name="tx107">
              <a:extLst>
                <a:ext uri="{FF2B5EF4-FFF2-40B4-BE49-F238E27FC236}">
                  <a16:creationId xmlns:a16="http://schemas.microsoft.com/office/drawing/2014/main" id="{0B7B4A67-C8B9-43FE-9552-93316B94063E}"/>
                </a:ext>
              </a:extLst>
            </p:cNvPr>
            <p:cNvSpPr/>
            <p:nvPr/>
          </p:nvSpPr>
          <p:spPr>
            <a:xfrm rot="-5400000">
              <a:off x="3235685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2019-08</a:t>
              </a:r>
            </a:p>
          </p:txBody>
        </p:sp>
        <p:sp>
          <p:nvSpPr>
            <p:cNvPr id="545" name="tx108">
              <a:extLst>
                <a:ext uri="{FF2B5EF4-FFF2-40B4-BE49-F238E27FC236}">
                  <a16:creationId xmlns:a16="http://schemas.microsoft.com/office/drawing/2014/main" id="{ADCCA988-A15A-4102-8EC9-0AAA309566B6}"/>
                </a:ext>
              </a:extLst>
            </p:cNvPr>
            <p:cNvSpPr/>
            <p:nvPr/>
          </p:nvSpPr>
          <p:spPr>
            <a:xfrm rot="-5400000">
              <a:off x="3465517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2019-09</a:t>
              </a:r>
            </a:p>
          </p:txBody>
        </p:sp>
        <p:sp>
          <p:nvSpPr>
            <p:cNvPr id="546" name="tx109">
              <a:extLst>
                <a:ext uri="{FF2B5EF4-FFF2-40B4-BE49-F238E27FC236}">
                  <a16:creationId xmlns:a16="http://schemas.microsoft.com/office/drawing/2014/main" id="{DB435B4C-5888-4839-9A82-ADF9DF66A75F}"/>
                </a:ext>
              </a:extLst>
            </p:cNvPr>
            <p:cNvSpPr/>
            <p:nvPr/>
          </p:nvSpPr>
          <p:spPr>
            <a:xfrm rot="-5400000">
              <a:off x="3695349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2019-10</a:t>
              </a:r>
            </a:p>
          </p:txBody>
        </p:sp>
        <p:sp>
          <p:nvSpPr>
            <p:cNvPr id="547" name="tx110">
              <a:extLst>
                <a:ext uri="{FF2B5EF4-FFF2-40B4-BE49-F238E27FC236}">
                  <a16:creationId xmlns:a16="http://schemas.microsoft.com/office/drawing/2014/main" id="{02049538-6665-4E31-8CB4-F1422153BC31}"/>
                </a:ext>
              </a:extLst>
            </p:cNvPr>
            <p:cNvSpPr/>
            <p:nvPr/>
          </p:nvSpPr>
          <p:spPr>
            <a:xfrm rot="-5400000">
              <a:off x="3925182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2019-11</a:t>
              </a:r>
            </a:p>
          </p:txBody>
        </p:sp>
        <p:sp>
          <p:nvSpPr>
            <p:cNvPr id="548" name="tx111">
              <a:extLst>
                <a:ext uri="{FF2B5EF4-FFF2-40B4-BE49-F238E27FC236}">
                  <a16:creationId xmlns:a16="http://schemas.microsoft.com/office/drawing/2014/main" id="{8452D6C7-408B-4173-A153-9DC9FFBAF3BB}"/>
                </a:ext>
              </a:extLst>
            </p:cNvPr>
            <p:cNvSpPr/>
            <p:nvPr/>
          </p:nvSpPr>
          <p:spPr>
            <a:xfrm rot="-5400000">
              <a:off x="4155014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2019-12</a:t>
              </a:r>
            </a:p>
          </p:txBody>
        </p:sp>
        <p:sp>
          <p:nvSpPr>
            <p:cNvPr id="549" name="tx112">
              <a:extLst>
                <a:ext uri="{FF2B5EF4-FFF2-40B4-BE49-F238E27FC236}">
                  <a16:creationId xmlns:a16="http://schemas.microsoft.com/office/drawing/2014/main" id="{E5BA7833-6DA0-4393-9769-6CBF323895F1}"/>
                </a:ext>
              </a:extLst>
            </p:cNvPr>
            <p:cNvSpPr/>
            <p:nvPr/>
          </p:nvSpPr>
          <p:spPr>
            <a:xfrm rot="-5400000">
              <a:off x="4384846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2020-01</a:t>
              </a:r>
            </a:p>
          </p:txBody>
        </p:sp>
        <p:sp>
          <p:nvSpPr>
            <p:cNvPr id="550" name="tx113">
              <a:extLst>
                <a:ext uri="{FF2B5EF4-FFF2-40B4-BE49-F238E27FC236}">
                  <a16:creationId xmlns:a16="http://schemas.microsoft.com/office/drawing/2014/main" id="{92AB1D4A-CDB2-4D11-AE8F-BBAC5240E506}"/>
                </a:ext>
              </a:extLst>
            </p:cNvPr>
            <p:cNvSpPr/>
            <p:nvPr/>
          </p:nvSpPr>
          <p:spPr>
            <a:xfrm rot="-5400000">
              <a:off x="4614678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2020-02</a:t>
              </a:r>
            </a:p>
          </p:txBody>
        </p:sp>
        <p:sp>
          <p:nvSpPr>
            <p:cNvPr id="551" name="tx114">
              <a:extLst>
                <a:ext uri="{FF2B5EF4-FFF2-40B4-BE49-F238E27FC236}">
                  <a16:creationId xmlns:a16="http://schemas.microsoft.com/office/drawing/2014/main" id="{5108536C-9B6B-44BD-A09D-C27278418FBA}"/>
                </a:ext>
              </a:extLst>
            </p:cNvPr>
            <p:cNvSpPr/>
            <p:nvPr/>
          </p:nvSpPr>
          <p:spPr>
            <a:xfrm rot="-5400000">
              <a:off x="4844511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2020-03</a:t>
              </a:r>
            </a:p>
          </p:txBody>
        </p:sp>
        <p:sp>
          <p:nvSpPr>
            <p:cNvPr id="552" name="tx115">
              <a:extLst>
                <a:ext uri="{FF2B5EF4-FFF2-40B4-BE49-F238E27FC236}">
                  <a16:creationId xmlns:a16="http://schemas.microsoft.com/office/drawing/2014/main" id="{C3C221C0-78B8-4FD7-8571-DC868BEDBB35}"/>
                </a:ext>
              </a:extLst>
            </p:cNvPr>
            <p:cNvSpPr/>
            <p:nvPr/>
          </p:nvSpPr>
          <p:spPr>
            <a:xfrm rot="-5400000">
              <a:off x="5074343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2020-04</a:t>
              </a:r>
            </a:p>
          </p:txBody>
        </p:sp>
        <p:sp>
          <p:nvSpPr>
            <p:cNvPr id="553" name="tx116">
              <a:extLst>
                <a:ext uri="{FF2B5EF4-FFF2-40B4-BE49-F238E27FC236}">
                  <a16:creationId xmlns:a16="http://schemas.microsoft.com/office/drawing/2014/main" id="{620A43D9-65F6-47BD-A621-EACC22DC6C16}"/>
                </a:ext>
              </a:extLst>
            </p:cNvPr>
            <p:cNvSpPr/>
            <p:nvPr/>
          </p:nvSpPr>
          <p:spPr>
            <a:xfrm rot="-5400000">
              <a:off x="5304175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2020-05</a:t>
              </a:r>
            </a:p>
          </p:txBody>
        </p:sp>
        <p:sp>
          <p:nvSpPr>
            <p:cNvPr id="554" name="tx117">
              <a:extLst>
                <a:ext uri="{FF2B5EF4-FFF2-40B4-BE49-F238E27FC236}">
                  <a16:creationId xmlns:a16="http://schemas.microsoft.com/office/drawing/2014/main" id="{52D05C2B-6B59-4117-909A-48223EDBB9DA}"/>
                </a:ext>
              </a:extLst>
            </p:cNvPr>
            <p:cNvSpPr/>
            <p:nvPr/>
          </p:nvSpPr>
          <p:spPr>
            <a:xfrm rot="-5400000">
              <a:off x="5534008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2020-06</a:t>
              </a:r>
            </a:p>
          </p:txBody>
        </p:sp>
        <p:sp>
          <p:nvSpPr>
            <p:cNvPr id="555" name="tx118">
              <a:extLst>
                <a:ext uri="{FF2B5EF4-FFF2-40B4-BE49-F238E27FC236}">
                  <a16:creationId xmlns:a16="http://schemas.microsoft.com/office/drawing/2014/main" id="{A19E8A04-8498-4EC2-9918-52401E04DAA6}"/>
                </a:ext>
              </a:extLst>
            </p:cNvPr>
            <p:cNvSpPr/>
            <p:nvPr/>
          </p:nvSpPr>
          <p:spPr>
            <a:xfrm rot="-5400000">
              <a:off x="5763840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2020-07</a:t>
              </a:r>
            </a:p>
          </p:txBody>
        </p:sp>
        <p:sp>
          <p:nvSpPr>
            <p:cNvPr id="556" name="tx119">
              <a:extLst>
                <a:ext uri="{FF2B5EF4-FFF2-40B4-BE49-F238E27FC236}">
                  <a16:creationId xmlns:a16="http://schemas.microsoft.com/office/drawing/2014/main" id="{007ABDD7-6A54-42A5-AE3B-B4826E2E7295}"/>
                </a:ext>
              </a:extLst>
            </p:cNvPr>
            <p:cNvSpPr/>
            <p:nvPr/>
          </p:nvSpPr>
          <p:spPr>
            <a:xfrm rot="-5400000">
              <a:off x="5993672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2020-08</a:t>
              </a:r>
            </a:p>
          </p:txBody>
        </p:sp>
        <p:sp>
          <p:nvSpPr>
            <p:cNvPr id="557" name="tx120">
              <a:extLst>
                <a:ext uri="{FF2B5EF4-FFF2-40B4-BE49-F238E27FC236}">
                  <a16:creationId xmlns:a16="http://schemas.microsoft.com/office/drawing/2014/main" id="{3088ED07-0EBB-4BFC-BED5-03E134917841}"/>
                </a:ext>
              </a:extLst>
            </p:cNvPr>
            <p:cNvSpPr/>
            <p:nvPr/>
          </p:nvSpPr>
          <p:spPr>
            <a:xfrm rot="-5400000">
              <a:off x="6223504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2020-09</a:t>
              </a:r>
            </a:p>
          </p:txBody>
        </p:sp>
        <p:sp>
          <p:nvSpPr>
            <p:cNvPr id="558" name="tx121">
              <a:extLst>
                <a:ext uri="{FF2B5EF4-FFF2-40B4-BE49-F238E27FC236}">
                  <a16:creationId xmlns:a16="http://schemas.microsoft.com/office/drawing/2014/main" id="{88E67803-70FC-4A7E-8D3D-162E6B164E3E}"/>
                </a:ext>
              </a:extLst>
            </p:cNvPr>
            <p:cNvSpPr/>
            <p:nvPr/>
          </p:nvSpPr>
          <p:spPr>
            <a:xfrm rot="-5400000">
              <a:off x="6453337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2020-10</a:t>
              </a:r>
            </a:p>
          </p:txBody>
        </p:sp>
        <p:sp>
          <p:nvSpPr>
            <p:cNvPr id="559" name="tx122">
              <a:extLst>
                <a:ext uri="{FF2B5EF4-FFF2-40B4-BE49-F238E27FC236}">
                  <a16:creationId xmlns:a16="http://schemas.microsoft.com/office/drawing/2014/main" id="{4C45634E-66EC-4283-B949-0168DE8AC928}"/>
                </a:ext>
              </a:extLst>
            </p:cNvPr>
            <p:cNvSpPr/>
            <p:nvPr/>
          </p:nvSpPr>
          <p:spPr>
            <a:xfrm rot="-5400000">
              <a:off x="6683169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2020-11</a:t>
              </a:r>
            </a:p>
          </p:txBody>
        </p:sp>
        <p:sp>
          <p:nvSpPr>
            <p:cNvPr id="560" name="tx123">
              <a:extLst>
                <a:ext uri="{FF2B5EF4-FFF2-40B4-BE49-F238E27FC236}">
                  <a16:creationId xmlns:a16="http://schemas.microsoft.com/office/drawing/2014/main" id="{D3CCD6C0-F7F8-47E1-A535-36D95EFF0839}"/>
                </a:ext>
              </a:extLst>
            </p:cNvPr>
            <p:cNvSpPr/>
            <p:nvPr/>
          </p:nvSpPr>
          <p:spPr>
            <a:xfrm rot="-5400000">
              <a:off x="6913001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2020-12</a:t>
              </a:r>
            </a:p>
          </p:txBody>
        </p:sp>
        <p:sp>
          <p:nvSpPr>
            <p:cNvPr id="561" name="tx124">
              <a:extLst>
                <a:ext uri="{FF2B5EF4-FFF2-40B4-BE49-F238E27FC236}">
                  <a16:creationId xmlns:a16="http://schemas.microsoft.com/office/drawing/2014/main" id="{9F52F0FB-4E96-4130-A70C-394CCC1E536D}"/>
                </a:ext>
              </a:extLst>
            </p:cNvPr>
            <p:cNvSpPr/>
            <p:nvPr/>
          </p:nvSpPr>
          <p:spPr>
            <a:xfrm rot="-5400000">
              <a:off x="7142834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2021-01</a:t>
              </a:r>
            </a:p>
          </p:txBody>
        </p:sp>
        <p:sp>
          <p:nvSpPr>
            <p:cNvPr id="562" name="pl125">
              <a:extLst>
                <a:ext uri="{FF2B5EF4-FFF2-40B4-BE49-F238E27FC236}">
                  <a16:creationId xmlns:a16="http://schemas.microsoft.com/office/drawing/2014/main" id="{82A18DCC-7E34-4B7D-AF43-98DDDC521F9C}"/>
                </a:ext>
              </a:extLst>
            </p:cNvPr>
            <p:cNvSpPr/>
            <p:nvPr/>
          </p:nvSpPr>
          <p:spPr>
            <a:xfrm>
              <a:off x="1274399" y="5122800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64" name="tx127">
              <a:extLst>
                <a:ext uri="{FF2B5EF4-FFF2-40B4-BE49-F238E27FC236}">
                  <a16:creationId xmlns:a16="http://schemas.microsoft.com/office/drawing/2014/main" id="{DE93F359-657C-4426-81CF-A40106330EDA}"/>
                </a:ext>
              </a:extLst>
            </p:cNvPr>
            <p:cNvSpPr/>
            <p:nvPr/>
          </p:nvSpPr>
          <p:spPr>
            <a:xfrm rot="-5400000">
              <a:off x="-486107" y="3335623"/>
              <a:ext cx="1872108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lang="es-419" sz="1000" b="1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Casos sarampión</a:t>
              </a:r>
            </a:p>
          </p:txBody>
        </p:sp>
        <p:sp>
          <p:nvSpPr>
            <p:cNvPr id="565" name="pl128">
              <a:extLst>
                <a:ext uri="{FF2B5EF4-FFF2-40B4-BE49-F238E27FC236}">
                  <a16:creationId xmlns:a16="http://schemas.microsoft.com/office/drawing/2014/main" id="{048D4F21-B7A5-4ADF-ADA5-1F4DBA3FC224}"/>
                </a:ext>
              </a:extLst>
            </p:cNvPr>
            <p:cNvSpPr/>
            <p:nvPr/>
          </p:nvSpPr>
          <p:spPr>
            <a:xfrm>
              <a:off x="4595475" y="2238100"/>
              <a:ext cx="2757987" cy="2884693"/>
            </a:xfrm>
            <a:custGeom>
              <a:avLst/>
              <a:gdLst/>
              <a:ahLst/>
              <a:cxnLst/>
              <a:rect l="0" t="0" r="0" b="0"/>
              <a:pathLst>
                <a:path w="2757987" h="2884693">
                  <a:moveTo>
                    <a:pt x="0" y="2884693"/>
                  </a:moveTo>
                  <a:lnTo>
                    <a:pt x="229832" y="2884275"/>
                  </a:lnTo>
                  <a:lnTo>
                    <a:pt x="459664" y="2716997"/>
                  </a:lnTo>
                  <a:lnTo>
                    <a:pt x="689496" y="2523410"/>
                  </a:lnTo>
                  <a:lnTo>
                    <a:pt x="919329" y="2635379"/>
                  </a:lnTo>
                  <a:lnTo>
                    <a:pt x="1149161" y="2681447"/>
                  </a:lnTo>
                  <a:lnTo>
                    <a:pt x="1378993" y="2645216"/>
                  </a:lnTo>
                  <a:lnTo>
                    <a:pt x="1608826" y="2543391"/>
                  </a:lnTo>
                  <a:lnTo>
                    <a:pt x="1838658" y="2292096"/>
                  </a:lnTo>
                  <a:lnTo>
                    <a:pt x="2068490" y="1050326"/>
                  </a:lnTo>
                  <a:lnTo>
                    <a:pt x="2298322" y="0"/>
                  </a:lnTo>
                  <a:lnTo>
                    <a:pt x="2528155" y="158618"/>
                  </a:lnTo>
                  <a:lnTo>
                    <a:pt x="2757987" y="1963729"/>
                  </a:lnTo>
                </a:path>
              </a:pathLst>
            </a:custGeom>
            <a:ln w="23812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66" name="pl129">
              <a:extLst>
                <a:ext uri="{FF2B5EF4-FFF2-40B4-BE49-F238E27FC236}">
                  <a16:creationId xmlns:a16="http://schemas.microsoft.com/office/drawing/2014/main" id="{7D14BE17-5296-4831-B8A5-F5A59E6BC773}"/>
                </a:ext>
              </a:extLst>
            </p:cNvPr>
            <p:cNvSpPr/>
            <p:nvPr/>
          </p:nvSpPr>
          <p:spPr>
            <a:xfrm>
              <a:off x="7686720" y="2199547"/>
              <a:ext cx="0" cy="2923252"/>
            </a:xfrm>
            <a:custGeom>
              <a:avLst/>
              <a:gdLst/>
              <a:ahLst/>
              <a:cxnLst/>
              <a:rect l="0" t="0" r="0" b="0"/>
              <a:pathLst>
                <a:path h="2923252">
                  <a:moveTo>
                    <a:pt x="0" y="2923252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67" name="pl130">
              <a:extLst>
                <a:ext uri="{FF2B5EF4-FFF2-40B4-BE49-F238E27FC236}">
                  <a16:creationId xmlns:a16="http://schemas.microsoft.com/office/drawing/2014/main" id="{3C37FEAA-84B1-4C07-8836-FB42AAD2E906}"/>
                </a:ext>
              </a:extLst>
            </p:cNvPr>
            <p:cNvSpPr/>
            <p:nvPr/>
          </p:nvSpPr>
          <p:spPr>
            <a:xfrm>
              <a:off x="7686720" y="512280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68" name="pl131">
              <a:extLst>
                <a:ext uri="{FF2B5EF4-FFF2-40B4-BE49-F238E27FC236}">
                  <a16:creationId xmlns:a16="http://schemas.microsoft.com/office/drawing/2014/main" id="{43BAB325-5EA4-46A4-B899-222B9445057A}"/>
                </a:ext>
              </a:extLst>
            </p:cNvPr>
            <p:cNvSpPr/>
            <p:nvPr/>
          </p:nvSpPr>
          <p:spPr>
            <a:xfrm>
              <a:off x="7686720" y="4391986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69" name="pl132">
              <a:extLst>
                <a:ext uri="{FF2B5EF4-FFF2-40B4-BE49-F238E27FC236}">
                  <a16:creationId xmlns:a16="http://schemas.microsoft.com/office/drawing/2014/main" id="{4F812658-5E74-4C5E-B393-962171E99631}"/>
                </a:ext>
              </a:extLst>
            </p:cNvPr>
            <p:cNvSpPr/>
            <p:nvPr/>
          </p:nvSpPr>
          <p:spPr>
            <a:xfrm>
              <a:off x="7686720" y="3661173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70" name="pl133">
              <a:extLst>
                <a:ext uri="{FF2B5EF4-FFF2-40B4-BE49-F238E27FC236}">
                  <a16:creationId xmlns:a16="http://schemas.microsoft.com/office/drawing/2014/main" id="{94549247-DC7F-4252-899A-030BD2D99DB3}"/>
                </a:ext>
              </a:extLst>
            </p:cNvPr>
            <p:cNvSpPr/>
            <p:nvPr/>
          </p:nvSpPr>
          <p:spPr>
            <a:xfrm>
              <a:off x="7686720" y="293036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71" name="pl134">
              <a:extLst>
                <a:ext uri="{FF2B5EF4-FFF2-40B4-BE49-F238E27FC236}">
                  <a16:creationId xmlns:a16="http://schemas.microsoft.com/office/drawing/2014/main" id="{4C9DD8EC-9353-48DB-B566-22F38A2915B4}"/>
                </a:ext>
              </a:extLst>
            </p:cNvPr>
            <p:cNvSpPr/>
            <p:nvPr/>
          </p:nvSpPr>
          <p:spPr>
            <a:xfrm>
              <a:off x="7686720" y="2199547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572" name="tx135">
              <a:extLst>
                <a:ext uri="{FF2B5EF4-FFF2-40B4-BE49-F238E27FC236}">
                  <a16:creationId xmlns:a16="http://schemas.microsoft.com/office/drawing/2014/main" id="{C19C0096-8323-44F9-8973-95CAFB72A114}"/>
                </a:ext>
              </a:extLst>
            </p:cNvPr>
            <p:cNvSpPr/>
            <p:nvPr/>
          </p:nvSpPr>
          <p:spPr>
            <a:xfrm>
              <a:off x="7869600" y="5075373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573" name="tx136">
              <a:extLst>
                <a:ext uri="{FF2B5EF4-FFF2-40B4-BE49-F238E27FC236}">
                  <a16:creationId xmlns:a16="http://schemas.microsoft.com/office/drawing/2014/main" id="{2F36C354-2221-4259-B6B5-1F0DBFF4BC31}"/>
                </a:ext>
              </a:extLst>
            </p:cNvPr>
            <p:cNvSpPr/>
            <p:nvPr/>
          </p:nvSpPr>
          <p:spPr>
            <a:xfrm>
              <a:off x="7869600" y="4344560"/>
              <a:ext cx="49441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2000000</a:t>
              </a:r>
            </a:p>
          </p:txBody>
        </p:sp>
        <p:sp>
          <p:nvSpPr>
            <p:cNvPr id="574" name="tx137">
              <a:extLst>
                <a:ext uri="{FF2B5EF4-FFF2-40B4-BE49-F238E27FC236}">
                  <a16:creationId xmlns:a16="http://schemas.microsoft.com/office/drawing/2014/main" id="{75BBB3A4-3644-4C0C-92F8-09F63672EB8E}"/>
                </a:ext>
              </a:extLst>
            </p:cNvPr>
            <p:cNvSpPr/>
            <p:nvPr/>
          </p:nvSpPr>
          <p:spPr>
            <a:xfrm>
              <a:off x="7869600" y="3613747"/>
              <a:ext cx="49441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4000000</a:t>
              </a:r>
            </a:p>
          </p:txBody>
        </p:sp>
        <p:sp>
          <p:nvSpPr>
            <p:cNvPr id="575" name="tx138">
              <a:extLst>
                <a:ext uri="{FF2B5EF4-FFF2-40B4-BE49-F238E27FC236}">
                  <a16:creationId xmlns:a16="http://schemas.microsoft.com/office/drawing/2014/main" id="{F0C7CC34-0154-4E76-B3C2-C21FC2A53F18}"/>
                </a:ext>
              </a:extLst>
            </p:cNvPr>
            <p:cNvSpPr/>
            <p:nvPr/>
          </p:nvSpPr>
          <p:spPr>
            <a:xfrm>
              <a:off x="7869600" y="2882933"/>
              <a:ext cx="49441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6000000</a:t>
              </a:r>
            </a:p>
          </p:txBody>
        </p:sp>
        <p:sp>
          <p:nvSpPr>
            <p:cNvPr id="576" name="tx139">
              <a:extLst>
                <a:ext uri="{FF2B5EF4-FFF2-40B4-BE49-F238E27FC236}">
                  <a16:creationId xmlns:a16="http://schemas.microsoft.com/office/drawing/2014/main" id="{C1E3E2CA-3AD3-4577-9F38-2D729E7CEB5E}"/>
                </a:ext>
              </a:extLst>
            </p:cNvPr>
            <p:cNvSpPr/>
            <p:nvPr/>
          </p:nvSpPr>
          <p:spPr>
            <a:xfrm>
              <a:off x="7869600" y="2152120"/>
              <a:ext cx="494419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8000000</a:t>
              </a:r>
            </a:p>
          </p:txBody>
        </p:sp>
        <p:sp>
          <p:nvSpPr>
            <p:cNvPr id="577" name="tx140">
              <a:extLst>
                <a:ext uri="{FF2B5EF4-FFF2-40B4-BE49-F238E27FC236}">
                  <a16:creationId xmlns:a16="http://schemas.microsoft.com/office/drawing/2014/main" id="{840000EE-AD5B-49E3-88FF-A979A61967EF}"/>
                </a:ext>
              </a:extLst>
            </p:cNvPr>
            <p:cNvSpPr/>
            <p:nvPr/>
          </p:nvSpPr>
          <p:spPr>
            <a:xfrm rot="-5400000">
              <a:off x="8216678" y="3335623"/>
              <a:ext cx="948779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lang="es-419" sz="1000" b="1" dirty="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Casos COVID-19</a:t>
              </a:r>
            </a:p>
          </p:txBody>
        </p:sp>
      </p:grpSp>
      <p:grpSp>
        <p:nvGrpSpPr>
          <p:cNvPr id="724" name="grp1">
            <a:extLst>
              <a:ext uri="{FF2B5EF4-FFF2-40B4-BE49-F238E27FC236}">
                <a16:creationId xmlns:a16="http://schemas.microsoft.com/office/drawing/2014/main" id="{23D684F8-EA9D-4FA6-8116-77D01337ECD3}"/>
              </a:ext>
            </a:extLst>
          </p:cNvPr>
          <p:cNvGrpSpPr/>
          <p:nvPr/>
        </p:nvGrpSpPr>
        <p:grpSpPr>
          <a:xfrm>
            <a:off x="6393864" y="4572379"/>
            <a:ext cx="5486400" cy="1828800"/>
            <a:chOff x="359999" y="1295400"/>
            <a:chExt cx="8424001" cy="4741800"/>
          </a:xfrm>
        </p:grpSpPr>
        <p:sp>
          <p:nvSpPr>
            <p:cNvPr id="725" name="rc3">
              <a:extLst>
                <a:ext uri="{FF2B5EF4-FFF2-40B4-BE49-F238E27FC236}">
                  <a16:creationId xmlns:a16="http://schemas.microsoft.com/office/drawing/2014/main" id="{2E1C58CE-F5F9-4D2E-A913-23E07E28652A}"/>
                </a:ext>
              </a:extLst>
            </p:cNvPr>
            <p:cNvSpPr/>
            <p:nvPr/>
          </p:nvSpPr>
          <p:spPr>
            <a:xfrm>
              <a:off x="359999" y="1295400"/>
              <a:ext cx="8424001" cy="4741800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9525" cap="rnd">
              <a:solidFill>
                <a:srgbClr val="FFFF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26" name="rc4">
              <a:extLst>
                <a:ext uri="{FF2B5EF4-FFF2-40B4-BE49-F238E27FC236}">
                  <a16:creationId xmlns:a16="http://schemas.microsoft.com/office/drawing/2014/main" id="{0C254BB9-7727-4734-B77A-95A7187DAEC5}"/>
                </a:ext>
              </a:extLst>
            </p:cNvPr>
            <p:cNvSpPr/>
            <p:nvPr/>
          </p:nvSpPr>
          <p:spPr>
            <a:xfrm>
              <a:off x="1511892" y="4564909"/>
              <a:ext cx="191526" cy="55789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27" name="rc5">
              <a:extLst>
                <a:ext uri="{FF2B5EF4-FFF2-40B4-BE49-F238E27FC236}">
                  <a16:creationId xmlns:a16="http://schemas.microsoft.com/office/drawing/2014/main" id="{124A1796-7B79-4CBD-B010-789D78CEA2C2}"/>
                </a:ext>
              </a:extLst>
            </p:cNvPr>
            <p:cNvSpPr/>
            <p:nvPr/>
          </p:nvSpPr>
          <p:spPr>
            <a:xfrm>
              <a:off x="1741724" y="3793842"/>
              <a:ext cx="191526" cy="1328957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28" name="rc6">
              <a:extLst>
                <a:ext uri="{FF2B5EF4-FFF2-40B4-BE49-F238E27FC236}">
                  <a16:creationId xmlns:a16="http://schemas.microsoft.com/office/drawing/2014/main" id="{10B5F889-2F99-4599-9386-607050A5680C}"/>
                </a:ext>
              </a:extLst>
            </p:cNvPr>
            <p:cNvSpPr/>
            <p:nvPr/>
          </p:nvSpPr>
          <p:spPr>
            <a:xfrm>
              <a:off x="1971556" y="2238100"/>
              <a:ext cx="191526" cy="288470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29" name="rc7">
              <a:extLst>
                <a:ext uri="{FF2B5EF4-FFF2-40B4-BE49-F238E27FC236}">
                  <a16:creationId xmlns:a16="http://schemas.microsoft.com/office/drawing/2014/main" id="{FEA2C040-3FFC-45B6-ADF6-E2E6F355E800}"/>
                </a:ext>
              </a:extLst>
            </p:cNvPr>
            <p:cNvSpPr/>
            <p:nvPr/>
          </p:nvSpPr>
          <p:spPr>
            <a:xfrm>
              <a:off x="2201389" y="2729768"/>
              <a:ext cx="191526" cy="2393031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30" name="rc8">
              <a:extLst>
                <a:ext uri="{FF2B5EF4-FFF2-40B4-BE49-F238E27FC236}">
                  <a16:creationId xmlns:a16="http://schemas.microsoft.com/office/drawing/2014/main" id="{0495C439-F0BB-479B-8341-008D4E25A22C}"/>
                </a:ext>
              </a:extLst>
            </p:cNvPr>
            <p:cNvSpPr/>
            <p:nvPr/>
          </p:nvSpPr>
          <p:spPr>
            <a:xfrm>
              <a:off x="2431221" y="3738144"/>
              <a:ext cx="191526" cy="1384656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31" name="rc9">
              <a:extLst>
                <a:ext uri="{FF2B5EF4-FFF2-40B4-BE49-F238E27FC236}">
                  <a16:creationId xmlns:a16="http://schemas.microsoft.com/office/drawing/2014/main" id="{C9DA8379-4724-4255-8144-AA9012D63DB6}"/>
                </a:ext>
              </a:extLst>
            </p:cNvPr>
            <p:cNvSpPr/>
            <p:nvPr/>
          </p:nvSpPr>
          <p:spPr>
            <a:xfrm>
              <a:off x="2661053" y="4295489"/>
              <a:ext cx="191526" cy="82731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32" name="rc10">
              <a:extLst>
                <a:ext uri="{FF2B5EF4-FFF2-40B4-BE49-F238E27FC236}">
                  <a16:creationId xmlns:a16="http://schemas.microsoft.com/office/drawing/2014/main" id="{CC00CAED-5509-4C84-9723-CDA7B8384B23}"/>
                </a:ext>
              </a:extLst>
            </p:cNvPr>
            <p:cNvSpPr/>
            <p:nvPr/>
          </p:nvSpPr>
          <p:spPr>
            <a:xfrm>
              <a:off x="2890886" y="4526991"/>
              <a:ext cx="191526" cy="59580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33" name="rc11">
              <a:extLst>
                <a:ext uri="{FF2B5EF4-FFF2-40B4-BE49-F238E27FC236}">
                  <a16:creationId xmlns:a16="http://schemas.microsoft.com/office/drawing/2014/main" id="{66546319-B26B-4D87-8742-0324C510BDAB}"/>
                </a:ext>
              </a:extLst>
            </p:cNvPr>
            <p:cNvSpPr/>
            <p:nvPr/>
          </p:nvSpPr>
          <p:spPr>
            <a:xfrm>
              <a:off x="3120718" y="4679753"/>
              <a:ext cx="191526" cy="443046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34" name="rc12">
              <a:extLst>
                <a:ext uri="{FF2B5EF4-FFF2-40B4-BE49-F238E27FC236}">
                  <a16:creationId xmlns:a16="http://schemas.microsoft.com/office/drawing/2014/main" id="{062FF4A4-9B96-47D8-A2D5-134994CEB738}"/>
                </a:ext>
              </a:extLst>
            </p:cNvPr>
            <p:cNvSpPr/>
            <p:nvPr/>
          </p:nvSpPr>
          <p:spPr>
            <a:xfrm>
              <a:off x="3350550" y="4653446"/>
              <a:ext cx="191526" cy="469353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35" name="rc13">
              <a:extLst>
                <a:ext uri="{FF2B5EF4-FFF2-40B4-BE49-F238E27FC236}">
                  <a16:creationId xmlns:a16="http://schemas.microsoft.com/office/drawing/2014/main" id="{6B4E34F8-1FD6-457F-A3A2-61988389D3DB}"/>
                </a:ext>
              </a:extLst>
            </p:cNvPr>
            <p:cNvSpPr/>
            <p:nvPr/>
          </p:nvSpPr>
          <p:spPr>
            <a:xfrm>
              <a:off x="3580383" y="4681749"/>
              <a:ext cx="191526" cy="44105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36" name="rc14">
              <a:extLst>
                <a:ext uri="{FF2B5EF4-FFF2-40B4-BE49-F238E27FC236}">
                  <a16:creationId xmlns:a16="http://schemas.microsoft.com/office/drawing/2014/main" id="{AA4C0A02-0230-4044-A4AC-B8885319317D}"/>
                </a:ext>
              </a:extLst>
            </p:cNvPr>
            <p:cNvSpPr/>
            <p:nvPr/>
          </p:nvSpPr>
          <p:spPr>
            <a:xfrm>
              <a:off x="3810215" y="4766838"/>
              <a:ext cx="191526" cy="355961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37" name="rc15">
              <a:extLst>
                <a:ext uri="{FF2B5EF4-FFF2-40B4-BE49-F238E27FC236}">
                  <a16:creationId xmlns:a16="http://schemas.microsoft.com/office/drawing/2014/main" id="{CEE882B1-1E62-4F4C-9680-A86B373F45E9}"/>
                </a:ext>
              </a:extLst>
            </p:cNvPr>
            <p:cNvSpPr/>
            <p:nvPr/>
          </p:nvSpPr>
          <p:spPr>
            <a:xfrm>
              <a:off x="4040047" y="4862995"/>
              <a:ext cx="191526" cy="259804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38" name="rc16">
              <a:extLst>
                <a:ext uri="{FF2B5EF4-FFF2-40B4-BE49-F238E27FC236}">
                  <a16:creationId xmlns:a16="http://schemas.microsoft.com/office/drawing/2014/main" id="{41B2C8E7-DF85-40E4-BB85-C53957F3A902}"/>
                </a:ext>
              </a:extLst>
            </p:cNvPr>
            <p:cNvSpPr/>
            <p:nvPr/>
          </p:nvSpPr>
          <p:spPr>
            <a:xfrm>
              <a:off x="4269879" y="4921778"/>
              <a:ext cx="191526" cy="201021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39" name="rc17">
              <a:extLst>
                <a:ext uri="{FF2B5EF4-FFF2-40B4-BE49-F238E27FC236}">
                  <a16:creationId xmlns:a16="http://schemas.microsoft.com/office/drawing/2014/main" id="{1928B572-A79F-4DE7-ABBC-ED9DF44EFE20}"/>
                </a:ext>
              </a:extLst>
            </p:cNvPr>
            <p:cNvSpPr/>
            <p:nvPr/>
          </p:nvSpPr>
          <p:spPr>
            <a:xfrm>
              <a:off x="4499712" y="4742709"/>
              <a:ext cx="191526" cy="38009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40" name="rc18">
              <a:extLst>
                <a:ext uri="{FF2B5EF4-FFF2-40B4-BE49-F238E27FC236}">
                  <a16:creationId xmlns:a16="http://schemas.microsoft.com/office/drawing/2014/main" id="{74C5BA3C-6209-4C91-96E1-F86F53B3B516}"/>
                </a:ext>
              </a:extLst>
            </p:cNvPr>
            <p:cNvSpPr/>
            <p:nvPr/>
          </p:nvSpPr>
          <p:spPr>
            <a:xfrm>
              <a:off x="4729544" y="4808930"/>
              <a:ext cx="191526" cy="31386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41" name="rc19">
              <a:extLst>
                <a:ext uri="{FF2B5EF4-FFF2-40B4-BE49-F238E27FC236}">
                  <a16:creationId xmlns:a16="http://schemas.microsoft.com/office/drawing/2014/main" id="{F435C14D-40CC-40D2-920D-F9DBA0477088}"/>
                </a:ext>
              </a:extLst>
            </p:cNvPr>
            <p:cNvSpPr/>
            <p:nvPr/>
          </p:nvSpPr>
          <p:spPr>
            <a:xfrm>
              <a:off x="4959376" y="4951350"/>
              <a:ext cx="191526" cy="17144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42" name="rc20">
              <a:extLst>
                <a:ext uri="{FF2B5EF4-FFF2-40B4-BE49-F238E27FC236}">
                  <a16:creationId xmlns:a16="http://schemas.microsoft.com/office/drawing/2014/main" id="{C1519969-216C-421F-825E-DC0C1B7626BC}"/>
                </a:ext>
              </a:extLst>
            </p:cNvPr>
            <p:cNvSpPr/>
            <p:nvPr/>
          </p:nvSpPr>
          <p:spPr>
            <a:xfrm>
              <a:off x="5189209" y="5070911"/>
              <a:ext cx="191526" cy="5188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43" name="rc21">
              <a:extLst>
                <a:ext uri="{FF2B5EF4-FFF2-40B4-BE49-F238E27FC236}">
                  <a16:creationId xmlns:a16="http://schemas.microsoft.com/office/drawing/2014/main" id="{E57C5E6E-FCE3-4A6F-A8C5-D96FDE6E6038}"/>
                </a:ext>
              </a:extLst>
            </p:cNvPr>
            <p:cNvSpPr/>
            <p:nvPr/>
          </p:nvSpPr>
          <p:spPr>
            <a:xfrm>
              <a:off x="5419041" y="5091231"/>
              <a:ext cx="191526" cy="3156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44" name="rc22">
              <a:extLst>
                <a:ext uri="{FF2B5EF4-FFF2-40B4-BE49-F238E27FC236}">
                  <a16:creationId xmlns:a16="http://schemas.microsoft.com/office/drawing/2014/main" id="{87AFABE9-9A39-4C67-B883-E9DA7D1219DB}"/>
                </a:ext>
              </a:extLst>
            </p:cNvPr>
            <p:cNvSpPr/>
            <p:nvPr/>
          </p:nvSpPr>
          <p:spPr>
            <a:xfrm>
              <a:off x="5648873" y="5093408"/>
              <a:ext cx="191526" cy="29391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45" name="rc23">
              <a:extLst>
                <a:ext uri="{FF2B5EF4-FFF2-40B4-BE49-F238E27FC236}">
                  <a16:creationId xmlns:a16="http://schemas.microsoft.com/office/drawing/2014/main" id="{1EF06D0C-055A-4D48-BEBC-F25E7E28DF75}"/>
                </a:ext>
              </a:extLst>
            </p:cNvPr>
            <p:cNvSpPr/>
            <p:nvPr/>
          </p:nvSpPr>
          <p:spPr>
            <a:xfrm>
              <a:off x="5878705" y="5093771"/>
              <a:ext cx="191526" cy="2902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46" name="rc24">
              <a:extLst>
                <a:ext uri="{FF2B5EF4-FFF2-40B4-BE49-F238E27FC236}">
                  <a16:creationId xmlns:a16="http://schemas.microsoft.com/office/drawing/2014/main" id="{22BAFC8E-4A6E-4D27-B715-AC0C09D2FE36}"/>
                </a:ext>
              </a:extLst>
            </p:cNvPr>
            <p:cNvSpPr/>
            <p:nvPr/>
          </p:nvSpPr>
          <p:spPr>
            <a:xfrm>
              <a:off x="6108538" y="5092501"/>
              <a:ext cx="191526" cy="30298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47" name="rc25">
              <a:extLst>
                <a:ext uri="{FF2B5EF4-FFF2-40B4-BE49-F238E27FC236}">
                  <a16:creationId xmlns:a16="http://schemas.microsoft.com/office/drawing/2014/main" id="{FAA942BD-96DC-4EB6-BCB5-CC0DEC90961E}"/>
                </a:ext>
              </a:extLst>
            </p:cNvPr>
            <p:cNvSpPr/>
            <p:nvPr/>
          </p:nvSpPr>
          <p:spPr>
            <a:xfrm>
              <a:off x="6338370" y="5095404"/>
              <a:ext cx="191526" cy="27395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48" name="rc26">
              <a:extLst>
                <a:ext uri="{FF2B5EF4-FFF2-40B4-BE49-F238E27FC236}">
                  <a16:creationId xmlns:a16="http://schemas.microsoft.com/office/drawing/2014/main" id="{91CE52AB-4C73-434D-AC51-D3F05BAF0889}"/>
                </a:ext>
              </a:extLst>
            </p:cNvPr>
            <p:cNvSpPr/>
            <p:nvPr/>
          </p:nvSpPr>
          <p:spPr>
            <a:xfrm>
              <a:off x="6568202" y="5091413"/>
              <a:ext cx="191526" cy="31386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49" name="rc27">
              <a:extLst>
                <a:ext uri="{FF2B5EF4-FFF2-40B4-BE49-F238E27FC236}">
                  <a16:creationId xmlns:a16="http://schemas.microsoft.com/office/drawing/2014/main" id="{9C3FCDC9-757A-42F4-A045-E7CF10882CF7}"/>
                </a:ext>
              </a:extLst>
            </p:cNvPr>
            <p:cNvSpPr/>
            <p:nvPr/>
          </p:nvSpPr>
          <p:spPr>
            <a:xfrm>
              <a:off x="6798035" y="5101210"/>
              <a:ext cx="191526" cy="21589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50" name="rc28">
              <a:extLst>
                <a:ext uri="{FF2B5EF4-FFF2-40B4-BE49-F238E27FC236}">
                  <a16:creationId xmlns:a16="http://schemas.microsoft.com/office/drawing/2014/main" id="{DC982663-865B-49F1-BF54-1F375EBA0B9C}"/>
                </a:ext>
              </a:extLst>
            </p:cNvPr>
            <p:cNvSpPr/>
            <p:nvPr/>
          </p:nvSpPr>
          <p:spPr>
            <a:xfrm>
              <a:off x="7027867" y="5122618"/>
              <a:ext cx="191526" cy="181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51" name="rc29">
              <a:extLst>
                <a:ext uri="{FF2B5EF4-FFF2-40B4-BE49-F238E27FC236}">
                  <a16:creationId xmlns:a16="http://schemas.microsoft.com/office/drawing/2014/main" id="{AE1C551A-6BD4-4E1D-9A7C-EA57ED6F5D5E}"/>
                </a:ext>
              </a:extLst>
            </p:cNvPr>
            <p:cNvSpPr/>
            <p:nvPr/>
          </p:nvSpPr>
          <p:spPr>
            <a:xfrm>
              <a:off x="7257699" y="5122800"/>
              <a:ext cx="191526" cy="0"/>
            </a:xfrm>
            <a:prstGeom prst="rect">
              <a:avLst/>
            </a:prstGeom>
            <a:solidFill>
              <a:srgbClr val="4D4D4D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52" name="pl30">
              <a:extLst>
                <a:ext uri="{FF2B5EF4-FFF2-40B4-BE49-F238E27FC236}">
                  <a16:creationId xmlns:a16="http://schemas.microsoft.com/office/drawing/2014/main" id="{08967754-1161-487B-B758-6E4E99C91D13}"/>
                </a:ext>
              </a:extLst>
            </p:cNvPr>
            <p:cNvSpPr/>
            <p:nvPr/>
          </p:nvSpPr>
          <p:spPr>
            <a:xfrm>
              <a:off x="1274399" y="5122800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53" name="pl31">
              <a:extLst>
                <a:ext uri="{FF2B5EF4-FFF2-40B4-BE49-F238E27FC236}">
                  <a16:creationId xmlns:a16="http://schemas.microsoft.com/office/drawing/2014/main" id="{4C0057EA-8E9B-4187-AFA3-B298F11200E6}"/>
                </a:ext>
              </a:extLst>
            </p:cNvPr>
            <p:cNvSpPr/>
            <p:nvPr/>
          </p:nvSpPr>
          <p:spPr>
            <a:xfrm>
              <a:off x="1274399" y="4215661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54" name="pl32">
              <a:extLst>
                <a:ext uri="{FF2B5EF4-FFF2-40B4-BE49-F238E27FC236}">
                  <a16:creationId xmlns:a16="http://schemas.microsoft.com/office/drawing/2014/main" id="{ADD8571B-AFBC-49BC-A182-5A93462B10C6}"/>
                </a:ext>
              </a:extLst>
            </p:cNvPr>
            <p:cNvSpPr/>
            <p:nvPr/>
          </p:nvSpPr>
          <p:spPr>
            <a:xfrm>
              <a:off x="1274399" y="3308523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55" name="pl33">
              <a:extLst>
                <a:ext uri="{FF2B5EF4-FFF2-40B4-BE49-F238E27FC236}">
                  <a16:creationId xmlns:a16="http://schemas.microsoft.com/office/drawing/2014/main" id="{4F831A54-F6E2-4414-90F0-F7A3D2CBB111}"/>
                </a:ext>
              </a:extLst>
            </p:cNvPr>
            <p:cNvSpPr/>
            <p:nvPr/>
          </p:nvSpPr>
          <p:spPr>
            <a:xfrm>
              <a:off x="1274399" y="2401384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D3D3D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56" name="rc34">
              <a:extLst>
                <a:ext uri="{FF2B5EF4-FFF2-40B4-BE49-F238E27FC236}">
                  <a16:creationId xmlns:a16="http://schemas.microsoft.com/office/drawing/2014/main" id="{F20F3175-59C7-40B1-98FD-B87793BC8B7B}"/>
                </a:ext>
              </a:extLst>
            </p:cNvPr>
            <p:cNvSpPr/>
            <p:nvPr/>
          </p:nvSpPr>
          <p:spPr>
            <a:xfrm>
              <a:off x="1511892" y="4564909"/>
              <a:ext cx="191526" cy="55789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57" name="rc35">
              <a:extLst>
                <a:ext uri="{FF2B5EF4-FFF2-40B4-BE49-F238E27FC236}">
                  <a16:creationId xmlns:a16="http://schemas.microsoft.com/office/drawing/2014/main" id="{A539C264-3B2B-41A6-B7E3-C0F4CE8C9A4A}"/>
                </a:ext>
              </a:extLst>
            </p:cNvPr>
            <p:cNvSpPr/>
            <p:nvPr/>
          </p:nvSpPr>
          <p:spPr>
            <a:xfrm>
              <a:off x="1741724" y="3793842"/>
              <a:ext cx="191526" cy="1328957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58" name="rc36">
              <a:extLst>
                <a:ext uri="{FF2B5EF4-FFF2-40B4-BE49-F238E27FC236}">
                  <a16:creationId xmlns:a16="http://schemas.microsoft.com/office/drawing/2014/main" id="{D0DA4CB1-8075-4194-A1A2-E977DF103869}"/>
                </a:ext>
              </a:extLst>
            </p:cNvPr>
            <p:cNvSpPr/>
            <p:nvPr/>
          </p:nvSpPr>
          <p:spPr>
            <a:xfrm>
              <a:off x="1971556" y="2238100"/>
              <a:ext cx="191526" cy="288470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59" name="rc37">
              <a:extLst>
                <a:ext uri="{FF2B5EF4-FFF2-40B4-BE49-F238E27FC236}">
                  <a16:creationId xmlns:a16="http://schemas.microsoft.com/office/drawing/2014/main" id="{40DA21CF-A40D-4291-A5AA-98C677558693}"/>
                </a:ext>
              </a:extLst>
            </p:cNvPr>
            <p:cNvSpPr/>
            <p:nvPr/>
          </p:nvSpPr>
          <p:spPr>
            <a:xfrm>
              <a:off x="2201389" y="2729768"/>
              <a:ext cx="191526" cy="2393031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60" name="rc38">
              <a:extLst>
                <a:ext uri="{FF2B5EF4-FFF2-40B4-BE49-F238E27FC236}">
                  <a16:creationId xmlns:a16="http://schemas.microsoft.com/office/drawing/2014/main" id="{BD9DFC6D-2E60-4C82-82DC-67C884E5BEC1}"/>
                </a:ext>
              </a:extLst>
            </p:cNvPr>
            <p:cNvSpPr/>
            <p:nvPr/>
          </p:nvSpPr>
          <p:spPr>
            <a:xfrm>
              <a:off x="2431221" y="3738144"/>
              <a:ext cx="191526" cy="1384656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61" name="rc39">
              <a:extLst>
                <a:ext uri="{FF2B5EF4-FFF2-40B4-BE49-F238E27FC236}">
                  <a16:creationId xmlns:a16="http://schemas.microsoft.com/office/drawing/2014/main" id="{DE000089-B35B-496E-90A4-DBDD116580B5}"/>
                </a:ext>
              </a:extLst>
            </p:cNvPr>
            <p:cNvSpPr/>
            <p:nvPr/>
          </p:nvSpPr>
          <p:spPr>
            <a:xfrm>
              <a:off x="2661053" y="4295489"/>
              <a:ext cx="191526" cy="82731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62" name="rc40">
              <a:extLst>
                <a:ext uri="{FF2B5EF4-FFF2-40B4-BE49-F238E27FC236}">
                  <a16:creationId xmlns:a16="http://schemas.microsoft.com/office/drawing/2014/main" id="{3B79E23A-2FC6-47FA-AA3C-8C38DC79DE24}"/>
                </a:ext>
              </a:extLst>
            </p:cNvPr>
            <p:cNvSpPr/>
            <p:nvPr/>
          </p:nvSpPr>
          <p:spPr>
            <a:xfrm>
              <a:off x="2890886" y="4526991"/>
              <a:ext cx="191526" cy="59580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63" name="rc41">
              <a:extLst>
                <a:ext uri="{FF2B5EF4-FFF2-40B4-BE49-F238E27FC236}">
                  <a16:creationId xmlns:a16="http://schemas.microsoft.com/office/drawing/2014/main" id="{BA9240D7-A6BB-41C5-A50D-05F45D7F98DA}"/>
                </a:ext>
              </a:extLst>
            </p:cNvPr>
            <p:cNvSpPr/>
            <p:nvPr/>
          </p:nvSpPr>
          <p:spPr>
            <a:xfrm>
              <a:off x="3120718" y="4679753"/>
              <a:ext cx="191526" cy="443046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64" name="rc42">
              <a:extLst>
                <a:ext uri="{FF2B5EF4-FFF2-40B4-BE49-F238E27FC236}">
                  <a16:creationId xmlns:a16="http://schemas.microsoft.com/office/drawing/2014/main" id="{003DA30A-FD35-4AB1-BBE8-20FF93D2C31E}"/>
                </a:ext>
              </a:extLst>
            </p:cNvPr>
            <p:cNvSpPr/>
            <p:nvPr/>
          </p:nvSpPr>
          <p:spPr>
            <a:xfrm>
              <a:off x="3350550" y="4653446"/>
              <a:ext cx="191526" cy="469353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65" name="rc43">
              <a:extLst>
                <a:ext uri="{FF2B5EF4-FFF2-40B4-BE49-F238E27FC236}">
                  <a16:creationId xmlns:a16="http://schemas.microsoft.com/office/drawing/2014/main" id="{45A5A753-3FE4-4F3C-B245-E558513C9B5B}"/>
                </a:ext>
              </a:extLst>
            </p:cNvPr>
            <p:cNvSpPr/>
            <p:nvPr/>
          </p:nvSpPr>
          <p:spPr>
            <a:xfrm>
              <a:off x="3580383" y="4681749"/>
              <a:ext cx="191526" cy="44105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66" name="rc44">
              <a:extLst>
                <a:ext uri="{FF2B5EF4-FFF2-40B4-BE49-F238E27FC236}">
                  <a16:creationId xmlns:a16="http://schemas.microsoft.com/office/drawing/2014/main" id="{165B27C8-BFC7-4981-A583-5C4F9D0D4A6E}"/>
                </a:ext>
              </a:extLst>
            </p:cNvPr>
            <p:cNvSpPr/>
            <p:nvPr/>
          </p:nvSpPr>
          <p:spPr>
            <a:xfrm>
              <a:off x="3810215" y="4766838"/>
              <a:ext cx="191526" cy="355961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67" name="rc45">
              <a:extLst>
                <a:ext uri="{FF2B5EF4-FFF2-40B4-BE49-F238E27FC236}">
                  <a16:creationId xmlns:a16="http://schemas.microsoft.com/office/drawing/2014/main" id="{941547FF-6576-44D0-96DC-831D9087289D}"/>
                </a:ext>
              </a:extLst>
            </p:cNvPr>
            <p:cNvSpPr/>
            <p:nvPr/>
          </p:nvSpPr>
          <p:spPr>
            <a:xfrm>
              <a:off x="4040047" y="4862995"/>
              <a:ext cx="191526" cy="259804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68" name="rc46">
              <a:extLst>
                <a:ext uri="{FF2B5EF4-FFF2-40B4-BE49-F238E27FC236}">
                  <a16:creationId xmlns:a16="http://schemas.microsoft.com/office/drawing/2014/main" id="{B6E2A0E5-3AE5-47D3-ADC3-FDDFA5B5CC98}"/>
                </a:ext>
              </a:extLst>
            </p:cNvPr>
            <p:cNvSpPr/>
            <p:nvPr/>
          </p:nvSpPr>
          <p:spPr>
            <a:xfrm>
              <a:off x="4269879" y="4921778"/>
              <a:ext cx="191526" cy="201021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69" name="rc47">
              <a:extLst>
                <a:ext uri="{FF2B5EF4-FFF2-40B4-BE49-F238E27FC236}">
                  <a16:creationId xmlns:a16="http://schemas.microsoft.com/office/drawing/2014/main" id="{DA26DFCD-BF51-415D-9489-D12386B531E5}"/>
                </a:ext>
              </a:extLst>
            </p:cNvPr>
            <p:cNvSpPr/>
            <p:nvPr/>
          </p:nvSpPr>
          <p:spPr>
            <a:xfrm>
              <a:off x="4499712" y="4742709"/>
              <a:ext cx="191526" cy="38009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0" name="rc48">
              <a:extLst>
                <a:ext uri="{FF2B5EF4-FFF2-40B4-BE49-F238E27FC236}">
                  <a16:creationId xmlns:a16="http://schemas.microsoft.com/office/drawing/2014/main" id="{7CEA86E4-D317-4288-911C-691B89E5AE12}"/>
                </a:ext>
              </a:extLst>
            </p:cNvPr>
            <p:cNvSpPr/>
            <p:nvPr/>
          </p:nvSpPr>
          <p:spPr>
            <a:xfrm>
              <a:off x="4729544" y="4808930"/>
              <a:ext cx="191526" cy="31386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1" name="rc49">
              <a:extLst>
                <a:ext uri="{FF2B5EF4-FFF2-40B4-BE49-F238E27FC236}">
                  <a16:creationId xmlns:a16="http://schemas.microsoft.com/office/drawing/2014/main" id="{A84288D8-86CA-472F-9492-1F7A9ED562E2}"/>
                </a:ext>
              </a:extLst>
            </p:cNvPr>
            <p:cNvSpPr/>
            <p:nvPr/>
          </p:nvSpPr>
          <p:spPr>
            <a:xfrm>
              <a:off x="4959376" y="4951350"/>
              <a:ext cx="191526" cy="17144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2" name="rc50">
              <a:extLst>
                <a:ext uri="{FF2B5EF4-FFF2-40B4-BE49-F238E27FC236}">
                  <a16:creationId xmlns:a16="http://schemas.microsoft.com/office/drawing/2014/main" id="{378A1EE2-2097-42D7-B22D-5EDF178EEB6D}"/>
                </a:ext>
              </a:extLst>
            </p:cNvPr>
            <p:cNvSpPr/>
            <p:nvPr/>
          </p:nvSpPr>
          <p:spPr>
            <a:xfrm>
              <a:off x="5189209" y="5070911"/>
              <a:ext cx="191526" cy="5188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3" name="rc51">
              <a:extLst>
                <a:ext uri="{FF2B5EF4-FFF2-40B4-BE49-F238E27FC236}">
                  <a16:creationId xmlns:a16="http://schemas.microsoft.com/office/drawing/2014/main" id="{5CAB865D-B4DB-4C9E-8B52-4CEDC266790B}"/>
                </a:ext>
              </a:extLst>
            </p:cNvPr>
            <p:cNvSpPr/>
            <p:nvPr/>
          </p:nvSpPr>
          <p:spPr>
            <a:xfrm>
              <a:off x="5419041" y="5091231"/>
              <a:ext cx="191526" cy="3156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4" name="rc52">
              <a:extLst>
                <a:ext uri="{FF2B5EF4-FFF2-40B4-BE49-F238E27FC236}">
                  <a16:creationId xmlns:a16="http://schemas.microsoft.com/office/drawing/2014/main" id="{78BD2F4D-20C3-487F-8F46-C1DD36475BCF}"/>
                </a:ext>
              </a:extLst>
            </p:cNvPr>
            <p:cNvSpPr/>
            <p:nvPr/>
          </p:nvSpPr>
          <p:spPr>
            <a:xfrm>
              <a:off x="5648873" y="5093408"/>
              <a:ext cx="191526" cy="29391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5" name="rc53">
              <a:extLst>
                <a:ext uri="{FF2B5EF4-FFF2-40B4-BE49-F238E27FC236}">
                  <a16:creationId xmlns:a16="http://schemas.microsoft.com/office/drawing/2014/main" id="{01F3C843-D8D3-480C-986A-4AAE6CD5378A}"/>
                </a:ext>
              </a:extLst>
            </p:cNvPr>
            <p:cNvSpPr/>
            <p:nvPr/>
          </p:nvSpPr>
          <p:spPr>
            <a:xfrm>
              <a:off x="5878705" y="5093771"/>
              <a:ext cx="191526" cy="2902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6" name="rc54">
              <a:extLst>
                <a:ext uri="{FF2B5EF4-FFF2-40B4-BE49-F238E27FC236}">
                  <a16:creationId xmlns:a16="http://schemas.microsoft.com/office/drawing/2014/main" id="{30F5563F-DF22-42C1-B62D-321925A3164C}"/>
                </a:ext>
              </a:extLst>
            </p:cNvPr>
            <p:cNvSpPr/>
            <p:nvPr/>
          </p:nvSpPr>
          <p:spPr>
            <a:xfrm>
              <a:off x="6108538" y="5092501"/>
              <a:ext cx="191526" cy="30298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7" name="rc55">
              <a:extLst>
                <a:ext uri="{FF2B5EF4-FFF2-40B4-BE49-F238E27FC236}">
                  <a16:creationId xmlns:a16="http://schemas.microsoft.com/office/drawing/2014/main" id="{BFDBCA9C-E36C-45EF-9614-156188302FF2}"/>
                </a:ext>
              </a:extLst>
            </p:cNvPr>
            <p:cNvSpPr/>
            <p:nvPr/>
          </p:nvSpPr>
          <p:spPr>
            <a:xfrm>
              <a:off x="6338370" y="5095404"/>
              <a:ext cx="191526" cy="27395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8" name="rc56">
              <a:extLst>
                <a:ext uri="{FF2B5EF4-FFF2-40B4-BE49-F238E27FC236}">
                  <a16:creationId xmlns:a16="http://schemas.microsoft.com/office/drawing/2014/main" id="{44AD6913-22CE-45CE-8094-210195EDCBEF}"/>
                </a:ext>
              </a:extLst>
            </p:cNvPr>
            <p:cNvSpPr/>
            <p:nvPr/>
          </p:nvSpPr>
          <p:spPr>
            <a:xfrm>
              <a:off x="6568202" y="5091413"/>
              <a:ext cx="191526" cy="31386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79" name="rc57">
              <a:extLst>
                <a:ext uri="{FF2B5EF4-FFF2-40B4-BE49-F238E27FC236}">
                  <a16:creationId xmlns:a16="http://schemas.microsoft.com/office/drawing/2014/main" id="{B14C9021-F687-4E35-AA16-6532F4455BDF}"/>
                </a:ext>
              </a:extLst>
            </p:cNvPr>
            <p:cNvSpPr/>
            <p:nvPr/>
          </p:nvSpPr>
          <p:spPr>
            <a:xfrm>
              <a:off x="6798035" y="5101210"/>
              <a:ext cx="191526" cy="21589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0" name="rc58">
              <a:extLst>
                <a:ext uri="{FF2B5EF4-FFF2-40B4-BE49-F238E27FC236}">
                  <a16:creationId xmlns:a16="http://schemas.microsoft.com/office/drawing/2014/main" id="{1D0D3FBD-30EE-4EA2-B676-6E7B6A41C050}"/>
                </a:ext>
              </a:extLst>
            </p:cNvPr>
            <p:cNvSpPr/>
            <p:nvPr/>
          </p:nvSpPr>
          <p:spPr>
            <a:xfrm>
              <a:off x="7027867" y="5122618"/>
              <a:ext cx="191526" cy="181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1" name="rc59">
              <a:extLst>
                <a:ext uri="{FF2B5EF4-FFF2-40B4-BE49-F238E27FC236}">
                  <a16:creationId xmlns:a16="http://schemas.microsoft.com/office/drawing/2014/main" id="{FBB228C8-8158-4EBD-9B83-14F2CA179FCB}"/>
                </a:ext>
              </a:extLst>
            </p:cNvPr>
            <p:cNvSpPr/>
            <p:nvPr/>
          </p:nvSpPr>
          <p:spPr>
            <a:xfrm>
              <a:off x="7257699" y="5122800"/>
              <a:ext cx="191526" cy="0"/>
            </a:xfrm>
            <a:prstGeom prst="rect">
              <a:avLst/>
            </a:prstGeom>
            <a:solidFill>
              <a:srgbClr val="00008B">
                <a:alpha val="100000"/>
              </a:srgbClr>
            </a:solidFill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2" name="pl60">
              <a:extLst>
                <a:ext uri="{FF2B5EF4-FFF2-40B4-BE49-F238E27FC236}">
                  <a16:creationId xmlns:a16="http://schemas.microsoft.com/office/drawing/2014/main" id="{1BDE691A-9D58-4A29-942E-20E2B3E5D9C4}"/>
                </a:ext>
              </a:extLst>
            </p:cNvPr>
            <p:cNvSpPr/>
            <p:nvPr/>
          </p:nvSpPr>
          <p:spPr>
            <a:xfrm>
              <a:off x="1274399" y="1661159"/>
              <a:ext cx="0" cy="3461640"/>
            </a:xfrm>
            <a:custGeom>
              <a:avLst/>
              <a:gdLst/>
              <a:ahLst/>
              <a:cxnLst/>
              <a:rect l="0" t="0" r="0" b="0"/>
              <a:pathLst>
                <a:path h="3461640">
                  <a:moveTo>
                    <a:pt x="0" y="346164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3" name="pl61">
              <a:extLst>
                <a:ext uri="{FF2B5EF4-FFF2-40B4-BE49-F238E27FC236}">
                  <a16:creationId xmlns:a16="http://schemas.microsoft.com/office/drawing/2014/main" id="{8202CB15-E1CF-4368-AFDE-A2547C5AFC79}"/>
                </a:ext>
              </a:extLst>
            </p:cNvPr>
            <p:cNvSpPr/>
            <p:nvPr/>
          </p:nvSpPr>
          <p:spPr>
            <a:xfrm>
              <a:off x="1182959" y="512280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4" name="pl62">
              <a:extLst>
                <a:ext uri="{FF2B5EF4-FFF2-40B4-BE49-F238E27FC236}">
                  <a16:creationId xmlns:a16="http://schemas.microsoft.com/office/drawing/2014/main" id="{055D6743-937A-4173-8A43-A5F18ECE623F}"/>
                </a:ext>
              </a:extLst>
            </p:cNvPr>
            <p:cNvSpPr/>
            <p:nvPr/>
          </p:nvSpPr>
          <p:spPr>
            <a:xfrm>
              <a:off x="1182959" y="4215661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5" name="pl63">
              <a:extLst>
                <a:ext uri="{FF2B5EF4-FFF2-40B4-BE49-F238E27FC236}">
                  <a16:creationId xmlns:a16="http://schemas.microsoft.com/office/drawing/2014/main" id="{667A7633-102D-40EE-9762-EDEFB4539FD3}"/>
                </a:ext>
              </a:extLst>
            </p:cNvPr>
            <p:cNvSpPr/>
            <p:nvPr/>
          </p:nvSpPr>
          <p:spPr>
            <a:xfrm>
              <a:off x="1182959" y="3308523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6" name="pl64">
              <a:extLst>
                <a:ext uri="{FF2B5EF4-FFF2-40B4-BE49-F238E27FC236}">
                  <a16:creationId xmlns:a16="http://schemas.microsoft.com/office/drawing/2014/main" id="{09DC2A4E-6503-4711-A6DC-89BFF5E1745B}"/>
                </a:ext>
              </a:extLst>
            </p:cNvPr>
            <p:cNvSpPr/>
            <p:nvPr/>
          </p:nvSpPr>
          <p:spPr>
            <a:xfrm>
              <a:off x="1182959" y="2401384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91440" y="0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87" name="tx65">
              <a:extLst>
                <a:ext uri="{FF2B5EF4-FFF2-40B4-BE49-F238E27FC236}">
                  <a16:creationId xmlns:a16="http://schemas.microsoft.com/office/drawing/2014/main" id="{71625E7D-8098-459C-B01A-F167642B1FCD}"/>
                </a:ext>
              </a:extLst>
            </p:cNvPr>
            <p:cNvSpPr/>
            <p:nvPr/>
          </p:nvSpPr>
          <p:spPr>
            <a:xfrm>
              <a:off x="1013824" y="5070610"/>
              <a:ext cx="77694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139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788" name="tx66">
              <a:extLst>
                <a:ext uri="{FF2B5EF4-FFF2-40B4-BE49-F238E27FC236}">
                  <a16:creationId xmlns:a16="http://schemas.microsoft.com/office/drawing/2014/main" id="{341EA10A-3E6D-4AA2-8CFD-5C336E195DB3}"/>
                </a:ext>
              </a:extLst>
            </p:cNvPr>
            <p:cNvSpPr/>
            <p:nvPr/>
          </p:nvSpPr>
          <p:spPr>
            <a:xfrm>
              <a:off x="780741" y="4163472"/>
              <a:ext cx="310777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5000</a:t>
              </a:r>
            </a:p>
          </p:txBody>
        </p:sp>
        <p:sp>
          <p:nvSpPr>
            <p:cNvPr id="789" name="tx67">
              <a:extLst>
                <a:ext uri="{FF2B5EF4-FFF2-40B4-BE49-F238E27FC236}">
                  <a16:creationId xmlns:a16="http://schemas.microsoft.com/office/drawing/2014/main" id="{D65B54F2-C1F1-4611-B48E-47E426257C48}"/>
                </a:ext>
              </a:extLst>
            </p:cNvPr>
            <p:cNvSpPr/>
            <p:nvPr/>
          </p:nvSpPr>
          <p:spPr>
            <a:xfrm>
              <a:off x="703046" y="3256334"/>
              <a:ext cx="388472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10000</a:t>
              </a:r>
            </a:p>
          </p:txBody>
        </p:sp>
        <p:sp>
          <p:nvSpPr>
            <p:cNvPr id="790" name="tx68">
              <a:extLst>
                <a:ext uri="{FF2B5EF4-FFF2-40B4-BE49-F238E27FC236}">
                  <a16:creationId xmlns:a16="http://schemas.microsoft.com/office/drawing/2014/main" id="{9DB374E7-50AF-473D-BB54-ED3B5775F485}"/>
                </a:ext>
              </a:extLst>
            </p:cNvPr>
            <p:cNvSpPr/>
            <p:nvPr/>
          </p:nvSpPr>
          <p:spPr>
            <a:xfrm>
              <a:off x="703046" y="2349195"/>
              <a:ext cx="388472" cy="10219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139"/>
                </a:lnSpc>
              </a:pPr>
              <a:r>
                <a:rPr sz="1000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15000</a:t>
              </a:r>
            </a:p>
          </p:txBody>
        </p:sp>
        <p:sp>
          <p:nvSpPr>
            <p:cNvPr id="791" name="pl69">
              <a:extLst>
                <a:ext uri="{FF2B5EF4-FFF2-40B4-BE49-F238E27FC236}">
                  <a16:creationId xmlns:a16="http://schemas.microsoft.com/office/drawing/2014/main" id="{C289454B-EDC9-4A07-A98F-A5416EB1A75A}"/>
                </a:ext>
              </a:extLst>
            </p:cNvPr>
            <p:cNvSpPr/>
            <p:nvPr/>
          </p:nvSpPr>
          <p:spPr>
            <a:xfrm>
              <a:off x="1607655" y="5122800"/>
              <a:ext cx="5745807" cy="0"/>
            </a:xfrm>
            <a:custGeom>
              <a:avLst/>
              <a:gdLst/>
              <a:ahLst/>
              <a:cxnLst/>
              <a:rect l="0" t="0" r="0" b="0"/>
              <a:pathLst>
                <a:path w="5745807">
                  <a:moveTo>
                    <a:pt x="0" y="0"/>
                  </a:moveTo>
                  <a:lnTo>
                    <a:pt x="5745807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2" name="pl70">
              <a:extLst>
                <a:ext uri="{FF2B5EF4-FFF2-40B4-BE49-F238E27FC236}">
                  <a16:creationId xmlns:a16="http://schemas.microsoft.com/office/drawing/2014/main" id="{D083CC57-28A2-455D-BCDE-B030DD32B4FD}"/>
                </a:ext>
              </a:extLst>
            </p:cNvPr>
            <p:cNvSpPr/>
            <p:nvPr/>
          </p:nvSpPr>
          <p:spPr>
            <a:xfrm>
              <a:off x="1607655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3" name="pl71">
              <a:extLst>
                <a:ext uri="{FF2B5EF4-FFF2-40B4-BE49-F238E27FC236}">
                  <a16:creationId xmlns:a16="http://schemas.microsoft.com/office/drawing/2014/main" id="{DE8EC825-497B-4F0D-AF0C-3EAC00AA97DB}"/>
                </a:ext>
              </a:extLst>
            </p:cNvPr>
            <p:cNvSpPr/>
            <p:nvPr/>
          </p:nvSpPr>
          <p:spPr>
            <a:xfrm>
              <a:off x="1837488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4" name="pl72">
              <a:extLst>
                <a:ext uri="{FF2B5EF4-FFF2-40B4-BE49-F238E27FC236}">
                  <a16:creationId xmlns:a16="http://schemas.microsoft.com/office/drawing/2014/main" id="{ED9224D4-A8AE-47FE-81BC-100E1607CD27}"/>
                </a:ext>
              </a:extLst>
            </p:cNvPr>
            <p:cNvSpPr/>
            <p:nvPr/>
          </p:nvSpPr>
          <p:spPr>
            <a:xfrm>
              <a:off x="2067320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5" name="pl73">
              <a:extLst>
                <a:ext uri="{FF2B5EF4-FFF2-40B4-BE49-F238E27FC236}">
                  <a16:creationId xmlns:a16="http://schemas.microsoft.com/office/drawing/2014/main" id="{19A0F990-FF04-4CF5-AF2C-12FF40E95C1F}"/>
                </a:ext>
              </a:extLst>
            </p:cNvPr>
            <p:cNvSpPr/>
            <p:nvPr/>
          </p:nvSpPr>
          <p:spPr>
            <a:xfrm>
              <a:off x="2297152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6" name="pl74">
              <a:extLst>
                <a:ext uri="{FF2B5EF4-FFF2-40B4-BE49-F238E27FC236}">
                  <a16:creationId xmlns:a16="http://schemas.microsoft.com/office/drawing/2014/main" id="{7FACD1C0-21EF-42E1-BA16-B5506BF06B4C}"/>
                </a:ext>
              </a:extLst>
            </p:cNvPr>
            <p:cNvSpPr/>
            <p:nvPr/>
          </p:nvSpPr>
          <p:spPr>
            <a:xfrm>
              <a:off x="2526985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7" name="pl75">
              <a:extLst>
                <a:ext uri="{FF2B5EF4-FFF2-40B4-BE49-F238E27FC236}">
                  <a16:creationId xmlns:a16="http://schemas.microsoft.com/office/drawing/2014/main" id="{8BD152BB-8FF1-4D4C-BF3D-94D33AA22AFD}"/>
                </a:ext>
              </a:extLst>
            </p:cNvPr>
            <p:cNvSpPr/>
            <p:nvPr/>
          </p:nvSpPr>
          <p:spPr>
            <a:xfrm>
              <a:off x="2756817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8" name="pl76">
              <a:extLst>
                <a:ext uri="{FF2B5EF4-FFF2-40B4-BE49-F238E27FC236}">
                  <a16:creationId xmlns:a16="http://schemas.microsoft.com/office/drawing/2014/main" id="{3A25DBF1-3F16-433D-AA9F-8D0215FEC4A5}"/>
                </a:ext>
              </a:extLst>
            </p:cNvPr>
            <p:cNvSpPr/>
            <p:nvPr/>
          </p:nvSpPr>
          <p:spPr>
            <a:xfrm>
              <a:off x="2986649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799" name="pl77">
              <a:extLst>
                <a:ext uri="{FF2B5EF4-FFF2-40B4-BE49-F238E27FC236}">
                  <a16:creationId xmlns:a16="http://schemas.microsoft.com/office/drawing/2014/main" id="{8C3E9994-8AC9-44DB-8B1B-FF0EE298E9D0}"/>
                </a:ext>
              </a:extLst>
            </p:cNvPr>
            <p:cNvSpPr/>
            <p:nvPr/>
          </p:nvSpPr>
          <p:spPr>
            <a:xfrm>
              <a:off x="3216481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0" name="pl78">
              <a:extLst>
                <a:ext uri="{FF2B5EF4-FFF2-40B4-BE49-F238E27FC236}">
                  <a16:creationId xmlns:a16="http://schemas.microsoft.com/office/drawing/2014/main" id="{C4E27CD8-F92C-4946-B743-E24954FC14D3}"/>
                </a:ext>
              </a:extLst>
            </p:cNvPr>
            <p:cNvSpPr/>
            <p:nvPr/>
          </p:nvSpPr>
          <p:spPr>
            <a:xfrm>
              <a:off x="3446314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1" name="pl79">
              <a:extLst>
                <a:ext uri="{FF2B5EF4-FFF2-40B4-BE49-F238E27FC236}">
                  <a16:creationId xmlns:a16="http://schemas.microsoft.com/office/drawing/2014/main" id="{6A168B20-F215-44A3-AB06-6E0417B4D907}"/>
                </a:ext>
              </a:extLst>
            </p:cNvPr>
            <p:cNvSpPr/>
            <p:nvPr/>
          </p:nvSpPr>
          <p:spPr>
            <a:xfrm>
              <a:off x="3676146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2" name="pl80">
              <a:extLst>
                <a:ext uri="{FF2B5EF4-FFF2-40B4-BE49-F238E27FC236}">
                  <a16:creationId xmlns:a16="http://schemas.microsoft.com/office/drawing/2014/main" id="{8E2900B7-795E-4DA8-A765-3ABD0AD01BF2}"/>
                </a:ext>
              </a:extLst>
            </p:cNvPr>
            <p:cNvSpPr/>
            <p:nvPr/>
          </p:nvSpPr>
          <p:spPr>
            <a:xfrm>
              <a:off x="3905978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3" name="pl81">
              <a:extLst>
                <a:ext uri="{FF2B5EF4-FFF2-40B4-BE49-F238E27FC236}">
                  <a16:creationId xmlns:a16="http://schemas.microsoft.com/office/drawing/2014/main" id="{46678147-8A2C-4B76-A379-49F4A8B40AF2}"/>
                </a:ext>
              </a:extLst>
            </p:cNvPr>
            <p:cNvSpPr/>
            <p:nvPr/>
          </p:nvSpPr>
          <p:spPr>
            <a:xfrm>
              <a:off x="4135811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4" name="pl82">
              <a:extLst>
                <a:ext uri="{FF2B5EF4-FFF2-40B4-BE49-F238E27FC236}">
                  <a16:creationId xmlns:a16="http://schemas.microsoft.com/office/drawing/2014/main" id="{6A096315-A88E-42B1-8BF6-2B2FE328DA0C}"/>
                </a:ext>
              </a:extLst>
            </p:cNvPr>
            <p:cNvSpPr/>
            <p:nvPr/>
          </p:nvSpPr>
          <p:spPr>
            <a:xfrm>
              <a:off x="4365643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5" name="pl83">
              <a:extLst>
                <a:ext uri="{FF2B5EF4-FFF2-40B4-BE49-F238E27FC236}">
                  <a16:creationId xmlns:a16="http://schemas.microsoft.com/office/drawing/2014/main" id="{30ACB41C-2C80-44A8-A5A7-E679A879F591}"/>
                </a:ext>
              </a:extLst>
            </p:cNvPr>
            <p:cNvSpPr/>
            <p:nvPr/>
          </p:nvSpPr>
          <p:spPr>
            <a:xfrm>
              <a:off x="4595475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6" name="pl84">
              <a:extLst>
                <a:ext uri="{FF2B5EF4-FFF2-40B4-BE49-F238E27FC236}">
                  <a16:creationId xmlns:a16="http://schemas.microsoft.com/office/drawing/2014/main" id="{0CCBECC0-AA12-42AA-8819-E490BD7BAA3D}"/>
                </a:ext>
              </a:extLst>
            </p:cNvPr>
            <p:cNvSpPr/>
            <p:nvPr/>
          </p:nvSpPr>
          <p:spPr>
            <a:xfrm>
              <a:off x="4825307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7" name="pl85">
              <a:extLst>
                <a:ext uri="{FF2B5EF4-FFF2-40B4-BE49-F238E27FC236}">
                  <a16:creationId xmlns:a16="http://schemas.microsoft.com/office/drawing/2014/main" id="{5B80B6F3-5191-41D7-BEF1-715385C7EF4B}"/>
                </a:ext>
              </a:extLst>
            </p:cNvPr>
            <p:cNvSpPr/>
            <p:nvPr/>
          </p:nvSpPr>
          <p:spPr>
            <a:xfrm>
              <a:off x="5055140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8" name="pl86">
              <a:extLst>
                <a:ext uri="{FF2B5EF4-FFF2-40B4-BE49-F238E27FC236}">
                  <a16:creationId xmlns:a16="http://schemas.microsoft.com/office/drawing/2014/main" id="{D230C0A6-6734-494C-A8F5-146953A810E9}"/>
                </a:ext>
              </a:extLst>
            </p:cNvPr>
            <p:cNvSpPr/>
            <p:nvPr/>
          </p:nvSpPr>
          <p:spPr>
            <a:xfrm>
              <a:off x="5284972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09" name="pl87">
              <a:extLst>
                <a:ext uri="{FF2B5EF4-FFF2-40B4-BE49-F238E27FC236}">
                  <a16:creationId xmlns:a16="http://schemas.microsoft.com/office/drawing/2014/main" id="{3CA1659B-ED71-42B1-9BF0-D76D264CDCDB}"/>
                </a:ext>
              </a:extLst>
            </p:cNvPr>
            <p:cNvSpPr/>
            <p:nvPr/>
          </p:nvSpPr>
          <p:spPr>
            <a:xfrm>
              <a:off x="5514804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0" name="pl88">
              <a:extLst>
                <a:ext uri="{FF2B5EF4-FFF2-40B4-BE49-F238E27FC236}">
                  <a16:creationId xmlns:a16="http://schemas.microsoft.com/office/drawing/2014/main" id="{96EB4D0D-0282-46FE-AE5C-0332DF28D635}"/>
                </a:ext>
              </a:extLst>
            </p:cNvPr>
            <p:cNvSpPr/>
            <p:nvPr/>
          </p:nvSpPr>
          <p:spPr>
            <a:xfrm>
              <a:off x="5744637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1" name="pl89">
              <a:extLst>
                <a:ext uri="{FF2B5EF4-FFF2-40B4-BE49-F238E27FC236}">
                  <a16:creationId xmlns:a16="http://schemas.microsoft.com/office/drawing/2014/main" id="{04F0A206-420C-4C4B-A230-3CA89566EA5C}"/>
                </a:ext>
              </a:extLst>
            </p:cNvPr>
            <p:cNvSpPr/>
            <p:nvPr/>
          </p:nvSpPr>
          <p:spPr>
            <a:xfrm>
              <a:off x="5974469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2" name="pl90">
              <a:extLst>
                <a:ext uri="{FF2B5EF4-FFF2-40B4-BE49-F238E27FC236}">
                  <a16:creationId xmlns:a16="http://schemas.microsoft.com/office/drawing/2014/main" id="{F690EA60-FC8E-4970-A906-58FBDE5BC4C8}"/>
                </a:ext>
              </a:extLst>
            </p:cNvPr>
            <p:cNvSpPr/>
            <p:nvPr/>
          </p:nvSpPr>
          <p:spPr>
            <a:xfrm>
              <a:off x="6204301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3" name="pl91">
              <a:extLst>
                <a:ext uri="{FF2B5EF4-FFF2-40B4-BE49-F238E27FC236}">
                  <a16:creationId xmlns:a16="http://schemas.microsoft.com/office/drawing/2014/main" id="{7060DBA5-153C-407B-9A5D-AC303303C273}"/>
                </a:ext>
              </a:extLst>
            </p:cNvPr>
            <p:cNvSpPr/>
            <p:nvPr/>
          </p:nvSpPr>
          <p:spPr>
            <a:xfrm>
              <a:off x="6434133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4" name="pl92">
              <a:extLst>
                <a:ext uri="{FF2B5EF4-FFF2-40B4-BE49-F238E27FC236}">
                  <a16:creationId xmlns:a16="http://schemas.microsoft.com/office/drawing/2014/main" id="{82546235-FD5F-41BE-A13E-16F373E156D3}"/>
                </a:ext>
              </a:extLst>
            </p:cNvPr>
            <p:cNvSpPr/>
            <p:nvPr/>
          </p:nvSpPr>
          <p:spPr>
            <a:xfrm>
              <a:off x="6663966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5" name="pl93">
              <a:extLst>
                <a:ext uri="{FF2B5EF4-FFF2-40B4-BE49-F238E27FC236}">
                  <a16:creationId xmlns:a16="http://schemas.microsoft.com/office/drawing/2014/main" id="{59A517DD-5394-48F4-8A68-AD7DAA5E8D22}"/>
                </a:ext>
              </a:extLst>
            </p:cNvPr>
            <p:cNvSpPr/>
            <p:nvPr/>
          </p:nvSpPr>
          <p:spPr>
            <a:xfrm>
              <a:off x="6893798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6" name="pl94">
              <a:extLst>
                <a:ext uri="{FF2B5EF4-FFF2-40B4-BE49-F238E27FC236}">
                  <a16:creationId xmlns:a16="http://schemas.microsoft.com/office/drawing/2014/main" id="{216CFA9E-B4F4-4EFF-8E12-54ECA30E5602}"/>
                </a:ext>
              </a:extLst>
            </p:cNvPr>
            <p:cNvSpPr/>
            <p:nvPr/>
          </p:nvSpPr>
          <p:spPr>
            <a:xfrm>
              <a:off x="7123630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7" name="pl95">
              <a:extLst>
                <a:ext uri="{FF2B5EF4-FFF2-40B4-BE49-F238E27FC236}">
                  <a16:creationId xmlns:a16="http://schemas.microsoft.com/office/drawing/2014/main" id="{F2620391-F1D5-4B47-AB22-48A59DC26C14}"/>
                </a:ext>
              </a:extLst>
            </p:cNvPr>
            <p:cNvSpPr/>
            <p:nvPr/>
          </p:nvSpPr>
          <p:spPr>
            <a:xfrm>
              <a:off x="7353463" y="5122800"/>
              <a:ext cx="0" cy="91439"/>
            </a:xfrm>
            <a:custGeom>
              <a:avLst/>
              <a:gdLst/>
              <a:ahLst/>
              <a:cxnLst/>
              <a:rect l="0" t="0" r="0" b="0"/>
              <a:pathLst>
                <a:path h="91439">
                  <a:moveTo>
                    <a:pt x="0" y="0"/>
                  </a:moveTo>
                  <a:lnTo>
                    <a:pt x="0" y="91439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18" name="tx96">
              <a:extLst>
                <a:ext uri="{FF2B5EF4-FFF2-40B4-BE49-F238E27FC236}">
                  <a16:creationId xmlns:a16="http://schemas.microsoft.com/office/drawing/2014/main" id="{BF82CA61-83FA-462D-B922-9597DFB66AC4}"/>
                </a:ext>
              </a:extLst>
            </p:cNvPr>
            <p:cNvSpPr/>
            <p:nvPr/>
          </p:nvSpPr>
          <p:spPr>
            <a:xfrm rot="-5400000">
              <a:off x="1397026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2018-12</a:t>
              </a:r>
            </a:p>
          </p:txBody>
        </p:sp>
        <p:sp>
          <p:nvSpPr>
            <p:cNvPr id="819" name="tx97">
              <a:extLst>
                <a:ext uri="{FF2B5EF4-FFF2-40B4-BE49-F238E27FC236}">
                  <a16:creationId xmlns:a16="http://schemas.microsoft.com/office/drawing/2014/main" id="{E96CEEBE-9BD5-4470-A3E5-C08606B32596}"/>
                </a:ext>
              </a:extLst>
            </p:cNvPr>
            <p:cNvSpPr/>
            <p:nvPr/>
          </p:nvSpPr>
          <p:spPr>
            <a:xfrm rot="-5400000">
              <a:off x="1626859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2019-01</a:t>
              </a:r>
            </a:p>
          </p:txBody>
        </p:sp>
        <p:sp>
          <p:nvSpPr>
            <p:cNvPr id="820" name="tx98">
              <a:extLst>
                <a:ext uri="{FF2B5EF4-FFF2-40B4-BE49-F238E27FC236}">
                  <a16:creationId xmlns:a16="http://schemas.microsoft.com/office/drawing/2014/main" id="{B8087A4B-30CF-4E9B-8F8D-C319F1F2B27E}"/>
                </a:ext>
              </a:extLst>
            </p:cNvPr>
            <p:cNvSpPr/>
            <p:nvPr/>
          </p:nvSpPr>
          <p:spPr>
            <a:xfrm rot="-5400000">
              <a:off x="1856691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2019-02</a:t>
              </a:r>
            </a:p>
          </p:txBody>
        </p:sp>
        <p:sp>
          <p:nvSpPr>
            <p:cNvPr id="821" name="tx99">
              <a:extLst>
                <a:ext uri="{FF2B5EF4-FFF2-40B4-BE49-F238E27FC236}">
                  <a16:creationId xmlns:a16="http://schemas.microsoft.com/office/drawing/2014/main" id="{D001375A-2324-45CE-931F-68ABF8EE6C1D}"/>
                </a:ext>
              </a:extLst>
            </p:cNvPr>
            <p:cNvSpPr/>
            <p:nvPr/>
          </p:nvSpPr>
          <p:spPr>
            <a:xfrm rot="-5400000">
              <a:off x="2086523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2019-03</a:t>
              </a:r>
            </a:p>
          </p:txBody>
        </p:sp>
        <p:sp>
          <p:nvSpPr>
            <p:cNvPr id="822" name="tx100">
              <a:extLst>
                <a:ext uri="{FF2B5EF4-FFF2-40B4-BE49-F238E27FC236}">
                  <a16:creationId xmlns:a16="http://schemas.microsoft.com/office/drawing/2014/main" id="{A6C92579-3180-4F2F-9117-1DD9EB491E06}"/>
                </a:ext>
              </a:extLst>
            </p:cNvPr>
            <p:cNvSpPr/>
            <p:nvPr/>
          </p:nvSpPr>
          <p:spPr>
            <a:xfrm rot="-5400000">
              <a:off x="2316355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2019-04</a:t>
              </a:r>
            </a:p>
          </p:txBody>
        </p:sp>
        <p:sp>
          <p:nvSpPr>
            <p:cNvPr id="823" name="tx101">
              <a:extLst>
                <a:ext uri="{FF2B5EF4-FFF2-40B4-BE49-F238E27FC236}">
                  <a16:creationId xmlns:a16="http://schemas.microsoft.com/office/drawing/2014/main" id="{EC42BE38-577D-4623-ADD4-D87AFBD053EA}"/>
                </a:ext>
              </a:extLst>
            </p:cNvPr>
            <p:cNvSpPr/>
            <p:nvPr/>
          </p:nvSpPr>
          <p:spPr>
            <a:xfrm rot="-5400000">
              <a:off x="2546188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2019-05</a:t>
              </a:r>
            </a:p>
          </p:txBody>
        </p:sp>
        <p:sp>
          <p:nvSpPr>
            <p:cNvPr id="824" name="tx102">
              <a:extLst>
                <a:ext uri="{FF2B5EF4-FFF2-40B4-BE49-F238E27FC236}">
                  <a16:creationId xmlns:a16="http://schemas.microsoft.com/office/drawing/2014/main" id="{E3FD6D71-B348-44CE-AF80-E1C2B3C76F25}"/>
                </a:ext>
              </a:extLst>
            </p:cNvPr>
            <p:cNvSpPr/>
            <p:nvPr/>
          </p:nvSpPr>
          <p:spPr>
            <a:xfrm rot="-5400000">
              <a:off x="2776020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2019-06</a:t>
              </a:r>
            </a:p>
          </p:txBody>
        </p:sp>
        <p:sp>
          <p:nvSpPr>
            <p:cNvPr id="825" name="tx103">
              <a:extLst>
                <a:ext uri="{FF2B5EF4-FFF2-40B4-BE49-F238E27FC236}">
                  <a16:creationId xmlns:a16="http://schemas.microsoft.com/office/drawing/2014/main" id="{83162E9F-DF71-4B85-9C5B-193549652983}"/>
                </a:ext>
              </a:extLst>
            </p:cNvPr>
            <p:cNvSpPr/>
            <p:nvPr/>
          </p:nvSpPr>
          <p:spPr>
            <a:xfrm rot="-5400000">
              <a:off x="3005852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2019-07</a:t>
              </a:r>
            </a:p>
          </p:txBody>
        </p:sp>
        <p:sp>
          <p:nvSpPr>
            <p:cNvPr id="826" name="tx104">
              <a:extLst>
                <a:ext uri="{FF2B5EF4-FFF2-40B4-BE49-F238E27FC236}">
                  <a16:creationId xmlns:a16="http://schemas.microsoft.com/office/drawing/2014/main" id="{33BAF087-BA9F-47D0-9208-2238F5D82CC8}"/>
                </a:ext>
              </a:extLst>
            </p:cNvPr>
            <p:cNvSpPr/>
            <p:nvPr/>
          </p:nvSpPr>
          <p:spPr>
            <a:xfrm rot="-5400000">
              <a:off x="3235685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2019-08</a:t>
              </a:r>
            </a:p>
          </p:txBody>
        </p:sp>
        <p:sp>
          <p:nvSpPr>
            <p:cNvPr id="827" name="tx105">
              <a:extLst>
                <a:ext uri="{FF2B5EF4-FFF2-40B4-BE49-F238E27FC236}">
                  <a16:creationId xmlns:a16="http://schemas.microsoft.com/office/drawing/2014/main" id="{9F1C0EAF-AEB4-4916-AD46-6C4DB269EF0B}"/>
                </a:ext>
              </a:extLst>
            </p:cNvPr>
            <p:cNvSpPr/>
            <p:nvPr/>
          </p:nvSpPr>
          <p:spPr>
            <a:xfrm rot="-5400000">
              <a:off x="3465517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2019-09</a:t>
              </a:r>
            </a:p>
          </p:txBody>
        </p:sp>
        <p:sp>
          <p:nvSpPr>
            <p:cNvPr id="828" name="tx106">
              <a:extLst>
                <a:ext uri="{FF2B5EF4-FFF2-40B4-BE49-F238E27FC236}">
                  <a16:creationId xmlns:a16="http://schemas.microsoft.com/office/drawing/2014/main" id="{8360B3B6-BDA0-4C89-91B9-E3BED451F1E9}"/>
                </a:ext>
              </a:extLst>
            </p:cNvPr>
            <p:cNvSpPr/>
            <p:nvPr/>
          </p:nvSpPr>
          <p:spPr>
            <a:xfrm rot="-5400000">
              <a:off x="3695349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2019-10</a:t>
              </a:r>
            </a:p>
          </p:txBody>
        </p:sp>
        <p:sp>
          <p:nvSpPr>
            <p:cNvPr id="829" name="tx107">
              <a:extLst>
                <a:ext uri="{FF2B5EF4-FFF2-40B4-BE49-F238E27FC236}">
                  <a16:creationId xmlns:a16="http://schemas.microsoft.com/office/drawing/2014/main" id="{EA5B1C46-7C5E-4C57-984A-1995DA63CB82}"/>
                </a:ext>
              </a:extLst>
            </p:cNvPr>
            <p:cNvSpPr/>
            <p:nvPr/>
          </p:nvSpPr>
          <p:spPr>
            <a:xfrm rot="-5400000">
              <a:off x="3925182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2019-11</a:t>
              </a:r>
            </a:p>
          </p:txBody>
        </p:sp>
        <p:sp>
          <p:nvSpPr>
            <p:cNvPr id="830" name="tx108">
              <a:extLst>
                <a:ext uri="{FF2B5EF4-FFF2-40B4-BE49-F238E27FC236}">
                  <a16:creationId xmlns:a16="http://schemas.microsoft.com/office/drawing/2014/main" id="{D982D88A-50A6-44BC-8E59-C3E0AC613D67}"/>
                </a:ext>
              </a:extLst>
            </p:cNvPr>
            <p:cNvSpPr/>
            <p:nvPr/>
          </p:nvSpPr>
          <p:spPr>
            <a:xfrm rot="-5400000">
              <a:off x="4155014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2019-12</a:t>
              </a:r>
            </a:p>
          </p:txBody>
        </p:sp>
        <p:sp>
          <p:nvSpPr>
            <p:cNvPr id="831" name="tx109">
              <a:extLst>
                <a:ext uri="{FF2B5EF4-FFF2-40B4-BE49-F238E27FC236}">
                  <a16:creationId xmlns:a16="http://schemas.microsoft.com/office/drawing/2014/main" id="{FD8928D1-A090-4677-9417-609905F8DD86}"/>
                </a:ext>
              </a:extLst>
            </p:cNvPr>
            <p:cNvSpPr/>
            <p:nvPr/>
          </p:nvSpPr>
          <p:spPr>
            <a:xfrm rot="-5400000">
              <a:off x="4384846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2020-01</a:t>
              </a:r>
            </a:p>
          </p:txBody>
        </p:sp>
        <p:sp>
          <p:nvSpPr>
            <p:cNvPr id="832" name="tx110">
              <a:extLst>
                <a:ext uri="{FF2B5EF4-FFF2-40B4-BE49-F238E27FC236}">
                  <a16:creationId xmlns:a16="http://schemas.microsoft.com/office/drawing/2014/main" id="{8A6C1D7F-1B70-4824-8AF1-C80C020F9216}"/>
                </a:ext>
              </a:extLst>
            </p:cNvPr>
            <p:cNvSpPr/>
            <p:nvPr/>
          </p:nvSpPr>
          <p:spPr>
            <a:xfrm rot="-5400000">
              <a:off x="4614678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2020-02</a:t>
              </a:r>
            </a:p>
          </p:txBody>
        </p:sp>
        <p:sp>
          <p:nvSpPr>
            <p:cNvPr id="833" name="tx111">
              <a:extLst>
                <a:ext uri="{FF2B5EF4-FFF2-40B4-BE49-F238E27FC236}">
                  <a16:creationId xmlns:a16="http://schemas.microsoft.com/office/drawing/2014/main" id="{B4F28558-A3A1-408A-BDC7-DF8A6851BDB7}"/>
                </a:ext>
              </a:extLst>
            </p:cNvPr>
            <p:cNvSpPr/>
            <p:nvPr/>
          </p:nvSpPr>
          <p:spPr>
            <a:xfrm rot="-5400000">
              <a:off x="4844511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2020-03</a:t>
              </a:r>
            </a:p>
          </p:txBody>
        </p:sp>
        <p:sp>
          <p:nvSpPr>
            <p:cNvPr id="834" name="tx112">
              <a:extLst>
                <a:ext uri="{FF2B5EF4-FFF2-40B4-BE49-F238E27FC236}">
                  <a16:creationId xmlns:a16="http://schemas.microsoft.com/office/drawing/2014/main" id="{EA56DA6A-64D3-4320-9379-4A1A1A235770}"/>
                </a:ext>
              </a:extLst>
            </p:cNvPr>
            <p:cNvSpPr/>
            <p:nvPr/>
          </p:nvSpPr>
          <p:spPr>
            <a:xfrm rot="-5400000">
              <a:off x="5074343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2020-04</a:t>
              </a:r>
            </a:p>
          </p:txBody>
        </p:sp>
        <p:sp>
          <p:nvSpPr>
            <p:cNvPr id="835" name="tx113">
              <a:extLst>
                <a:ext uri="{FF2B5EF4-FFF2-40B4-BE49-F238E27FC236}">
                  <a16:creationId xmlns:a16="http://schemas.microsoft.com/office/drawing/2014/main" id="{393554D9-3232-4418-A023-69D727178473}"/>
                </a:ext>
              </a:extLst>
            </p:cNvPr>
            <p:cNvSpPr/>
            <p:nvPr/>
          </p:nvSpPr>
          <p:spPr>
            <a:xfrm rot="-5400000">
              <a:off x="5304175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2020-05</a:t>
              </a:r>
            </a:p>
          </p:txBody>
        </p:sp>
        <p:sp>
          <p:nvSpPr>
            <p:cNvPr id="836" name="tx114">
              <a:extLst>
                <a:ext uri="{FF2B5EF4-FFF2-40B4-BE49-F238E27FC236}">
                  <a16:creationId xmlns:a16="http://schemas.microsoft.com/office/drawing/2014/main" id="{5D029C89-91E2-4D09-A101-940B067AEAFF}"/>
                </a:ext>
              </a:extLst>
            </p:cNvPr>
            <p:cNvSpPr/>
            <p:nvPr/>
          </p:nvSpPr>
          <p:spPr>
            <a:xfrm rot="-5400000">
              <a:off x="5534008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2020-06</a:t>
              </a:r>
            </a:p>
          </p:txBody>
        </p:sp>
        <p:sp>
          <p:nvSpPr>
            <p:cNvPr id="837" name="tx115">
              <a:extLst>
                <a:ext uri="{FF2B5EF4-FFF2-40B4-BE49-F238E27FC236}">
                  <a16:creationId xmlns:a16="http://schemas.microsoft.com/office/drawing/2014/main" id="{8E6F5769-D89D-4873-B8FE-B1C3FCC3DD4D}"/>
                </a:ext>
              </a:extLst>
            </p:cNvPr>
            <p:cNvSpPr/>
            <p:nvPr/>
          </p:nvSpPr>
          <p:spPr>
            <a:xfrm rot="-5400000">
              <a:off x="5763840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2020-07</a:t>
              </a:r>
            </a:p>
          </p:txBody>
        </p:sp>
        <p:sp>
          <p:nvSpPr>
            <p:cNvPr id="838" name="tx116">
              <a:extLst>
                <a:ext uri="{FF2B5EF4-FFF2-40B4-BE49-F238E27FC236}">
                  <a16:creationId xmlns:a16="http://schemas.microsoft.com/office/drawing/2014/main" id="{4BC81B4A-1FB2-4C69-82F3-11B297D0DBEB}"/>
                </a:ext>
              </a:extLst>
            </p:cNvPr>
            <p:cNvSpPr/>
            <p:nvPr/>
          </p:nvSpPr>
          <p:spPr>
            <a:xfrm rot="-5400000">
              <a:off x="5993672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2020-08</a:t>
              </a:r>
            </a:p>
          </p:txBody>
        </p:sp>
        <p:sp>
          <p:nvSpPr>
            <p:cNvPr id="839" name="tx117">
              <a:extLst>
                <a:ext uri="{FF2B5EF4-FFF2-40B4-BE49-F238E27FC236}">
                  <a16:creationId xmlns:a16="http://schemas.microsoft.com/office/drawing/2014/main" id="{CFED3970-A609-43DF-B4DD-204FD39FF66D}"/>
                </a:ext>
              </a:extLst>
            </p:cNvPr>
            <p:cNvSpPr/>
            <p:nvPr/>
          </p:nvSpPr>
          <p:spPr>
            <a:xfrm rot="-5400000">
              <a:off x="6223504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2020-09</a:t>
              </a:r>
            </a:p>
          </p:txBody>
        </p:sp>
        <p:sp>
          <p:nvSpPr>
            <p:cNvPr id="840" name="tx118">
              <a:extLst>
                <a:ext uri="{FF2B5EF4-FFF2-40B4-BE49-F238E27FC236}">
                  <a16:creationId xmlns:a16="http://schemas.microsoft.com/office/drawing/2014/main" id="{92531F5E-5EE6-4C20-B0C8-D150FBDD9005}"/>
                </a:ext>
              </a:extLst>
            </p:cNvPr>
            <p:cNvSpPr/>
            <p:nvPr/>
          </p:nvSpPr>
          <p:spPr>
            <a:xfrm rot="-5400000">
              <a:off x="6453337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2020-10</a:t>
              </a:r>
            </a:p>
          </p:txBody>
        </p:sp>
        <p:sp>
          <p:nvSpPr>
            <p:cNvPr id="841" name="tx119">
              <a:extLst>
                <a:ext uri="{FF2B5EF4-FFF2-40B4-BE49-F238E27FC236}">
                  <a16:creationId xmlns:a16="http://schemas.microsoft.com/office/drawing/2014/main" id="{4B427CEE-9162-4E4B-95B9-DC27CB3DAE2A}"/>
                </a:ext>
              </a:extLst>
            </p:cNvPr>
            <p:cNvSpPr/>
            <p:nvPr/>
          </p:nvSpPr>
          <p:spPr>
            <a:xfrm rot="-5400000">
              <a:off x="6683169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2020-11</a:t>
              </a:r>
            </a:p>
          </p:txBody>
        </p:sp>
        <p:sp>
          <p:nvSpPr>
            <p:cNvPr id="842" name="tx120">
              <a:extLst>
                <a:ext uri="{FF2B5EF4-FFF2-40B4-BE49-F238E27FC236}">
                  <a16:creationId xmlns:a16="http://schemas.microsoft.com/office/drawing/2014/main" id="{762FC017-DAEC-41C8-BA3D-ECDEB0E7DDC7}"/>
                </a:ext>
              </a:extLst>
            </p:cNvPr>
            <p:cNvSpPr/>
            <p:nvPr/>
          </p:nvSpPr>
          <p:spPr>
            <a:xfrm rot="-5400000">
              <a:off x="6913001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2020-12</a:t>
              </a:r>
            </a:p>
          </p:txBody>
        </p:sp>
        <p:sp>
          <p:nvSpPr>
            <p:cNvPr id="843" name="tx121">
              <a:extLst>
                <a:ext uri="{FF2B5EF4-FFF2-40B4-BE49-F238E27FC236}">
                  <a16:creationId xmlns:a16="http://schemas.microsoft.com/office/drawing/2014/main" id="{1B5DC44C-F907-404F-86A8-AF2979174EA0}"/>
                </a:ext>
              </a:extLst>
            </p:cNvPr>
            <p:cNvSpPr/>
            <p:nvPr/>
          </p:nvSpPr>
          <p:spPr>
            <a:xfrm rot="-5400000">
              <a:off x="7142834" y="5473644"/>
              <a:ext cx="419472" cy="835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00"/>
                </a:lnSpc>
              </a:pPr>
              <a:r>
                <a:rPr sz="900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</a:rPr>
                <a:t>2021-01</a:t>
              </a:r>
            </a:p>
          </p:txBody>
        </p:sp>
        <p:sp>
          <p:nvSpPr>
            <p:cNvPr id="844" name="pl122">
              <a:extLst>
                <a:ext uri="{FF2B5EF4-FFF2-40B4-BE49-F238E27FC236}">
                  <a16:creationId xmlns:a16="http://schemas.microsoft.com/office/drawing/2014/main" id="{22709C32-5469-4BC9-BC76-01AFA45B4316}"/>
                </a:ext>
              </a:extLst>
            </p:cNvPr>
            <p:cNvSpPr/>
            <p:nvPr/>
          </p:nvSpPr>
          <p:spPr>
            <a:xfrm>
              <a:off x="1274399" y="5122800"/>
              <a:ext cx="6412321" cy="0"/>
            </a:xfrm>
            <a:custGeom>
              <a:avLst/>
              <a:gdLst/>
              <a:ahLst/>
              <a:cxnLst/>
              <a:rect l="0" t="0" r="0" b="0"/>
              <a:pathLst>
                <a:path w="6412321">
                  <a:moveTo>
                    <a:pt x="0" y="0"/>
                  </a:moveTo>
                  <a:lnTo>
                    <a:pt x="6412321" y="0"/>
                  </a:lnTo>
                  <a:lnTo>
                    <a:pt x="6412321" y="0"/>
                  </a:lnTo>
                </a:path>
              </a:pathLst>
            </a:custGeom>
            <a:ln w="9525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46" name="tx124">
              <a:extLst>
                <a:ext uri="{FF2B5EF4-FFF2-40B4-BE49-F238E27FC236}">
                  <a16:creationId xmlns:a16="http://schemas.microsoft.com/office/drawing/2014/main" id="{72A80C00-DB5C-4AC0-B71C-75FF74B203B1}"/>
                </a:ext>
              </a:extLst>
            </p:cNvPr>
            <p:cNvSpPr/>
            <p:nvPr/>
          </p:nvSpPr>
          <p:spPr>
            <a:xfrm rot="-5400000">
              <a:off x="-486107" y="3335623"/>
              <a:ext cx="1872108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lang="es-419" sz="1000" b="1" dirty="0">
                  <a:solidFill>
                    <a:srgbClr val="00008B">
                      <a:alpha val="100000"/>
                    </a:srgbClr>
                  </a:solidFill>
                  <a:latin typeface="Arial"/>
                  <a:cs typeface="Arial"/>
                </a:rPr>
                <a:t>Casos sarampión</a:t>
              </a:r>
            </a:p>
          </p:txBody>
        </p:sp>
        <p:sp>
          <p:nvSpPr>
            <p:cNvPr id="847" name="pl125">
              <a:extLst>
                <a:ext uri="{FF2B5EF4-FFF2-40B4-BE49-F238E27FC236}">
                  <a16:creationId xmlns:a16="http://schemas.microsoft.com/office/drawing/2014/main" id="{51E7A890-5828-49A8-8729-1CDDEC050498}"/>
                </a:ext>
              </a:extLst>
            </p:cNvPr>
            <p:cNvSpPr/>
            <p:nvPr/>
          </p:nvSpPr>
          <p:spPr>
            <a:xfrm>
              <a:off x="4595475" y="2238100"/>
              <a:ext cx="2757987" cy="2747684"/>
            </a:xfrm>
            <a:custGeom>
              <a:avLst/>
              <a:gdLst/>
              <a:ahLst/>
              <a:cxnLst/>
              <a:rect l="0" t="0" r="0" b="0"/>
              <a:pathLst>
                <a:path w="2757987" h="2747684">
                  <a:moveTo>
                    <a:pt x="0" y="2747684"/>
                  </a:moveTo>
                  <a:lnTo>
                    <a:pt x="229832" y="1864248"/>
                  </a:lnTo>
                  <a:lnTo>
                    <a:pt x="459664" y="2576790"/>
                  </a:lnTo>
                  <a:lnTo>
                    <a:pt x="689496" y="2289494"/>
                  </a:lnTo>
                  <a:lnTo>
                    <a:pt x="919329" y="2399565"/>
                  </a:lnTo>
                  <a:lnTo>
                    <a:pt x="1149161" y="2423902"/>
                  </a:lnTo>
                  <a:lnTo>
                    <a:pt x="1378993" y="1622685"/>
                  </a:lnTo>
                  <a:lnTo>
                    <a:pt x="1608826" y="277797"/>
                  </a:lnTo>
                  <a:lnTo>
                    <a:pt x="1838658" y="1234664"/>
                  </a:lnTo>
                  <a:lnTo>
                    <a:pt x="2068490" y="1223534"/>
                  </a:lnTo>
                  <a:lnTo>
                    <a:pt x="2298322" y="785889"/>
                  </a:lnTo>
                  <a:lnTo>
                    <a:pt x="2528155" y="0"/>
                  </a:lnTo>
                  <a:lnTo>
                    <a:pt x="2757987" y="1379169"/>
                  </a:lnTo>
                </a:path>
              </a:pathLst>
            </a:custGeom>
            <a:ln w="23812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48" name="pl126">
              <a:extLst>
                <a:ext uri="{FF2B5EF4-FFF2-40B4-BE49-F238E27FC236}">
                  <a16:creationId xmlns:a16="http://schemas.microsoft.com/office/drawing/2014/main" id="{0F69E17A-D861-4AE5-B572-3F8784CF7C68}"/>
                </a:ext>
              </a:extLst>
            </p:cNvPr>
            <p:cNvSpPr/>
            <p:nvPr/>
          </p:nvSpPr>
          <p:spPr>
            <a:xfrm>
              <a:off x="7686720" y="2333386"/>
              <a:ext cx="0" cy="2789413"/>
            </a:xfrm>
            <a:custGeom>
              <a:avLst/>
              <a:gdLst/>
              <a:ahLst/>
              <a:cxnLst/>
              <a:rect l="0" t="0" r="0" b="0"/>
              <a:pathLst>
                <a:path h="2789413">
                  <a:moveTo>
                    <a:pt x="0" y="2789413"/>
                  </a:moveTo>
                  <a:lnTo>
                    <a:pt x="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49" name="pl127">
              <a:extLst>
                <a:ext uri="{FF2B5EF4-FFF2-40B4-BE49-F238E27FC236}">
                  <a16:creationId xmlns:a16="http://schemas.microsoft.com/office/drawing/2014/main" id="{D7C6F2EF-45E8-40CB-BC2F-03FC0EAE63F4}"/>
                </a:ext>
              </a:extLst>
            </p:cNvPr>
            <p:cNvSpPr/>
            <p:nvPr/>
          </p:nvSpPr>
          <p:spPr>
            <a:xfrm>
              <a:off x="7686720" y="5122800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0" name="pl128">
              <a:extLst>
                <a:ext uri="{FF2B5EF4-FFF2-40B4-BE49-F238E27FC236}">
                  <a16:creationId xmlns:a16="http://schemas.microsoft.com/office/drawing/2014/main" id="{34BA04C5-B5D0-4E63-8453-74F852DF9004}"/>
                </a:ext>
              </a:extLst>
            </p:cNvPr>
            <p:cNvSpPr/>
            <p:nvPr/>
          </p:nvSpPr>
          <p:spPr>
            <a:xfrm>
              <a:off x="7686720" y="4425446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1" name="pl129">
              <a:extLst>
                <a:ext uri="{FF2B5EF4-FFF2-40B4-BE49-F238E27FC236}">
                  <a16:creationId xmlns:a16="http://schemas.microsoft.com/office/drawing/2014/main" id="{59658B88-A75D-4D51-A444-3DEC1B2FB1CE}"/>
                </a:ext>
              </a:extLst>
            </p:cNvPr>
            <p:cNvSpPr/>
            <p:nvPr/>
          </p:nvSpPr>
          <p:spPr>
            <a:xfrm>
              <a:off x="7686720" y="3728093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2" name="pl130">
              <a:extLst>
                <a:ext uri="{FF2B5EF4-FFF2-40B4-BE49-F238E27FC236}">
                  <a16:creationId xmlns:a16="http://schemas.microsoft.com/office/drawing/2014/main" id="{AA01B23C-3876-4CDC-84AA-E4B33E4BFEFA}"/>
                </a:ext>
              </a:extLst>
            </p:cNvPr>
            <p:cNvSpPr/>
            <p:nvPr/>
          </p:nvSpPr>
          <p:spPr>
            <a:xfrm>
              <a:off x="7686720" y="3030739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3" name="pl131">
              <a:extLst>
                <a:ext uri="{FF2B5EF4-FFF2-40B4-BE49-F238E27FC236}">
                  <a16:creationId xmlns:a16="http://schemas.microsoft.com/office/drawing/2014/main" id="{74F78997-073B-4B48-8F9A-820D0BF74D9B}"/>
                </a:ext>
              </a:extLst>
            </p:cNvPr>
            <p:cNvSpPr/>
            <p:nvPr/>
          </p:nvSpPr>
          <p:spPr>
            <a:xfrm>
              <a:off x="7686720" y="2333386"/>
              <a:ext cx="91440" cy="0"/>
            </a:xfrm>
            <a:custGeom>
              <a:avLst/>
              <a:gdLst/>
              <a:ahLst/>
              <a:cxnLst/>
              <a:rect l="0" t="0" r="0" b="0"/>
              <a:pathLst>
                <a:path w="91440">
                  <a:moveTo>
                    <a:pt x="0" y="0"/>
                  </a:moveTo>
                  <a:lnTo>
                    <a:pt x="91440" y="0"/>
                  </a:lnTo>
                </a:path>
              </a:pathLst>
            </a:custGeom>
            <a:ln w="9525" cap="rnd">
              <a:solidFill>
                <a:srgbClr val="8B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854" name="tx132">
              <a:extLst>
                <a:ext uri="{FF2B5EF4-FFF2-40B4-BE49-F238E27FC236}">
                  <a16:creationId xmlns:a16="http://schemas.microsoft.com/office/drawing/2014/main" id="{6ECF0FD3-3FB7-4B78-B34A-5F82E1D3EC8F}"/>
                </a:ext>
              </a:extLst>
            </p:cNvPr>
            <p:cNvSpPr/>
            <p:nvPr/>
          </p:nvSpPr>
          <p:spPr>
            <a:xfrm>
              <a:off x="7869600" y="5075373"/>
              <a:ext cx="70631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855" name="tx133">
              <a:extLst>
                <a:ext uri="{FF2B5EF4-FFF2-40B4-BE49-F238E27FC236}">
                  <a16:creationId xmlns:a16="http://schemas.microsoft.com/office/drawing/2014/main" id="{5E3A59F9-3FFF-45A9-ADA6-BD69C875EF06}"/>
                </a:ext>
              </a:extLst>
            </p:cNvPr>
            <p:cNvSpPr/>
            <p:nvPr/>
          </p:nvSpPr>
          <p:spPr>
            <a:xfrm>
              <a:off x="7869600" y="4378020"/>
              <a:ext cx="353156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50000</a:t>
              </a:r>
            </a:p>
          </p:txBody>
        </p:sp>
        <p:sp>
          <p:nvSpPr>
            <p:cNvPr id="856" name="tx134">
              <a:extLst>
                <a:ext uri="{FF2B5EF4-FFF2-40B4-BE49-F238E27FC236}">
                  <a16:creationId xmlns:a16="http://schemas.microsoft.com/office/drawing/2014/main" id="{0AB8DEE9-9560-467A-9041-62543E2151C6}"/>
                </a:ext>
              </a:extLst>
            </p:cNvPr>
            <p:cNvSpPr/>
            <p:nvPr/>
          </p:nvSpPr>
          <p:spPr>
            <a:xfrm>
              <a:off x="7869600" y="3680666"/>
              <a:ext cx="423788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100000</a:t>
              </a:r>
            </a:p>
          </p:txBody>
        </p:sp>
        <p:sp>
          <p:nvSpPr>
            <p:cNvPr id="857" name="tx135">
              <a:extLst>
                <a:ext uri="{FF2B5EF4-FFF2-40B4-BE49-F238E27FC236}">
                  <a16:creationId xmlns:a16="http://schemas.microsoft.com/office/drawing/2014/main" id="{49B52AA8-EB69-4C89-89AD-D1EAAC69082A}"/>
                </a:ext>
              </a:extLst>
            </p:cNvPr>
            <p:cNvSpPr/>
            <p:nvPr/>
          </p:nvSpPr>
          <p:spPr>
            <a:xfrm>
              <a:off x="7869600" y="2983313"/>
              <a:ext cx="423788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150000</a:t>
              </a:r>
            </a:p>
          </p:txBody>
        </p:sp>
        <p:sp>
          <p:nvSpPr>
            <p:cNvPr id="858" name="tx136">
              <a:extLst>
                <a:ext uri="{FF2B5EF4-FFF2-40B4-BE49-F238E27FC236}">
                  <a16:creationId xmlns:a16="http://schemas.microsoft.com/office/drawing/2014/main" id="{3B9D2EA4-EAA9-4D79-B463-A290FBD8A5F2}"/>
                </a:ext>
              </a:extLst>
            </p:cNvPr>
            <p:cNvSpPr/>
            <p:nvPr/>
          </p:nvSpPr>
          <p:spPr>
            <a:xfrm>
              <a:off x="7869600" y="2285959"/>
              <a:ext cx="423788" cy="92868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960"/>
                </a:lnSpc>
              </a:pPr>
              <a:r>
                <a:rPr sz="96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200000</a:t>
              </a:r>
            </a:p>
          </p:txBody>
        </p:sp>
        <p:sp>
          <p:nvSpPr>
            <p:cNvPr id="859" name="tx137">
              <a:extLst>
                <a:ext uri="{FF2B5EF4-FFF2-40B4-BE49-F238E27FC236}">
                  <a16:creationId xmlns:a16="http://schemas.microsoft.com/office/drawing/2014/main" id="{A55D48DC-A56B-43D8-9670-A6ACBBD4E8DA}"/>
                </a:ext>
              </a:extLst>
            </p:cNvPr>
            <p:cNvSpPr/>
            <p:nvPr/>
          </p:nvSpPr>
          <p:spPr>
            <a:xfrm rot="-5400000">
              <a:off x="8216678" y="3335623"/>
              <a:ext cx="948779" cy="11271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00"/>
                </a:lnSpc>
              </a:pPr>
              <a:r>
                <a:rPr lang="es-419" sz="1000" b="1" dirty="0">
                  <a:solidFill>
                    <a:srgbClr val="8B0000">
                      <a:alpha val="100000"/>
                    </a:srgbClr>
                  </a:solidFill>
                  <a:latin typeface="Arial"/>
                  <a:cs typeface="Arial"/>
                </a:rPr>
                <a:t>Casos COVID-19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ECD0BB63-7A8E-46AB-A1E8-C10460CFDB93}"/>
              </a:ext>
            </a:extLst>
          </p:cNvPr>
          <p:cNvSpPr txBox="1"/>
          <p:nvPr/>
        </p:nvSpPr>
        <p:spPr>
          <a:xfrm>
            <a:off x="1039617" y="539714"/>
            <a:ext cx="887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AFR</a:t>
            </a:r>
          </a:p>
        </p:txBody>
      </p:sp>
      <p:sp>
        <p:nvSpPr>
          <p:cNvPr id="860" name="TextBox 859">
            <a:extLst>
              <a:ext uri="{FF2B5EF4-FFF2-40B4-BE49-F238E27FC236}">
                <a16:creationId xmlns:a16="http://schemas.microsoft.com/office/drawing/2014/main" id="{F38165D2-653D-4991-B75A-23D16AFC099B}"/>
              </a:ext>
            </a:extLst>
          </p:cNvPr>
          <p:cNvSpPr txBox="1"/>
          <p:nvPr/>
        </p:nvSpPr>
        <p:spPr>
          <a:xfrm>
            <a:off x="1039616" y="2567804"/>
            <a:ext cx="887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AMR</a:t>
            </a:r>
          </a:p>
        </p:txBody>
      </p:sp>
      <p:sp>
        <p:nvSpPr>
          <p:cNvPr id="861" name="TextBox 860">
            <a:extLst>
              <a:ext uri="{FF2B5EF4-FFF2-40B4-BE49-F238E27FC236}">
                <a16:creationId xmlns:a16="http://schemas.microsoft.com/office/drawing/2014/main" id="{457E4285-9008-4CD6-84CA-6CB1F4403B9C}"/>
              </a:ext>
            </a:extLst>
          </p:cNvPr>
          <p:cNvSpPr txBox="1"/>
          <p:nvPr/>
        </p:nvSpPr>
        <p:spPr>
          <a:xfrm>
            <a:off x="1081818" y="4459518"/>
            <a:ext cx="887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EMR</a:t>
            </a:r>
          </a:p>
        </p:txBody>
      </p:sp>
      <p:sp>
        <p:nvSpPr>
          <p:cNvPr id="862" name="TextBox 861">
            <a:extLst>
              <a:ext uri="{FF2B5EF4-FFF2-40B4-BE49-F238E27FC236}">
                <a16:creationId xmlns:a16="http://schemas.microsoft.com/office/drawing/2014/main" id="{43B4043D-2D31-496B-9C8C-2427BC6A7331}"/>
              </a:ext>
            </a:extLst>
          </p:cNvPr>
          <p:cNvSpPr txBox="1"/>
          <p:nvPr/>
        </p:nvSpPr>
        <p:spPr>
          <a:xfrm>
            <a:off x="7058244" y="539714"/>
            <a:ext cx="887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EUR</a:t>
            </a:r>
          </a:p>
        </p:txBody>
      </p:sp>
      <p:sp>
        <p:nvSpPr>
          <p:cNvPr id="863" name="TextBox 862">
            <a:extLst>
              <a:ext uri="{FF2B5EF4-FFF2-40B4-BE49-F238E27FC236}">
                <a16:creationId xmlns:a16="http://schemas.microsoft.com/office/drawing/2014/main" id="{F9D16D98-AA4C-4573-8F27-13FED3EE7661}"/>
              </a:ext>
            </a:extLst>
          </p:cNvPr>
          <p:cNvSpPr txBox="1"/>
          <p:nvPr/>
        </p:nvSpPr>
        <p:spPr>
          <a:xfrm>
            <a:off x="7140305" y="2567804"/>
            <a:ext cx="887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SEAR</a:t>
            </a:r>
          </a:p>
        </p:txBody>
      </p:sp>
      <p:sp>
        <p:nvSpPr>
          <p:cNvPr id="1010" name="TextBox 1009">
            <a:extLst>
              <a:ext uri="{FF2B5EF4-FFF2-40B4-BE49-F238E27FC236}">
                <a16:creationId xmlns:a16="http://schemas.microsoft.com/office/drawing/2014/main" id="{7670F3D3-5364-40C2-BA38-534EB0FC9877}"/>
              </a:ext>
            </a:extLst>
          </p:cNvPr>
          <p:cNvSpPr txBox="1"/>
          <p:nvPr/>
        </p:nvSpPr>
        <p:spPr>
          <a:xfrm>
            <a:off x="7058244" y="4459518"/>
            <a:ext cx="887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WPR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9BFB00B4-494C-494C-B22E-0D9EEF456BFC}"/>
              </a:ext>
            </a:extLst>
          </p:cNvPr>
          <p:cNvSpPr txBox="1"/>
          <p:nvPr/>
        </p:nvSpPr>
        <p:spPr>
          <a:xfrm>
            <a:off x="372113" y="6434297"/>
            <a:ext cx="97002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000" dirty="0"/>
              <a:t>*Datos hasta enero del 2021. Fuente: Organización Mundial de la Salud</a:t>
            </a:r>
          </a:p>
          <a:p>
            <a:r>
              <a:rPr lang="es-ES" sz="1000" dirty="0"/>
              <a:t>  Regiones de la OMS: África (AFR), Américas (AMR), Mediterráneo Oriental (EMR), Europa (EUR), Asia Sudoriental (SEAR) y Pacífico Occidental (WPR)</a:t>
            </a:r>
            <a:endParaRPr lang="es-419" sz="1000" dirty="0"/>
          </a:p>
        </p:txBody>
      </p:sp>
    </p:spTree>
    <p:extLst>
      <p:ext uri="{BB962C8B-B14F-4D97-AF65-F5344CB8AC3E}">
        <p14:creationId xmlns:p14="http://schemas.microsoft.com/office/powerpoint/2010/main" val="2120350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69FE739999C447A76F1EF8B3FD66E4" ma:contentTypeVersion="13" ma:contentTypeDescription="Create a new document." ma:contentTypeScope="" ma:versionID="cbd048430c8551c34c2c3c8571f1b260">
  <xsd:schema xmlns:xsd="http://www.w3.org/2001/XMLSchema" xmlns:xs="http://www.w3.org/2001/XMLSchema" xmlns:p="http://schemas.microsoft.com/office/2006/metadata/properties" xmlns:ns3="4655c133-e14e-4d88-8fbc-c3b347145ec5" xmlns:ns4="64ced670-a384-4657-ba0f-fc07d30f5a44" targetNamespace="http://schemas.microsoft.com/office/2006/metadata/properties" ma:root="true" ma:fieldsID="5457dbb80d17598a17de4d439e456cf2" ns3:_="" ns4:_="">
    <xsd:import namespace="4655c133-e14e-4d88-8fbc-c3b347145ec5"/>
    <xsd:import namespace="64ced670-a384-4657-ba0f-fc07d30f5a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5c133-e14e-4d88-8fbc-c3b347145e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ced670-a384-4657-ba0f-fc07d30f5a4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0428559-B7EB-4B32-923E-A3F0B4F236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55c133-e14e-4d88-8fbc-c3b347145ec5"/>
    <ds:schemaRef ds:uri="64ced670-a384-4657-ba0f-fc07d30f5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0C173C-E565-46BA-9D1D-180B31F116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8760E7-28F1-4554-A53E-78D1A693DBF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415</Words>
  <Application>Microsoft Office PowerPoint</Application>
  <PresentationFormat>Widescreen</PresentationFormat>
  <Paragraphs>255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Ebrima</vt:lpstr>
      <vt:lpstr>Office Theme</vt:lpstr>
      <vt:lpstr>Casos confirmados de sarampión y COVID-19 por región de OMS, 2018-2021*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Bravo, Ms. Pamela (WDC)</dc:creator>
  <cp:lastModifiedBy>Pacis, Ms. Carmelita Lucia (WDC)</cp:lastModifiedBy>
  <cp:revision>9</cp:revision>
  <dcterms:created xsi:type="dcterms:W3CDTF">2021-05-27T21:23:57Z</dcterms:created>
  <dcterms:modified xsi:type="dcterms:W3CDTF">2021-05-28T22:39:54Z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0x0101007C69FE739999C447A76F1EF8B3FD66E4</vt:lpwstr>
  </property>
</Properties>
</file>