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B9EB1-D081-49B6-A61C-E969EDF869A6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FE5D4-0A31-42DA-B66C-3613EEDD6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2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Total suspected cases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N=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Total pending cases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N=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N=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hundredPercentStackedColumnChart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Total discarded cases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N=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N=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hundredPercentStackedBarChart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BDC37-D12F-451D-A45A-7F42A8ED8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A92C7-FB9E-4C71-8CF4-75FDD2E2E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69312-4EC8-4D8B-A2C1-E9A37AD2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1922F-302F-4075-BFAB-472052F4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5236-EB84-4947-8F1A-81E38EAD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7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C8EE7-23B7-4800-881C-08BA47DD5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F9363-AAD4-46BC-B3FF-CF4036C1F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59DC8-BE8E-4BC1-AE23-C66264A9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861B8-C5B7-4039-A15C-4A3BB9E3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7A7D6-E37F-4214-88CE-A7FC37AE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DB06F-3F9D-4AFC-80EF-60D7B47D1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55905-B2B9-496A-8F79-9271E9BC7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640E4-1750-4E1B-8976-2F0DD55E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3E119-A25D-403E-B807-45B9F98D0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82E8B-14A2-42DC-A248-2982537F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9473C-31FD-4BA1-9B70-5F22FC3AD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73739-5293-44AD-B9D6-ED11BE0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4FF31-FB9D-42B3-BB61-4E7A450A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A2E9A-B614-4BF1-A011-66DEF270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5BE94-3CBD-463E-A5F7-C8D51D8E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5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3F0D-918F-4250-9B1E-650C83ECB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33BCF-6E38-47FC-98B6-72A4788C1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B86D4-9F88-45C1-9838-403EF841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DFC-E485-43CD-B0A8-5AA3B637E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2A3EE-D355-40E2-A13A-CCA70ECA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C7AAA-26F7-4633-8592-FAD00EE06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4F41D-B37B-4B53-9784-E4A693CBD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5F0AE-FAC2-414D-8FDD-E4BADA92F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70F49-4284-49DF-95EC-797953EE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D0FF1-0B7E-42CD-BC27-194D14153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B0C2D-5F72-4906-9270-2FF37ADE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6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1E89B-109A-4897-AA8B-D97CD253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0A705-B49D-4E2C-8C2D-7742821FA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FCD52-D76D-420C-B47B-2CA0FE3A3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12867-9F7D-48E3-ACA1-7F4810919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2ED8B-60C7-46F5-B082-637D57BE0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ADDF53-D4CB-4A30-A944-42D11820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44729E-2272-4FEE-AF20-B359B2C44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50EA0-345F-47B4-800C-D04D4F83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F601-3653-466C-9B9F-CAB851C2C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4BBC3-E9E3-488C-AB74-38FD79A6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43689-4E91-4E24-8AA1-EC56C221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B75CC-D6EA-485F-9316-A3ED0C67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6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684C6-987F-4054-9565-72B5729A2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43954-79EA-4284-9B6D-5A29DD47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EE33C-D9E2-4D77-AA5F-40AB6C80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6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F3E8A-F5A0-40CF-872B-6FE841C8F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A674-96BF-42E7-B744-CB573C674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DAE05-C5C0-43A1-82C2-7107E48E9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66BB0-9C1E-4A79-83E2-C9021E2C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5507-4BE5-41D3-92D8-E02B36C3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B5CD6-9891-4D99-9CC8-432A912E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FE48-1B07-48D9-A3BB-DF27D4F0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395250-1FA9-40CD-84DA-D9564B39A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474C5-553C-4382-8D9D-236EBE21B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3D9B9-5712-4379-AD64-5CAEB16C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0FBE0-59AC-4307-BD3A-B69471D3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04C43-68DF-4241-A64B-ED2F76EB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7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14044C-4F91-4AA5-AEBE-8F8A27C01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8EDD-4605-4527-9135-5DE30D6EA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B6602-5AB0-483D-A201-12D58390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5489B-CF19-4683-BE2F-7B2348B64C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F5568-8278-44E9-AC38-F624E81E4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97841bcc-d5f1-4bcd-8a0f-2876e433bffa/ReportSection10304b01c571aa20a1a7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, textbox, textbox, textbox, textbox, Total suspected cases, N=, Total pending cases, N=, N=, hundredPercentStackedColumnChart, Total discarded cases, N=, N=, hundredPercentStackedBarChart. Please refer to the notes on this slide for details.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ENG_2016-2020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104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ENG_2016-2020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ENG_2016-2020</dc:title>
  <dc:creator>Pacis, Ms. Carmelita Lucia (WDC)</dc:creator>
  <cp:lastModifiedBy>Pacis, Ms. Carmelita Lucia (WDC)</cp:lastModifiedBy>
  <cp:revision>4</cp:revision>
  <dcterms:created xsi:type="dcterms:W3CDTF">2021-07-09T19:20:59Z</dcterms:created>
  <dcterms:modified xsi:type="dcterms:W3CDTF">2021-07-09T22:37:53Z</dcterms:modified>
</cp:coreProperties>
</file>