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76" y="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8B9EB1-D081-49B6-A61C-E969EDF869A6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4FE5D4-0A31-42DA-B66C-3613EEDD6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522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provided.</a:t>
            </a:r>
            <a:endParaRPr dirty="0"/>
          </a:p>
          <a:p>
            <a:endParaRPr dirty="0"/>
          </a:p>
          <a:p>
            <a:r>
              <a:rPr b="1" dirty="0"/>
              <a:t>Total casos sospechosos</a:t>
            </a:r>
            <a:endParaRPr dirty="0"/>
          </a:p>
          <a:p>
            <a:r>
              <a:rPr b="0" dirty="0"/>
              <a:t>No alt text provided.</a:t>
            </a:r>
            <a:endParaRPr dirty="0"/>
          </a:p>
          <a:p>
            <a:endParaRPr dirty="0"/>
          </a:p>
          <a:p>
            <a:r>
              <a:rPr b="1" dirty="0"/>
              <a:t>Total casos descartados</a:t>
            </a:r>
            <a:endParaRPr dirty="0"/>
          </a:p>
          <a:p>
            <a:r>
              <a:rPr b="0" dirty="0"/>
              <a:t>No alt text provided.</a:t>
            </a:r>
            <a:endParaRPr dirty="0"/>
          </a:p>
          <a:p>
            <a:endParaRPr dirty="0"/>
          </a:p>
          <a:p>
            <a:r>
              <a:rPr b="1" dirty="0"/>
              <a:t>Total casos pendientes</a:t>
            </a:r>
            <a:endParaRPr dirty="0"/>
          </a:p>
          <a:p>
            <a:r>
              <a:rPr b="0" dirty="0"/>
              <a:t>No alt text provided.</a:t>
            </a:r>
            <a:endParaRPr dirty="0"/>
          </a:p>
          <a:p>
            <a:endParaRPr dirty="0"/>
          </a:p>
          <a:p>
            <a:r>
              <a:rPr b="1" dirty="0"/>
              <a:t>hundredPercentStackedColumnChart</a:t>
            </a:r>
            <a:endParaRPr dirty="0"/>
          </a:p>
          <a:p>
            <a:r>
              <a:rPr b="0" dirty="0"/>
              <a:t>No alt text provided.</a:t>
            </a:r>
            <a:endParaRPr dirty="0"/>
          </a:p>
          <a:p>
            <a:endParaRPr dirty="0"/>
          </a:p>
          <a:p>
            <a:r>
              <a:rPr b="1" dirty="0"/>
              <a:t>hundredPercentStackedBarChart</a:t>
            </a:r>
            <a:endParaRPr dirty="0"/>
          </a:p>
          <a:p>
            <a:r>
              <a:rPr b="0" dirty="0"/>
              <a:t>No alt text provided.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provided.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provided.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provided.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provided.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provided.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provided.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provided.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provided.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provided.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BDC37-D12F-451D-A45A-7F42A8ED83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CA92C7-FB9E-4C71-8CF4-75FDD2E2E0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269312-4EC8-4D8B-A2C1-E9A37AD24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6A572-D4BF-427E-BEDA-75E7C19C9C6A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D1922F-302F-4075-BFAB-472052F43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A95236-EB84-4947-8F1A-81E38EADF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56CC5-4D91-437E-B472-5DDEEC9E6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073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5C8EE7-23B7-4800-881C-08BA47DD5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4F9363-AAD4-46BC-B3FF-CF4036C1FF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A59DC8-BE8E-4BC1-AE23-C66264A9D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6A572-D4BF-427E-BEDA-75E7C19C9C6A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9861B8-C5B7-4039-A15C-4A3BB9E3B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47A7D6-E37F-4214-88CE-A7FC37AE3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56CC5-4D91-437E-B472-5DDEEC9E6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71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69DB06F-3F9D-4AFC-80EF-60D7B47D16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C55905-B2B9-496A-8F79-9271E9BC75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9640E4-1750-4E1B-8976-2F0DD55EE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6A572-D4BF-427E-BEDA-75E7C19C9C6A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63E119-A25D-403E-B807-45B9F98D0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982E8B-14A2-42DC-A248-2982537FD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56CC5-4D91-437E-B472-5DDEEC9E6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987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9473C-31FD-4BA1-9B70-5F22FC3AD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773739-5293-44AD-B9D6-ED11BE0CCE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B4FF31-FB9D-42B3-BB61-4E7A450A1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6A572-D4BF-427E-BEDA-75E7C19C9C6A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6A2E9A-B614-4BF1-A011-66DEF2707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25BE94-3CBD-463E-A5F7-C8D51D8EE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56CC5-4D91-437E-B472-5DDEEC9E6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653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03F0D-918F-4250-9B1E-650C83ECB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333BCF-6E38-47FC-98B6-72A4788C17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6B86D4-9F88-45C1-9838-403EF841A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6A572-D4BF-427E-BEDA-75E7C19C9C6A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7B9DFC-E485-43CD-B0A8-5AA3B637E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22A3EE-D355-40E2-A13A-CCA70ECAF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56CC5-4D91-437E-B472-5DDEEC9E6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471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7C7AAA-26F7-4633-8592-FAD00EE06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14F41D-B37B-4B53-9784-E4A693CBD8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D5F0AE-FAC2-414D-8FDD-E4BADA92F4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A70F49-4284-49DF-95EC-797953EEF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6A572-D4BF-427E-BEDA-75E7C19C9C6A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7D0FF1-0B7E-42CD-BC27-194D14153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8B0C2D-5F72-4906-9270-2FF37ADED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56CC5-4D91-437E-B472-5DDEEC9E6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667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1E89B-109A-4897-AA8B-D97CD253B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A0A705-B49D-4E2C-8C2D-7742821FA7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1FCD52-D76D-420C-B47B-2CA0FE3A3E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412867-9F7D-48E3-ACA1-7F48109194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52ED8B-60C7-46F5-B082-637D57BE04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ADDF53-D4CB-4A30-A944-42D118206E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6A572-D4BF-427E-BEDA-75E7C19C9C6A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44729E-2272-4FEE-AF20-B359B2C44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0450EA0-345F-47B4-800C-D04D4F832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56CC5-4D91-437E-B472-5DDEEC9E6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890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D0F601-3653-466C-9B9F-CAB851C2C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44BBC3-E9E3-488C-AB74-38FD79A66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6A572-D4BF-427E-BEDA-75E7C19C9C6A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F43689-4E91-4E24-8AA1-EC56C221E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6B75CC-D6EA-485F-9316-A3ED0C67F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56CC5-4D91-437E-B472-5DDEEC9E6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862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8684C6-987F-4054-9565-72B5729A2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6A572-D4BF-427E-BEDA-75E7C19C9C6A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D43954-79EA-4284-9B6D-5A29DD474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5EE33C-D9E2-4D77-AA5F-40AB6C808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56CC5-4D91-437E-B472-5DDEEC9E6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761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7F3E8A-F5A0-40CF-872B-6FE841C8F2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FBA674-96BF-42E7-B744-CB573C674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EDAE05-C5C0-43A1-82C2-7107E48E9F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166BB0-9C1E-4A79-83E2-C9021E2CEF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6A572-D4BF-427E-BEDA-75E7C19C9C6A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F45507-4BE5-41D3-92D8-E02B36C3D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BB5CD6-9891-4D99-9CC8-432A912EC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56CC5-4D91-437E-B472-5DDEEC9E6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244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1FE48-1B07-48D9-A3BB-DF27D4F07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F395250-1FA9-40CD-84DA-D9564B39A2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4474C5-553C-4382-8D9D-236EBE21BC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B3D9B9-5712-4379-AD64-5CAEB16C8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6A572-D4BF-427E-BEDA-75E7C19C9C6A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C0FBE0-59AC-4307-BD3A-B69471D33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E04C43-68DF-4241-A64B-ED2F76EBD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56CC5-4D91-437E-B472-5DDEEC9E6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178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14044C-4F91-4AA5-AEBE-8F8A27C017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028EDD-4605-4527-9135-5DE30D6EAB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3B6602-5AB0-483D-A201-12D58390C1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B6A572-D4BF-427E-BEDA-75E7C19C9C6A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F5489B-CF19-4683-BE2F-7B2348B64C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3F5568-8278-44E9-AC38-F624E81E4A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F56CC5-4D91-437E-B472-5DDEEC9E6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598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c57e0cfd-befd-4e8b-9a06-cda4c2262e55/ReportSection10304b01c571aa20a1a7?pbi_source=PowerPoin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, Total casos sospechosos, Total casos descartados, Total casos pendientes, hundredPercentStackedColumnChart, hundredPercentStackedBarChart, textbox, textbox, textbox, textbox, card, card, card, card, card. Please refer to the notes on this slide for details.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2016-2020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014E714-D908-4025-8B18-9A513677D445}"/>
              </a:ext>
            </a:extLst>
          </p:cNvPr>
          <p:cNvSpPr/>
          <p:nvPr/>
        </p:nvSpPr>
        <p:spPr>
          <a:xfrm>
            <a:off x="8794992" y="6498522"/>
            <a:ext cx="146584" cy="2443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97</Words>
  <Application>Microsoft Office PowerPoint</Application>
  <PresentationFormat>Widescreen</PresentationFormat>
  <Paragraphs>45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2016-2020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ENG_2016-2020</dc:title>
  <dc:creator>Pacis, Ms. Carmelita Lucia (WDC)</dc:creator>
  <cp:lastModifiedBy>Pacis, Ms. Carmelita Lucia (WDC)</cp:lastModifiedBy>
  <cp:revision>4</cp:revision>
  <dcterms:created xsi:type="dcterms:W3CDTF">2021-07-09T19:20:59Z</dcterms:created>
  <dcterms:modified xsi:type="dcterms:W3CDTF">2021-07-09T22:37:34Z</dcterms:modified>
</cp:coreProperties>
</file>