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461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CECECE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80429" autoAdjust="0"/>
  </p:normalViewPr>
  <p:slideViewPr>
    <p:cSldViewPr snapToGrid="0">
      <p:cViewPr varScale="1">
        <p:scale>
          <a:sx n="81" d="100"/>
          <a:sy n="81" d="100"/>
        </p:scale>
        <p:origin x="5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2FC1B-B90F-4154-B439-C830949F600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C67C-C3F1-4A9D-ACFC-0F77DF43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3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5C67C-C3F1-4A9D-ACFC-0F77DF43FC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4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A0FF-A9C0-4524-A54C-7286E24BB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34754-6893-47D9-9A01-1EB7F0202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EB366-ED27-4ED3-B0C7-3618A98C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63A39-F368-4E34-865A-275918C8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040F8-333E-4F09-B55B-154F364B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9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2682-C35B-4763-8D27-FDCD0C66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664DC-8141-450D-B0D4-FFA426482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2D9F4-B377-4024-8035-4D9D36E4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C1A42-5333-42E2-8D2E-46A9C5B1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7FD67-BE8D-4308-829E-22318076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FECA0-3F81-4886-95EA-BC2BA279A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6BCAE-17BD-49DA-9D64-636D7B88E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93FE-F9FE-496D-9484-D8B7151C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F9AB-BAB9-44E6-AD30-EEE95135B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A2910-C722-4001-BDDD-D411738D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4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5765C15-050B-3F46-BA7D-23E9D746CA7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3909" y="6225493"/>
            <a:ext cx="1314983" cy="177377"/>
          </a:xfrm>
        </p:spPr>
        <p:txBody>
          <a:bodyPr/>
          <a:lstStyle>
            <a:lvl1pPr marL="0" marR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999999"/>
                </a:solidFill>
              </a:defRPr>
            </a:lvl1pPr>
          </a:lstStyle>
          <a:p>
            <a:r>
              <a:rPr lang="en-GB" sz="1092">
                <a:latin typeface="Poppins Medium" pitchFamily="2" charset="77"/>
                <a:cs typeface="Poppins Medium" pitchFamily="2" charset="77"/>
              </a:rPr>
              <a:t>WUENIC 2021</a:t>
            </a:r>
            <a:endParaRPr lang="en-GB" sz="1092" dirty="0"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AFA51-0F1A-9D4E-BF85-8D1047C75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06396" y="6225493"/>
            <a:ext cx="1048051" cy="167972"/>
          </a:xfrm>
        </p:spPr>
        <p:txBody>
          <a:bodyPr/>
          <a:lstStyle>
            <a:lvl1pPr algn="l">
              <a:defRPr sz="1092" b="0" i="0">
                <a:solidFill>
                  <a:srgbClr val="999999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fld id="{E2E31AFC-DF42-41A5-B57C-06A83BBA6616}" type="slidenum">
              <a:rPr lang="en-GB" smtClean="0"/>
              <a:pPr/>
              <a:t>‹#›</a:t>
            </a:fld>
            <a:r>
              <a:rPr lang="en-GB" dirty="0"/>
              <a:t> of 20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8868AC3-E71E-584E-95BA-49ED20AC6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96" y="467566"/>
            <a:ext cx="3493502" cy="996476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456"/>
              </a:lnSpc>
              <a:defRPr sz="2062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465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5588-5C5A-4E55-9B79-B463714A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F9D00-EC88-4F44-938F-E5243A149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86386-DF7E-44DC-AD42-DA800923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0398-8F7A-4F06-8B63-03FE3F4D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A1F62-7295-40A7-BC52-1D7A0142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9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76646-AEF1-4E6C-8E92-20144BE5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456F3-D7E2-4B34-AFF1-69C7156D0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FC770-CDD8-4F52-A15B-4B728460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35AB2-999E-4DD3-9CDF-708AA06A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6DD17-558D-4C27-8E84-32A2201F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0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6CA5-886D-454A-820A-25893A26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334E-29D4-48DD-84DA-019F67F98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EC7C7-B9BB-4A33-8BE3-FF2EF77C6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78F40-363A-4381-9D74-60985200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18137-1088-42D2-BD92-1BEEC124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C55CF-85FD-43CC-9525-96E0F8E3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973D7-8DD3-43AB-B942-73ED4A7A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02DC9-7B69-46FF-89A5-415ADCDC6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E84FA-C857-4519-9D9F-6CBBF43D4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CA4A5-BEB2-4E9B-B708-18DD9D589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C2C5AB-5868-4553-836A-F7D671203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42130A-A293-40DA-A9A7-5876F0229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76596-4364-4244-B90F-B2C2154B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36408-AF3A-4C08-AAC7-5C606AD8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0A45-1643-4CDC-BB4E-F1437B7C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B222C-7F1D-4DED-B58C-BE0605D26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74DC6-CED3-433A-AD26-100DC1AF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8EAE2-FB94-457D-A666-612BE14E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7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D07BE-4F81-47B4-A7F0-6C332D54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7AF23-C94E-42A3-8507-E511B7E7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58B7-0DBC-4820-94B4-89428027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7FD8-1E83-41AE-8320-1E23FA64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C3D51-0140-4940-8059-16636C226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23DF5-8380-4B52-8A6B-77B1995F3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E6A49-B061-4558-ACCF-C9D97852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B025A-8E82-46EA-A363-999CE627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53D8B-1987-49F7-9B3B-B024E74A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2D61-D333-4701-AA89-EACFF126F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AAB8BE-E8FE-43BD-AA34-35FB76324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A138A-4B4B-4F84-BA33-E3F4E83DB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997C1-2AD5-402D-A70B-32CB67BA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6E610-B735-497A-B98E-77295C7C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73B5-71B6-4C91-9909-08CD4FCE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083FD7-708D-429F-B368-B46C1BCC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CB58A-85A2-4058-9147-3396B80AC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7DEAE-4C6F-4344-9D49-3D6F21F79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3DAC6-6A45-4EF6-89A7-8B2C9C6E739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02109-962A-4871-9072-ABD367EAB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B2B8B-7D65-4895-B9D5-A95BFEC5C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0DFB-58BD-4A64-AF06-434C5E73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86589B-BBB8-5A41-AD2C-55099AFF4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" y="241"/>
            <a:ext cx="12191144" cy="685751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3F8DBA-31C1-B64B-B49D-ECD0B9F1ECB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4158" y="6225493"/>
            <a:ext cx="1314891" cy="167972"/>
          </a:xfrm>
        </p:spPr>
        <p:txBody>
          <a:bodyPr/>
          <a:lstStyle/>
          <a:p>
            <a:r>
              <a:rPr lang="en-GB" sz="1092" dirty="0">
                <a:latin typeface="Poppins Medium" pitchFamily="2" charset="77"/>
                <a:cs typeface="Poppins Medium" pitchFamily="2" charset="77"/>
              </a:rPr>
              <a:t>WUENIC 2020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D9351C6-DC27-214A-9169-EE7C68678D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b="1" dirty="0"/>
              <a:t>Just 10 countries account for 59% of unprotected children from measles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BE68484-960F-8149-AA0A-837190FEF782}"/>
              </a:ext>
            </a:extLst>
          </p:cNvPr>
          <p:cNvSpPr txBox="1">
            <a:spLocks/>
          </p:cNvSpPr>
          <p:nvPr/>
        </p:nvSpPr>
        <p:spPr>
          <a:xfrm>
            <a:off x="506789" y="1595040"/>
            <a:ext cx="3493257" cy="379891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22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67E69D-F230-9347-A3B6-26C3AA8A09B2}"/>
              </a:ext>
            </a:extLst>
          </p:cNvPr>
          <p:cNvSpPr txBox="1">
            <a:spLocks/>
          </p:cNvSpPr>
          <p:nvPr/>
        </p:nvSpPr>
        <p:spPr>
          <a:xfrm>
            <a:off x="511971" y="1750529"/>
            <a:ext cx="3357078" cy="384258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10 countries account for  55 of 136 million surviving infants (40%), and 13 of the 22 million (59%) under and unvaccinated children in the world. This list includes some countries with moderate coverage and very large birth cohorts, and other countries with substantially lower coverage. </a:t>
            </a:r>
          </a:p>
          <a:p>
            <a:r>
              <a:rPr lang="en-GB" sz="1400" dirty="0"/>
              <a:t>Middle income countries account for an increasing share of this list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ABF0A9-BEEF-7049-946D-EB4A579B6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443" y="5699617"/>
            <a:ext cx="1078496" cy="2585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0A6DC3-D203-DF4F-B547-01B8D5D186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4351" y="5680444"/>
            <a:ext cx="914528" cy="28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0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 Light</vt:lpstr>
      <vt:lpstr>Poppins Medium</vt:lpstr>
      <vt:lpstr>Office Theme</vt:lpstr>
      <vt:lpstr>Just 10 countries account for 59% of unprotected children from measles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10 countries account for 59% of unprotected children from measles</dc:title>
  <dc:creator>Bravo, Ms. Pamela (WDC)</dc:creator>
  <cp:lastModifiedBy>Pacis, Ms. Carmelita Lucia (WDC)</cp:lastModifiedBy>
  <cp:revision>4</cp:revision>
  <dcterms:created xsi:type="dcterms:W3CDTF">2021-08-26T23:33:46Z</dcterms:created>
  <dcterms:modified xsi:type="dcterms:W3CDTF">2021-08-27T20:46:43Z</dcterms:modified>
</cp:coreProperties>
</file>