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3181594488189"/>
          <c:y val="3.1745999523499047E-2"/>
          <c:w val="0.87049434055118113"/>
          <c:h val="0.77045184729011762"/>
        </c:manualLayout>
      </c:layout>
      <c:lineChart>
        <c:grouping val="standard"/>
        <c:varyColors val="0"/>
        <c:ser>
          <c:idx val="0"/>
          <c:order val="0"/>
          <c:tx>
            <c:strRef>
              <c:f>Sheet1!$B$1</c:f>
              <c:strCache>
                <c:ptCount val="1"/>
                <c:pt idx="0">
                  <c:v>2019</c:v>
                </c:pt>
              </c:strCache>
            </c:strRef>
          </c:tx>
          <c:spPr>
            <a:ln w="38100" cap="rnd">
              <a:solidFill>
                <a:schemeClr val="accent1"/>
              </a:solidFill>
              <a:round/>
            </a:ln>
            <a:effectLst/>
          </c:spPr>
          <c:marker>
            <c:symbol val="none"/>
          </c:marker>
          <c:cat>
            <c:strRef>
              <c:f>Sheet1!$A$2:$A$6</c:f>
              <c:strCache>
                <c:ptCount val="5"/>
                <c:pt idx="0">
                  <c:v> January </c:v>
                </c:pt>
                <c:pt idx="1">
                  <c:v> February </c:v>
                </c:pt>
                <c:pt idx="2">
                  <c:v> March </c:v>
                </c:pt>
                <c:pt idx="3">
                  <c:v> April </c:v>
                </c:pt>
                <c:pt idx="4">
                  <c:v> May </c:v>
                </c:pt>
              </c:strCache>
            </c:strRef>
          </c:cat>
          <c:val>
            <c:numRef>
              <c:f>Sheet1!$B$2:$B$6</c:f>
              <c:numCache>
                <c:formatCode>_(* #,##0_);_(* \(#,##0\);_(* "-"??_);_(@_)</c:formatCode>
                <c:ptCount val="5"/>
                <c:pt idx="0">
                  <c:v>409527</c:v>
                </c:pt>
                <c:pt idx="1">
                  <c:v>347869</c:v>
                </c:pt>
                <c:pt idx="2">
                  <c:v>355530</c:v>
                </c:pt>
                <c:pt idx="3">
                  <c:v>356359</c:v>
                </c:pt>
                <c:pt idx="4">
                  <c:v>438585</c:v>
                </c:pt>
              </c:numCache>
            </c:numRef>
          </c:val>
          <c:smooth val="0"/>
          <c:extLst>
            <c:ext xmlns:c16="http://schemas.microsoft.com/office/drawing/2014/chart" uri="{C3380CC4-5D6E-409C-BE32-E72D297353CC}">
              <c16:uniqueId val="{00000000-498E-4980-9ABF-3B67F473066F}"/>
            </c:ext>
          </c:extLst>
        </c:ser>
        <c:ser>
          <c:idx val="1"/>
          <c:order val="1"/>
          <c:tx>
            <c:strRef>
              <c:f>Sheet1!$C$1</c:f>
              <c:strCache>
                <c:ptCount val="1"/>
                <c:pt idx="0">
                  <c:v>2020</c:v>
                </c:pt>
              </c:strCache>
            </c:strRef>
          </c:tx>
          <c:spPr>
            <a:ln w="38100" cap="rnd">
              <a:solidFill>
                <a:srgbClr val="00B050"/>
              </a:solidFill>
              <a:round/>
            </a:ln>
            <a:effectLst/>
          </c:spPr>
          <c:marker>
            <c:symbol val="none"/>
          </c:marker>
          <c:cat>
            <c:strRef>
              <c:f>Sheet1!$A$2:$A$6</c:f>
              <c:strCache>
                <c:ptCount val="5"/>
                <c:pt idx="0">
                  <c:v> January </c:v>
                </c:pt>
                <c:pt idx="1">
                  <c:v> February </c:v>
                </c:pt>
                <c:pt idx="2">
                  <c:v> March </c:v>
                </c:pt>
                <c:pt idx="3">
                  <c:v> April </c:v>
                </c:pt>
                <c:pt idx="4">
                  <c:v> May </c:v>
                </c:pt>
              </c:strCache>
            </c:strRef>
          </c:cat>
          <c:val>
            <c:numRef>
              <c:f>Sheet1!$C$2:$C$6</c:f>
              <c:numCache>
                <c:formatCode>_(* #,##0_);_(* \(#,##0\);_(* "-"??_);_(@_)</c:formatCode>
                <c:ptCount val="5"/>
                <c:pt idx="0">
                  <c:v>377804</c:v>
                </c:pt>
                <c:pt idx="1">
                  <c:v>330438</c:v>
                </c:pt>
                <c:pt idx="2">
                  <c:v>320473</c:v>
                </c:pt>
                <c:pt idx="3">
                  <c:v>259511</c:v>
                </c:pt>
                <c:pt idx="4">
                  <c:v>340039</c:v>
                </c:pt>
              </c:numCache>
            </c:numRef>
          </c:val>
          <c:smooth val="0"/>
          <c:extLst>
            <c:ext xmlns:c16="http://schemas.microsoft.com/office/drawing/2014/chart" uri="{C3380CC4-5D6E-409C-BE32-E72D297353CC}">
              <c16:uniqueId val="{00000001-498E-4980-9ABF-3B67F473066F}"/>
            </c:ext>
          </c:extLst>
        </c:ser>
        <c:ser>
          <c:idx val="2"/>
          <c:order val="2"/>
          <c:tx>
            <c:strRef>
              <c:f>Sheet1!$D$1</c:f>
              <c:strCache>
                <c:ptCount val="1"/>
                <c:pt idx="0">
                  <c:v>2021</c:v>
                </c:pt>
              </c:strCache>
            </c:strRef>
          </c:tx>
          <c:spPr>
            <a:ln w="38100" cap="rnd">
              <a:solidFill>
                <a:schemeClr val="accent2"/>
              </a:solidFill>
              <a:round/>
            </a:ln>
            <a:effectLst/>
          </c:spPr>
          <c:marker>
            <c:symbol val="none"/>
          </c:marker>
          <c:cat>
            <c:strRef>
              <c:f>Sheet1!$A$2:$A$6</c:f>
              <c:strCache>
                <c:ptCount val="5"/>
                <c:pt idx="0">
                  <c:v> January </c:v>
                </c:pt>
                <c:pt idx="1">
                  <c:v> February </c:v>
                </c:pt>
                <c:pt idx="2">
                  <c:v> March </c:v>
                </c:pt>
                <c:pt idx="3">
                  <c:v> April </c:v>
                </c:pt>
                <c:pt idx="4">
                  <c:v> May </c:v>
                </c:pt>
              </c:strCache>
            </c:strRef>
          </c:cat>
          <c:val>
            <c:numRef>
              <c:f>Sheet1!$D$2:$D$6</c:f>
              <c:numCache>
                <c:formatCode>_(* #,##0_);_(* \(#,##0\);_(* "-"??_);_(@_)</c:formatCode>
                <c:ptCount val="5"/>
                <c:pt idx="0">
                  <c:v>333933</c:v>
                </c:pt>
                <c:pt idx="1">
                  <c:v>301638</c:v>
                </c:pt>
                <c:pt idx="2">
                  <c:v>316703</c:v>
                </c:pt>
                <c:pt idx="3">
                  <c:v>344301</c:v>
                </c:pt>
                <c:pt idx="4">
                  <c:v>277411</c:v>
                </c:pt>
              </c:numCache>
            </c:numRef>
          </c:val>
          <c:smooth val="0"/>
          <c:extLst>
            <c:ext xmlns:c16="http://schemas.microsoft.com/office/drawing/2014/chart" uri="{C3380CC4-5D6E-409C-BE32-E72D297353CC}">
              <c16:uniqueId val="{00000002-498E-4980-9ABF-3B67F473066F}"/>
            </c:ext>
          </c:extLst>
        </c:ser>
        <c:dLbls>
          <c:showLegendKey val="0"/>
          <c:showVal val="0"/>
          <c:showCatName val="0"/>
          <c:showSerName val="0"/>
          <c:showPercent val="0"/>
          <c:showBubbleSize val="0"/>
        </c:dLbls>
        <c:smooth val="0"/>
        <c:axId val="64572144"/>
        <c:axId val="64559248"/>
      </c:lineChart>
      <c:catAx>
        <c:axId val="6457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4559248"/>
        <c:crosses val="autoZero"/>
        <c:auto val="1"/>
        <c:lblAlgn val="ctr"/>
        <c:lblOffset val="100"/>
        <c:noMultiLvlLbl val="0"/>
      </c:catAx>
      <c:valAx>
        <c:axId val="64559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4572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DA9D-FF12-4E45-AC01-BD55EBC779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89F013-4998-437A-AD0B-2030D2DF1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DC3266-9BDC-4BFF-9C29-0FA895304B93}"/>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5" name="Footer Placeholder 4">
            <a:extLst>
              <a:ext uri="{FF2B5EF4-FFF2-40B4-BE49-F238E27FC236}">
                <a16:creationId xmlns:a16="http://schemas.microsoft.com/office/drawing/2014/main" id="{3BF8B7E7-A826-478D-A0DC-9411FB082D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D2FFF-5FF1-401D-908C-D96C7EEC8AE6}"/>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3058441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2AFA-C172-462F-8BC7-72C748FEC4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20EAC5-6A78-4375-80E3-966C4A0C0D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E201D-FA4D-4AA2-B6A2-5769A244B00C}"/>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5" name="Footer Placeholder 4">
            <a:extLst>
              <a:ext uri="{FF2B5EF4-FFF2-40B4-BE49-F238E27FC236}">
                <a16:creationId xmlns:a16="http://schemas.microsoft.com/office/drawing/2014/main" id="{DC85C1AB-A538-45A2-9D90-89CC315FE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783A4-29BF-478B-81A6-0F32109A2734}"/>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134064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7F2529-98E4-4596-B34E-A431E04196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7B5D7F-E413-48E5-A774-003A5B7D84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5B8F3-E9CE-4556-8F67-36EDEF359557}"/>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5" name="Footer Placeholder 4">
            <a:extLst>
              <a:ext uri="{FF2B5EF4-FFF2-40B4-BE49-F238E27FC236}">
                <a16:creationId xmlns:a16="http://schemas.microsoft.com/office/drawing/2014/main" id="{548795F4-57FE-48EB-9717-C321B7575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2F727-9122-4366-9405-91F3CFD048D2}"/>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381691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FF50B-9D7C-4925-B067-4AE441211F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712F6-326F-4CD5-BC5B-C2FC73D8A9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D6B12-701D-4F65-A6D0-A0062A1B38A0}"/>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5" name="Footer Placeholder 4">
            <a:extLst>
              <a:ext uri="{FF2B5EF4-FFF2-40B4-BE49-F238E27FC236}">
                <a16:creationId xmlns:a16="http://schemas.microsoft.com/office/drawing/2014/main" id="{59F51A93-61A0-4C89-8961-3BC4F63F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A4FAB-D5CB-48F9-BE82-F0116E1A0CC5}"/>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160019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EC8C5-8A45-4BB5-9599-FAAAE87046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C0ED2A-ACBE-4E0A-AE84-9696189F99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CE3691-11C6-45D0-8E29-F84B3D1043E7}"/>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5" name="Footer Placeholder 4">
            <a:extLst>
              <a:ext uri="{FF2B5EF4-FFF2-40B4-BE49-F238E27FC236}">
                <a16:creationId xmlns:a16="http://schemas.microsoft.com/office/drawing/2014/main" id="{1F5F8E02-399D-451A-8979-A2F436475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BD6F4-0D86-47A2-A689-7F6905543769}"/>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262509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516F-E95B-453F-AA3A-2A179908B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C5D08E-FE52-4DB9-BB41-8C0F2D7B95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F52C04-A0F0-4C66-98A7-B272E6418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48450F-734D-43DB-9471-516A225AED2A}"/>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6" name="Footer Placeholder 5">
            <a:extLst>
              <a:ext uri="{FF2B5EF4-FFF2-40B4-BE49-F238E27FC236}">
                <a16:creationId xmlns:a16="http://schemas.microsoft.com/office/drawing/2014/main" id="{A5A3CAF2-5FEB-4C71-934F-FA67374DC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33449A-3F4D-4132-8161-F467F4FC1B4B}"/>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331466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20EC0-43F4-488F-8E23-1D3B795496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07F9E-4ADD-4902-8182-68CEEDF54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61B8C-B7D3-4F4D-AB23-C3DA6CC4C9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474447-2EE7-48E6-A591-0A0EFE02D2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D9DCB9-EEC6-4D65-8737-60D034CFE0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246991-4338-4ADC-B1CC-A41C136429FE}"/>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8" name="Footer Placeholder 7">
            <a:extLst>
              <a:ext uri="{FF2B5EF4-FFF2-40B4-BE49-F238E27FC236}">
                <a16:creationId xmlns:a16="http://schemas.microsoft.com/office/drawing/2014/main" id="{E0DFC85C-2C9E-4326-B5B6-BA79504A4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1ED1B7-7119-4BA7-8748-19F11D05DB7E}"/>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2854352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8132-4992-43A9-A02F-D8DB6BE45F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233404-BE89-47FA-920F-B273AC902D22}"/>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4" name="Footer Placeholder 3">
            <a:extLst>
              <a:ext uri="{FF2B5EF4-FFF2-40B4-BE49-F238E27FC236}">
                <a16:creationId xmlns:a16="http://schemas.microsoft.com/office/drawing/2014/main" id="{F1DFC078-03F4-4ACA-852A-F794BEC032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659FFE-28E3-4DBB-AB18-535B817E8C41}"/>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44152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5404A-B0D8-494B-85D2-341A35E9F907}"/>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3" name="Footer Placeholder 2">
            <a:extLst>
              <a:ext uri="{FF2B5EF4-FFF2-40B4-BE49-F238E27FC236}">
                <a16:creationId xmlns:a16="http://schemas.microsoft.com/office/drawing/2014/main" id="{A13BDC72-AF35-41B9-9117-B12F5E28B8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5E0D35-4349-465C-A93A-571B67C21B89}"/>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332204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F75F-AF1D-4EC6-A605-AC11980E7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2F6B7-7F9F-4B1D-A863-F2B18CF44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024501-81DB-4A9A-96FD-0D2E14E43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ECE60-50B0-4C7C-9014-F7BC524F646C}"/>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6" name="Footer Placeholder 5">
            <a:extLst>
              <a:ext uri="{FF2B5EF4-FFF2-40B4-BE49-F238E27FC236}">
                <a16:creationId xmlns:a16="http://schemas.microsoft.com/office/drawing/2014/main" id="{55205A09-2619-44F7-9355-96C920D049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95B4D-FB04-4DA7-9A34-9C3BD4ED90B0}"/>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213573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8785-F6FC-4890-BC51-5ED784C63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20A091-EA4E-426F-B800-99CEBDADA9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57C7EF-9BEF-4EC2-A452-27AF794C1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239FB6-556E-492B-B5BE-7A915F9C6477}"/>
              </a:ext>
            </a:extLst>
          </p:cNvPr>
          <p:cNvSpPr>
            <a:spLocks noGrp="1"/>
          </p:cNvSpPr>
          <p:nvPr>
            <p:ph type="dt" sz="half" idx="10"/>
          </p:nvPr>
        </p:nvSpPr>
        <p:spPr/>
        <p:txBody>
          <a:bodyPr/>
          <a:lstStyle/>
          <a:p>
            <a:fld id="{BC14005A-FC2B-4B19-9BB8-2E76E2F0B60C}" type="datetimeFigureOut">
              <a:rPr lang="en-US" smtClean="0"/>
              <a:t>9/21/2021</a:t>
            </a:fld>
            <a:endParaRPr lang="en-US"/>
          </a:p>
        </p:txBody>
      </p:sp>
      <p:sp>
        <p:nvSpPr>
          <p:cNvPr id="6" name="Footer Placeholder 5">
            <a:extLst>
              <a:ext uri="{FF2B5EF4-FFF2-40B4-BE49-F238E27FC236}">
                <a16:creationId xmlns:a16="http://schemas.microsoft.com/office/drawing/2014/main" id="{3F242EFC-AC6D-487C-9C67-211CA3603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EC7E47-4CE2-4AFB-88B5-659559393337}"/>
              </a:ext>
            </a:extLst>
          </p:cNvPr>
          <p:cNvSpPr>
            <a:spLocks noGrp="1"/>
          </p:cNvSpPr>
          <p:nvPr>
            <p:ph type="sldNum" sz="quarter" idx="12"/>
          </p:nvPr>
        </p:nvSpPr>
        <p:spPr/>
        <p:txBody>
          <a:bodyPr/>
          <a:lstStyle/>
          <a:p>
            <a:fld id="{032B393D-E739-4CCC-8645-E415A553AA92}" type="slidenum">
              <a:rPr lang="en-US" smtClean="0"/>
              <a:t>‹#›</a:t>
            </a:fld>
            <a:endParaRPr lang="en-US"/>
          </a:p>
        </p:txBody>
      </p:sp>
    </p:spTree>
    <p:extLst>
      <p:ext uri="{BB962C8B-B14F-4D97-AF65-F5344CB8AC3E}">
        <p14:creationId xmlns:p14="http://schemas.microsoft.com/office/powerpoint/2010/main" val="380989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936B4-BF04-4BA4-B05D-FDC967E40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2ECEF4-5582-46EB-A662-2E8B3F3614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1D176-AD18-4E5A-8CFE-B7BAE8F65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4005A-FC2B-4B19-9BB8-2E76E2F0B60C}" type="datetimeFigureOut">
              <a:rPr lang="en-US" smtClean="0"/>
              <a:t>9/21/2021</a:t>
            </a:fld>
            <a:endParaRPr lang="en-US"/>
          </a:p>
        </p:txBody>
      </p:sp>
      <p:sp>
        <p:nvSpPr>
          <p:cNvPr id="5" name="Footer Placeholder 4">
            <a:extLst>
              <a:ext uri="{FF2B5EF4-FFF2-40B4-BE49-F238E27FC236}">
                <a16:creationId xmlns:a16="http://schemas.microsoft.com/office/drawing/2014/main" id="{25B0A419-1F9E-4D3C-9063-39F8680A54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F50C1C-811A-42A2-9CB2-A13F98EE99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B393D-E739-4CCC-8645-E415A553AA92}" type="slidenum">
              <a:rPr lang="en-US" smtClean="0"/>
              <a:t>‹#›</a:t>
            </a:fld>
            <a:endParaRPr lang="en-US"/>
          </a:p>
        </p:txBody>
      </p:sp>
    </p:spTree>
    <p:extLst>
      <p:ext uri="{BB962C8B-B14F-4D97-AF65-F5344CB8AC3E}">
        <p14:creationId xmlns:p14="http://schemas.microsoft.com/office/powerpoint/2010/main" val="293033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6625A5A8-59E0-4AEE-ABEC-76D02EADB192}"/>
              </a:ext>
            </a:extLst>
          </p:cNvPr>
          <p:cNvGraphicFramePr/>
          <p:nvPr>
            <p:extLst>
              <p:ext uri="{D42A27DB-BD31-4B8C-83A1-F6EECF244321}">
                <p14:modId xmlns:p14="http://schemas.microsoft.com/office/powerpoint/2010/main" val="20366183"/>
              </p:ext>
            </p:extLst>
          </p:nvPr>
        </p:nvGraphicFramePr>
        <p:xfrm>
          <a:off x="1451871" y="1077719"/>
          <a:ext cx="9339445" cy="481353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48727A7E-3E54-40CE-B768-545A0B18ABA3}"/>
              </a:ext>
            </a:extLst>
          </p:cNvPr>
          <p:cNvSpPr txBox="1"/>
          <p:nvPr/>
        </p:nvSpPr>
        <p:spPr>
          <a:xfrm>
            <a:off x="910307" y="5896114"/>
            <a:ext cx="10816349" cy="830997"/>
          </a:xfrm>
          <a:prstGeom prst="rect">
            <a:avLst/>
          </a:prstGeom>
          <a:noFill/>
        </p:spPr>
        <p:txBody>
          <a:bodyPr wrap="square" rtlCol="0">
            <a:spAutoFit/>
          </a:bodyPr>
          <a:lstStyle/>
          <a:p>
            <a:r>
              <a:rPr lang="en-US" sz="1200" dirty="0"/>
              <a:t>Source: Monthly country reports to FPL-IM.</a:t>
            </a:r>
          </a:p>
          <a:p>
            <a:r>
              <a:rPr lang="en-US" sz="1200" dirty="0"/>
              <a:t>* Countries reporting: Anguilla, Antigua and Barbuda, Argentina, Bahamas, Barbados, Belize, Bermuda, Bolivia, British Virgin Islands, Brazil, Chile, Colombia, Costa Rica, Dominica, Ecuador, El Salvador, Grenada, Guatemala, Guyana, Haiti, Honduras, Jamaica, Nicaragua, Panama, Paraguay, Peru, Dominican Republic, St. Kitts and Nevis, St. Lucia, Sint Maarten, St. Vincent and the Grenadines, Suriname, Trinidad and Tobago, Turks and Caicos Islands, Uruguay, and Venezuela. </a:t>
            </a:r>
          </a:p>
        </p:txBody>
      </p:sp>
      <p:sp>
        <p:nvSpPr>
          <p:cNvPr id="9" name="TextBox 8">
            <a:extLst>
              <a:ext uri="{FF2B5EF4-FFF2-40B4-BE49-F238E27FC236}">
                <a16:creationId xmlns:a16="http://schemas.microsoft.com/office/drawing/2014/main" id="{21F6EF12-1A7E-48A3-A911-EE7F1595BBC1}"/>
              </a:ext>
            </a:extLst>
          </p:cNvPr>
          <p:cNvSpPr txBox="1"/>
          <p:nvPr/>
        </p:nvSpPr>
        <p:spPr>
          <a:xfrm>
            <a:off x="48862" y="130889"/>
            <a:ext cx="12143138" cy="830997"/>
          </a:xfrm>
          <a:prstGeom prst="rect">
            <a:avLst/>
          </a:prstGeom>
          <a:noFill/>
        </p:spPr>
        <p:txBody>
          <a:bodyPr wrap="square" rtlCol="0">
            <a:spAutoFit/>
          </a:bodyPr>
          <a:lstStyle/>
          <a:p>
            <a:pPr algn="ctr"/>
            <a:r>
              <a:rPr lang="en-US" sz="2400" dirty="0"/>
              <a:t>Number of MMR1 vaccine doses given</a:t>
            </a:r>
          </a:p>
          <a:p>
            <a:pPr algn="ctr"/>
            <a:r>
              <a:rPr lang="en-US" sz="2400" dirty="0"/>
              <a:t>Latin America and the Caribbean*, January-May, 2019-2021</a:t>
            </a:r>
          </a:p>
        </p:txBody>
      </p:sp>
      <p:sp>
        <p:nvSpPr>
          <p:cNvPr id="10" name="TextBox 9">
            <a:extLst>
              <a:ext uri="{FF2B5EF4-FFF2-40B4-BE49-F238E27FC236}">
                <a16:creationId xmlns:a16="http://schemas.microsoft.com/office/drawing/2014/main" id="{9335AB18-6871-46F9-AEEB-D77569D5D056}"/>
              </a:ext>
            </a:extLst>
          </p:cNvPr>
          <p:cNvSpPr txBox="1"/>
          <p:nvPr/>
        </p:nvSpPr>
        <p:spPr>
          <a:xfrm rot="16200000">
            <a:off x="432325" y="2838899"/>
            <a:ext cx="1433406" cy="307777"/>
          </a:xfrm>
          <a:prstGeom prst="rect">
            <a:avLst/>
          </a:prstGeom>
          <a:noFill/>
        </p:spPr>
        <p:txBody>
          <a:bodyPr wrap="none" rtlCol="0">
            <a:spAutoFit/>
          </a:bodyPr>
          <a:lstStyle/>
          <a:p>
            <a:r>
              <a:rPr lang="en-US" sz="1400" dirty="0"/>
              <a:t>Number of doses</a:t>
            </a:r>
          </a:p>
        </p:txBody>
      </p:sp>
    </p:spTree>
    <p:extLst>
      <p:ext uri="{BB962C8B-B14F-4D97-AF65-F5344CB8AC3E}">
        <p14:creationId xmlns:p14="http://schemas.microsoft.com/office/powerpoint/2010/main" val="3974814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6CA7676B86F74E856844E3FCBB414E" ma:contentTypeVersion="18" ma:contentTypeDescription="Create a new document." ma:contentTypeScope="" ma:versionID="22a9c9e5edab770171177d1f2ab34c76">
  <xsd:schema xmlns:xsd="http://www.w3.org/2001/XMLSchema" xmlns:xs="http://www.w3.org/2001/XMLSchema" xmlns:p="http://schemas.microsoft.com/office/2006/metadata/properties" xmlns:ns2="57afcdac-b810-49c0-af1e-015628e7eb43" xmlns:ns3="73d0ba8d-d766-4bf6-bcf0-d2eb81301a02" targetNamespace="http://schemas.microsoft.com/office/2006/metadata/properties" ma:root="true" ma:fieldsID="c5238ac65dc82817f2860a9e0c692140" ns2:_="" ns3:_="">
    <xsd:import namespace="57afcdac-b810-49c0-af1e-015628e7eb43"/>
    <xsd:import namespace="73d0ba8d-d766-4bf6-bcf0-d2eb81301a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fcdac-b810-49c0-af1e-015628e7eb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d0ba8d-d766-4bf6-bcf0-d2eb81301a0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561E12-7458-48E4-B525-2CD7DEAF80C1}">
  <ds:schemaRefs>
    <ds:schemaRef ds:uri="http://schemas.microsoft.com/sharepoint/v3/contenttype/forms"/>
  </ds:schemaRefs>
</ds:datastoreItem>
</file>

<file path=customXml/itemProps2.xml><?xml version="1.0" encoding="utf-8"?>
<ds:datastoreItem xmlns:ds="http://schemas.openxmlformats.org/officeDocument/2006/customXml" ds:itemID="{D684DE49-CCFB-4A1B-B194-B2436B1A5CE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0AE730B-DCF0-4AAF-AEE0-8B3044ABDE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fcdac-b810-49c0-af1e-015628e7eb43"/>
    <ds:schemaRef ds:uri="73d0ba8d-d766-4bf6-bcf0-d2eb81301a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220</TotalTime>
  <Words>127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16</cp:revision>
  <dcterms:created xsi:type="dcterms:W3CDTF">2021-09-16T21:16:09Z</dcterms:created>
  <dcterms:modified xsi:type="dcterms:W3CDTF">2021-09-21T16:07:39Z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0x010100756CA7676B86F74E856844E3FCBB414E</vt:lpwstr>
  </property>
</Properties>
</file>