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0416122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D38BA-5436-4F21-8422-4F1F9725063E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E776D-1024-42AC-BB3F-5A4960CB9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09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update this graph for the period 2010-2020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2D55A5-D8CD-4CD6-A7A8-7564D6FE87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072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2C94E-1B17-4A7D-8C36-85A533F2F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54F2D-3EC5-4819-97CA-C010D3749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BBD73-850E-4BCC-823C-05FE792B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2C507-039E-47BB-B56B-F8148F7C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1EB32-5255-46C5-A116-5FFED9301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5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B248F-478A-4F8B-9352-9545C05B9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9A9C7-8A8B-4B85-9EB4-1B1AF7E2D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935E2-E4D8-4643-AEC2-F06B1708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3600E-FC5B-4521-A235-CB7F713E9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DDA35-BBB0-4DFA-91A1-3A10256D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3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7E7E72-D515-4096-B988-48C4DC1FC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2F9FE-F858-4E9E-BF03-C8D3930C6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07D3-2034-4F2C-AC4F-193ED62F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A941D-5E34-4378-81EE-E36D15D4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C1EC0-C0E9-4F6F-A12C-EC1E6CCA3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69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93890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2AE41-AA45-4910-88E5-B413F4C3B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817A1-71DD-4851-9CCA-7545F3577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CE7A4-6C58-476F-A3D2-D4AC1AE92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166DB-D2D1-4850-B88C-D7D4F19F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D7683-816F-412E-9DEE-7CA374D8E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5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73BAD-0576-4B79-9D69-B940FF893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444F4-420D-499D-8A77-972E71C59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FE348-44EE-442F-B3D7-F066BC57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16FC3-FD2A-4E79-8680-1A97183F9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9DE08-3A84-4C04-A237-921F0EC0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4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F215F-857F-4F2B-BC66-F00832E3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DDC29-F1BA-45C8-AAFA-7BA09ABA7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C570B-EFA1-4B67-B6B3-144546DD1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7D40-0916-4DDB-AE9F-2593320E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7D3B5-F7DC-41A6-AAF8-65469971F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E17621-654B-4A8E-99AD-935437C81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3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78CB8-62B5-4A8E-92EA-9EFF664C7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D80E7-2797-43CB-B9C3-4E186029F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92CE8-ABEB-448F-81BC-7B536C82B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9B1B9A-F30E-4635-8747-8D2AA452E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492572-A49E-4F9F-9299-E9EA1940D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9BD05-0D41-4F48-9D6F-3B4A3FCA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10D763-0BF4-4660-AD66-056840F0D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6E3B8F-B7A0-4C0D-9888-E40EA02A7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8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FF75-4C3D-415E-9FC1-8CD7F9D5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156D8-07A4-437F-B33E-C9A9CF8A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32C768-1DB8-4C78-991E-774C8C90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B3E7B4-F63A-437E-B7A3-6338F2E8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5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DF21EB-4831-4531-B1EE-F2319409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1B5235-E703-4B0B-A199-4CACBFB0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276D9-6A4C-4C4E-B81A-D65C65344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3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04A48-58CC-4C10-9A6E-7210F92FA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7C957-DEA1-4651-BF12-A54BC8DF6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F1D02-126A-4504-B50B-6DB51B959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40BBC-83DC-42E7-935A-276660CE9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393E9-F233-4AAC-B306-AF1BB92B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5097B-97A4-4427-97D2-70F8CA8B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4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8792-6434-45F2-95C4-399724D16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8E176-F1C5-4A9D-8BDD-7C88B6F00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0ADE8-3951-458D-A6D2-DD9C363F4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F4572-BD91-49BA-8D1F-111A8FE61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91BB2-ABD5-4A6D-A28B-8D74E8588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BE18D-F954-4595-A00C-1C242E5A3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8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9CF63C-DA07-4E0E-A67B-B65AEFAA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E0AFF-3DB1-4F01-B150-F3589249F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892CF-731E-4594-9BDD-DDA207A5C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FB814-9FCD-412A-9D90-D1C56CB54B8C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D4FB7-41A0-44B2-BC00-C4F1DC5960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FF631-6319-4092-A769-5942A33B2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463AA-B3F4-4619-AE89-2DD509641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1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0" y="152273"/>
            <a:ext cx="12192000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2917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Proporción</a:t>
            </a:r>
            <a:r>
              <a:rPr lang="en-US" sz="2800" b="1" dirty="0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 de </a:t>
            </a:r>
            <a:r>
              <a:rPr lang="en-US" sz="2800" b="1" dirty="0" err="1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municipios</a:t>
            </a:r>
            <a:r>
              <a:rPr lang="en-US" sz="2800" b="1" dirty="0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 con </a:t>
            </a:r>
            <a:r>
              <a:rPr lang="en-US" sz="2800" b="1" dirty="0" err="1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cobertura</a:t>
            </a:r>
            <a:r>
              <a:rPr lang="en-US" sz="2800" b="1" dirty="0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con</a:t>
            </a:r>
            <a:r>
              <a:rPr lang="en-US" sz="2800" b="1" dirty="0">
                <a:solidFill>
                  <a:srgbClr val="337AB7"/>
                </a:solidFill>
                <a:latin typeface="Calibri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SRP-1* </a:t>
            </a:r>
            <a:endParaRPr lang="en-US" sz="2800" b="1" dirty="0">
              <a:solidFill>
                <a:srgbClr val="337AB7"/>
              </a:solidFill>
              <a:latin typeface="Calibri"/>
              <a:cs typeface="Arial" panose="020B0604020202020204" pitchFamily="34" charset="0"/>
            </a:endParaRPr>
          </a:p>
          <a:p>
            <a:pPr algn="ctr" defTabSz="82917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en</a:t>
            </a:r>
            <a:r>
              <a:rPr lang="en-US" sz="2400" b="1" dirty="0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países</a:t>
            </a:r>
            <a:r>
              <a:rPr lang="en-US" sz="2400" b="1" dirty="0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 de América Latina y </a:t>
            </a:r>
            <a:r>
              <a:rPr lang="en-US" sz="2400" b="1" dirty="0" err="1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el</a:t>
            </a:r>
            <a:r>
              <a:rPr lang="en-US" sz="2400" b="1" dirty="0">
                <a:solidFill>
                  <a:srgbClr val="EA8B00"/>
                </a:solidFill>
                <a:latin typeface="Calibri"/>
                <a:cs typeface="Arial" panose="020B0604020202020204" pitchFamily="34" charset="0"/>
              </a:rPr>
              <a:t> Caribe, 2008-2020</a:t>
            </a:r>
            <a:endParaRPr lang="en-US" sz="2000" b="1" dirty="0">
              <a:solidFill>
                <a:srgbClr val="EA8B00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250854" y="6040666"/>
            <a:ext cx="102566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" sz="1200" dirty="0">
                <a:solidFill>
                  <a:srgbClr val="337AB7"/>
                </a:solidFill>
                <a:latin typeface="Calibri"/>
              </a:rPr>
              <a:t>Fuente: Informe de los países en el formulario conjunto para la notificación sobre Inmunización de la OMS/UNICEF (JRF por sus siglas en ingles).</a:t>
            </a:r>
          </a:p>
          <a:p>
            <a:r>
              <a:rPr lang="es-ES" sz="1200" dirty="0">
                <a:solidFill>
                  <a:srgbClr val="337AB7"/>
                </a:solidFill>
                <a:latin typeface="Calibri"/>
              </a:rPr>
              <a:t>*El esquema nacional de vacunación en Haití utiliza la vacuna sarampión-rubeola (SR) en niños de 9 meses de edad.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67907D0-ABC3-4485-9F78-CF69ABE7E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248" y="1110113"/>
            <a:ext cx="7391504" cy="499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36285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78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12</cp:revision>
  <dcterms:created xsi:type="dcterms:W3CDTF">2021-11-19T00:05:31Z</dcterms:created>
  <dcterms:modified xsi:type="dcterms:W3CDTF">2021-11-19T23:39:34Z</dcterms:modified>
</cp:coreProperties>
</file>