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2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D258-BAA9-4F2B-9A1C-B4CA902E7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62882-18B3-4997-9F72-A9A821681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DFF91-4EE1-4854-8B18-85152CE0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5666-B020-4707-9E1B-816FC04CF39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43480-EB49-49DB-BD4A-A3C36CBC9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CC796-B7F1-4B6D-A1E3-562326EC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240A-E331-4C7E-9012-8DA715B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35EB-8B53-4CC2-A3D7-1F2FA891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C14FB-D85B-4E39-A100-205BBD91D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BC700-1027-40E5-BFCA-52FC77F1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5666-B020-4707-9E1B-816FC04CF39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55FC6-918F-4267-926D-6D72B36E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11751-01C7-4112-94F8-C0D44E93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240A-E331-4C7E-9012-8DA715B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4D0499-5A16-4F24-8640-742E42DB5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E50FD-807B-4EC5-A80E-2E12C1E2D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7A237-231B-4937-AA12-628E21A2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5666-B020-4707-9E1B-816FC04CF39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1263C-6636-417C-B211-4C4109E8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FCFB7-61DB-4426-B80D-5446DAE4E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240A-E331-4C7E-9012-8DA715B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4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F86B-4A68-4DD8-A912-65CCED21C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A54D6-D297-437C-97F6-FB93A53D9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ACE82-E671-4EC5-89F0-E1EAFD0FE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5666-B020-4707-9E1B-816FC04CF39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856DF-F8DB-4083-A2F1-EEFEAFE1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1792B-AA1D-4FD6-89FB-B4E21782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240A-E331-4C7E-9012-8DA715B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9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CB81-B80A-4684-8559-EB46330F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1BC11-FCBE-4B70-9FDD-1A7FBD162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F0CBB-E22E-4A3C-84FD-0B3FF8CB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5666-B020-4707-9E1B-816FC04CF39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21279-9228-48EB-A723-D8956C76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565A7-5E42-4FB7-9B82-D08769FF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240A-E331-4C7E-9012-8DA715B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9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257-7F88-49CB-B93A-722D8F6F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29040-4BE1-4BE1-9E63-702D68B71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28FD6-5992-4157-91AD-F5AEDF339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8288E-1522-4EBD-88CF-81EFC6EC6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5666-B020-4707-9E1B-816FC04CF39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1E1F3-2CD6-4688-A1C5-2EFF5625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D64BC-8173-490D-8A04-864D33D7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240A-E331-4C7E-9012-8DA715B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1FA41-21BB-4F4F-912B-2468C8A7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4352A-8C9E-4084-A721-A56533B8F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71C99-2A60-46DD-9425-0DE41529C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E857F4-DCC8-49C5-9EEE-5A5B8C096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9D7253-1C12-4FED-BC2D-F8E3D92F8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5D2EC1-99D1-4819-8CFB-0423CC23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5666-B020-4707-9E1B-816FC04CF39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09D7AF-79CC-4394-8ADF-6EB33BB5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5CF682-F5A4-498C-9260-810B53E1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240A-E331-4C7E-9012-8DA715B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4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1E57-93F2-4D30-AEEF-A87A856C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251BD-2141-4D6C-9E43-6AEF62E0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5666-B020-4707-9E1B-816FC04CF39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1C6CA-C101-463B-BF5E-7380CEB83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09ECB-F509-4B1B-A7F0-FA2EDCCB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240A-E331-4C7E-9012-8DA715B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5F3C0-1F73-4A22-AB86-DD5B784F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5666-B020-4707-9E1B-816FC04CF39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952077-66C4-4C2E-8DFC-0F60D75F7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18ECA-AC1B-4150-BD0E-3FF81863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240A-E331-4C7E-9012-8DA715B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3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F912-FD05-49F8-8EB0-1C79C4C7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85AE-250B-43D2-B8F4-E8688C3C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9032B-4EB3-49FD-9CFF-36CDBB08C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1E1ED-85C2-490C-8686-5A2D915ED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5666-B020-4707-9E1B-816FC04CF39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B3719-3EFA-467B-85CB-C3185E682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ACFF4-8319-4DB7-A95B-92D25603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240A-E331-4C7E-9012-8DA715B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7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3A55-69B2-4ED7-8544-D71A0245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2E3602-33CF-4B8B-B26A-D0EB4A6D5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AEADC-EE43-4B63-B4F4-0A3E81824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8E574-6166-4E50-A040-406F4A3C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5666-B020-4707-9E1B-816FC04CF39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69227-B6F8-435E-8E96-ECA60012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496DD-B7F0-4988-910C-5494635B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240A-E331-4C7E-9012-8DA715B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CC96B-AD92-4EFF-95A5-CAA2382B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C6A00-0B13-438F-BB88-5E7ABAC33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78EC4-1097-48AE-842B-05AA14FB6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65666-B020-4707-9E1B-816FC04CF39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A1663-4A1F-4F58-9849-9D96671F3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149F3-6E40-408B-B2DE-E22A59A2F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A240A-E331-4C7E-9012-8DA715B1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New year party hats">
            <a:extLst>
              <a:ext uri="{FF2B5EF4-FFF2-40B4-BE49-F238E27FC236}">
                <a16:creationId xmlns:a16="http://schemas.microsoft.com/office/drawing/2014/main" id="{E1B077A3-0A10-4E81-9E91-32059F927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7" r="8339"/>
          <a:stretch/>
        </p:blipFill>
        <p:spPr>
          <a:xfrm>
            <a:off x="4089934" y="129242"/>
            <a:ext cx="3836178" cy="3845847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4" name="Picture 3" descr="Holiday wreath with mistletoe, berries, pine needles, and fruit">
            <a:extLst>
              <a:ext uri="{FF2B5EF4-FFF2-40B4-BE49-F238E27FC236}">
                <a16:creationId xmlns:a16="http://schemas.microsoft.com/office/drawing/2014/main" id="{2CA5AAEA-D682-4469-B2BF-BB99B0FE67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" b="1363"/>
          <a:stretch/>
        </p:blipFill>
        <p:spPr>
          <a:xfrm>
            <a:off x="171046" y="129242"/>
            <a:ext cx="3653520" cy="3845847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8" name="Picture 7" descr="Bauble fastened to fir tree">
            <a:extLst>
              <a:ext uri="{FF2B5EF4-FFF2-40B4-BE49-F238E27FC236}">
                <a16:creationId xmlns:a16="http://schemas.microsoft.com/office/drawing/2014/main" id="{264D5835-DCAB-42E7-8089-074B40B0DF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9" r="6792"/>
          <a:stretch/>
        </p:blipFill>
        <p:spPr>
          <a:xfrm>
            <a:off x="8191480" y="129242"/>
            <a:ext cx="3836197" cy="39478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6B29BE1-6927-4E9A-A28A-25C8D06136CF}"/>
              </a:ext>
            </a:extLst>
          </p:cNvPr>
          <p:cNvSpPr txBox="1"/>
          <p:nvPr/>
        </p:nvSpPr>
        <p:spPr>
          <a:xfrm rot="20455232">
            <a:off x="7981436" y="5043308"/>
            <a:ext cx="4211936" cy="121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>
                    <a:alpha val="80000"/>
                  </a:srgbClr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Arabic Typesetting" panose="03020402040406030203" pitchFamily="66" charset="-78"/>
              </a:rPr>
              <a:t>¡Feliz Navidad y Feliz Año Nuevo!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7E974-EC4D-45FF-8D7D-15EAB618EF57}"/>
              </a:ext>
            </a:extLst>
          </p:cNvPr>
          <p:cNvSpPr txBox="1"/>
          <p:nvPr/>
        </p:nvSpPr>
        <p:spPr>
          <a:xfrm rot="20772418">
            <a:off x="-143549" y="4655716"/>
            <a:ext cx="5046630" cy="1151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>
                    <a:alpha val="80000"/>
                  </a:srgbClr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Arabic Typesetting" panose="03020402040406030203" pitchFamily="66" charset="-78"/>
              </a:rPr>
              <a:t>Merry Christmas and Happy New Year!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FB2814-E309-4653-AADC-2EC5F366D090}"/>
              </a:ext>
            </a:extLst>
          </p:cNvPr>
          <p:cNvSpPr txBox="1"/>
          <p:nvPr/>
        </p:nvSpPr>
        <p:spPr>
          <a:xfrm rot="405764">
            <a:off x="5249673" y="4288048"/>
            <a:ext cx="4211936" cy="121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>
                    <a:alpha val="80000"/>
                  </a:srgbClr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Arabic Typesetting" panose="03020402040406030203" pitchFamily="66" charset="-78"/>
              </a:rPr>
              <a:t>Joyeux noël et bonne année!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>
                  <a:alpha val="80000"/>
                </a:srgbClr>
              </a:solidFill>
              <a:effectLst/>
              <a:uLnTx/>
              <a:uFillTx/>
              <a:latin typeface="Tempus Sans ITC" panose="04020404030D07020202" pitchFamily="82" charset="0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1999A8-D138-4A48-B9BC-C6B217560C61}"/>
              </a:ext>
            </a:extLst>
          </p:cNvPr>
          <p:cNvSpPr txBox="1"/>
          <p:nvPr/>
        </p:nvSpPr>
        <p:spPr>
          <a:xfrm rot="21344933">
            <a:off x="3235704" y="5450296"/>
            <a:ext cx="3455823" cy="1151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>
                    <a:alpha val="80000"/>
                  </a:srgbClr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Arabic Typesetting" panose="03020402040406030203" pitchFamily="66" charset="-78"/>
              </a:rPr>
              <a:t>Feliz Natal e Feliz Ano Novo!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>
                  <a:alpha val="80000"/>
                </a:srgbClr>
              </a:solidFill>
              <a:effectLst/>
              <a:uLnTx/>
              <a:uFillTx/>
              <a:latin typeface="Tempus Sans ITC" panose="04020404030D07020202" pitchFamily="82" charset="0"/>
              <a:ea typeface="+mn-ea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4333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28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Tempus Sans ITC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Pacis, Ms. Carmelita Lucia (WDC)</dc:creator>
  <cp:lastModifiedBy>Pacis, Ms. Carmelita Lucia (WDC)</cp:lastModifiedBy>
  <cp:revision>10</cp:revision>
  <dcterms:created xsi:type="dcterms:W3CDTF">2021-12-28T20:48:47Z</dcterms:created>
  <dcterms:modified xsi:type="dcterms:W3CDTF">2021-12-30T16:59:07Z</dcterms:modified>
</cp:coreProperties>
</file>