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CEDC120A-6967-440B-ADB5-95670528D898}"/>
    <pc:docChg chg="delSld modSld">
      <pc:chgData name="Pacis, Ms. Carmelita Lucia (WDC)" userId="3a82a00c-0fdb-49a5-b690-a2cf7ebb45f6" providerId="ADAL" clId="{CEDC120A-6967-440B-ADB5-95670528D898}" dt="2022-01-13T23:10:26.776" v="1" actId="6549"/>
      <pc:docMkLst>
        <pc:docMk/>
      </pc:docMkLst>
      <pc:sldChg chg="modSp mod">
        <pc:chgData name="Pacis, Ms. Carmelita Lucia (WDC)" userId="3a82a00c-0fdb-49a5-b690-a2cf7ebb45f6" providerId="ADAL" clId="{CEDC120A-6967-440B-ADB5-95670528D898}" dt="2022-01-13T23:10:26.776" v="1" actId="6549"/>
        <pc:sldMkLst>
          <pc:docMk/>
          <pc:sldMk cId="2466163098" sldId="257"/>
        </pc:sldMkLst>
        <pc:spChg chg="mod">
          <ac:chgData name="Pacis, Ms. Carmelita Lucia (WDC)" userId="3a82a00c-0fdb-49a5-b690-a2cf7ebb45f6" providerId="ADAL" clId="{CEDC120A-6967-440B-ADB5-95670528D898}" dt="2022-01-13T23:10:26.776" v="1" actId="6549"/>
          <ac:spMkLst>
            <pc:docMk/>
            <pc:sldMk cId="2466163098" sldId="257"/>
            <ac:spMk id="9" creationId="{B6FD399D-78E0-4586-A8C1-ABAC725E835E}"/>
          </ac:spMkLst>
        </pc:spChg>
      </pc:sldChg>
      <pc:sldChg chg="del">
        <pc:chgData name="Pacis, Ms. Carmelita Lucia (WDC)" userId="3a82a00c-0fdb-49a5-b690-a2cf7ebb45f6" providerId="ADAL" clId="{CEDC120A-6967-440B-ADB5-95670528D898}" dt="2022-01-13T23:00:47.878" v="0" actId="47"/>
        <pc:sldMkLst>
          <pc:docMk/>
          <pc:sldMk cId="190790528" sldId="25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invest.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82</c:v>
                </c:pt>
                <c:pt idx="1">
                  <c:v>83</c:v>
                </c:pt>
                <c:pt idx="2">
                  <c:v>74</c:v>
                </c:pt>
                <c:pt idx="3">
                  <c:v>92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invest.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CUB</c:v>
                </c:pt>
                <c:pt idx="1">
                  <c:v>GUT</c:v>
                </c:pt>
                <c:pt idx="2">
                  <c:v>NIC</c:v>
                </c:pt>
                <c:pt idx="3">
                  <c:v>BOL</c:v>
                </c:pt>
                <c:pt idx="4">
                  <c:v>CRI</c:v>
                </c:pt>
                <c:pt idx="5">
                  <c:v>HON</c:v>
                </c:pt>
                <c:pt idx="6">
                  <c:v>VEN</c:v>
                </c:pt>
                <c:pt idx="7">
                  <c:v>MEX</c:v>
                </c:pt>
                <c:pt idx="8">
                  <c:v>HAI</c:v>
                </c:pt>
                <c:pt idx="9">
                  <c:v>ECU</c:v>
                </c:pt>
                <c:pt idx="10">
                  <c:v>SLV</c:v>
                </c:pt>
                <c:pt idx="11">
                  <c:v>PER</c:v>
                </c:pt>
                <c:pt idx="12">
                  <c:v>PRY</c:v>
                </c:pt>
                <c:pt idx="13">
                  <c:v>PAN</c:v>
                </c:pt>
                <c:pt idx="14">
                  <c:v>BRA</c:v>
                </c:pt>
                <c:pt idx="15">
                  <c:v>CHL</c:v>
                </c:pt>
                <c:pt idx="16">
                  <c:v>COL</c:v>
                </c:pt>
                <c:pt idx="17">
                  <c:v>DOM</c:v>
                </c:pt>
                <c:pt idx="18">
                  <c:v>ARG</c:v>
                </c:pt>
                <c:pt idx="19">
                  <c:v>CAR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98</c:v>
                </c:pt>
                <c:pt idx="4">
                  <c:v>95</c:v>
                </c:pt>
                <c:pt idx="5">
                  <c:v>94</c:v>
                </c:pt>
                <c:pt idx="6">
                  <c:v>92</c:v>
                </c:pt>
                <c:pt idx="7">
                  <c:v>91</c:v>
                </c:pt>
                <c:pt idx="8">
                  <c:v>90</c:v>
                </c:pt>
                <c:pt idx="9">
                  <c:v>89</c:v>
                </c:pt>
                <c:pt idx="10">
                  <c:v>86</c:v>
                </c:pt>
                <c:pt idx="11">
                  <c:v>84</c:v>
                </c:pt>
                <c:pt idx="12">
                  <c:v>79</c:v>
                </c:pt>
                <c:pt idx="13">
                  <c:v>68</c:v>
                </c:pt>
                <c:pt idx="14">
                  <c:v>62</c:v>
                </c:pt>
                <c:pt idx="15">
                  <c:v>48</c:v>
                </c:pt>
                <c:pt idx="16">
                  <c:v>44</c:v>
                </c:pt>
                <c:pt idx="17">
                  <c:v>18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+mn-lt"/>
              </a:rPr>
              <a:t>Percent measles-rubella cases with adequate investigation</a:t>
            </a:r>
            <a:br>
              <a:rPr lang="en-US" sz="2800" dirty="0">
                <a:latin typeface="+mn-lt"/>
              </a:rPr>
            </a:br>
            <a:r>
              <a:rPr lang="en-US" sz="2000" dirty="0">
                <a:latin typeface="+mn-lt"/>
              </a:rPr>
              <a:t>Surveillance Indicator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6190276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1819255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2017-2021*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2021*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03536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Source:</a:t>
            </a:r>
            <a:r>
              <a:rPr lang="en-US" altLang="en-US" sz="1200" dirty="0">
                <a:latin typeface="Calibri"/>
              </a:rPr>
              <a:t> Integrated Surveillance Information System (ISIS) and country reports to FPL-IM/PAHO.|  </a:t>
            </a:r>
            <a:r>
              <a:rPr lang="en-US" sz="1200" dirty="0">
                <a:latin typeface="Calibri"/>
              </a:rPr>
              <a:t>* Data as of 6 January 2022 (Brazil data as of EW </a:t>
            </a:r>
            <a:r>
              <a:rPr lang="en-US" sz="1200">
                <a:latin typeface="Calibri"/>
              </a:rPr>
              <a:t>2021-39).</a:t>
            </a:r>
            <a:endParaRPr lang="en-US" sz="1200" dirty="0">
              <a:latin typeface="Calibri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35454C-8864-49A1-AC38-195737F82B9E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1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2022-01-06T16:56:04Z</dcterms:created>
  <dcterms:modified xsi:type="dcterms:W3CDTF">2022-01-13T23:10:28Z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