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48CF-FB2B-4607-B10B-6296666DB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81E878-361A-4CC2-81A8-BF244C370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7284D-B714-4B5F-8F14-8B9207595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FCEC0-50ED-4B9D-AC6D-E61459BDE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110F4-E437-4E3A-8DF9-C78FF32A9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9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2C96C-0233-4E81-9A22-D95DC48B1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6E4E4-B21F-4DF2-AB6F-45DB8BE87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A550F-02FB-4664-B0FB-13781A71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F7113-D53E-4819-A47B-096EFD22E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1B177-58C6-4534-A6F4-740C1714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9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FC28D6-FDC8-429B-A2DE-FD0B2D78C4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EB00F8-BD8E-4D34-AF9C-FAD745CEB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4D5F9-0E9C-43B3-B4BE-1FF752902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5839F-4382-4710-84EA-5BE51411B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A6A03-08DC-45A3-B86B-EE788D2BE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B4B6A-DBF3-46D4-96C3-9AEBFF23A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41ED9-C76C-4BBD-B94C-B55D5D78E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2DF5A-65CE-4376-8A49-CCDFC078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8A849-98CC-4F5D-9E86-13B1EEFCA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A2B1B-ACE7-4ED1-898C-9C22D475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8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EC09B-ACBB-42D8-9077-50749EEB0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F626B-44B5-4185-8391-DAFE9A05D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38A4-D144-4BD0-908F-71383460D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3311F-F302-4390-9A27-4739E2B2C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401-57E8-4EF3-8C2B-ECAA49765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84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0E3C8-52B6-4B17-ACF3-7A2460CD5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831E6-CD30-4B13-B7B3-93EA7155C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FB68D-21F6-4AA4-B9E2-5C4DEC253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C7E5F-5011-4AFE-AFE9-7FDE7D040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E8FBC-B53E-4591-BC49-9219B233D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71ECD-3A0C-4839-B162-1D61F64CE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42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B0442-441D-44A6-B8C2-119BBE889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B0508-178D-4A79-99D1-689BFA202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99EE7-9EEB-46C1-962B-811948DF3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E481DB-D17E-4E0C-9126-46D9FB6645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37D91-5809-47F1-97CD-BF5828BA92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7C237-6CB2-40CB-ACB7-336A6FBED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FB9338-AED6-4CEC-AC79-FE8F7DA80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A3A19-C329-4193-9954-DFF9903F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09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7183E-DC14-417C-9E81-86C673B7B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838ACE-0B02-4BD2-B523-284A74D3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523F22-1E0C-4D90-95AA-0372E1D63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545CE5-B62D-41BF-85C6-74261D65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636B6F-5066-40AD-9D69-5CAADCA2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039D8F-12DC-4481-841E-EFBFCA07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282CA-B722-4E42-851C-E23F18B4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66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932CC-1EF8-4E43-ADA4-6A23CAE22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6291-089A-4B8C-BFB1-A20217243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39238-73AD-4689-9F49-A0F22EEB5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080474-53C8-498A-BB2F-BFF14100E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C65AA-7E8E-45AB-BB62-90CFFFD7C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B5AD0-C8CF-42CD-9162-2A9A70CC9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0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C6374-A98E-41EF-BC84-46AACC81C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68FF41-717D-4B9B-8FD1-997CA47F75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DADD-CFD1-47FA-BCB7-0EF2F60CD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60225A-46C8-4D02-8555-ACF59EF2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E8736-2433-4947-BA1C-CA75F2EAA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B458A-1B0A-4409-A6DF-B6791CFCB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8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F1ACC-170A-41CE-ADF6-30535A0E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781028-77FC-4575-8DC6-D9021C14A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A6494-1F65-4B79-93C4-CD1B7CF2F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1EF7B-6238-4475-B8B5-A2746C798AA8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DF761-4D33-4B38-815F-DB8E8FF52B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59989-1F68-4FDF-9496-EBE0AC4A6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6890F-C562-445E-A1D2-442A6AF8B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4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AAD52C3-F510-4AD2-8B1D-7D8A574B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49B1E6-4046-4491-B314-09B49634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15" y="5198075"/>
            <a:ext cx="11440889" cy="1659925"/>
          </a:xfrm>
        </p:spPr>
        <p:txBody>
          <a:bodyPr>
            <a:noAutofit/>
          </a:bodyPr>
          <a:lstStyle/>
          <a:p>
            <a:pPr algn="ctr"/>
            <a:r>
              <a:rPr lang="es-419" sz="2600" dirty="0">
                <a:latin typeface="+mn-lt"/>
              </a:rPr>
              <a:t>Colombia y México arrancaron con sus campañas de seguimiento contra el sarampión y la rubeola, para vacunar aproximadamente a </a:t>
            </a:r>
            <a:r>
              <a:rPr lang="es-419" sz="2600" b="1" dirty="0">
                <a:solidFill>
                  <a:schemeClr val="accent2"/>
                </a:solidFill>
                <a:latin typeface="+mn-lt"/>
              </a:rPr>
              <a:t>6.8 millones de niños entre 1 y 10</a:t>
            </a:r>
            <a:r>
              <a:rPr lang="es-419" sz="2600" b="1" dirty="0">
                <a:latin typeface="+mn-lt"/>
              </a:rPr>
              <a:t> </a:t>
            </a:r>
            <a:r>
              <a:rPr lang="es-419" sz="2600" b="1" dirty="0">
                <a:solidFill>
                  <a:schemeClr val="accent2"/>
                </a:solidFill>
                <a:latin typeface="+mn-lt"/>
              </a:rPr>
              <a:t>años</a:t>
            </a:r>
            <a:r>
              <a:rPr lang="es-419" sz="2600" b="1" dirty="0">
                <a:latin typeface="+mn-lt"/>
              </a:rPr>
              <a:t> </a:t>
            </a:r>
            <a:r>
              <a:rPr lang="es-419" sz="2600" b="1" dirty="0">
                <a:solidFill>
                  <a:schemeClr val="accent2"/>
                </a:solidFill>
                <a:latin typeface="+mn-lt"/>
              </a:rPr>
              <a:t>y</a:t>
            </a:r>
            <a:r>
              <a:rPr lang="es-419" sz="2600" b="1" dirty="0">
                <a:latin typeface="+mn-lt"/>
              </a:rPr>
              <a:t> </a:t>
            </a:r>
            <a:r>
              <a:rPr lang="es-419" sz="2600" b="1" dirty="0">
                <a:solidFill>
                  <a:schemeClr val="accent2"/>
                </a:solidFill>
                <a:latin typeface="+mn-lt"/>
              </a:rPr>
              <a:t>8.6 millones de niños entre 1 y 4 años </a:t>
            </a:r>
            <a:r>
              <a:rPr lang="es-419" sz="2600" dirty="0">
                <a:latin typeface="+mn-lt"/>
              </a:rPr>
              <a:t>respectivamente.  Estas campañas finalizarán en julio. </a:t>
            </a:r>
            <a:endParaRPr lang="en-US" sz="2600" dirty="0">
              <a:latin typeface="+mn-lt"/>
            </a:endParaRPr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FCB563A6-0780-4B77-97AD-F45507258B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248" y="487352"/>
            <a:ext cx="4268020" cy="4268020"/>
          </a:xfrm>
          <a:prstGeom prst="rect">
            <a:avLst/>
          </a:prstGeom>
        </p:spPr>
      </p:pic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6B554E8E-126F-4FCF-9D2D-A601832C08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4667" y="950088"/>
            <a:ext cx="5854284" cy="380528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CB15109C-77FB-4146-938F-4D5E4ED20230}"/>
              </a:ext>
            </a:extLst>
          </p:cNvPr>
          <p:cNvSpPr txBox="1"/>
          <p:nvPr/>
        </p:nvSpPr>
        <p:spPr>
          <a:xfrm rot="19510590">
            <a:off x="5714946" y="257060"/>
            <a:ext cx="1239442" cy="46166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en-US" sz="24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México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2C912F-1BCE-4EB5-BC60-C9B5A1399A95}"/>
              </a:ext>
            </a:extLst>
          </p:cNvPr>
          <p:cNvSpPr txBox="1"/>
          <p:nvPr/>
        </p:nvSpPr>
        <p:spPr>
          <a:xfrm rot="20385471">
            <a:off x="160493" y="258990"/>
            <a:ext cx="1579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Colombia</a:t>
            </a:r>
          </a:p>
        </p:txBody>
      </p:sp>
    </p:spTree>
    <p:extLst>
      <p:ext uri="{BB962C8B-B14F-4D97-AF65-F5344CB8AC3E}">
        <p14:creationId xmlns:p14="http://schemas.microsoft.com/office/powerpoint/2010/main" val="2777732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20707-9D2A-4B7D-9DBE-E0F3C81052F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29138F-6DC2-402A-AEDF-F7A7D14CFF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DB4992-E09E-492E-A52F-7A44B047A2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Colombia y México arrancaron con sus campañas de seguimiento contra el sarampión y la rubeola, para vacunar aproximadamente a 6.8 millones de niños entre 1 y 10 años y 8.6 millones de niños entre 1 y 4 años respectivamente.  Estas campañas finalizarán en julio.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6</cp:revision>
  <dcterms:created xsi:type="dcterms:W3CDTF">2021-04-27T16:53:50Z</dcterms:created>
  <dcterms:modified xsi:type="dcterms:W3CDTF">2021-04-30T16:44:03Z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