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E63"/>
    <a:srgbClr val="59A14F"/>
    <a:srgbClr val="E15759"/>
    <a:srgbClr val="F28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39FC5D29-CEB1-4351-B96C-836DB9F6B43C}"/>
    <pc:docChg chg="undo custSel addSld delSld">
      <pc:chgData name="Pacis, Ms. Carmelita Lucia (WDC)" userId="3a82a00c-0fdb-49a5-b690-a2cf7ebb45f6" providerId="ADAL" clId="{39FC5D29-CEB1-4351-B96C-836DB9F6B43C}" dt="2022-12-14T19:50:28.093" v="2" actId="47"/>
      <pc:docMkLst>
        <pc:docMk/>
      </pc:docMkLst>
      <pc:sldChg chg="add del">
        <pc:chgData name="Pacis, Ms. Carmelita Lucia (WDC)" userId="3a82a00c-0fdb-49a5-b690-a2cf7ebb45f6" providerId="ADAL" clId="{39FC5D29-CEB1-4351-B96C-836DB9F6B43C}" dt="2022-12-14T19:50:28.093" v="2" actId="47"/>
        <pc:sldMkLst>
          <pc:docMk/>
          <pc:sldMk cId="2427215613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7994-30DC-4933-8E67-C8109EE12073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6C0C5-50D5-4FF9-AC92-F7423738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310C-A2E3-4DDC-AA68-9657625E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7E0C9-09D7-4ABC-9155-9EE5D31A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2631-3C2C-4295-98AC-8ACE612E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8C12-9567-400D-942D-2BFADB04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F9CE-8674-4979-9C1E-FD1ACF4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9D8-3DDD-468F-A4CD-744A6396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AC5B-7A75-44FA-8F34-5038B9DE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74BB-ACAB-4552-9714-CF8E7021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D396-90F8-44C1-8FAC-2148219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3BC-9302-49DA-B8BB-15A718C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35983-1F01-4A68-838C-FCD3D3222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875C6-A4AD-4D84-A51F-D33EE13E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BDEA-3275-4CEC-B253-B3EB9B1D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51E3-6A10-46D0-8DEF-A9A8D62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513A-7939-4D49-88BD-1A9369B3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26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9DD-5943-4320-A0F7-D81DD13C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CD14-A6A8-4D9A-B92E-1FCB03B8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DA00-41DE-4823-A764-F603159B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4786-FFBE-462F-8CC8-BB7FBA9D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EB095-D670-4582-919B-CC045688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9F15-59FD-4083-8B5F-AD8DC216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B7711-6A5A-423C-9B57-CF5545269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C84C-A7B8-4A98-99B8-38156A4D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186A-E124-4980-9088-349EA3C6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06AE-98CD-434D-A0FF-E5C59B71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887A-7E9D-4A0C-A6EC-3B1162B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442E-83E6-457F-AE42-9DA2F22E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86A4E-9B49-45EE-B720-468E5FA5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DDFB-BF8A-444C-A4C4-45FCB560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17935-DD8F-4024-89F2-46E0505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5308-9807-4E7A-9CD3-A2F336D4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282-4AB5-4166-9295-A9ABB4FF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95C8B-0972-487F-8191-B0BB7EFA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DF35-AC76-43E9-B4CD-5C44FF8A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BB5A-E474-4F9A-A022-DF20B621A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45FC9-7866-457E-AC4A-0A35930A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F6133-7EA3-4C5C-BA8F-D9DE4DFA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F654-FBC6-45E5-A1AD-79AD59F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ABCA-EECA-4634-B7C9-40ED9F6A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C8C-E182-4FFE-93E9-C5EA807C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DD70-9AB6-424B-AB4A-4634663A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794DD-CD92-48C6-9ABA-939FE59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04E8-38A4-4606-940F-383722C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C9F9B-1CBE-4714-A29E-E1014B8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CD1BB-F3B8-4B43-B46B-D91440C3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1B3C-CAFA-4712-8E5E-6E1586C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17B-80A3-499B-9DEF-15418B4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E5DB-6D3A-403C-87BA-01B45596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1B2A-4EF4-4DB3-86D2-2140A245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8376-CEC4-4C7D-B747-FC7BA369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1B58-ADA3-40CE-A63A-56EF2FCD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91F7-D014-49CC-A12F-C0002DD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1860-4851-4ECD-97BC-A59CB366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201BF-C4A2-4FF7-BA19-EE5B741AF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E225-CF76-4873-96E4-9D1B1129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5908-35A7-4FA3-913E-2BB39DCF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561EF-D105-4360-89E1-D1C47E6A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2B07-9C85-40A3-AF54-B2B5E700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29E8-0D76-4C6E-8425-366CD4D7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103CD-40F1-4263-96DC-3973D28E5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7407-05C4-4E85-BCF0-3E3187A55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6400-78C3-444D-816C-CDE5759DE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97C-9E35-4640-9B96-00326FE21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EEADA07-AA04-070A-D9B1-E95353296852}"/>
              </a:ext>
            </a:extLst>
          </p:cNvPr>
          <p:cNvSpPr/>
          <p:nvPr/>
        </p:nvSpPr>
        <p:spPr>
          <a:xfrm>
            <a:off x="669013" y="1032589"/>
            <a:ext cx="10906174" cy="4287615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4E400-8480-B8AC-8B8E-562D1D38BA8A}"/>
              </a:ext>
            </a:extLst>
          </p:cNvPr>
          <p:cNvSpPr txBox="1"/>
          <p:nvPr/>
        </p:nvSpPr>
        <p:spPr>
          <a:xfrm>
            <a:off x="1811547" y="5582514"/>
            <a:ext cx="69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&lt;80%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50FEC2-698F-4711-DDEF-9798D592B20E}"/>
              </a:ext>
            </a:extLst>
          </p:cNvPr>
          <p:cNvSpPr txBox="1"/>
          <p:nvPr/>
        </p:nvSpPr>
        <p:spPr>
          <a:xfrm>
            <a:off x="4757236" y="5582514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80-89%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70D80A-3EE4-F08E-0BB3-3EB7700940E8}"/>
              </a:ext>
            </a:extLst>
          </p:cNvPr>
          <p:cNvSpPr txBox="1"/>
          <p:nvPr/>
        </p:nvSpPr>
        <p:spPr>
          <a:xfrm>
            <a:off x="7615519" y="5582514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90-94%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7C0DA-9E8F-BFFE-7F95-B067E2BEF01E}"/>
              </a:ext>
            </a:extLst>
          </p:cNvPr>
          <p:cNvSpPr txBox="1"/>
          <p:nvPr/>
        </p:nvSpPr>
        <p:spPr>
          <a:xfrm>
            <a:off x="10160452" y="5582514"/>
            <a:ext cx="81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&gt;=95%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86FA839-B70D-90C1-D9F8-343C9F54254B}"/>
              </a:ext>
            </a:extLst>
          </p:cNvPr>
          <p:cNvSpPr/>
          <p:nvPr/>
        </p:nvSpPr>
        <p:spPr>
          <a:xfrm flipV="1">
            <a:off x="667774" y="5324160"/>
            <a:ext cx="2922992" cy="259313"/>
          </a:xfrm>
          <a:prstGeom prst="triangle">
            <a:avLst/>
          </a:prstGeom>
          <a:gradFill flip="none" rotWithShape="1">
            <a:gsLst>
              <a:gs pos="0">
                <a:srgbClr val="E15759">
                  <a:shade val="30000"/>
                  <a:satMod val="115000"/>
                </a:srgbClr>
              </a:gs>
              <a:gs pos="50000">
                <a:srgbClr val="E15759">
                  <a:shade val="67500"/>
                  <a:satMod val="115000"/>
                </a:srgbClr>
              </a:gs>
              <a:gs pos="100000">
                <a:srgbClr val="E1575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328942E-FA8E-39F7-6E08-F75BA1799531}"/>
              </a:ext>
            </a:extLst>
          </p:cNvPr>
          <p:cNvSpPr/>
          <p:nvPr/>
        </p:nvSpPr>
        <p:spPr>
          <a:xfrm flipV="1">
            <a:off x="3578931" y="5327343"/>
            <a:ext cx="2994557" cy="259313"/>
          </a:xfrm>
          <a:prstGeom prst="triangle">
            <a:avLst/>
          </a:prstGeom>
          <a:gradFill flip="none" rotWithShape="1">
            <a:gsLst>
              <a:gs pos="0">
                <a:srgbClr val="F28E2B">
                  <a:shade val="30000"/>
                  <a:satMod val="115000"/>
                </a:srgbClr>
              </a:gs>
              <a:gs pos="50000">
                <a:srgbClr val="F28E2B">
                  <a:shade val="67500"/>
                  <a:satMod val="115000"/>
                </a:srgbClr>
              </a:gs>
              <a:gs pos="100000">
                <a:srgbClr val="F28E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2C78F95-7E9A-CA70-86E6-CD5EBEC7E2D7}"/>
              </a:ext>
            </a:extLst>
          </p:cNvPr>
          <p:cNvSpPr/>
          <p:nvPr/>
        </p:nvSpPr>
        <p:spPr>
          <a:xfrm flipV="1">
            <a:off x="6573488" y="5333693"/>
            <a:ext cx="2700895" cy="25931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F1CE63">
                  <a:shade val="30000"/>
                  <a:satMod val="115000"/>
                </a:srgbClr>
              </a:gs>
              <a:gs pos="50000">
                <a:srgbClr val="F1CE63">
                  <a:shade val="67500"/>
                  <a:satMod val="115000"/>
                </a:srgbClr>
              </a:gs>
              <a:gs pos="100000">
                <a:srgbClr val="F1CE6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0342EAA-D43D-F232-6DC9-124257D639FB}"/>
              </a:ext>
            </a:extLst>
          </p:cNvPr>
          <p:cNvSpPr/>
          <p:nvPr/>
        </p:nvSpPr>
        <p:spPr>
          <a:xfrm flipV="1">
            <a:off x="9274383" y="5329643"/>
            <a:ext cx="2352467" cy="253829"/>
          </a:xfrm>
          <a:prstGeom prst="triangle">
            <a:avLst/>
          </a:prstGeom>
          <a:gradFill flip="none" rotWithShape="1">
            <a:gsLst>
              <a:gs pos="0">
                <a:srgbClr val="59A14F">
                  <a:shade val="30000"/>
                  <a:satMod val="115000"/>
                </a:srgbClr>
              </a:gs>
              <a:gs pos="50000">
                <a:srgbClr val="59A14F">
                  <a:shade val="67500"/>
                  <a:satMod val="115000"/>
                </a:srgbClr>
              </a:gs>
              <a:gs pos="100000">
                <a:srgbClr val="59A14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2916FA-1D05-42A5-1CD6-B2A303F5D2C0}"/>
              </a:ext>
            </a:extLst>
          </p:cNvPr>
          <p:cNvCxnSpPr>
            <a:cxnSpLocks/>
          </p:cNvCxnSpPr>
          <p:nvPr/>
        </p:nvCxnSpPr>
        <p:spPr>
          <a:xfrm>
            <a:off x="3558338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F70B1F6-3867-E924-6402-DFB1D3B85BA4}"/>
              </a:ext>
            </a:extLst>
          </p:cNvPr>
          <p:cNvCxnSpPr>
            <a:cxnSpLocks/>
          </p:cNvCxnSpPr>
          <p:nvPr/>
        </p:nvCxnSpPr>
        <p:spPr>
          <a:xfrm>
            <a:off x="6573489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4E6E3BF-F722-BC54-22C2-6E22D368B829}"/>
              </a:ext>
            </a:extLst>
          </p:cNvPr>
          <p:cNvCxnSpPr>
            <a:cxnSpLocks/>
          </p:cNvCxnSpPr>
          <p:nvPr/>
        </p:nvCxnSpPr>
        <p:spPr>
          <a:xfrm>
            <a:off x="9275008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D1D4BABD-6374-7F12-1633-28B9AE7CD29F}"/>
              </a:ext>
            </a:extLst>
          </p:cNvPr>
          <p:cNvSpPr/>
          <p:nvPr/>
        </p:nvSpPr>
        <p:spPr>
          <a:xfrm>
            <a:off x="667774" y="1000092"/>
            <a:ext cx="10906167" cy="101833"/>
          </a:xfrm>
          <a:prstGeom prst="rect">
            <a:avLst/>
          </a:prstGeom>
          <a:gradFill flip="none" rotWithShape="1">
            <a:gsLst>
              <a:gs pos="15000">
                <a:srgbClr val="E15759"/>
              </a:gs>
              <a:gs pos="48000">
                <a:srgbClr val="F28E2B"/>
              </a:gs>
              <a:gs pos="79000">
                <a:srgbClr val="F1CE63"/>
              </a:gs>
              <a:gs pos="93000">
                <a:srgbClr val="59A1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C69D23-51E8-4A3D-E8AD-648419DE8177}"/>
              </a:ext>
            </a:extLst>
          </p:cNvPr>
          <p:cNvSpPr txBox="1"/>
          <p:nvPr/>
        </p:nvSpPr>
        <p:spPr>
          <a:xfrm>
            <a:off x="4946449" y="5911470"/>
            <a:ext cx="2299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 ranges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D72C39-BC44-2355-502A-AF133AF83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23" y="1779616"/>
            <a:ext cx="2734522" cy="27345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B8CBB-D686-A9CE-4354-DB5AAE8E9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932" y="1685382"/>
            <a:ext cx="2922990" cy="2922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2AD7C5-06E1-5328-1329-73074E033A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759" y="1944768"/>
            <a:ext cx="2404218" cy="24042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020C28-06D2-79EC-5872-3F67867C5E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7913" y="2127031"/>
            <a:ext cx="2039692" cy="2039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441F5E-C003-57BF-9DEB-D3A683DBA826}"/>
              </a:ext>
            </a:extLst>
          </p:cNvPr>
          <p:cNvSpPr txBox="1"/>
          <p:nvPr/>
        </p:nvSpPr>
        <p:spPr>
          <a:xfrm>
            <a:off x="534600" y="6396335"/>
            <a:ext cx="9504543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ountry reports through the PAHO-WHO/UNICEF electronic Joint Reporting Form (eJRF), 2022.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MMR-measles-mumps-rubella</a:t>
            </a:r>
            <a:endParaRPr kumimoji="0" lang="es-419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B0917C5-7A45-EB83-3C28-75B3341B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13"/>
            <a:ext cx="12192000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Distribution of countries by MMR1 vaccination coverage range</a:t>
            </a:r>
            <a:b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Region of the Americas, 2021</a:t>
            </a:r>
          </a:p>
        </p:txBody>
      </p:sp>
    </p:spTree>
    <p:extLst>
      <p:ext uri="{BB962C8B-B14F-4D97-AF65-F5344CB8AC3E}">
        <p14:creationId xmlns:p14="http://schemas.microsoft.com/office/powerpoint/2010/main" val="31097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9A518-C3EC-4719-BB00-64D3EF0F45E1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2.xml><?xml version="1.0" encoding="utf-8"?>
<ds:datastoreItem xmlns:ds="http://schemas.openxmlformats.org/officeDocument/2006/customXml" ds:itemID="{E9500504-1F91-495B-8965-0310CBBA4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D0BEEA-A7E2-467B-949C-310A057BA5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Distribution of countries by MMR1 vaccination coverage range Region of the Americas,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2020-07-14T21:49:34Z</dcterms:created>
  <dcterms:modified xsi:type="dcterms:W3CDTF">2022-12-14T19:50:30Z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