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CE63"/>
    <a:srgbClr val="59A14F"/>
    <a:srgbClr val="E15759"/>
    <a:srgbClr val="F28E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0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52" y="1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cis, Ms. Carmelita Lucia (WDC)" userId="3a82a00c-0fdb-49a5-b690-a2cf7ebb45f6" providerId="ADAL" clId="{2CB1190E-37FA-4EA1-97FD-7B9D92475035}"/>
    <pc:docChg chg="delSld">
      <pc:chgData name="Pacis, Ms. Carmelita Lucia (WDC)" userId="3a82a00c-0fdb-49a5-b690-a2cf7ebb45f6" providerId="ADAL" clId="{2CB1190E-37FA-4EA1-97FD-7B9D92475035}" dt="2022-12-14T19:50:01.386" v="0" actId="47"/>
      <pc:docMkLst>
        <pc:docMk/>
      </pc:docMkLst>
      <pc:sldChg chg="del">
        <pc:chgData name="Pacis, Ms. Carmelita Lucia (WDC)" userId="3a82a00c-0fdb-49a5-b690-a2cf7ebb45f6" providerId="ADAL" clId="{2CB1190E-37FA-4EA1-97FD-7B9D92475035}" dt="2022-12-14T19:50:01.386" v="0" actId="47"/>
        <pc:sldMkLst>
          <pc:docMk/>
          <pc:sldMk cId="310974426" sldId="26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DB7994-30DC-4933-8E67-C8109EE12073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96C0C5-50D5-4FF9-AC92-F74237381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128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3310C-A2E3-4DDC-AA68-9657625E8C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57E0C9-09D7-4ABC-9155-9EE5D31A74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412631-3C2C-4295-98AC-8ACE612E4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F38C12-9567-400D-942D-2BFADB042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3FF9CE-8674-4979-9C1E-FD1ACF428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312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F29D8-3DDD-468F-A4CD-744A6396A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A0AC5B-7A75-44FA-8F34-5038B9DE97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BF74BB-ACAB-4552-9714-CF8E70217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44D396-90F8-44C1-8FAC-214821908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7103BC-9302-49DA-B8BB-15A718CF1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823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F35983-1F01-4A68-838C-FCD3D32226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6875C6-A4AD-4D84-A51F-D33EE13ED6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51BDEA-3275-4CEC-B253-B3EB9B1DB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851E3-6A10-46D0-8DEF-A9A8D628E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FA513A-7939-4D49-88BD-1A9369B39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7179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 Bkground (English)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725-CE43-44EB-A712-6F2E1FD7CE9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6902F5-B876-4410-A143-203178122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B16CBCE-038D-42F2-8BEA-B1EA007D0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43001"/>
            <a:ext cx="10972800" cy="4983163"/>
          </a:xfrm>
        </p:spPr>
        <p:txBody>
          <a:bodyPr/>
          <a:lstStyle/>
          <a:p>
            <a:pPr lvl="0"/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text</a:t>
            </a:r>
            <a:r>
              <a:rPr lang="es-ES" noProof="0" dirty="0"/>
              <a:t> </a:t>
            </a:r>
            <a:r>
              <a:rPr lang="es-ES" noProof="0" dirty="0" err="1"/>
              <a:t>styles</a:t>
            </a:r>
            <a:endParaRPr lang="es-ES" noProof="0" dirty="0"/>
          </a:p>
          <a:p>
            <a:pPr lvl="1"/>
            <a:r>
              <a:rPr lang="es-ES" noProof="0" dirty="0" err="1"/>
              <a:t>Second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2"/>
            <a:r>
              <a:rPr lang="es-ES" noProof="0" dirty="0" err="1"/>
              <a:t>Third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3"/>
            <a:r>
              <a:rPr lang="es-ES" noProof="0" dirty="0" err="1"/>
              <a:t>Fourth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4"/>
            <a:r>
              <a:rPr lang="es-ES" noProof="0" dirty="0" err="1"/>
              <a:t>Fifth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632636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689DD-5943-4320-A0F7-D81DD13C4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2CD14-A6A8-4D9A-B92E-1FCB03B8B7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DFDA00-41DE-4823-A764-F603159B8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784786-FFBE-462F-8CC8-BB7FBA9D4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BEB095-D670-4582-919B-CC0456881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35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F9F15-59FD-4083-8B5F-AD8DC216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3B7711-6A5A-423C-9B57-CF5545269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4EC84C-A7B8-4A98-99B8-38156A4D5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9186A-E124-4980-9088-349EA3C60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B006AE-98CD-434D-A0FF-E5C59B71B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799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6887A-7E9D-4A0C-A6EC-3B1162B18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0E442E-83E6-457F-AE42-9DA2F22EDF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A86A4E-9B49-45EE-B720-468E5FA566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EFDDFB-BF8A-444C-A4C4-45FCB5603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017935-DD8F-4024-89F2-46E0505E7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BD5308-9807-4E7A-9CD3-A2F336D4F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929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3B282-4AB5-4166-9295-A9ABB4FF4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C95C8B-0972-487F-8191-B0BB7EFA6B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1ADF35-AC76-43E9-B4CD-5C44FF8A0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39BB5A-E474-4F9A-A022-DF20B621AC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A45FC9-7866-457E-AC4A-0A35930AD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CF6133-7EA3-4C5C-BA8F-D9DE4DFA1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15F654-FBC6-45E5-A1AD-79AD59F26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A4ABCA-EECA-4634-B7C9-40ED9F6A9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05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B1C8C-E182-4FFE-93E9-C5EA807C2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34DD70-9AB6-424B-AB4A-4634663A8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6794DD-CD92-48C6-9ABA-939FE59BD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1904E8-38A4-4606-940F-383722C9F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95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7C9F9B-1CBE-4714-A29E-E1014B8F8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6CD1BB-F3B8-4B43-B46B-D91440C35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4A1B3C-CAFA-4712-8E5E-6E1586C60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731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1717B-80A3-499B-9DEF-15418B490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FE5DB-6D3A-403C-87BA-01B45596B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B61B2A-4EF4-4DB3-86D2-2140A2456B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38376-CEC4-4C7D-B747-FC7BA369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AA1B58-ADA3-40CE-A63A-56EF2FCDC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3991F7-D014-49CC-A12F-C0002DDAA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23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C1860-4851-4ECD-97BC-A59CB3664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4201BF-C4A2-4FF7-BA19-EE5B741AF3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37E225-CF76-4873-96E4-9D1B112990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D05908-35A7-4FA3-913E-2BB39DCF9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C9D9-F148-4BD6-A64B-66CB0AF844BA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4561EF-D105-4360-89E1-D1C47E6A7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522B07-9C85-40A3-AF54-B2B5E7004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557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9129E8-0D76-4C6E-8425-366CD4D76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2103CD-40F1-4263-96DC-3973D28E5C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307407-05C4-4E85-BCF0-3E3187A550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FC9D9-F148-4BD6-A64B-66CB0AF844BA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CB6400-78C3-444D-816C-CDE5759DE5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65797C-9E35-4640-9B96-00326FE21C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829EC-D573-41F4-8E18-CA636BF37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07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6EEADA07-AA04-070A-D9B1-E95353296852}"/>
              </a:ext>
            </a:extLst>
          </p:cNvPr>
          <p:cNvSpPr/>
          <p:nvPr/>
        </p:nvSpPr>
        <p:spPr>
          <a:xfrm>
            <a:off x="669013" y="1032589"/>
            <a:ext cx="10906174" cy="4287615"/>
          </a:xfrm>
          <a:prstGeom prst="rect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1E4E400-8480-B8AC-8B8E-562D1D38BA8A}"/>
              </a:ext>
            </a:extLst>
          </p:cNvPr>
          <p:cNvSpPr txBox="1"/>
          <p:nvPr/>
        </p:nvSpPr>
        <p:spPr>
          <a:xfrm>
            <a:off x="1811547" y="5582514"/>
            <a:ext cx="6992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&lt;80%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F50FEC2-698F-4711-DDEF-9798D592B20E}"/>
              </a:ext>
            </a:extLst>
          </p:cNvPr>
          <p:cNvSpPr txBox="1"/>
          <p:nvPr/>
        </p:nvSpPr>
        <p:spPr>
          <a:xfrm>
            <a:off x="4757236" y="5582514"/>
            <a:ext cx="8883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80-89%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970D80A-3EE4-F08E-0BB3-3EB7700940E8}"/>
              </a:ext>
            </a:extLst>
          </p:cNvPr>
          <p:cNvSpPr txBox="1"/>
          <p:nvPr/>
        </p:nvSpPr>
        <p:spPr>
          <a:xfrm>
            <a:off x="7615519" y="5582514"/>
            <a:ext cx="8883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90-94%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CD7C0DA-9E8F-BFFE-7F95-B067E2BEF01E}"/>
              </a:ext>
            </a:extLst>
          </p:cNvPr>
          <p:cNvSpPr txBox="1"/>
          <p:nvPr/>
        </p:nvSpPr>
        <p:spPr>
          <a:xfrm>
            <a:off x="10160452" y="5582514"/>
            <a:ext cx="8146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&gt;=95%</a:t>
            </a:r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D86FA839-B70D-90C1-D9F8-343C9F54254B}"/>
              </a:ext>
            </a:extLst>
          </p:cNvPr>
          <p:cNvSpPr/>
          <p:nvPr/>
        </p:nvSpPr>
        <p:spPr>
          <a:xfrm flipV="1">
            <a:off x="667774" y="5324160"/>
            <a:ext cx="2922992" cy="259313"/>
          </a:xfrm>
          <a:prstGeom prst="triangle">
            <a:avLst/>
          </a:prstGeom>
          <a:gradFill flip="none" rotWithShape="1">
            <a:gsLst>
              <a:gs pos="0">
                <a:srgbClr val="E15759">
                  <a:shade val="30000"/>
                  <a:satMod val="115000"/>
                </a:srgbClr>
              </a:gs>
              <a:gs pos="50000">
                <a:srgbClr val="E15759">
                  <a:shade val="67500"/>
                  <a:satMod val="115000"/>
                </a:srgbClr>
              </a:gs>
              <a:gs pos="100000">
                <a:srgbClr val="E15759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6328942E-FA8E-39F7-6E08-F75BA1799531}"/>
              </a:ext>
            </a:extLst>
          </p:cNvPr>
          <p:cNvSpPr/>
          <p:nvPr/>
        </p:nvSpPr>
        <p:spPr>
          <a:xfrm flipV="1">
            <a:off x="3578931" y="5327343"/>
            <a:ext cx="2994557" cy="259313"/>
          </a:xfrm>
          <a:prstGeom prst="triangle">
            <a:avLst/>
          </a:prstGeom>
          <a:gradFill flip="none" rotWithShape="1">
            <a:gsLst>
              <a:gs pos="0">
                <a:srgbClr val="F28E2B">
                  <a:shade val="30000"/>
                  <a:satMod val="115000"/>
                </a:srgbClr>
              </a:gs>
              <a:gs pos="50000">
                <a:srgbClr val="F28E2B">
                  <a:shade val="67500"/>
                  <a:satMod val="115000"/>
                </a:srgbClr>
              </a:gs>
              <a:gs pos="100000">
                <a:srgbClr val="F28E2B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42C78F95-7E9A-CA70-86E6-CD5EBEC7E2D7}"/>
              </a:ext>
            </a:extLst>
          </p:cNvPr>
          <p:cNvSpPr/>
          <p:nvPr/>
        </p:nvSpPr>
        <p:spPr>
          <a:xfrm flipV="1">
            <a:off x="6573488" y="5333693"/>
            <a:ext cx="2700895" cy="259313"/>
          </a:xfrm>
          <a:prstGeom prst="triangle">
            <a:avLst>
              <a:gd name="adj" fmla="val 50000"/>
            </a:avLst>
          </a:prstGeom>
          <a:gradFill flip="none" rotWithShape="1">
            <a:gsLst>
              <a:gs pos="0">
                <a:srgbClr val="F1CE63">
                  <a:shade val="30000"/>
                  <a:satMod val="115000"/>
                </a:srgbClr>
              </a:gs>
              <a:gs pos="50000">
                <a:srgbClr val="F1CE63">
                  <a:shade val="67500"/>
                  <a:satMod val="115000"/>
                </a:srgbClr>
              </a:gs>
              <a:gs pos="100000">
                <a:srgbClr val="F1CE63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90342EAA-D43D-F232-6DC9-124257D639FB}"/>
              </a:ext>
            </a:extLst>
          </p:cNvPr>
          <p:cNvSpPr/>
          <p:nvPr/>
        </p:nvSpPr>
        <p:spPr>
          <a:xfrm flipV="1">
            <a:off x="9274383" y="5329643"/>
            <a:ext cx="2352467" cy="253829"/>
          </a:xfrm>
          <a:prstGeom prst="triangle">
            <a:avLst/>
          </a:prstGeom>
          <a:gradFill flip="none" rotWithShape="1">
            <a:gsLst>
              <a:gs pos="0">
                <a:srgbClr val="59A14F">
                  <a:shade val="30000"/>
                  <a:satMod val="115000"/>
                </a:srgbClr>
              </a:gs>
              <a:gs pos="50000">
                <a:srgbClr val="59A14F">
                  <a:shade val="67500"/>
                  <a:satMod val="115000"/>
                </a:srgbClr>
              </a:gs>
              <a:gs pos="100000">
                <a:srgbClr val="59A14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42916FA-1D05-42A5-1CD6-B2A303F5D2C0}"/>
              </a:ext>
            </a:extLst>
          </p:cNvPr>
          <p:cNvCxnSpPr>
            <a:cxnSpLocks/>
          </p:cNvCxnSpPr>
          <p:nvPr/>
        </p:nvCxnSpPr>
        <p:spPr>
          <a:xfrm>
            <a:off x="3558338" y="1168979"/>
            <a:ext cx="1" cy="3769142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F70B1F6-3867-E924-6402-DFB1D3B85BA4}"/>
              </a:ext>
            </a:extLst>
          </p:cNvPr>
          <p:cNvCxnSpPr>
            <a:cxnSpLocks/>
          </p:cNvCxnSpPr>
          <p:nvPr/>
        </p:nvCxnSpPr>
        <p:spPr>
          <a:xfrm>
            <a:off x="6573489" y="1168979"/>
            <a:ext cx="1" cy="3769142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4E6E3BF-F722-BC54-22C2-6E22D368B829}"/>
              </a:ext>
            </a:extLst>
          </p:cNvPr>
          <p:cNvCxnSpPr>
            <a:cxnSpLocks/>
          </p:cNvCxnSpPr>
          <p:nvPr/>
        </p:nvCxnSpPr>
        <p:spPr>
          <a:xfrm>
            <a:off x="9275008" y="1168979"/>
            <a:ext cx="1" cy="3769142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7" name="Title 1">
            <a:extLst>
              <a:ext uri="{FF2B5EF4-FFF2-40B4-BE49-F238E27FC236}">
                <a16:creationId xmlns:a16="http://schemas.microsoft.com/office/drawing/2014/main" id="{C45E08F9-AD09-185F-747F-823AA9720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051"/>
            <a:ext cx="12192000" cy="932688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s-ES" sz="2800" b="1" dirty="0">
                <a:solidFill>
                  <a:srgbClr val="0070C0"/>
                </a:solidFill>
                <a:latin typeface="+mn-lt"/>
              </a:rPr>
              <a:t>Distribución de países según rango de coberturas para la primera dosis</a:t>
            </a:r>
            <a:br>
              <a:rPr lang="es-ES" sz="2800" b="1" dirty="0">
                <a:solidFill>
                  <a:srgbClr val="0070C0"/>
                </a:solidFill>
                <a:latin typeface="+mn-lt"/>
              </a:rPr>
            </a:br>
            <a:r>
              <a:rPr lang="es-ES" sz="2800" b="1" dirty="0">
                <a:solidFill>
                  <a:srgbClr val="0070C0"/>
                </a:solidFill>
                <a:latin typeface="+mn-lt"/>
              </a:rPr>
              <a:t>de la vacuna SRP, Región de las Américas, </a:t>
            </a:r>
            <a:r>
              <a:rPr lang="en-US" sz="28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  <a:t>2021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D1D4BABD-6374-7F12-1633-28B9AE7CD29F}"/>
              </a:ext>
            </a:extLst>
          </p:cNvPr>
          <p:cNvSpPr/>
          <p:nvPr/>
        </p:nvSpPr>
        <p:spPr>
          <a:xfrm>
            <a:off x="667774" y="1000092"/>
            <a:ext cx="10906167" cy="101833"/>
          </a:xfrm>
          <a:prstGeom prst="rect">
            <a:avLst/>
          </a:prstGeom>
          <a:gradFill flip="none" rotWithShape="1">
            <a:gsLst>
              <a:gs pos="15000">
                <a:srgbClr val="E15759"/>
              </a:gs>
              <a:gs pos="48000">
                <a:srgbClr val="F28E2B"/>
              </a:gs>
              <a:gs pos="79000">
                <a:srgbClr val="F1CE63"/>
              </a:gs>
              <a:gs pos="93000">
                <a:srgbClr val="59A14F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6B1658-C736-5380-C0D3-A0616CF16B79}"/>
              </a:ext>
            </a:extLst>
          </p:cNvPr>
          <p:cNvSpPr txBox="1"/>
          <p:nvPr/>
        </p:nvSpPr>
        <p:spPr>
          <a:xfrm>
            <a:off x="549041" y="6345309"/>
            <a:ext cx="10906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Fuente: Informe de los países en el formulario </a:t>
            </a:r>
            <a:r>
              <a:rPr kumimoji="0" lang="es-E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electronico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conjunto para la notificación sobre Inmunización de la OMS/UNICEF (eJRF), 2022.</a:t>
            </a:r>
          </a:p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SRP- </a:t>
            </a:r>
            <a:r>
              <a:rPr lang="en-US" sz="1200" dirty="0" err="1">
                <a:solidFill>
                  <a:prstClr val="black"/>
                </a:solidFill>
                <a:latin typeface="Calibri" panose="020F0502020204030204"/>
              </a:rPr>
              <a:t>sarampión</a:t>
            </a:r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-rubeola-</a:t>
            </a:r>
            <a:r>
              <a:rPr lang="en-US" sz="1200" dirty="0" err="1">
                <a:solidFill>
                  <a:prstClr val="black"/>
                </a:solidFill>
                <a:latin typeface="Calibri" panose="020F0502020204030204"/>
              </a:rPr>
              <a:t>paperas</a:t>
            </a:r>
            <a:endParaRPr kumimoji="0" lang="es-419" sz="12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7C69D23-51E8-4A3D-E8AD-648419DE8177}"/>
              </a:ext>
            </a:extLst>
          </p:cNvPr>
          <p:cNvSpPr txBox="1"/>
          <p:nvPr/>
        </p:nvSpPr>
        <p:spPr>
          <a:xfrm>
            <a:off x="4946449" y="5911470"/>
            <a:ext cx="22991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Rangos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cobertura</a:t>
            </a:r>
            <a:endParaRPr kumimoji="0" lang="es-419" sz="14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D72C39-BC44-2355-502A-AF133AF831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323" y="1779616"/>
            <a:ext cx="2734522" cy="273452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CB8CBB-D686-A9CE-4354-DB5AAE8E9B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8932" y="1685382"/>
            <a:ext cx="2922990" cy="292299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72AD7C5-06E1-5328-1329-73074E033A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48759" y="1944768"/>
            <a:ext cx="2404218" cy="240421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2020C28-06D2-79EC-5872-3F67867C5E8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37913" y="2127031"/>
            <a:ext cx="2039692" cy="2039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215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6CA7676B86F74E856844E3FCBB414E" ma:contentTypeVersion="21" ma:contentTypeDescription="Create a new document." ma:contentTypeScope="" ma:versionID="43444863d93a8fa859bbce967ba93798">
  <xsd:schema xmlns:xsd="http://www.w3.org/2001/XMLSchema" xmlns:xs="http://www.w3.org/2001/XMLSchema" xmlns:p="http://schemas.microsoft.com/office/2006/metadata/properties" xmlns:ns2="57afcdac-b810-49c0-af1e-015628e7eb43" xmlns:ns3="73d0ba8d-d766-4bf6-bcf0-d2eb81301a02" xmlns:ns4="5e13aadc-de86-43ee-b386-40c01ba74c80" targetNamespace="http://schemas.microsoft.com/office/2006/metadata/properties" ma:root="true" ma:fieldsID="afb276f8eb590041fadab504fb268dc6" ns2:_="" ns3:_="" ns4:_="">
    <xsd:import namespace="57afcdac-b810-49c0-af1e-015628e7eb43"/>
    <xsd:import namespace="73d0ba8d-d766-4bf6-bcf0-d2eb81301a02"/>
    <xsd:import namespace="5e13aadc-de86-43ee-b386-40c01ba74c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afcdac-b810-49c0-af1e-015628e7eb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0f44cca-6aff-4d49-827c-e4b3bc2e3f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d0ba8d-d766-4bf6-bcf0-d2eb81301a0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13aadc-de86-43ee-b386-40c01ba74c80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a3c86500-e530-4483-9b01-bc1e935aaf20}" ma:internalName="TaxCatchAll" ma:showField="CatchAllData" ma:web="73d0ba8d-d766-4bf6-bcf0-d2eb81301a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e13aadc-de86-43ee-b386-40c01ba74c80" xsi:nil="true"/>
    <lcf76f155ced4ddcb4097134ff3c332f xmlns="57afcdac-b810-49c0-af1e-015628e7eb4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BD0BEEA-A7E2-467B-949C-310A057BA5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9500504-1F91-495B-8965-0310CBBA49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afcdac-b810-49c0-af1e-015628e7eb43"/>
    <ds:schemaRef ds:uri="73d0ba8d-d766-4bf6-bcf0-d2eb81301a02"/>
    <ds:schemaRef ds:uri="5e13aadc-de86-43ee-b386-40c01ba74c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2A9A518-C3EC-4719-BB00-64D3EF0F45E1}">
  <ds:schemaRefs>
    <ds:schemaRef ds:uri="http://schemas.microsoft.com/office/2006/metadata/properties"/>
    <ds:schemaRef ds:uri="http://schemas.microsoft.com/office/infopath/2007/PartnerControls"/>
    <ds:schemaRef ds:uri="5e13aadc-de86-43ee-b386-40c01ba74c80"/>
    <ds:schemaRef ds:uri="57afcdac-b810-49c0-af1e-015628e7eb4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1586</TotalTime>
  <Words>64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Distribución de países según rango de coberturas para la primera dosis de la vacuna SRP, Región de las Américas, 2021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Pacis, Ms. Carmelita Lucia (WDC)</dc:creator>
  <cp:lastModifiedBy>Pacis, Ms. Carmelita Lucia (WDC)</cp:lastModifiedBy>
  <cp:revision>27</cp:revision>
  <dcterms:created xsi:type="dcterms:W3CDTF">2020-07-14T21:49:34Z</dcterms:created>
  <dcterms:modified xsi:type="dcterms:W3CDTF">2022-12-14T19:50:03Z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0x010100756CA7676B86F74E856844E3FCBB414E</vt:lpwstr>
  </property>
  <property fmtid="{D5CDD505-2E9C-101B-9397-08002B2CF9AE}" pid="3" name="MediaServiceImageTags">
    <vt:lpwstr/>
  </property>
</Properties>
</file>