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4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8882-3F02-3ED6-ACD6-C09BCEAFF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89144-08D4-035A-0C3F-88641EFC3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E89FE-D8C1-843B-8F2B-679C14F4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74BB6-EC24-FD97-CA05-A17C5FA6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46162-7678-EF3A-3BBA-A7A4ABB4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7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2F9D-2934-994A-D212-647562C0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0CFFC-5053-A165-BB00-89BBB65C3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F6943-9A51-9706-DA15-159D34BF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0E1BF-2AA3-61F1-7E55-571C1DD9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26E3-C435-DDF1-8DCA-0896DF94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7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B4A735-5573-2C2D-362C-926BDFACD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D92B6-15BF-4024-DB56-C70B9D693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A52E7-FA7D-A07A-35A3-1655DC28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1A652-CDDA-943F-9725-9DC8C51C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E269-7350-109D-FFCD-47899484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F929E-2F1D-4406-9057-6C825193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C806-229B-4A8D-AFA7-03EDD98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A3070-CE06-4CEE-A226-D97212C3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11282640" cy="403133"/>
          </a:xfrm>
        </p:spPr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C887375E-F637-44FE-AF63-8A8B04BD6ACA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7535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B13A-5FE1-2BAC-DB99-DD6490F2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E3B38-87A9-8D93-E88A-427B96C97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CE5BC-7F8A-BD27-DBC6-0A2C8578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4412B-DADC-99B6-BF83-AC3EFD07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4E70C-D02A-ADD8-479D-499907B6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8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62C4-8A42-DAA5-1493-7BECA475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27BF2-1481-71DB-1790-0695F29C5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D804C-8106-CBD0-9101-60B35472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ECE90-9BB5-D19E-211E-EED782C7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C64DE-E740-919C-1A4C-3BF78994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EF95-E7EF-7784-2CCE-BA21D11B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0A4F-9CC2-9912-1E62-AE1F73D16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4B314-67C9-310E-128F-9840F8427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9F3F9-D5F9-F317-B363-7B1EB955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9BD2B-6B07-C2D9-02BD-BB24A3FA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97C88-DE27-BC69-21DD-3E6E9079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5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7759-4027-7AC6-8EF2-EABE58B1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8567C-37E9-E20A-A8DE-FA105293C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E04EB-0E68-F56A-A825-E4D116AC7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4DAF6-E804-6104-D213-08E4C02DB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118A7-A7F1-A45F-97C1-A9E2F4DBC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3461A-47AB-0813-CB2C-4E11D5FC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1BDF67-BA5E-D2DC-399E-C3CF6B01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4973A-DF86-FBC6-1C3A-3374981C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47BB-B2B9-C4EF-876F-A8AB7CE8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2B477-3C5B-66C4-2F63-C0C4555E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90B78-6061-D412-AC9B-A5180DC6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97538-CA6C-66B3-8D79-921AA065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A63F3-ACB3-C91B-CCC0-524D4F89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4B23A-94E7-C6D2-9127-6DE0EA02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5FDA2-57BA-A44E-0585-168CDEDD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0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7842-78ED-3BB9-188A-9E288FA8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284BC-B7BE-6748-6A55-4A3FD25F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76DA5-6F08-7327-734E-7C379544A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3F7C-7CAC-89D1-B5E5-CB812B1B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C9A52-F632-8A83-AC66-6CC73F1B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28B28-4B35-A685-F4F2-3EB9CC97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331-CAE6-B986-B3F6-1F2599D9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76FD1-E585-FD4F-3D8F-2BEA5674F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BEE64-A1F3-46AE-0CB3-AF8D684FF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D0E31-5C37-94A3-8EC2-ABC775A9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C3249-6560-88D7-539A-A3AFD761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04A87-B633-EF45-39A1-3805A98E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9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2A567-AF4E-04D4-EF03-3EB0B92E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1467-123A-199C-2404-D2786ADF5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CAB1A-3661-59DF-0397-2982D3F54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1FEEF-2FF2-2F7B-5894-D60402747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1855D-2856-2EB0-C03C-D79BB1B74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21" y="215729"/>
            <a:ext cx="11281849" cy="84154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800" dirty="0">
                <a:solidFill>
                  <a:srgbClr val="000000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SemiBold"/>
              </a:rPr>
              <a:t>Surveillance sensitivity reporting rate of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SemiBold"/>
              </a:rPr>
              <a:t>suspected* </a:t>
            </a:r>
            <a:r>
              <a:rPr sz="2800" dirty="0">
                <a:solidFill>
                  <a:srgbClr val="000000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SemiBold"/>
              </a:rPr>
              <a:t>measles and rubella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SemiBold"/>
              </a:rPr>
              <a:t> cases</a:t>
            </a:r>
            <a:r>
              <a:rPr sz="2800" dirty="0">
                <a:solidFill>
                  <a:srgbClr val="000000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SemiBold"/>
              </a:rPr>
              <a:t> (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SemiBold"/>
              </a:rPr>
              <a:t>last </a:t>
            </a:r>
            <a:r>
              <a:rPr sz="2800" dirty="0">
                <a:solidFill>
                  <a:srgbClr val="000000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SemiBold"/>
              </a:rPr>
              <a:t>12 months)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SemiBold"/>
              </a:rPr>
              <a:t> at the global level</a:t>
            </a:r>
            <a:endParaRPr sz="2800" dirty="0">
              <a:solidFill>
                <a:srgbClr val="000000">
                  <a:alpha val="10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Poppins SemiBold"/>
            </a:endParaRPr>
          </a:p>
        </p:txBody>
      </p:sp>
      <p:pic>
        <p:nvPicPr>
          <p:cNvPr id="3" name="Content Placeholder 2"/>
          <p:cNvPicPr>
            <a:picLocks noGrp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21872" y="1057275"/>
            <a:ext cx="11089860" cy="537858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554921" y="6487568"/>
            <a:ext cx="11089860" cy="2772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728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Notes: Based on data received 2023-05 - Surveillance data from 2022-04 to 2023-03 - Target: &gt;= 2 discarded cases* / 100,000 population** - * Suspected cases investigated and discarded as non-measles non-rubella using laboratory testing and/or epidemiological linkage to another etiology ** World population prospects, 2019 revision</a:t>
            </a:r>
          </a:p>
        </p:txBody>
      </p:sp>
    </p:spTree>
    <p:extLst>
      <p:ext uri="{BB962C8B-B14F-4D97-AF65-F5344CB8AC3E}">
        <p14:creationId xmlns:p14="http://schemas.microsoft.com/office/powerpoint/2010/main" val="370542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9FE739999C447A76F1EF8B3FD66E4" ma:contentTypeVersion="15" ma:contentTypeDescription="Create a new document." ma:contentTypeScope="" ma:versionID="b12ead1418315737bfe876477eb908eb">
  <xsd:schema xmlns:xsd="http://www.w3.org/2001/XMLSchema" xmlns:xs="http://www.w3.org/2001/XMLSchema" xmlns:p="http://schemas.microsoft.com/office/2006/metadata/properties" xmlns:ns3="4655c133-e14e-4d88-8fbc-c3b347145ec5" xmlns:ns4="64ced670-a384-4657-ba0f-fc07d30f5a44" targetNamespace="http://schemas.microsoft.com/office/2006/metadata/properties" ma:root="true" ma:fieldsID="57bbcf408f08a057afe345c662c6710b" ns3:_="" ns4:_="">
    <xsd:import namespace="4655c133-e14e-4d88-8fbc-c3b347145ec5"/>
    <xsd:import namespace="64ced670-a384-4657-ba0f-fc07d30f5a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5c133-e14e-4d88-8fbc-c3b347145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ed670-a384-4657-ba0f-fc07d30f5a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655c133-e14e-4d88-8fbc-c3b347145ec5" xsi:nil="true"/>
  </documentManagement>
</p:properties>
</file>

<file path=customXml/itemProps1.xml><?xml version="1.0" encoding="utf-8"?>
<ds:datastoreItem xmlns:ds="http://schemas.openxmlformats.org/officeDocument/2006/customXml" ds:itemID="{0AF924BD-E155-456F-8874-3DF0A1964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5c133-e14e-4d88-8fbc-c3b347145ec5"/>
    <ds:schemaRef ds:uri="64ced670-a384-4657-ba0f-fc07d30f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CC756F-6846-4853-B739-D1E4D8F118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8E63E9-C500-4BBC-B8AC-5EB0BD021AC7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4655c133-e14e-4d88-8fbc-c3b347145ec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4ced670-a384-4657-ba0f-fc07d30f5a4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Office Theme</vt:lpstr>
      <vt:lpstr>Surveillance sensitivity reporting rate of suspected* measles and rubella cases (last 12 months) at the global level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Sensibilidad del sistema de vigilancia epidemiológica: tasa de casos sospechosos de sarampión y rubeola (últimos 12 meses)</dc:title>
  <dc:creator>Bravo, Ms. Pamela (WDC)</dc:creator>
  <cp:lastModifiedBy>Pacis, Ms. Carmelita Lucia (WDC)</cp:lastModifiedBy>
  <cp:revision>6</cp:revision>
  <dcterms:created xsi:type="dcterms:W3CDTF">2023-05-15T16:14:49Z</dcterms:created>
  <dcterms:modified xsi:type="dcterms:W3CDTF">2023-05-15T21:37:55Z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0x0101007C69FE739999C447A76F1EF8B3FD66E4</vt:lpwstr>
  </property>
</Properties>
</file>