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0" autoAdjust="0"/>
    <p:restoredTop sz="89614" autoAdjust="0"/>
  </p:normalViewPr>
  <p:slideViewPr>
    <p:cSldViewPr snapToGrid="0">
      <p:cViewPr varScale="1">
        <p:scale>
          <a:sx n="91" d="100"/>
          <a:sy n="91" d="100"/>
        </p:scale>
        <p:origin x="76"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4156560805491364E-2"/>
          <c:y val="1.9231997081224063E-2"/>
          <c:w val="0.90773127543839649"/>
          <c:h val="0.81231913587175908"/>
        </c:manualLayout>
      </c:layout>
      <c:barChart>
        <c:barDir val="col"/>
        <c:grouping val="clustered"/>
        <c:varyColors val="0"/>
        <c:ser>
          <c:idx val="0"/>
          <c:order val="0"/>
          <c:tx>
            <c:strRef>
              <c:f>Sheet1!$B$1</c:f>
              <c:strCache>
                <c:ptCount val="1"/>
                <c:pt idx="0">
                  <c:v>2022</c:v>
                </c:pt>
              </c:strCache>
            </c:strRef>
          </c:tx>
          <c:spPr>
            <a:solidFill>
              <a:schemeClr val="accent5"/>
            </a:solidFill>
            <a:ln>
              <a:noFill/>
            </a:ln>
            <a:effectLst/>
            <a:scene3d>
              <a:camera prst="orthographicFront"/>
              <a:lightRig rig="threePt" dir="t"/>
            </a:scene3d>
            <a:sp3d>
              <a:bevelT/>
            </a:sp3d>
          </c:spPr>
          <c:invertIfNegative val="0"/>
          <c:cat>
            <c:strRef>
              <c:f>Sheet1!$A$2:$A$22</c:f>
              <c:strCache>
                <c:ptCount val="21"/>
                <c:pt idx="0">
                  <c:v>PRY</c:v>
                </c:pt>
                <c:pt idx="1">
                  <c:v>BRA</c:v>
                </c:pt>
                <c:pt idx="2">
                  <c:v>CUB</c:v>
                </c:pt>
                <c:pt idx="3">
                  <c:v>MEX</c:v>
                </c:pt>
                <c:pt idx="4">
                  <c:v>VEN</c:v>
                </c:pt>
                <c:pt idx="5">
                  <c:v>COL</c:v>
                </c:pt>
                <c:pt idx="6">
                  <c:v>SLV</c:v>
                </c:pt>
                <c:pt idx="7">
                  <c:v>ARG</c:v>
                </c:pt>
                <c:pt idx="8">
                  <c:v>GTM</c:v>
                </c:pt>
                <c:pt idx="9">
                  <c:v>HTI</c:v>
                </c:pt>
                <c:pt idx="10">
                  <c:v>DOM</c:v>
                </c:pt>
                <c:pt idx="11">
                  <c:v>PER</c:v>
                </c:pt>
                <c:pt idx="12">
                  <c:v>NIC</c:v>
                </c:pt>
                <c:pt idx="13">
                  <c:v>BOL</c:v>
                </c:pt>
                <c:pt idx="14">
                  <c:v>CAR</c:v>
                </c:pt>
                <c:pt idx="15">
                  <c:v>HND</c:v>
                </c:pt>
                <c:pt idx="16">
                  <c:v>CRI</c:v>
                </c:pt>
                <c:pt idx="17">
                  <c:v>PAN</c:v>
                </c:pt>
                <c:pt idx="18">
                  <c:v>CHL</c:v>
                </c:pt>
                <c:pt idx="19">
                  <c:v>ECU</c:v>
                </c:pt>
                <c:pt idx="20">
                  <c:v>URY</c:v>
                </c:pt>
              </c:strCache>
            </c:strRef>
          </c:cat>
          <c:val>
            <c:numRef>
              <c:f>Sheet1!$B$2:$B$22</c:f>
              <c:numCache>
                <c:formatCode>General</c:formatCode>
                <c:ptCount val="21"/>
                <c:pt idx="0">
                  <c:v>200</c:v>
                </c:pt>
                <c:pt idx="1">
                  <c:v>793</c:v>
                </c:pt>
                <c:pt idx="2">
                  <c:v>803</c:v>
                </c:pt>
                <c:pt idx="3">
                  <c:v>773</c:v>
                </c:pt>
                <c:pt idx="4">
                  <c:v>666</c:v>
                </c:pt>
                <c:pt idx="5">
                  <c:v>359</c:v>
                </c:pt>
                <c:pt idx="6">
                  <c:v>181</c:v>
                </c:pt>
                <c:pt idx="7">
                  <c:v>68</c:v>
                </c:pt>
                <c:pt idx="8">
                  <c:v>29</c:v>
                </c:pt>
                <c:pt idx="9">
                  <c:v>48</c:v>
                </c:pt>
                <c:pt idx="10">
                  <c:v>17</c:v>
                </c:pt>
                <c:pt idx="11">
                  <c:v>49</c:v>
                </c:pt>
                <c:pt idx="12">
                  <c:v>41</c:v>
                </c:pt>
                <c:pt idx="13">
                  <c:v>30</c:v>
                </c:pt>
                <c:pt idx="14">
                  <c:v>7</c:v>
                </c:pt>
                <c:pt idx="15">
                  <c:v>37</c:v>
                </c:pt>
                <c:pt idx="16">
                  <c:v>6</c:v>
                </c:pt>
                <c:pt idx="17">
                  <c:v>4</c:v>
                </c:pt>
                <c:pt idx="18">
                  <c:v>34</c:v>
                </c:pt>
                <c:pt idx="19">
                  <c:v>0</c:v>
                </c:pt>
              </c:numCache>
            </c:numRef>
          </c:val>
          <c:extLst>
            <c:ext xmlns:c16="http://schemas.microsoft.com/office/drawing/2014/chart" uri="{C3380CC4-5D6E-409C-BE32-E72D297353CC}">
              <c16:uniqueId val="{00000000-27AD-488D-A2FD-A8D771F3D511}"/>
            </c:ext>
          </c:extLst>
        </c:ser>
        <c:ser>
          <c:idx val="1"/>
          <c:order val="1"/>
          <c:tx>
            <c:strRef>
              <c:f>Sheet1!$C$1</c:f>
              <c:strCache>
                <c:ptCount val="1"/>
                <c:pt idx="0">
                  <c:v>2023</c:v>
                </c:pt>
              </c:strCache>
            </c:strRef>
          </c:tx>
          <c:spPr>
            <a:solidFill>
              <a:srgbClr val="FFC000"/>
            </a:solidFill>
            <a:ln>
              <a:noFill/>
            </a:ln>
            <a:effectLst/>
            <a:scene3d>
              <a:camera prst="orthographicFront"/>
              <a:lightRig rig="threePt" dir="t"/>
            </a:scene3d>
            <a:sp3d>
              <a:bevelT/>
            </a:sp3d>
          </c:spPr>
          <c:invertIfNegative val="0"/>
          <c:cat>
            <c:strRef>
              <c:f>Sheet1!$A$2:$A$22</c:f>
              <c:strCache>
                <c:ptCount val="21"/>
                <c:pt idx="0">
                  <c:v>PRY</c:v>
                </c:pt>
                <c:pt idx="1">
                  <c:v>BRA</c:v>
                </c:pt>
                <c:pt idx="2">
                  <c:v>CUB</c:v>
                </c:pt>
                <c:pt idx="3">
                  <c:v>MEX</c:v>
                </c:pt>
                <c:pt idx="4">
                  <c:v>VEN</c:v>
                </c:pt>
                <c:pt idx="5">
                  <c:v>COL</c:v>
                </c:pt>
                <c:pt idx="6">
                  <c:v>SLV</c:v>
                </c:pt>
                <c:pt idx="7">
                  <c:v>ARG</c:v>
                </c:pt>
                <c:pt idx="8">
                  <c:v>GTM</c:v>
                </c:pt>
                <c:pt idx="9">
                  <c:v>HTI</c:v>
                </c:pt>
                <c:pt idx="10">
                  <c:v>DOM</c:v>
                </c:pt>
                <c:pt idx="11">
                  <c:v>PER</c:v>
                </c:pt>
                <c:pt idx="12">
                  <c:v>NIC</c:v>
                </c:pt>
                <c:pt idx="13">
                  <c:v>BOL</c:v>
                </c:pt>
                <c:pt idx="14">
                  <c:v>CAR</c:v>
                </c:pt>
                <c:pt idx="15">
                  <c:v>HND</c:v>
                </c:pt>
                <c:pt idx="16">
                  <c:v>CRI</c:v>
                </c:pt>
                <c:pt idx="17">
                  <c:v>PAN</c:v>
                </c:pt>
                <c:pt idx="18">
                  <c:v>CHL</c:v>
                </c:pt>
                <c:pt idx="19">
                  <c:v>ECU</c:v>
                </c:pt>
                <c:pt idx="20">
                  <c:v>URY</c:v>
                </c:pt>
              </c:strCache>
            </c:strRef>
          </c:cat>
          <c:val>
            <c:numRef>
              <c:f>Sheet1!$C$2:$C$22</c:f>
              <c:numCache>
                <c:formatCode>General</c:formatCode>
                <c:ptCount val="21"/>
                <c:pt idx="0">
                  <c:v>1043</c:v>
                </c:pt>
                <c:pt idx="1">
                  <c:v>856</c:v>
                </c:pt>
                <c:pt idx="2">
                  <c:v>840</c:v>
                </c:pt>
                <c:pt idx="3">
                  <c:v>757</c:v>
                </c:pt>
                <c:pt idx="4">
                  <c:v>652</c:v>
                </c:pt>
                <c:pt idx="5">
                  <c:v>595</c:v>
                </c:pt>
                <c:pt idx="6">
                  <c:v>166</c:v>
                </c:pt>
                <c:pt idx="7">
                  <c:v>82</c:v>
                </c:pt>
                <c:pt idx="8">
                  <c:v>79</c:v>
                </c:pt>
                <c:pt idx="9">
                  <c:v>79</c:v>
                </c:pt>
                <c:pt idx="10">
                  <c:v>49</c:v>
                </c:pt>
                <c:pt idx="11">
                  <c:v>43</c:v>
                </c:pt>
                <c:pt idx="12">
                  <c:v>41</c:v>
                </c:pt>
                <c:pt idx="13">
                  <c:v>40</c:v>
                </c:pt>
                <c:pt idx="14">
                  <c:v>37</c:v>
                </c:pt>
                <c:pt idx="15">
                  <c:v>30</c:v>
                </c:pt>
                <c:pt idx="16">
                  <c:v>24</c:v>
                </c:pt>
                <c:pt idx="17">
                  <c:v>16</c:v>
                </c:pt>
                <c:pt idx="18">
                  <c:v>14</c:v>
                </c:pt>
                <c:pt idx="19">
                  <c:v>2</c:v>
                </c:pt>
              </c:numCache>
            </c:numRef>
          </c:val>
          <c:extLst>
            <c:ext xmlns:c16="http://schemas.microsoft.com/office/drawing/2014/chart" uri="{C3380CC4-5D6E-409C-BE32-E72D297353CC}">
              <c16:uniqueId val="{00000001-27AD-488D-A2FD-A8D771F3D511}"/>
            </c:ext>
          </c:extLst>
        </c:ser>
        <c:dLbls>
          <c:showLegendKey val="0"/>
          <c:showVal val="0"/>
          <c:showCatName val="0"/>
          <c:showSerName val="0"/>
          <c:showPercent val="0"/>
          <c:showBubbleSize val="0"/>
        </c:dLbls>
        <c:gapWidth val="77"/>
        <c:overlap val="-27"/>
        <c:axId val="1639568944"/>
        <c:axId val="1639563536"/>
      </c:barChart>
      <c:catAx>
        <c:axId val="1639568944"/>
        <c:scaling>
          <c:orientation val="minMax"/>
        </c:scaling>
        <c:delete val="0"/>
        <c:axPos val="b"/>
        <c:numFmt formatCode="General" sourceLinked="1"/>
        <c:majorTickMark val="out"/>
        <c:minorTickMark val="none"/>
        <c:tickLblPos val="low"/>
        <c:spPr>
          <a:noFill/>
          <a:ln w="9525" cap="flat" cmpd="sng" algn="ctr">
            <a:solidFill>
              <a:schemeClr val="tx1">
                <a:lumMod val="15000"/>
                <a:lumOff val="85000"/>
              </a:schemeClr>
            </a:solidFill>
            <a:round/>
          </a:ln>
          <a:effectLst/>
        </c:spPr>
        <c:txPr>
          <a:bodyPr rot="-3000000" spcFirstLastPara="1" vertOverflow="ellipsis"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639563536"/>
        <c:crosses val="autoZero"/>
        <c:auto val="1"/>
        <c:lblAlgn val="ctr"/>
        <c:lblOffset val="100"/>
        <c:tickLblSkip val="1"/>
        <c:noMultiLvlLbl val="0"/>
      </c:catAx>
      <c:valAx>
        <c:axId val="1639563536"/>
        <c:scaling>
          <c:orientation val="minMax"/>
        </c:scaling>
        <c:delete val="0"/>
        <c:axPos val="l"/>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sz="1330" b="0" i="0" u="none" strike="noStrike" kern="1200" baseline="0" dirty="0" err="1">
                    <a:solidFill>
                      <a:prstClr val="black">
                        <a:lumMod val="65000"/>
                        <a:lumOff val="35000"/>
                      </a:prstClr>
                    </a:solidFill>
                  </a:rPr>
                  <a:t>Número</a:t>
                </a:r>
                <a:r>
                  <a:rPr lang="en-US" sz="1330" b="0" i="0" u="none" strike="noStrike" kern="1200" baseline="0" dirty="0">
                    <a:solidFill>
                      <a:prstClr val="black">
                        <a:lumMod val="65000"/>
                        <a:lumOff val="35000"/>
                      </a:prstClr>
                    </a:solidFill>
                  </a:rPr>
                  <a:t> de </a:t>
                </a:r>
                <a:r>
                  <a:rPr lang="en-US" sz="1330" b="0" i="0" u="none" strike="noStrike" kern="1200" baseline="0" dirty="0" err="1">
                    <a:solidFill>
                      <a:prstClr val="black">
                        <a:lumMod val="65000"/>
                        <a:lumOff val="35000"/>
                      </a:prstClr>
                    </a:solidFill>
                  </a:rPr>
                  <a:t>casos</a:t>
                </a:r>
                <a:endParaRPr lang="en-US" sz="1330" b="0" i="0" u="none" strike="noStrike" kern="1200" baseline="0" dirty="0">
                  <a:solidFill>
                    <a:prstClr val="black">
                      <a:lumMod val="65000"/>
                      <a:lumOff val="35000"/>
                    </a:prstClr>
                  </a:solidFill>
                </a:endParaRP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out"/>
        <c:minorTickMark val="none"/>
        <c:tickLblPos val="nextTo"/>
        <c:spPr>
          <a:noFill/>
          <a:ln>
            <a:solidFill>
              <a:schemeClr val="bg1">
                <a:lumMod val="85000"/>
              </a:scheme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39568944"/>
        <c:crosses val="autoZero"/>
        <c:crossBetween val="between"/>
      </c:valAx>
      <c:dTable>
        <c:showHorzBorder val="1"/>
        <c:showVertBorder val="1"/>
        <c:showOutline val="1"/>
        <c:showKeys val="1"/>
        <c:spPr>
          <a:noFill/>
          <a:ln w="9525" cap="flat" cmpd="sng" algn="ctr">
            <a:solidFill>
              <a:schemeClr val="tx1">
                <a:lumMod val="15000"/>
                <a:lumOff val="85000"/>
              </a:schemeClr>
            </a:solidFill>
            <a:round/>
          </a:ln>
          <a:effectLst/>
        </c:spPr>
        <c:txPr>
          <a:bodyPr rot="0" spcFirstLastPara="1" vertOverflow="ellipsis" vert="horz" wrap="square" anchor="ctr" anchorCtr="1"/>
          <a:lstStyle/>
          <a:p>
            <a:pPr rtl="0">
              <a:defRPr sz="1197" b="0" i="0" u="none" strike="noStrike" kern="1200" baseline="0">
                <a:solidFill>
                  <a:schemeClr val="tx1">
                    <a:lumMod val="65000"/>
                    <a:lumOff val="35000"/>
                  </a:schemeClr>
                </a:solidFill>
                <a:latin typeface="+mn-lt"/>
                <a:ea typeface="+mn-ea"/>
                <a:cs typeface="+mn-cs"/>
              </a:defRPr>
            </a:pPr>
            <a:endParaRPr lang="en-US"/>
          </a:p>
        </c:txPr>
      </c:dTable>
      <c:spPr>
        <a:noFill/>
        <a:ln>
          <a:noFill/>
        </a:ln>
        <a:effectLst/>
      </c:spPr>
    </c:plotArea>
    <c:legend>
      <c:legendPos val="r"/>
      <c:layout>
        <c:manualLayout>
          <c:xMode val="edge"/>
          <c:yMode val="edge"/>
          <c:x val="0.70268873922141917"/>
          <c:y val="0.24077372438297326"/>
          <c:w val="0.11074151600366426"/>
          <c:h val="0.15777227743296973"/>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CC0A9-09AD-4209-9049-083B7F1F9136}" type="datetimeFigureOut">
              <a:rPr lang="en-US" smtClean="0"/>
              <a:t>6/2/2023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495364-D155-4236-B44D-C0910EB2C317}" type="slidenum">
              <a:rPr lang="en-US" smtClean="0"/>
              <a:t>‹#›</a:t>
            </a:fld>
            <a:endParaRPr lang="en-US"/>
          </a:p>
        </p:txBody>
      </p:sp>
    </p:spTree>
    <p:extLst>
      <p:ext uri="{BB962C8B-B14F-4D97-AF65-F5344CB8AC3E}">
        <p14:creationId xmlns:p14="http://schemas.microsoft.com/office/powerpoint/2010/main" val="1333112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s-ES" sz="1800" kern="100" dirty="0">
                <a:effectLst/>
                <a:latin typeface="Calibri" panose="020F0502020204030204" pitchFamily="34" charset="0"/>
                <a:ea typeface="Calibri" panose="020F0502020204030204" pitchFamily="34" charset="0"/>
                <a:cs typeface="Times New Roman" panose="02020603050405020304" pitchFamily="18" charset="0"/>
              </a:rPr>
              <a:t>En el 2023, se observa una diferencia de porcentajes positiva en 11 de los 20 países de América Latina más la subregión del Caribe Inglés, cuando se compara la notificación de casos sospechosos de sarampión y rubeola reportados durante las primeras 20 semanas epidemiológicas del 2022 y 2023.  Continuamos alentando a los países a incrementar la sensibilidad de los sistemas de vigilancia, para una oportuna notificación de los casos sospechosos, considerando la presencia de brotes endémicos por arbovirus (</a:t>
            </a:r>
            <a:r>
              <a:rPr lang="es-ES" sz="1800" kern="100" dirty="0" err="1">
                <a:effectLst/>
                <a:latin typeface="Calibri" panose="020F0502020204030204" pitchFamily="34" charset="0"/>
                <a:ea typeface="Calibri" panose="020F0502020204030204" pitchFamily="34" charset="0"/>
                <a:cs typeface="Times New Roman" panose="02020603050405020304" pitchFamily="18" charset="0"/>
              </a:rPr>
              <a:t>e.g</a:t>
            </a:r>
            <a:r>
              <a:rPr lang="es-ES" sz="1800" kern="100" dirty="0">
                <a:effectLst/>
                <a:latin typeface="Calibri" panose="020F0502020204030204" pitchFamily="34" charset="0"/>
                <a:ea typeface="Calibri" panose="020F0502020204030204" pitchFamily="34" charset="0"/>
                <a:cs typeface="Times New Roman" panose="02020603050405020304" pitchFamily="18" charset="0"/>
              </a:rPr>
              <a:t>., dengue).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A3495364-D155-4236-B44D-C0910EB2C317}" type="slidenum">
              <a:rPr lang="en-US" smtClean="0"/>
              <a:t>1</a:t>
            </a:fld>
            <a:endParaRPr lang="en-US"/>
          </a:p>
        </p:txBody>
      </p:sp>
    </p:spTree>
    <p:extLst>
      <p:ext uri="{BB962C8B-B14F-4D97-AF65-F5344CB8AC3E}">
        <p14:creationId xmlns:p14="http://schemas.microsoft.com/office/powerpoint/2010/main" val="33353656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11AE4-FD12-A3D4-84ED-FBD7C3968B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9EA06C6-F5D7-1F3D-EC74-C733435766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7DF59B1-4800-7508-FE80-590669E63CEE}"/>
              </a:ext>
            </a:extLst>
          </p:cNvPr>
          <p:cNvSpPr>
            <a:spLocks noGrp="1"/>
          </p:cNvSpPr>
          <p:nvPr>
            <p:ph type="dt" sz="half" idx="10"/>
          </p:nvPr>
        </p:nvSpPr>
        <p:spPr/>
        <p:txBody>
          <a:bodyPr/>
          <a:lstStyle/>
          <a:p>
            <a:fld id="{F1A31543-699B-462E-A55C-BB7D4E2701F2}" type="datetimeFigureOut">
              <a:rPr lang="en-US" smtClean="0"/>
              <a:t>6/2/2023</a:t>
            </a:fld>
            <a:endParaRPr lang="en-US"/>
          </a:p>
        </p:txBody>
      </p:sp>
      <p:sp>
        <p:nvSpPr>
          <p:cNvPr id="5" name="Footer Placeholder 4">
            <a:extLst>
              <a:ext uri="{FF2B5EF4-FFF2-40B4-BE49-F238E27FC236}">
                <a16:creationId xmlns:a16="http://schemas.microsoft.com/office/drawing/2014/main" id="{08441108-2224-0464-6035-D2B45E3260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231648-A417-4BAA-FCCF-1C379700E2BB}"/>
              </a:ext>
            </a:extLst>
          </p:cNvPr>
          <p:cNvSpPr>
            <a:spLocks noGrp="1"/>
          </p:cNvSpPr>
          <p:nvPr>
            <p:ph type="sldNum" sz="quarter" idx="12"/>
          </p:nvPr>
        </p:nvSpPr>
        <p:spPr/>
        <p:txBody>
          <a:bodyPr/>
          <a:lstStyle/>
          <a:p>
            <a:fld id="{EA4DFAA3-4810-4FFD-808F-2CDE3D835EFC}" type="slidenum">
              <a:rPr lang="en-US" smtClean="0"/>
              <a:t>‹#›</a:t>
            </a:fld>
            <a:endParaRPr lang="en-US"/>
          </a:p>
        </p:txBody>
      </p:sp>
    </p:spTree>
    <p:extLst>
      <p:ext uri="{BB962C8B-B14F-4D97-AF65-F5344CB8AC3E}">
        <p14:creationId xmlns:p14="http://schemas.microsoft.com/office/powerpoint/2010/main" val="4190955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43151-9C2A-E28C-02AD-F46DF56E106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1123742-FD5F-3AB1-6CEC-B18B150DDD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C06F6B-55BD-6C09-5C2C-22AFF06885CE}"/>
              </a:ext>
            </a:extLst>
          </p:cNvPr>
          <p:cNvSpPr>
            <a:spLocks noGrp="1"/>
          </p:cNvSpPr>
          <p:nvPr>
            <p:ph type="dt" sz="half" idx="10"/>
          </p:nvPr>
        </p:nvSpPr>
        <p:spPr/>
        <p:txBody>
          <a:bodyPr/>
          <a:lstStyle/>
          <a:p>
            <a:fld id="{F1A31543-699B-462E-A55C-BB7D4E2701F2}" type="datetimeFigureOut">
              <a:rPr lang="en-US" smtClean="0"/>
              <a:t>6/2/2023</a:t>
            </a:fld>
            <a:endParaRPr lang="en-US"/>
          </a:p>
        </p:txBody>
      </p:sp>
      <p:sp>
        <p:nvSpPr>
          <p:cNvPr id="5" name="Footer Placeholder 4">
            <a:extLst>
              <a:ext uri="{FF2B5EF4-FFF2-40B4-BE49-F238E27FC236}">
                <a16:creationId xmlns:a16="http://schemas.microsoft.com/office/drawing/2014/main" id="{2D09F74D-1B2D-DC49-88AB-AF23A0CA49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6E2457-B401-E0C7-63D4-DC9277F5E257}"/>
              </a:ext>
            </a:extLst>
          </p:cNvPr>
          <p:cNvSpPr>
            <a:spLocks noGrp="1"/>
          </p:cNvSpPr>
          <p:nvPr>
            <p:ph type="sldNum" sz="quarter" idx="12"/>
          </p:nvPr>
        </p:nvSpPr>
        <p:spPr/>
        <p:txBody>
          <a:bodyPr/>
          <a:lstStyle/>
          <a:p>
            <a:fld id="{EA4DFAA3-4810-4FFD-808F-2CDE3D835EFC}" type="slidenum">
              <a:rPr lang="en-US" smtClean="0"/>
              <a:t>‹#›</a:t>
            </a:fld>
            <a:endParaRPr lang="en-US"/>
          </a:p>
        </p:txBody>
      </p:sp>
    </p:spTree>
    <p:extLst>
      <p:ext uri="{BB962C8B-B14F-4D97-AF65-F5344CB8AC3E}">
        <p14:creationId xmlns:p14="http://schemas.microsoft.com/office/powerpoint/2010/main" val="2905755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908ADE-7C66-F7ED-7085-5AD6300352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6EC160A-A044-0154-926D-59C229693A5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AA7A05-6E90-3015-01D9-6674C6FB8181}"/>
              </a:ext>
            </a:extLst>
          </p:cNvPr>
          <p:cNvSpPr>
            <a:spLocks noGrp="1"/>
          </p:cNvSpPr>
          <p:nvPr>
            <p:ph type="dt" sz="half" idx="10"/>
          </p:nvPr>
        </p:nvSpPr>
        <p:spPr/>
        <p:txBody>
          <a:bodyPr/>
          <a:lstStyle/>
          <a:p>
            <a:fld id="{F1A31543-699B-462E-A55C-BB7D4E2701F2}" type="datetimeFigureOut">
              <a:rPr lang="en-US" smtClean="0"/>
              <a:t>6/2/2023</a:t>
            </a:fld>
            <a:endParaRPr lang="en-US"/>
          </a:p>
        </p:txBody>
      </p:sp>
      <p:sp>
        <p:nvSpPr>
          <p:cNvPr id="5" name="Footer Placeholder 4">
            <a:extLst>
              <a:ext uri="{FF2B5EF4-FFF2-40B4-BE49-F238E27FC236}">
                <a16:creationId xmlns:a16="http://schemas.microsoft.com/office/drawing/2014/main" id="{439FA396-2215-6107-DDF1-3861904812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DCAFF7-1E62-1580-522E-A936C1239BEB}"/>
              </a:ext>
            </a:extLst>
          </p:cNvPr>
          <p:cNvSpPr>
            <a:spLocks noGrp="1"/>
          </p:cNvSpPr>
          <p:nvPr>
            <p:ph type="sldNum" sz="quarter" idx="12"/>
          </p:nvPr>
        </p:nvSpPr>
        <p:spPr/>
        <p:txBody>
          <a:bodyPr/>
          <a:lstStyle/>
          <a:p>
            <a:fld id="{EA4DFAA3-4810-4FFD-808F-2CDE3D835EFC}" type="slidenum">
              <a:rPr lang="en-US" smtClean="0"/>
              <a:t>‹#›</a:t>
            </a:fld>
            <a:endParaRPr lang="en-US"/>
          </a:p>
        </p:txBody>
      </p:sp>
    </p:spTree>
    <p:extLst>
      <p:ext uri="{BB962C8B-B14F-4D97-AF65-F5344CB8AC3E}">
        <p14:creationId xmlns:p14="http://schemas.microsoft.com/office/powerpoint/2010/main" val="18029287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D02D9-34E9-3743-046B-847CCA046E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A7CED7-606E-4A47-9073-4199200986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1F59F0-71D0-4C51-25C1-18CDC38BF2B1}"/>
              </a:ext>
            </a:extLst>
          </p:cNvPr>
          <p:cNvSpPr>
            <a:spLocks noGrp="1"/>
          </p:cNvSpPr>
          <p:nvPr>
            <p:ph type="dt" sz="half" idx="10"/>
          </p:nvPr>
        </p:nvSpPr>
        <p:spPr/>
        <p:txBody>
          <a:bodyPr/>
          <a:lstStyle/>
          <a:p>
            <a:fld id="{F1A31543-699B-462E-A55C-BB7D4E2701F2}" type="datetimeFigureOut">
              <a:rPr lang="en-US" smtClean="0"/>
              <a:t>6/2/2023</a:t>
            </a:fld>
            <a:endParaRPr lang="en-US"/>
          </a:p>
        </p:txBody>
      </p:sp>
      <p:sp>
        <p:nvSpPr>
          <p:cNvPr id="5" name="Footer Placeholder 4">
            <a:extLst>
              <a:ext uri="{FF2B5EF4-FFF2-40B4-BE49-F238E27FC236}">
                <a16:creationId xmlns:a16="http://schemas.microsoft.com/office/drawing/2014/main" id="{C942A2E2-3A45-CB7D-74A2-E833E8D997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02517F-A95A-A2AC-E284-26D594E5F22E}"/>
              </a:ext>
            </a:extLst>
          </p:cNvPr>
          <p:cNvSpPr>
            <a:spLocks noGrp="1"/>
          </p:cNvSpPr>
          <p:nvPr>
            <p:ph type="sldNum" sz="quarter" idx="12"/>
          </p:nvPr>
        </p:nvSpPr>
        <p:spPr/>
        <p:txBody>
          <a:bodyPr/>
          <a:lstStyle/>
          <a:p>
            <a:fld id="{EA4DFAA3-4810-4FFD-808F-2CDE3D835EFC}" type="slidenum">
              <a:rPr lang="en-US" smtClean="0"/>
              <a:t>‹#›</a:t>
            </a:fld>
            <a:endParaRPr lang="en-US"/>
          </a:p>
        </p:txBody>
      </p:sp>
    </p:spTree>
    <p:extLst>
      <p:ext uri="{BB962C8B-B14F-4D97-AF65-F5344CB8AC3E}">
        <p14:creationId xmlns:p14="http://schemas.microsoft.com/office/powerpoint/2010/main" val="1106112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CDB85-D587-ABC7-4982-147D03C954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744CB7-5AA5-F0FA-3FA7-20BFC9905C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7BF1159-68C0-6B8C-7657-A6606CF1E33D}"/>
              </a:ext>
            </a:extLst>
          </p:cNvPr>
          <p:cNvSpPr>
            <a:spLocks noGrp="1"/>
          </p:cNvSpPr>
          <p:nvPr>
            <p:ph type="dt" sz="half" idx="10"/>
          </p:nvPr>
        </p:nvSpPr>
        <p:spPr/>
        <p:txBody>
          <a:bodyPr/>
          <a:lstStyle/>
          <a:p>
            <a:fld id="{F1A31543-699B-462E-A55C-BB7D4E2701F2}" type="datetimeFigureOut">
              <a:rPr lang="en-US" smtClean="0"/>
              <a:t>6/2/2023</a:t>
            </a:fld>
            <a:endParaRPr lang="en-US"/>
          </a:p>
        </p:txBody>
      </p:sp>
      <p:sp>
        <p:nvSpPr>
          <p:cNvPr id="5" name="Footer Placeholder 4">
            <a:extLst>
              <a:ext uri="{FF2B5EF4-FFF2-40B4-BE49-F238E27FC236}">
                <a16:creationId xmlns:a16="http://schemas.microsoft.com/office/drawing/2014/main" id="{EA704D77-E412-BC1E-A0B6-E3882EF5D8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499B8D-AA4B-B4B3-41FC-96B4AEDEB989}"/>
              </a:ext>
            </a:extLst>
          </p:cNvPr>
          <p:cNvSpPr>
            <a:spLocks noGrp="1"/>
          </p:cNvSpPr>
          <p:nvPr>
            <p:ph type="sldNum" sz="quarter" idx="12"/>
          </p:nvPr>
        </p:nvSpPr>
        <p:spPr/>
        <p:txBody>
          <a:bodyPr/>
          <a:lstStyle/>
          <a:p>
            <a:fld id="{EA4DFAA3-4810-4FFD-808F-2CDE3D835EFC}" type="slidenum">
              <a:rPr lang="en-US" smtClean="0"/>
              <a:t>‹#›</a:t>
            </a:fld>
            <a:endParaRPr lang="en-US"/>
          </a:p>
        </p:txBody>
      </p:sp>
    </p:spTree>
    <p:extLst>
      <p:ext uri="{BB962C8B-B14F-4D97-AF65-F5344CB8AC3E}">
        <p14:creationId xmlns:p14="http://schemas.microsoft.com/office/powerpoint/2010/main" val="464375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D4772-00ED-57D0-2824-F65E648DBA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B12D081-CE7C-E736-B966-E0016B105CE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86B3CDE-AF38-5944-F569-84AE0FFD7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57F89D-8454-281E-B6AD-2FF3822A9EA3}"/>
              </a:ext>
            </a:extLst>
          </p:cNvPr>
          <p:cNvSpPr>
            <a:spLocks noGrp="1"/>
          </p:cNvSpPr>
          <p:nvPr>
            <p:ph type="dt" sz="half" idx="10"/>
          </p:nvPr>
        </p:nvSpPr>
        <p:spPr/>
        <p:txBody>
          <a:bodyPr/>
          <a:lstStyle/>
          <a:p>
            <a:fld id="{F1A31543-699B-462E-A55C-BB7D4E2701F2}" type="datetimeFigureOut">
              <a:rPr lang="en-US" smtClean="0"/>
              <a:t>6/2/2023</a:t>
            </a:fld>
            <a:endParaRPr lang="en-US"/>
          </a:p>
        </p:txBody>
      </p:sp>
      <p:sp>
        <p:nvSpPr>
          <p:cNvPr id="6" name="Footer Placeholder 5">
            <a:extLst>
              <a:ext uri="{FF2B5EF4-FFF2-40B4-BE49-F238E27FC236}">
                <a16:creationId xmlns:a16="http://schemas.microsoft.com/office/drawing/2014/main" id="{797FB831-0DF9-89E0-23E3-BBECF922E1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F2505C-854A-D26E-45D8-45545163B4FD}"/>
              </a:ext>
            </a:extLst>
          </p:cNvPr>
          <p:cNvSpPr>
            <a:spLocks noGrp="1"/>
          </p:cNvSpPr>
          <p:nvPr>
            <p:ph type="sldNum" sz="quarter" idx="12"/>
          </p:nvPr>
        </p:nvSpPr>
        <p:spPr/>
        <p:txBody>
          <a:bodyPr/>
          <a:lstStyle/>
          <a:p>
            <a:fld id="{EA4DFAA3-4810-4FFD-808F-2CDE3D835EFC}" type="slidenum">
              <a:rPr lang="en-US" smtClean="0"/>
              <a:t>‹#›</a:t>
            </a:fld>
            <a:endParaRPr lang="en-US"/>
          </a:p>
        </p:txBody>
      </p:sp>
    </p:spTree>
    <p:extLst>
      <p:ext uri="{BB962C8B-B14F-4D97-AF65-F5344CB8AC3E}">
        <p14:creationId xmlns:p14="http://schemas.microsoft.com/office/powerpoint/2010/main" val="2706770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0F6C9-1816-CC42-99BD-416436D677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3DF9A0-0CA5-9D5D-4600-F970E657A6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AA4151-A158-165D-B630-499DD05AF0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3570FA5-E9F0-B158-58A2-8A4337EA60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694D1E7-E5B6-EA2D-D1EF-DBCA67AC46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5F32AC-E649-A125-B68F-B5441AEFC0B4}"/>
              </a:ext>
            </a:extLst>
          </p:cNvPr>
          <p:cNvSpPr>
            <a:spLocks noGrp="1"/>
          </p:cNvSpPr>
          <p:nvPr>
            <p:ph type="dt" sz="half" idx="10"/>
          </p:nvPr>
        </p:nvSpPr>
        <p:spPr/>
        <p:txBody>
          <a:bodyPr/>
          <a:lstStyle/>
          <a:p>
            <a:fld id="{F1A31543-699B-462E-A55C-BB7D4E2701F2}" type="datetimeFigureOut">
              <a:rPr lang="en-US" smtClean="0"/>
              <a:t>6/2/2023</a:t>
            </a:fld>
            <a:endParaRPr lang="en-US"/>
          </a:p>
        </p:txBody>
      </p:sp>
      <p:sp>
        <p:nvSpPr>
          <p:cNvPr id="8" name="Footer Placeholder 7">
            <a:extLst>
              <a:ext uri="{FF2B5EF4-FFF2-40B4-BE49-F238E27FC236}">
                <a16:creationId xmlns:a16="http://schemas.microsoft.com/office/drawing/2014/main" id="{D94848C8-AB9D-A78F-F456-6FA4B94B35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38B920-8BE3-1706-B5C6-DAF5962604AE}"/>
              </a:ext>
            </a:extLst>
          </p:cNvPr>
          <p:cNvSpPr>
            <a:spLocks noGrp="1"/>
          </p:cNvSpPr>
          <p:nvPr>
            <p:ph type="sldNum" sz="quarter" idx="12"/>
          </p:nvPr>
        </p:nvSpPr>
        <p:spPr/>
        <p:txBody>
          <a:bodyPr/>
          <a:lstStyle/>
          <a:p>
            <a:fld id="{EA4DFAA3-4810-4FFD-808F-2CDE3D835EFC}" type="slidenum">
              <a:rPr lang="en-US" smtClean="0"/>
              <a:t>‹#›</a:t>
            </a:fld>
            <a:endParaRPr lang="en-US"/>
          </a:p>
        </p:txBody>
      </p:sp>
    </p:spTree>
    <p:extLst>
      <p:ext uri="{BB962C8B-B14F-4D97-AF65-F5344CB8AC3E}">
        <p14:creationId xmlns:p14="http://schemas.microsoft.com/office/powerpoint/2010/main" val="3855155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7DD50-B365-8BFC-83E7-3ADA2E8F40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8E991D-79D3-AFDB-B4D3-F5AE2EB734A3}"/>
              </a:ext>
            </a:extLst>
          </p:cNvPr>
          <p:cNvSpPr>
            <a:spLocks noGrp="1"/>
          </p:cNvSpPr>
          <p:nvPr>
            <p:ph type="dt" sz="half" idx="10"/>
          </p:nvPr>
        </p:nvSpPr>
        <p:spPr/>
        <p:txBody>
          <a:bodyPr/>
          <a:lstStyle/>
          <a:p>
            <a:fld id="{F1A31543-699B-462E-A55C-BB7D4E2701F2}" type="datetimeFigureOut">
              <a:rPr lang="en-US" smtClean="0"/>
              <a:t>6/2/2023</a:t>
            </a:fld>
            <a:endParaRPr lang="en-US"/>
          </a:p>
        </p:txBody>
      </p:sp>
      <p:sp>
        <p:nvSpPr>
          <p:cNvPr id="4" name="Footer Placeholder 3">
            <a:extLst>
              <a:ext uri="{FF2B5EF4-FFF2-40B4-BE49-F238E27FC236}">
                <a16:creationId xmlns:a16="http://schemas.microsoft.com/office/drawing/2014/main" id="{D6A65ADC-F224-9326-9BFA-43CAF93BC4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DEC57B-797F-9A9F-FC6C-089C5E07C2C6}"/>
              </a:ext>
            </a:extLst>
          </p:cNvPr>
          <p:cNvSpPr>
            <a:spLocks noGrp="1"/>
          </p:cNvSpPr>
          <p:nvPr>
            <p:ph type="sldNum" sz="quarter" idx="12"/>
          </p:nvPr>
        </p:nvSpPr>
        <p:spPr/>
        <p:txBody>
          <a:bodyPr/>
          <a:lstStyle/>
          <a:p>
            <a:fld id="{EA4DFAA3-4810-4FFD-808F-2CDE3D835EFC}" type="slidenum">
              <a:rPr lang="en-US" smtClean="0"/>
              <a:t>‹#›</a:t>
            </a:fld>
            <a:endParaRPr lang="en-US"/>
          </a:p>
        </p:txBody>
      </p:sp>
    </p:spTree>
    <p:extLst>
      <p:ext uri="{BB962C8B-B14F-4D97-AF65-F5344CB8AC3E}">
        <p14:creationId xmlns:p14="http://schemas.microsoft.com/office/powerpoint/2010/main" val="147663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F33093B-BCEB-A052-7E8A-C809A8E3E05D}"/>
              </a:ext>
            </a:extLst>
          </p:cNvPr>
          <p:cNvSpPr>
            <a:spLocks noGrp="1"/>
          </p:cNvSpPr>
          <p:nvPr>
            <p:ph type="dt" sz="half" idx="10"/>
          </p:nvPr>
        </p:nvSpPr>
        <p:spPr/>
        <p:txBody>
          <a:bodyPr/>
          <a:lstStyle/>
          <a:p>
            <a:fld id="{F1A31543-699B-462E-A55C-BB7D4E2701F2}" type="datetimeFigureOut">
              <a:rPr lang="en-US" smtClean="0"/>
              <a:t>6/2/2023</a:t>
            </a:fld>
            <a:endParaRPr lang="en-US"/>
          </a:p>
        </p:txBody>
      </p:sp>
      <p:sp>
        <p:nvSpPr>
          <p:cNvPr id="3" name="Footer Placeholder 2">
            <a:extLst>
              <a:ext uri="{FF2B5EF4-FFF2-40B4-BE49-F238E27FC236}">
                <a16:creationId xmlns:a16="http://schemas.microsoft.com/office/drawing/2014/main" id="{47BE3333-D0FE-4357-AFB7-28D701EB1A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65719D1-9486-4977-B4E3-DA1A60592A48}"/>
              </a:ext>
            </a:extLst>
          </p:cNvPr>
          <p:cNvSpPr>
            <a:spLocks noGrp="1"/>
          </p:cNvSpPr>
          <p:nvPr>
            <p:ph type="sldNum" sz="quarter" idx="12"/>
          </p:nvPr>
        </p:nvSpPr>
        <p:spPr/>
        <p:txBody>
          <a:bodyPr/>
          <a:lstStyle/>
          <a:p>
            <a:fld id="{EA4DFAA3-4810-4FFD-808F-2CDE3D835EFC}" type="slidenum">
              <a:rPr lang="en-US" smtClean="0"/>
              <a:t>‹#›</a:t>
            </a:fld>
            <a:endParaRPr lang="en-US"/>
          </a:p>
        </p:txBody>
      </p:sp>
    </p:spTree>
    <p:extLst>
      <p:ext uri="{BB962C8B-B14F-4D97-AF65-F5344CB8AC3E}">
        <p14:creationId xmlns:p14="http://schemas.microsoft.com/office/powerpoint/2010/main" val="848068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8FF4B-759E-932D-4F5D-AC98F975FE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DC1A1E-E641-33CE-05D1-1B27574A8BD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D507C3-4747-4E19-4CFD-FD82BE924D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2F4583-9DBD-CF20-AD6A-EF678B4D1253}"/>
              </a:ext>
            </a:extLst>
          </p:cNvPr>
          <p:cNvSpPr>
            <a:spLocks noGrp="1"/>
          </p:cNvSpPr>
          <p:nvPr>
            <p:ph type="dt" sz="half" idx="10"/>
          </p:nvPr>
        </p:nvSpPr>
        <p:spPr/>
        <p:txBody>
          <a:bodyPr/>
          <a:lstStyle/>
          <a:p>
            <a:fld id="{F1A31543-699B-462E-A55C-BB7D4E2701F2}" type="datetimeFigureOut">
              <a:rPr lang="en-US" smtClean="0"/>
              <a:t>6/2/2023</a:t>
            </a:fld>
            <a:endParaRPr lang="en-US"/>
          </a:p>
        </p:txBody>
      </p:sp>
      <p:sp>
        <p:nvSpPr>
          <p:cNvPr id="6" name="Footer Placeholder 5">
            <a:extLst>
              <a:ext uri="{FF2B5EF4-FFF2-40B4-BE49-F238E27FC236}">
                <a16:creationId xmlns:a16="http://schemas.microsoft.com/office/drawing/2014/main" id="{DC909D00-3EFE-D3A3-B9FD-F87479F334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0C938E-DBA5-97F6-E769-A2C3FFD991D5}"/>
              </a:ext>
            </a:extLst>
          </p:cNvPr>
          <p:cNvSpPr>
            <a:spLocks noGrp="1"/>
          </p:cNvSpPr>
          <p:nvPr>
            <p:ph type="sldNum" sz="quarter" idx="12"/>
          </p:nvPr>
        </p:nvSpPr>
        <p:spPr/>
        <p:txBody>
          <a:bodyPr/>
          <a:lstStyle/>
          <a:p>
            <a:fld id="{EA4DFAA3-4810-4FFD-808F-2CDE3D835EFC}" type="slidenum">
              <a:rPr lang="en-US" smtClean="0"/>
              <a:t>‹#›</a:t>
            </a:fld>
            <a:endParaRPr lang="en-US"/>
          </a:p>
        </p:txBody>
      </p:sp>
    </p:spTree>
    <p:extLst>
      <p:ext uri="{BB962C8B-B14F-4D97-AF65-F5344CB8AC3E}">
        <p14:creationId xmlns:p14="http://schemas.microsoft.com/office/powerpoint/2010/main" val="2207183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1ECF3-E0E9-B6A1-30CA-56741A3BFA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486E68-D872-7708-DA60-575801B693E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10B3B1-A470-642C-A9EC-37B7FDCD27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B4C17E-445F-B68B-FF6F-BD49F40F5222}"/>
              </a:ext>
            </a:extLst>
          </p:cNvPr>
          <p:cNvSpPr>
            <a:spLocks noGrp="1"/>
          </p:cNvSpPr>
          <p:nvPr>
            <p:ph type="dt" sz="half" idx="10"/>
          </p:nvPr>
        </p:nvSpPr>
        <p:spPr/>
        <p:txBody>
          <a:bodyPr/>
          <a:lstStyle/>
          <a:p>
            <a:fld id="{F1A31543-699B-462E-A55C-BB7D4E2701F2}" type="datetimeFigureOut">
              <a:rPr lang="en-US" smtClean="0"/>
              <a:t>6/2/2023</a:t>
            </a:fld>
            <a:endParaRPr lang="en-US"/>
          </a:p>
        </p:txBody>
      </p:sp>
      <p:sp>
        <p:nvSpPr>
          <p:cNvPr id="6" name="Footer Placeholder 5">
            <a:extLst>
              <a:ext uri="{FF2B5EF4-FFF2-40B4-BE49-F238E27FC236}">
                <a16:creationId xmlns:a16="http://schemas.microsoft.com/office/drawing/2014/main" id="{742EDF1B-C110-2F4F-AA61-F0D6FD3C484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B1DB18-ECDB-EF20-C6CE-4922460EF37B}"/>
              </a:ext>
            </a:extLst>
          </p:cNvPr>
          <p:cNvSpPr>
            <a:spLocks noGrp="1"/>
          </p:cNvSpPr>
          <p:nvPr>
            <p:ph type="sldNum" sz="quarter" idx="12"/>
          </p:nvPr>
        </p:nvSpPr>
        <p:spPr/>
        <p:txBody>
          <a:bodyPr/>
          <a:lstStyle/>
          <a:p>
            <a:fld id="{EA4DFAA3-4810-4FFD-808F-2CDE3D835EFC}" type="slidenum">
              <a:rPr lang="en-US" smtClean="0"/>
              <a:t>‹#›</a:t>
            </a:fld>
            <a:endParaRPr lang="en-US"/>
          </a:p>
        </p:txBody>
      </p:sp>
    </p:spTree>
    <p:extLst>
      <p:ext uri="{BB962C8B-B14F-4D97-AF65-F5344CB8AC3E}">
        <p14:creationId xmlns:p14="http://schemas.microsoft.com/office/powerpoint/2010/main" val="2018173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FF2F26-2EB1-73AF-0628-6FDCF62B2D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1C455C6-A453-A9DF-A940-B1CB9F7CB0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75484D-EC35-4221-2B65-232CF8D8FA3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A31543-699B-462E-A55C-BB7D4E2701F2}" type="datetimeFigureOut">
              <a:rPr lang="en-US" smtClean="0"/>
              <a:t>6/2/2023</a:t>
            </a:fld>
            <a:endParaRPr lang="en-US"/>
          </a:p>
        </p:txBody>
      </p:sp>
      <p:sp>
        <p:nvSpPr>
          <p:cNvPr id="5" name="Footer Placeholder 4">
            <a:extLst>
              <a:ext uri="{FF2B5EF4-FFF2-40B4-BE49-F238E27FC236}">
                <a16:creationId xmlns:a16="http://schemas.microsoft.com/office/drawing/2014/main" id="{B107B2C3-B6C9-52BA-BE1C-C863263119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A7CE54-C332-4A4A-5109-D934B47CE7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4DFAA3-4810-4FFD-808F-2CDE3D835EFC}" type="slidenum">
              <a:rPr lang="en-US" smtClean="0"/>
              <a:t>‹#›</a:t>
            </a:fld>
            <a:endParaRPr lang="en-US"/>
          </a:p>
        </p:txBody>
      </p:sp>
    </p:spTree>
    <p:extLst>
      <p:ext uri="{BB962C8B-B14F-4D97-AF65-F5344CB8AC3E}">
        <p14:creationId xmlns:p14="http://schemas.microsoft.com/office/powerpoint/2010/main" val="37496348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paho.org/es/documentos/boletin-semanal-sarampionrubeola-20-21-mayo-202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C07248ED-FAAB-162D-3161-77AC6C10DC6B}"/>
              </a:ext>
            </a:extLst>
          </p:cNvPr>
          <p:cNvSpPr txBox="1"/>
          <p:nvPr/>
        </p:nvSpPr>
        <p:spPr>
          <a:xfrm>
            <a:off x="461758" y="122853"/>
            <a:ext cx="11268484" cy="1172629"/>
          </a:xfrm>
          <a:prstGeom prst="rect">
            <a:avLst/>
          </a:prstGeom>
          <a:noFill/>
        </p:spPr>
        <p:txBody>
          <a:bodyPr wrap="square" rtlCol="0">
            <a:spAutoFit/>
          </a:bodyPr>
          <a:lstStyle/>
          <a:p>
            <a:pPr marL="0" marR="0" lvl="0" indent="0" algn="ctr" defTabSz="829178" rtl="0" eaLnBrk="1" fontAlgn="base" latinLnBrk="0" hangingPunct="1">
              <a:lnSpc>
                <a:spcPct val="90000"/>
              </a:lnSpc>
              <a:spcBef>
                <a:spcPct val="0"/>
              </a:spcBef>
              <a:spcAft>
                <a:spcPct val="0"/>
              </a:spcAft>
              <a:buClrTx/>
              <a:buSzTx/>
              <a:buFontTx/>
              <a:buNone/>
              <a:tabLst/>
              <a:defRPr/>
            </a:pPr>
            <a:r>
              <a:rPr kumimoji="0" lang="es-ES" sz="2600" b="1" i="0" u="none" strike="noStrike" kern="1200" cap="none" spc="0" normalizeH="0" baseline="0" noProof="0" dirty="0">
                <a:ln>
                  <a:noFill/>
                </a:ln>
                <a:solidFill>
                  <a:srgbClr val="4472C4"/>
                </a:solidFill>
                <a:effectLst/>
                <a:uLnTx/>
                <a:uFillTx/>
                <a:latin typeface="Ebrima" panose="02000000000000000000" pitchFamily="2" charset="0"/>
                <a:ea typeface="Ebrima" panose="02000000000000000000" pitchFamily="2" charset="0"/>
                <a:cs typeface="Ebrima" panose="02000000000000000000" pitchFamily="2" charset="0"/>
              </a:rPr>
              <a:t>Número de </a:t>
            </a:r>
            <a:r>
              <a:rPr kumimoji="0" lang="es-ES" sz="2600" b="1" i="0" u="none" strike="noStrike" kern="1200" cap="none" spc="0" normalizeH="0" baseline="0" noProof="0" dirty="0">
                <a:ln>
                  <a:noFill/>
                </a:ln>
                <a:solidFill>
                  <a:schemeClr val="accent2"/>
                </a:solidFill>
                <a:effectLst/>
                <a:uLnTx/>
                <a:uFillTx/>
                <a:latin typeface="Ebrima" panose="02000000000000000000" pitchFamily="2" charset="0"/>
                <a:ea typeface="Ebrima" panose="02000000000000000000" pitchFamily="2" charset="0"/>
                <a:cs typeface="Ebrima" panose="02000000000000000000" pitchFamily="2" charset="0"/>
              </a:rPr>
              <a:t>casos sospechosos </a:t>
            </a:r>
            <a:r>
              <a:rPr kumimoji="0" lang="es-ES" sz="2600" b="1" i="0" u="none" strike="noStrike" kern="1200" cap="none" spc="0" normalizeH="0" baseline="0" noProof="0" dirty="0">
                <a:ln>
                  <a:noFill/>
                </a:ln>
                <a:solidFill>
                  <a:srgbClr val="4472C4"/>
                </a:solidFill>
                <a:effectLst/>
                <a:uLnTx/>
                <a:uFillTx/>
                <a:latin typeface="Ebrima" panose="02000000000000000000" pitchFamily="2" charset="0"/>
                <a:ea typeface="Ebrima" panose="02000000000000000000" pitchFamily="2" charset="0"/>
                <a:cs typeface="Ebrima" panose="02000000000000000000" pitchFamily="2" charset="0"/>
              </a:rPr>
              <a:t>de sarampión y rubeola notificados</a:t>
            </a:r>
          </a:p>
          <a:p>
            <a:pPr marL="0" marR="0" lvl="0" indent="0" algn="ctr" defTabSz="829178" rtl="0" eaLnBrk="1" fontAlgn="base" latinLnBrk="0" hangingPunct="1">
              <a:lnSpc>
                <a:spcPct val="90000"/>
              </a:lnSpc>
              <a:spcBef>
                <a:spcPct val="0"/>
              </a:spcBef>
              <a:spcAft>
                <a:spcPct val="0"/>
              </a:spcAft>
              <a:buClrTx/>
              <a:buSzTx/>
              <a:buFontTx/>
              <a:buNone/>
              <a:tabLst/>
              <a:defRPr/>
            </a:pPr>
            <a:r>
              <a:rPr kumimoji="0" lang="es-ES" sz="2600" b="1" i="0" u="none" strike="noStrike" kern="1200" cap="none" spc="0" normalizeH="0" baseline="0" noProof="0" dirty="0">
                <a:ln>
                  <a:noFill/>
                </a:ln>
                <a:solidFill>
                  <a:srgbClr val="4472C4"/>
                </a:solidFill>
                <a:effectLst/>
                <a:uLnTx/>
                <a:uFillTx/>
                <a:latin typeface="Ebrima" panose="02000000000000000000" pitchFamily="2" charset="0"/>
                <a:ea typeface="Ebrima" panose="02000000000000000000" pitchFamily="2" charset="0"/>
                <a:cs typeface="Ebrima" panose="02000000000000000000" pitchFamily="2" charset="0"/>
              </a:rPr>
              <a:t>en las primeras </a:t>
            </a:r>
            <a:r>
              <a:rPr kumimoji="0" lang="es-ES" sz="2600" b="1" i="0" u="none" strike="noStrike" kern="1200" cap="none" spc="0" normalizeH="0" baseline="0" noProof="0" dirty="0">
                <a:ln>
                  <a:noFill/>
                </a:ln>
                <a:solidFill>
                  <a:schemeClr val="accent2"/>
                </a:solidFill>
                <a:effectLst/>
                <a:uLnTx/>
                <a:uFillTx/>
                <a:latin typeface="Ebrima" panose="02000000000000000000" pitchFamily="2" charset="0"/>
                <a:ea typeface="Ebrima" panose="02000000000000000000" pitchFamily="2" charset="0"/>
                <a:cs typeface="Ebrima" panose="02000000000000000000" pitchFamily="2" charset="0"/>
              </a:rPr>
              <a:t>20 semanas epidemiológicas</a:t>
            </a:r>
            <a:r>
              <a:rPr kumimoji="0" lang="es-ES" sz="2600" b="1" i="0" u="none" strike="noStrike" kern="1200" cap="none" spc="0" normalizeH="0" baseline="0" noProof="0" dirty="0">
                <a:ln>
                  <a:noFill/>
                </a:ln>
                <a:solidFill>
                  <a:srgbClr val="4472C4"/>
                </a:solidFill>
                <a:effectLst/>
                <a:uLnTx/>
                <a:uFillTx/>
                <a:latin typeface="Ebrima" panose="02000000000000000000" pitchFamily="2" charset="0"/>
                <a:ea typeface="Ebrima" panose="02000000000000000000" pitchFamily="2" charset="0"/>
                <a:cs typeface="Ebrima" panose="02000000000000000000" pitchFamily="2" charset="0"/>
              </a:rPr>
              <a:t>,</a:t>
            </a:r>
          </a:p>
          <a:p>
            <a:pPr marL="0" marR="0" lvl="0" indent="0" algn="ctr" defTabSz="829178" rtl="0" eaLnBrk="1" fontAlgn="base" latinLnBrk="0" hangingPunct="1">
              <a:lnSpc>
                <a:spcPct val="90000"/>
              </a:lnSpc>
              <a:spcBef>
                <a:spcPct val="0"/>
              </a:spcBef>
              <a:spcAft>
                <a:spcPct val="0"/>
              </a:spcAft>
              <a:buClrTx/>
              <a:buSzTx/>
              <a:buFontTx/>
              <a:buNone/>
              <a:tabLst/>
              <a:defRPr/>
            </a:pPr>
            <a:r>
              <a:rPr kumimoji="0" lang="es-ES" sz="2600" b="1" i="0" u="none" strike="noStrike" kern="1200" cap="none" spc="0" normalizeH="0" baseline="0" noProof="0" dirty="0">
                <a:ln>
                  <a:noFill/>
                </a:ln>
                <a:solidFill>
                  <a:schemeClr val="accent2"/>
                </a:solidFill>
                <a:effectLst/>
                <a:uLnTx/>
                <a:uFillTx/>
                <a:latin typeface="Ebrima" panose="02000000000000000000" pitchFamily="2" charset="0"/>
                <a:ea typeface="Ebrima" panose="02000000000000000000" pitchFamily="2" charset="0"/>
                <a:cs typeface="Ebrima" panose="02000000000000000000" pitchFamily="2" charset="0"/>
              </a:rPr>
              <a:t>América Latina y el Caribe</a:t>
            </a:r>
            <a:r>
              <a:rPr kumimoji="0" lang="es-ES" sz="2600" b="1" i="0" u="none" strike="noStrike" kern="1200" cap="none" spc="0" normalizeH="0" baseline="0" noProof="0" dirty="0">
                <a:ln>
                  <a:noFill/>
                </a:ln>
                <a:solidFill>
                  <a:srgbClr val="4472C4"/>
                </a:solidFill>
                <a:effectLst/>
                <a:uLnTx/>
                <a:uFillTx/>
                <a:latin typeface="Ebrima" panose="02000000000000000000" pitchFamily="2" charset="0"/>
                <a:ea typeface="Ebrima" panose="02000000000000000000" pitchFamily="2" charset="0"/>
                <a:cs typeface="Ebrima" panose="02000000000000000000" pitchFamily="2" charset="0"/>
              </a:rPr>
              <a:t>, 2022-2023*</a:t>
            </a:r>
            <a:endParaRPr kumimoji="0" lang="en-US" sz="2600" b="1" i="0" u="none" strike="noStrike" kern="1200" cap="none" spc="0" normalizeH="0" baseline="0" noProof="0" dirty="0">
              <a:ln>
                <a:noFill/>
              </a:ln>
              <a:solidFill>
                <a:prstClr val="black"/>
              </a:solidFill>
              <a:effectLst/>
              <a:uLnTx/>
              <a:uFillTx/>
              <a:latin typeface="Ebrima" panose="02000000000000000000" pitchFamily="2" charset="0"/>
              <a:ea typeface="Ebrima" panose="02000000000000000000" pitchFamily="2" charset="0"/>
              <a:cs typeface="Ebrima" panose="02000000000000000000" pitchFamily="2" charset="0"/>
            </a:endParaRPr>
          </a:p>
        </p:txBody>
      </p:sp>
      <p:sp>
        <p:nvSpPr>
          <p:cNvPr id="10" name="Rectangle 9">
            <a:extLst>
              <a:ext uri="{FF2B5EF4-FFF2-40B4-BE49-F238E27FC236}">
                <a16:creationId xmlns:a16="http://schemas.microsoft.com/office/drawing/2014/main" id="{EC794115-5C91-BB51-1FE5-AAC1EBBD6C21}"/>
              </a:ext>
            </a:extLst>
          </p:cNvPr>
          <p:cNvSpPr/>
          <p:nvPr/>
        </p:nvSpPr>
        <p:spPr>
          <a:xfrm>
            <a:off x="704786" y="6240246"/>
            <a:ext cx="9017858" cy="46166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200" b="0" i="1" u="none" strike="noStrike" kern="1200" cap="none" spc="0" normalizeH="0" baseline="0" noProof="0" dirty="0">
                <a:ln>
                  <a:noFill/>
                </a:ln>
                <a:solidFill>
                  <a:prstClr val="black"/>
                </a:solidFill>
                <a:effectLst/>
                <a:uLnTx/>
                <a:uFillTx/>
                <a:latin typeface="Calibri" panose="020F0502020204030204"/>
                <a:ea typeface="+mn-ea"/>
                <a:cs typeface="+mn-cs"/>
              </a:rPr>
              <a:t>Fuente</a:t>
            </a:r>
            <a:r>
              <a:rPr kumimoji="0" lang="es-ES" sz="1200" b="0" u="none" strike="noStrike" kern="1200" cap="none" spc="0" normalizeH="0" baseline="0" noProof="0" dirty="0">
                <a:ln>
                  <a:noFill/>
                </a:ln>
                <a:solidFill>
                  <a:prstClr val="black"/>
                </a:solidFill>
                <a:effectLst/>
                <a:uLnTx/>
                <a:uFillTx/>
                <a:latin typeface="Calibri" panose="020F0502020204030204"/>
                <a:ea typeface="+mn-ea"/>
                <a:cs typeface="+mn-cs"/>
              </a:rPr>
              <a:t>: Sistema Integrado de Información de Vigilancia (ISIS) e informe de los países a CIM/OPS.</a:t>
            </a:r>
          </a:p>
          <a:p>
            <a:pPr marL="0" marR="0" lvl="0" indent="0" algn="l" defTabSz="914400" rtl="0" eaLnBrk="1" fontAlgn="auto" latinLnBrk="0" hangingPunct="1">
              <a:lnSpc>
                <a:spcPct val="100000"/>
              </a:lnSpc>
              <a:spcBef>
                <a:spcPts val="0"/>
              </a:spcBef>
              <a:spcAft>
                <a:spcPts val="0"/>
              </a:spcAft>
              <a:buClrTx/>
              <a:buSzTx/>
              <a:buFontTx/>
              <a:buNone/>
              <a:tabLst/>
              <a:defRPr/>
            </a:pPr>
            <a:r>
              <a:rPr lang="es-ES" sz="1200" dirty="0">
                <a:solidFill>
                  <a:prstClr val="black"/>
                </a:solidFill>
                <a:latin typeface="Calibri" panose="020F0502020204030204"/>
              </a:rPr>
              <a:t>*La fuente de datos para el 2022 fue el boletín semanal de sarampión y rubeola publicado </a:t>
            </a:r>
            <a:r>
              <a:rPr lang="es-ES" sz="1200" dirty="0">
                <a:solidFill>
                  <a:prstClr val="black"/>
                </a:solidFill>
                <a:latin typeface="Calibri" panose="020F0502020204030204"/>
                <a:hlinkClick r:id="rId3"/>
              </a:rPr>
              <a:t>aquí</a:t>
            </a:r>
            <a:r>
              <a:rPr lang="es-ES" sz="1200" dirty="0">
                <a:solidFill>
                  <a:prstClr val="black"/>
                </a:solidFill>
                <a:latin typeface="Calibri" panose="020F0502020204030204"/>
              </a:rPr>
              <a:t>.  | NR - No se recibió informe. </a:t>
            </a:r>
            <a:endParaRPr kumimoji="0" lang="en-US" sz="1200" b="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aphicFrame>
        <p:nvGraphicFramePr>
          <p:cNvPr id="4" name="Content Placeholder 7">
            <a:extLst>
              <a:ext uri="{FF2B5EF4-FFF2-40B4-BE49-F238E27FC236}">
                <a16:creationId xmlns:a16="http://schemas.microsoft.com/office/drawing/2014/main" id="{B1C7A7DA-A7AC-4CD6-C1E7-BB91B06E2F9B}"/>
              </a:ext>
            </a:extLst>
          </p:cNvPr>
          <p:cNvGraphicFramePr>
            <a:graphicFrameLocks noGrp="1"/>
          </p:cNvGraphicFramePr>
          <p:nvPr>
            <p:ph idx="1"/>
            <p:extLst>
              <p:ext uri="{D42A27DB-BD31-4B8C-83A1-F6EECF244321}">
                <p14:modId xmlns:p14="http://schemas.microsoft.com/office/powerpoint/2010/main" val="2151188343"/>
              </p:ext>
            </p:extLst>
          </p:nvPr>
        </p:nvGraphicFramePr>
        <p:xfrm>
          <a:off x="461759" y="1408158"/>
          <a:ext cx="10892042" cy="4823940"/>
        </p:xfrm>
        <a:graphic>
          <a:graphicData uri="http://schemas.openxmlformats.org/drawingml/2006/chart">
            <c:chart xmlns:c="http://schemas.openxmlformats.org/drawingml/2006/chart" xmlns:r="http://schemas.openxmlformats.org/officeDocument/2006/relationships" r:id="rId4"/>
          </a:graphicData>
        </a:graphic>
      </p:graphicFrame>
      <p:grpSp>
        <p:nvGrpSpPr>
          <p:cNvPr id="7" name="Group 6">
            <a:extLst>
              <a:ext uri="{FF2B5EF4-FFF2-40B4-BE49-F238E27FC236}">
                <a16:creationId xmlns:a16="http://schemas.microsoft.com/office/drawing/2014/main" id="{77DD10FB-A634-803D-F7D2-B380D99C7D86}"/>
              </a:ext>
            </a:extLst>
          </p:cNvPr>
          <p:cNvGrpSpPr/>
          <p:nvPr/>
        </p:nvGrpSpPr>
        <p:grpSpPr>
          <a:xfrm>
            <a:off x="10742675" y="5637075"/>
            <a:ext cx="369884" cy="511305"/>
            <a:chOff x="10742675" y="5637075"/>
            <a:chExt cx="369884" cy="511305"/>
          </a:xfrm>
        </p:grpSpPr>
        <p:sp>
          <p:nvSpPr>
            <p:cNvPr id="11" name="TextBox 10">
              <a:extLst>
                <a:ext uri="{FF2B5EF4-FFF2-40B4-BE49-F238E27FC236}">
                  <a16:creationId xmlns:a16="http://schemas.microsoft.com/office/drawing/2014/main" id="{7A8E9B43-F6AB-9CAB-4E5D-57D4713EBD98}"/>
                </a:ext>
              </a:extLst>
            </p:cNvPr>
            <p:cNvSpPr txBox="1"/>
            <p:nvPr/>
          </p:nvSpPr>
          <p:spPr>
            <a:xfrm>
              <a:off x="10742675" y="5637075"/>
              <a:ext cx="367408" cy="276999"/>
            </a:xfrm>
            <a:prstGeom prst="rect">
              <a:avLst/>
            </a:prstGeom>
            <a:noFill/>
          </p:spPr>
          <p:txBody>
            <a:bodyPr wrap="none" rtlCol="0">
              <a:spAutoFit/>
            </a:bodyPr>
            <a:lstStyle/>
            <a:p>
              <a:r>
                <a:rPr lang="en-US" sz="1200" dirty="0">
                  <a:solidFill>
                    <a:schemeClr val="tx1">
                      <a:lumMod val="65000"/>
                      <a:lumOff val="35000"/>
                    </a:schemeClr>
                  </a:solidFill>
                </a:rPr>
                <a:t>NR</a:t>
              </a:r>
            </a:p>
          </p:txBody>
        </p:sp>
        <p:sp>
          <p:nvSpPr>
            <p:cNvPr id="15" name="TextBox 14">
              <a:extLst>
                <a:ext uri="{FF2B5EF4-FFF2-40B4-BE49-F238E27FC236}">
                  <a16:creationId xmlns:a16="http://schemas.microsoft.com/office/drawing/2014/main" id="{1D050D5F-0BAD-3107-1200-9A43546A1A04}"/>
                </a:ext>
              </a:extLst>
            </p:cNvPr>
            <p:cNvSpPr txBox="1"/>
            <p:nvPr/>
          </p:nvSpPr>
          <p:spPr>
            <a:xfrm>
              <a:off x="10745151" y="5871381"/>
              <a:ext cx="367408" cy="276999"/>
            </a:xfrm>
            <a:prstGeom prst="rect">
              <a:avLst/>
            </a:prstGeom>
            <a:noFill/>
          </p:spPr>
          <p:txBody>
            <a:bodyPr wrap="none" rtlCol="0">
              <a:spAutoFit/>
            </a:bodyPr>
            <a:lstStyle/>
            <a:p>
              <a:r>
                <a:rPr lang="en-US" sz="1200" dirty="0">
                  <a:solidFill>
                    <a:schemeClr val="tx1">
                      <a:lumMod val="65000"/>
                      <a:lumOff val="35000"/>
                    </a:schemeClr>
                  </a:solidFill>
                </a:rPr>
                <a:t>NR</a:t>
              </a:r>
            </a:p>
          </p:txBody>
        </p:sp>
      </p:grpSp>
    </p:spTree>
    <p:extLst>
      <p:ext uri="{BB962C8B-B14F-4D97-AF65-F5344CB8AC3E}">
        <p14:creationId xmlns:p14="http://schemas.microsoft.com/office/powerpoint/2010/main" val="24864252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TotalTime>
  <Words>168</Words>
  <Application>Microsoft Office PowerPoint</Application>
  <PresentationFormat>Widescreen</PresentationFormat>
  <Paragraphs>10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Ebrima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Pacis, Ms. Carmelita Lucia (WDC)</dc:creator>
  <cp:lastModifiedBy>Pacis, Ms. Carmelita Lucia (WDC)</cp:lastModifiedBy>
  <cp:revision>17</cp:revision>
  <dcterms:created xsi:type="dcterms:W3CDTF">2023-05-30T16:33:24Z</dcterms:created>
  <dcterms:modified xsi:type="dcterms:W3CDTF">2023-06-02T19:27:36Z</dcterms:modified>
</cp:coreProperties>
</file>