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89785" autoAdjust="0"/>
  </p:normalViewPr>
  <p:slideViewPr>
    <p:cSldViewPr snapToGrid="0">
      <p:cViewPr varScale="1">
        <p:scale>
          <a:sx n="91" d="100"/>
          <a:sy n="91" d="100"/>
        </p:scale>
        <p:origin x="7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44157906003026"/>
          <c:y val="3.5914010816902757E-2"/>
          <c:w val="0.80865456942180147"/>
          <c:h val="0.73403651934186676"/>
        </c:manualLayout>
      </c:layout>
      <c:barChart>
        <c:barDir val="col"/>
        <c:grouping val="clustered"/>
        <c:varyColors val="0"/>
        <c:ser>
          <c:idx val="0"/>
          <c:order val="0"/>
          <c:tx>
            <c:strRef>
              <c:f>Sheet1!$B$1</c:f>
              <c:strCache>
                <c:ptCount val="1"/>
                <c:pt idx="0">
                  <c:v>Year</c:v>
                </c:pt>
              </c:strCache>
            </c:strRef>
          </c:tx>
          <c:spPr>
            <a:solidFill>
              <a:schemeClr val="accent1"/>
            </a:solidFill>
            <a:ln>
              <a:noFill/>
            </a:ln>
            <a:effectLst/>
          </c:spPr>
          <c:invertIfNegative val="0"/>
          <c:cat>
            <c:strRef>
              <c:f>Sheet1!$A$2:$A$231</c:f>
              <c:strCache>
                <c:ptCount val="2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1</c:v>
                </c:pt>
                <c:pt idx="53">
                  <c:v>2</c:v>
                </c:pt>
                <c:pt idx="54">
                  <c:v>3</c:v>
                </c:pt>
                <c:pt idx="55">
                  <c:v>4</c:v>
                </c:pt>
                <c:pt idx="56">
                  <c:v>5</c:v>
                </c:pt>
                <c:pt idx="57">
                  <c:v>6</c:v>
                </c:pt>
                <c:pt idx="58">
                  <c:v>7</c:v>
                </c:pt>
                <c:pt idx="59">
                  <c:v>8</c:v>
                </c:pt>
                <c:pt idx="60">
                  <c:v>9</c:v>
                </c:pt>
                <c:pt idx="61">
                  <c:v>10</c:v>
                </c:pt>
                <c:pt idx="62">
                  <c:v>11</c:v>
                </c:pt>
                <c:pt idx="63">
                  <c:v>12</c:v>
                </c:pt>
                <c:pt idx="64">
                  <c:v>13</c:v>
                </c:pt>
                <c:pt idx="65">
                  <c:v>14</c:v>
                </c:pt>
                <c:pt idx="66">
                  <c:v>15</c:v>
                </c:pt>
                <c:pt idx="67">
                  <c:v>16</c:v>
                </c:pt>
                <c:pt idx="68">
                  <c:v>17</c:v>
                </c:pt>
                <c:pt idx="69">
                  <c:v>18</c:v>
                </c:pt>
                <c:pt idx="70">
                  <c:v>19</c:v>
                </c:pt>
                <c:pt idx="71">
                  <c:v>20</c:v>
                </c:pt>
                <c:pt idx="72">
                  <c:v>21</c:v>
                </c:pt>
                <c:pt idx="73">
                  <c:v>22</c:v>
                </c:pt>
                <c:pt idx="74">
                  <c:v>23</c:v>
                </c:pt>
                <c:pt idx="75">
                  <c:v>24</c:v>
                </c:pt>
                <c:pt idx="76">
                  <c:v>25</c:v>
                </c:pt>
                <c:pt idx="77">
                  <c:v>26</c:v>
                </c:pt>
                <c:pt idx="78">
                  <c:v>27</c:v>
                </c:pt>
                <c:pt idx="79">
                  <c:v>28</c:v>
                </c:pt>
                <c:pt idx="80">
                  <c:v>29</c:v>
                </c:pt>
                <c:pt idx="81">
                  <c:v>30</c:v>
                </c:pt>
                <c:pt idx="82">
                  <c:v>31</c:v>
                </c:pt>
                <c:pt idx="83">
                  <c:v>32</c:v>
                </c:pt>
                <c:pt idx="84">
                  <c:v>33</c:v>
                </c:pt>
                <c:pt idx="85">
                  <c:v>34</c:v>
                </c:pt>
                <c:pt idx="86">
                  <c:v>35</c:v>
                </c:pt>
                <c:pt idx="87">
                  <c:v>36</c:v>
                </c:pt>
                <c:pt idx="88">
                  <c:v>37</c:v>
                </c:pt>
                <c:pt idx="89">
                  <c:v>38</c:v>
                </c:pt>
                <c:pt idx="90">
                  <c:v>39</c:v>
                </c:pt>
                <c:pt idx="91">
                  <c:v>40</c:v>
                </c:pt>
                <c:pt idx="92">
                  <c:v>41</c:v>
                </c:pt>
                <c:pt idx="93">
                  <c:v>42</c:v>
                </c:pt>
                <c:pt idx="94">
                  <c:v>43</c:v>
                </c:pt>
                <c:pt idx="95">
                  <c:v>44</c:v>
                </c:pt>
                <c:pt idx="96">
                  <c:v>45</c:v>
                </c:pt>
                <c:pt idx="97">
                  <c:v>46</c:v>
                </c:pt>
                <c:pt idx="98">
                  <c:v>47</c:v>
                </c:pt>
                <c:pt idx="99">
                  <c:v>48</c:v>
                </c:pt>
                <c:pt idx="100">
                  <c:v>49</c:v>
                </c:pt>
                <c:pt idx="101">
                  <c:v>50</c:v>
                </c:pt>
                <c:pt idx="102">
                  <c:v>51</c:v>
                </c:pt>
                <c:pt idx="103">
                  <c:v>52</c:v>
                </c:pt>
                <c:pt idx="104">
                  <c:v>53</c:v>
                </c:pt>
                <c:pt idx="105">
                  <c:v>1</c:v>
                </c:pt>
                <c:pt idx="106">
                  <c:v>2</c:v>
                </c:pt>
                <c:pt idx="107">
                  <c:v>3</c:v>
                </c:pt>
                <c:pt idx="108">
                  <c:v>4</c:v>
                </c:pt>
                <c:pt idx="109">
                  <c:v>5</c:v>
                </c:pt>
                <c:pt idx="110">
                  <c:v>6</c:v>
                </c:pt>
                <c:pt idx="111">
                  <c:v>7</c:v>
                </c:pt>
                <c:pt idx="112">
                  <c:v>8</c:v>
                </c:pt>
                <c:pt idx="113">
                  <c:v>9</c:v>
                </c:pt>
                <c:pt idx="114">
                  <c:v>10</c:v>
                </c:pt>
                <c:pt idx="115">
                  <c:v>11</c:v>
                </c:pt>
                <c:pt idx="116">
                  <c:v>12</c:v>
                </c:pt>
                <c:pt idx="117">
                  <c:v>13</c:v>
                </c:pt>
                <c:pt idx="118">
                  <c:v>14</c:v>
                </c:pt>
                <c:pt idx="119">
                  <c:v>15</c:v>
                </c:pt>
                <c:pt idx="120">
                  <c:v>16</c:v>
                </c:pt>
                <c:pt idx="121">
                  <c:v>17</c:v>
                </c:pt>
                <c:pt idx="122">
                  <c:v>18</c:v>
                </c:pt>
                <c:pt idx="123">
                  <c:v>19</c:v>
                </c:pt>
                <c:pt idx="124">
                  <c:v>20</c:v>
                </c:pt>
                <c:pt idx="125">
                  <c:v>21</c:v>
                </c:pt>
                <c:pt idx="126">
                  <c:v>22</c:v>
                </c:pt>
                <c:pt idx="127">
                  <c:v>23</c:v>
                </c:pt>
                <c:pt idx="128">
                  <c:v>24</c:v>
                </c:pt>
                <c:pt idx="129">
                  <c:v>25</c:v>
                </c:pt>
                <c:pt idx="130">
                  <c:v>26</c:v>
                </c:pt>
                <c:pt idx="131">
                  <c:v>27</c:v>
                </c:pt>
                <c:pt idx="132">
                  <c:v>28</c:v>
                </c:pt>
                <c:pt idx="133">
                  <c:v>29</c:v>
                </c:pt>
                <c:pt idx="134">
                  <c:v>30</c:v>
                </c:pt>
                <c:pt idx="135">
                  <c:v>31</c:v>
                </c:pt>
                <c:pt idx="136">
                  <c:v>32</c:v>
                </c:pt>
                <c:pt idx="137">
                  <c:v>33</c:v>
                </c:pt>
                <c:pt idx="138">
                  <c:v>34</c:v>
                </c:pt>
                <c:pt idx="139">
                  <c:v>35</c:v>
                </c:pt>
                <c:pt idx="140">
                  <c:v>36</c:v>
                </c:pt>
                <c:pt idx="141">
                  <c:v>37</c:v>
                </c:pt>
                <c:pt idx="142">
                  <c:v>38</c:v>
                </c:pt>
                <c:pt idx="143">
                  <c:v>39</c:v>
                </c:pt>
                <c:pt idx="144">
                  <c:v>40</c:v>
                </c:pt>
                <c:pt idx="145">
                  <c:v>41</c:v>
                </c:pt>
                <c:pt idx="146">
                  <c:v>42</c:v>
                </c:pt>
                <c:pt idx="147">
                  <c:v>43</c:v>
                </c:pt>
                <c:pt idx="148">
                  <c:v>44</c:v>
                </c:pt>
                <c:pt idx="149">
                  <c:v>45</c:v>
                </c:pt>
                <c:pt idx="150">
                  <c:v>46</c:v>
                </c:pt>
                <c:pt idx="151">
                  <c:v>47</c:v>
                </c:pt>
                <c:pt idx="152">
                  <c:v>48</c:v>
                </c:pt>
                <c:pt idx="153">
                  <c:v>49</c:v>
                </c:pt>
                <c:pt idx="154">
                  <c:v>50</c:v>
                </c:pt>
                <c:pt idx="155">
                  <c:v>51</c:v>
                </c:pt>
                <c:pt idx="156">
                  <c:v>52</c:v>
                </c:pt>
                <c:pt idx="157">
                  <c:v>1</c:v>
                </c:pt>
                <c:pt idx="158">
                  <c:v>2</c:v>
                </c:pt>
                <c:pt idx="159">
                  <c:v>3</c:v>
                </c:pt>
                <c:pt idx="160">
                  <c:v>4</c:v>
                </c:pt>
                <c:pt idx="161">
                  <c:v>5</c:v>
                </c:pt>
                <c:pt idx="162">
                  <c:v>6</c:v>
                </c:pt>
                <c:pt idx="163">
                  <c:v>7</c:v>
                </c:pt>
                <c:pt idx="164">
                  <c:v>8</c:v>
                </c:pt>
                <c:pt idx="165">
                  <c:v>9</c:v>
                </c:pt>
                <c:pt idx="166">
                  <c:v>10</c:v>
                </c:pt>
                <c:pt idx="167">
                  <c:v>11</c:v>
                </c:pt>
                <c:pt idx="168">
                  <c:v>12</c:v>
                </c:pt>
                <c:pt idx="169">
                  <c:v>13</c:v>
                </c:pt>
                <c:pt idx="170">
                  <c:v>14</c:v>
                </c:pt>
                <c:pt idx="171">
                  <c:v>15</c:v>
                </c:pt>
                <c:pt idx="172">
                  <c:v>16</c:v>
                </c:pt>
                <c:pt idx="173">
                  <c:v>17</c:v>
                </c:pt>
                <c:pt idx="174">
                  <c:v>18</c:v>
                </c:pt>
                <c:pt idx="175">
                  <c:v>19</c:v>
                </c:pt>
                <c:pt idx="176">
                  <c:v>20</c:v>
                </c:pt>
                <c:pt idx="177">
                  <c:v>21</c:v>
                </c:pt>
                <c:pt idx="178">
                  <c:v>22</c:v>
                </c:pt>
                <c:pt idx="179">
                  <c:v>23</c:v>
                </c:pt>
                <c:pt idx="180">
                  <c:v>24</c:v>
                </c:pt>
                <c:pt idx="181">
                  <c:v>25</c:v>
                </c:pt>
                <c:pt idx="182">
                  <c:v>26</c:v>
                </c:pt>
                <c:pt idx="183">
                  <c:v>27</c:v>
                </c:pt>
                <c:pt idx="184">
                  <c:v>28</c:v>
                </c:pt>
                <c:pt idx="185">
                  <c:v>29</c:v>
                </c:pt>
                <c:pt idx="186">
                  <c:v>30</c:v>
                </c:pt>
                <c:pt idx="187">
                  <c:v>31</c:v>
                </c:pt>
                <c:pt idx="188">
                  <c:v>32</c:v>
                </c:pt>
                <c:pt idx="189">
                  <c:v>33</c:v>
                </c:pt>
                <c:pt idx="190">
                  <c:v>34</c:v>
                </c:pt>
                <c:pt idx="191">
                  <c:v>35</c:v>
                </c:pt>
                <c:pt idx="192">
                  <c:v>36</c:v>
                </c:pt>
                <c:pt idx="193">
                  <c:v>37</c:v>
                </c:pt>
                <c:pt idx="194">
                  <c:v>38</c:v>
                </c:pt>
                <c:pt idx="195">
                  <c:v>39</c:v>
                </c:pt>
                <c:pt idx="196">
                  <c:v>40</c:v>
                </c:pt>
                <c:pt idx="197">
                  <c:v>41</c:v>
                </c:pt>
                <c:pt idx="198">
                  <c:v>42</c:v>
                </c:pt>
                <c:pt idx="199">
                  <c:v>43</c:v>
                </c:pt>
                <c:pt idx="200">
                  <c:v>44</c:v>
                </c:pt>
                <c:pt idx="201">
                  <c:v>45</c:v>
                </c:pt>
                <c:pt idx="202">
                  <c:v>46</c:v>
                </c:pt>
                <c:pt idx="203">
                  <c:v>47</c:v>
                </c:pt>
                <c:pt idx="204">
                  <c:v>48</c:v>
                </c:pt>
                <c:pt idx="205">
                  <c:v>49</c:v>
                </c:pt>
                <c:pt idx="206">
                  <c:v>50</c:v>
                </c:pt>
                <c:pt idx="207">
                  <c:v>51</c:v>
                </c:pt>
                <c:pt idx="208">
                  <c:v>52</c:v>
                </c:pt>
                <c:pt idx="209">
                  <c:v>1</c:v>
                </c:pt>
                <c:pt idx="210">
                  <c:v>2</c:v>
                </c:pt>
                <c:pt idx="211">
                  <c:v>3</c:v>
                </c:pt>
                <c:pt idx="212">
                  <c:v>4</c:v>
                </c:pt>
                <c:pt idx="213">
                  <c:v>5</c:v>
                </c:pt>
                <c:pt idx="214">
                  <c:v>6</c:v>
                </c:pt>
                <c:pt idx="215">
                  <c:v>7</c:v>
                </c:pt>
                <c:pt idx="216">
                  <c:v>8</c:v>
                </c:pt>
                <c:pt idx="217">
                  <c:v>9</c:v>
                </c:pt>
                <c:pt idx="218">
                  <c:v>10</c:v>
                </c:pt>
                <c:pt idx="219">
                  <c:v>11</c:v>
                </c:pt>
                <c:pt idx="220">
                  <c:v>12</c:v>
                </c:pt>
                <c:pt idx="221">
                  <c:v>13</c:v>
                </c:pt>
                <c:pt idx="222">
                  <c:v>14</c:v>
                </c:pt>
                <c:pt idx="223">
                  <c:v>15</c:v>
                </c:pt>
                <c:pt idx="224">
                  <c:v>16</c:v>
                </c:pt>
                <c:pt idx="225">
                  <c:v>17</c:v>
                </c:pt>
                <c:pt idx="226">
                  <c:v>18</c:v>
                </c:pt>
                <c:pt idx="227">
                  <c:v>19</c:v>
                </c:pt>
                <c:pt idx="228">
                  <c:v>20</c:v>
                </c:pt>
                <c:pt idx="229">
                  <c:v>21</c:v>
                </c:pt>
              </c:strCache>
            </c:strRef>
          </c:cat>
          <c:val>
            <c:numRef>
              <c:f>Sheet1!$B$2:$B$231</c:f>
            </c:numRef>
          </c:val>
          <c:extLst>
            <c:ext xmlns:c16="http://schemas.microsoft.com/office/drawing/2014/chart" uri="{C3380CC4-5D6E-409C-BE32-E72D297353CC}">
              <c16:uniqueId val="{00000000-B23B-4A77-BDF6-904990818B8D}"/>
            </c:ext>
          </c:extLst>
        </c:ser>
        <c:ser>
          <c:idx val="1"/>
          <c:order val="1"/>
          <c:tx>
            <c:strRef>
              <c:f>Sheet1!$C$1</c:f>
              <c:strCache>
                <c:ptCount val="1"/>
                <c:pt idx="0">
                  <c:v>Dengue</c:v>
                </c:pt>
              </c:strCache>
            </c:strRef>
          </c:tx>
          <c:spPr>
            <a:solidFill>
              <a:schemeClr val="accent3"/>
            </a:solidFill>
            <a:ln>
              <a:noFill/>
            </a:ln>
            <a:effectLst/>
          </c:spPr>
          <c:invertIfNegative val="0"/>
          <c:cat>
            <c:strRef>
              <c:f>Sheet1!$A$2:$A$231</c:f>
              <c:strCache>
                <c:ptCount val="2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1</c:v>
                </c:pt>
                <c:pt idx="53">
                  <c:v>2</c:v>
                </c:pt>
                <c:pt idx="54">
                  <c:v>3</c:v>
                </c:pt>
                <c:pt idx="55">
                  <c:v>4</c:v>
                </c:pt>
                <c:pt idx="56">
                  <c:v>5</c:v>
                </c:pt>
                <c:pt idx="57">
                  <c:v>6</c:v>
                </c:pt>
                <c:pt idx="58">
                  <c:v>7</c:v>
                </c:pt>
                <c:pt idx="59">
                  <c:v>8</c:v>
                </c:pt>
                <c:pt idx="60">
                  <c:v>9</c:v>
                </c:pt>
                <c:pt idx="61">
                  <c:v>10</c:v>
                </c:pt>
                <c:pt idx="62">
                  <c:v>11</c:v>
                </c:pt>
                <c:pt idx="63">
                  <c:v>12</c:v>
                </c:pt>
                <c:pt idx="64">
                  <c:v>13</c:v>
                </c:pt>
                <c:pt idx="65">
                  <c:v>14</c:v>
                </c:pt>
                <c:pt idx="66">
                  <c:v>15</c:v>
                </c:pt>
                <c:pt idx="67">
                  <c:v>16</c:v>
                </c:pt>
                <c:pt idx="68">
                  <c:v>17</c:v>
                </c:pt>
                <c:pt idx="69">
                  <c:v>18</c:v>
                </c:pt>
                <c:pt idx="70">
                  <c:v>19</c:v>
                </c:pt>
                <c:pt idx="71">
                  <c:v>20</c:v>
                </c:pt>
                <c:pt idx="72">
                  <c:v>21</c:v>
                </c:pt>
                <c:pt idx="73">
                  <c:v>22</c:v>
                </c:pt>
                <c:pt idx="74">
                  <c:v>23</c:v>
                </c:pt>
                <c:pt idx="75">
                  <c:v>24</c:v>
                </c:pt>
                <c:pt idx="76">
                  <c:v>25</c:v>
                </c:pt>
                <c:pt idx="77">
                  <c:v>26</c:v>
                </c:pt>
                <c:pt idx="78">
                  <c:v>27</c:v>
                </c:pt>
                <c:pt idx="79">
                  <c:v>28</c:v>
                </c:pt>
                <c:pt idx="80">
                  <c:v>29</c:v>
                </c:pt>
                <c:pt idx="81">
                  <c:v>30</c:v>
                </c:pt>
                <c:pt idx="82">
                  <c:v>31</c:v>
                </c:pt>
                <c:pt idx="83">
                  <c:v>32</c:v>
                </c:pt>
                <c:pt idx="84">
                  <c:v>33</c:v>
                </c:pt>
                <c:pt idx="85">
                  <c:v>34</c:v>
                </c:pt>
                <c:pt idx="86">
                  <c:v>35</c:v>
                </c:pt>
                <c:pt idx="87">
                  <c:v>36</c:v>
                </c:pt>
                <c:pt idx="88">
                  <c:v>37</c:v>
                </c:pt>
                <c:pt idx="89">
                  <c:v>38</c:v>
                </c:pt>
                <c:pt idx="90">
                  <c:v>39</c:v>
                </c:pt>
                <c:pt idx="91">
                  <c:v>40</c:v>
                </c:pt>
                <c:pt idx="92">
                  <c:v>41</c:v>
                </c:pt>
                <c:pt idx="93">
                  <c:v>42</c:v>
                </c:pt>
                <c:pt idx="94">
                  <c:v>43</c:v>
                </c:pt>
                <c:pt idx="95">
                  <c:v>44</c:v>
                </c:pt>
                <c:pt idx="96">
                  <c:v>45</c:v>
                </c:pt>
                <c:pt idx="97">
                  <c:v>46</c:v>
                </c:pt>
                <c:pt idx="98">
                  <c:v>47</c:v>
                </c:pt>
                <c:pt idx="99">
                  <c:v>48</c:v>
                </c:pt>
                <c:pt idx="100">
                  <c:v>49</c:v>
                </c:pt>
                <c:pt idx="101">
                  <c:v>50</c:v>
                </c:pt>
                <c:pt idx="102">
                  <c:v>51</c:v>
                </c:pt>
                <c:pt idx="103">
                  <c:v>52</c:v>
                </c:pt>
                <c:pt idx="104">
                  <c:v>53</c:v>
                </c:pt>
                <c:pt idx="105">
                  <c:v>1</c:v>
                </c:pt>
                <c:pt idx="106">
                  <c:v>2</c:v>
                </c:pt>
                <c:pt idx="107">
                  <c:v>3</c:v>
                </c:pt>
                <c:pt idx="108">
                  <c:v>4</c:v>
                </c:pt>
                <c:pt idx="109">
                  <c:v>5</c:v>
                </c:pt>
                <c:pt idx="110">
                  <c:v>6</c:v>
                </c:pt>
                <c:pt idx="111">
                  <c:v>7</c:v>
                </c:pt>
                <c:pt idx="112">
                  <c:v>8</c:v>
                </c:pt>
                <c:pt idx="113">
                  <c:v>9</c:v>
                </c:pt>
                <c:pt idx="114">
                  <c:v>10</c:v>
                </c:pt>
                <c:pt idx="115">
                  <c:v>11</c:v>
                </c:pt>
                <c:pt idx="116">
                  <c:v>12</c:v>
                </c:pt>
                <c:pt idx="117">
                  <c:v>13</c:v>
                </c:pt>
                <c:pt idx="118">
                  <c:v>14</c:v>
                </c:pt>
                <c:pt idx="119">
                  <c:v>15</c:v>
                </c:pt>
                <c:pt idx="120">
                  <c:v>16</c:v>
                </c:pt>
                <c:pt idx="121">
                  <c:v>17</c:v>
                </c:pt>
                <c:pt idx="122">
                  <c:v>18</c:v>
                </c:pt>
                <c:pt idx="123">
                  <c:v>19</c:v>
                </c:pt>
                <c:pt idx="124">
                  <c:v>20</c:v>
                </c:pt>
                <c:pt idx="125">
                  <c:v>21</c:v>
                </c:pt>
                <c:pt idx="126">
                  <c:v>22</c:v>
                </c:pt>
                <c:pt idx="127">
                  <c:v>23</c:v>
                </c:pt>
                <c:pt idx="128">
                  <c:v>24</c:v>
                </c:pt>
                <c:pt idx="129">
                  <c:v>25</c:v>
                </c:pt>
                <c:pt idx="130">
                  <c:v>26</c:v>
                </c:pt>
                <c:pt idx="131">
                  <c:v>27</c:v>
                </c:pt>
                <c:pt idx="132">
                  <c:v>28</c:v>
                </c:pt>
                <c:pt idx="133">
                  <c:v>29</c:v>
                </c:pt>
                <c:pt idx="134">
                  <c:v>30</c:v>
                </c:pt>
                <c:pt idx="135">
                  <c:v>31</c:v>
                </c:pt>
                <c:pt idx="136">
                  <c:v>32</c:v>
                </c:pt>
                <c:pt idx="137">
                  <c:v>33</c:v>
                </c:pt>
                <c:pt idx="138">
                  <c:v>34</c:v>
                </c:pt>
                <c:pt idx="139">
                  <c:v>35</c:v>
                </c:pt>
                <c:pt idx="140">
                  <c:v>36</c:v>
                </c:pt>
                <c:pt idx="141">
                  <c:v>37</c:v>
                </c:pt>
                <c:pt idx="142">
                  <c:v>38</c:v>
                </c:pt>
                <c:pt idx="143">
                  <c:v>39</c:v>
                </c:pt>
                <c:pt idx="144">
                  <c:v>40</c:v>
                </c:pt>
                <c:pt idx="145">
                  <c:v>41</c:v>
                </c:pt>
                <c:pt idx="146">
                  <c:v>42</c:v>
                </c:pt>
                <c:pt idx="147">
                  <c:v>43</c:v>
                </c:pt>
                <c:pt idx="148">
                  <c:v>44</c:v>
                </c:pt>
                <c:pt idx="149">
                  <c:v>45</c:v>
                </c:pt>
                <c:pt idx="150">
                  <c:v>46</c:v>
                </c:pt>
                <c:pt idx="151">
                  <c:v>47</c:v>
                </c:pt>
                <c:pt idx="152">
                  <c:v>48</c:v>
                </c:pt>
                <c:pt idx="153">
                  <c:v>49</c:v>
                </c:pt>
                <c:pt idx="154">
                  <c:v>50</c:v>
                </c:pt>
                <c:pt idx="155">
                  <c:v>51</c:v>
                </c:pt>
                <c:pt idx="156">
                  <c:v>52</c:v>
                </c:pt>
                <c:pt idx="157">
                  <c:v>1</c:v>
                </c:pt>
                <c:pt idx="158">
                  <c:v>2</c:v>
                </c:pt>
                <c:pt idx="159">
                  <c:v>3</c:v>
                </c:pt>
                <c:pt idx="160">
                  <c:v>4</c:v>
                </c:pt>
                <c:pt idx="161">
                  <c:v>5</c:v>
                </c:pt>
                <c:pt idx="162">
                  <c:v>6</c:v>
                </c:pt>
                <c:pt idx="163">
                  <c:v>7</c:v>
                </c:pt>
                <c:pt idx="164">
                  <c:v>8</c:v>
                </c:pt>
                <c:pt idx="165">
                  <c:v>9</c:v>
                </c:pt>
                <c:pt idx="166">
                  <c:v>10</c:v>
                </c:pt>
                <c:pt idx="167">
                  <c:v>11</c:v>
                </c:pt>
                <c:pt idx="168">
                  <c:v>12</c:v>
                </c:pt>
                <c:pt idx="169">
                  <c:v>13</c:v>
                </c:pt>
                <c:pt idx="170">
                  <c:v>14</c:v>
                </c:pt>
                <c:pt idx="171">
                  <c:v>15</c:v>
                </c:pt>
                <c:pt idx="172">
                  <c:v>16</c:v>
                </c:pt>
                <c:pt idx="173">
                  <c:v>17</c:v>
                </c:pt>
                <c:pt idx="174">
                  <c:v>18</c:v>
                </c:pt>
                <c:pt idx="175">
                  <c:v>19</c:v>
                </c:pt>
                <c:pt idx="176">
                  <c:v>20</c:v>
                </c:pt>
                <c:pt idx="177">
                  <c:v>21</c:v>
                </c:pt>
                <c:pt idx="178">
                  <c:v>22</c:v>
                </c:pt>
                <c:pt idx="179">
                  <c:v>23</c:v>
                </c:pt>
                <c:pt idx="180">
                  <c:v>24</c:v>
                </c:pt>
                <c:pt idx="181">
                  <c:v>25</c:v>
                </c:pt>
                <c:pt idx="182">
                  <c:v>26</c:v>
                </c:pt>
                <c:pt idx="183">
                  <c:v>27</c:v>
                </c:pt>
                <c:pt idx="184">
                  <c:v>28</c:v>
                </c:pt>
                <c:pt idx="185">
                  <c:v>29</c:v>
                </c:pt>
                <c:pt idx="186">
                  <c:v>30</c:v>
                </c:pt>
                <c:pt idx="187">
                  <c:v>31</c:v>
                </c:pt>
                <c:pt idx="188">
                  <c:v>32</c:v>
                </c:pt>
                <c:pt idx="189">
                  <c:v>33</c:v>
                </c:pt>
                <c:pt idx="190">
                  <c:v>34</c:v>
                </c:pt>
                <c:pt idx="191">
                  <c:v>35</c:v>
                </c:pt>
                <c:pt idx="192">
                  <c:v>36</c:v>
                </c:pt>
                <c:pt idx="193">
                  <c:v>37</c:v>
                </c:pt>
                <c:pt idx="194">
                  <c:v>38</c:v>
                </c:pt>
                <c:pt idx="195">
                  <c:v>39</c:v>
                </c:pt>
                <c:pt idx="196">
                  <c:v>40</c:v>
                </c:pt>
                <c:pt idx="197">
                  <c:v>41</c:v>
                </c:pt>
                <c:pt idx="198">
                  <c:v>42</c:v>
                </c:pt>
                <c:pt idx="199">
                  <c:v>43</c:v>
                </c:pt>
                <c:pt idx="200">
                  <c:v>44</c:v>
                </c:pt>
                <c:pt idx="201">
                  <c:v>45</c:v>
                </c:pt>
                <c:pt idx="202">
                  <c:v>46</c:v>
                </c:pt>
                <c:pt idx="203">
                  <c:v>47</c:v>
                </c:pt>
                <c:pt idx="204">
                  <c:v>48</c:v>
                </c:pt>
                <c:pt idx="205">
                  <c:v>49</c:v>
                </c:pt>
                <c:pt idx="206">
                  <c:v>50</c:v>
                </c:pt>
                <c:pt idx="207">
                  <c:v>51</c:v>
                </c:pt>
                <c:pt idx="208">
                  <c:v>52</c:v>
                </c:pt>
                <c:pt idx="209">
                  <c:v>1</c:v>
                </c:pt>
                <c:pt idx="210">
                  <c:v>2</c:v>
                </c:pt>
                <c:pt idx="211">
                  <c:v>3</c:v>
                </c:pt>
                <c:pt idx="212">
                  <c:v>4</c:v>
                </c:pt>
                <c:pt idx="213">
                  <c:v>5</c:v>
                </c:pt>
                <c:pt idx="214">
                  <c:v>6</c:v>
                </c:pt>
                <c:pt idx="215">
                  <c:v>7</c:v>
                </c:pt>
                <c:pt idx="216">
                  <c:v>8</c:v>
                </c:pt>
                <c:pt idx="217">
                  <c:v>9</c:v>
                </c:pt>
                <c:pt idx="218">
                  <c:v>10</c:v>
                </c:pt>
                <c:pt idx="219">
                  <c:v>11</c:v>
                </c:pt>
                <c:pt idx="220">
                  <c:v>12</c:v>
                </c:pt>
                <c:pt idx="221">
                  <c:v>13</c:v>
                </c:pt>
                <c:pt idx="222">
                  <c:v>14</c:v>
                </c:pt>
                <c:pt idx="223">
                  <c:v>15</c:v>
                </c:pt>
                <c:pt idx="224">
                  <c:v>16</c:v>
                </c:pt>
                <c:pt idx="225">
                  <c:v>17</c:v>
                </c:pt>
                <c:pt idx="226">
                  <c:v>18</c:v>
                </c:pt>
                <c:pt idx="227">
                  <c:v>19</c:v>
                </c:pt>
                <c:pt idx="228">
                  <c:v>20</c:v>
                </c:pt>
                <c:pt idx="229">
                  <c:v>21</c:v>
                </c:pt>
              </c:strCache>
            </c:strRef>
          </c:cat>
          <c:val>
            <c:numRef>
              <c:f>Sheet1!$C$2:$C$231</c:f>
              <c:numCache>
                <c:formatCode>General</c:formatCode>
                <c:ptCount val="230"/>
                <c:pt idx="0">
                  <c:v>2302</c:v>
                </c:pt>
                <c:pt idx="1">
                  <c:v>2690</c:v>
                </c:pt>
                <c:pt idx="2">
                  <c:v>2772</c:v>
                </c:pt>
                <c:pt idx="3">
                  <c:v>2842</c:v>
                </c:pt>
                <c:pt idx="4">
                  <c:v>2950</c:v>
                </c:pt>
                <c:pt idx="5">
                  <c:v>2967</c:v>
                </c:pt>
                <c:pt idx="6">
                  <c:v>3008</c:v>
                </c:pt>
                <c:pt idx="7">
                  <c:v>3185</c:v>
                </c:pt>
                <c:pt idx="8">
                  <c:v>2943</c:v>
                </c:pt>
                <c:pt idx="9">
                  <c:v>2715</c:v>
                </c:pt>
                <c:pt idx="10">
                  <c:v>2877</c:v>
                </c:pt>
                <c:pt idx="11">
                  <c:v>2830</c:v>
                </c:pt>
                <c:pt idx="12">
                  <c:v>3053</c:v>
                </c:pt>
                <c:pt idx="13">
                  <c:v>2875</c:v>
                </c:pt>
                <c:pt idx="14">
                  <c:v>2953</c:v>
                </c:pt>
                <c:pt idx="15">
                  <c:v>2937</c:v>
                </c:pt>
                <c:pt idx="16">
                  <c:v>3153</c:v>
                </c:pt>
                <c:pt idx="17">
                  <c:v>3690</c:v>
                </c:pt>
                <c:pt idx="18">
                  <c:v>3744</c:v>
                </c:pt>
                <c:pt idx="19">
                  <c:v>3924</c:v>
                </c:pt>
                <c:pt idx="20">
                  <c:v>3901</c:v>
                </c:pt>
                <c:pt idx="21">
                  <c:v>4099</c:v>
                </c:pt>
                <c:pt idx="22">
                  <c:v>4277</c:v>
                </c:pt>
                <c:pt idx="23">
                  <c:v>4703</c:v>
                </c:pt>
                <c:pt idx="24">
                  <c:v>4284</c:v>
                </c:pt>
                <c:pt idx="25">
                  <c:v>4103</c:v>
                </c:pt>
                <c:pt idx="26">
                  <c:v>4635</c:v>
                </c:pt>
                <c:pt idx="27">
                  <c:v>4423</c:v>
                </c:pt>
                <c:pt idx="28">
                  <c:v>4273</c:v>
                </c:pt>
                <c:pt idx="29">
                  <c:v>4006</c:v>
                </c:pt>
                <c:pt idx="30">
                  <c:v>3613</c:v>
                </c:pt>
                <c:pt idx="31">
                  <c:v>2162</c:v>
                </c:pt>
                <c:pt idx="32">
                  <c:v>3396</c:v>
                </c:pt>
                <c:pt idx="33">
                  <c:v>3422</c:v>
                </c:pt>
                <c:pt idx="34">
                  <c:v>3423</c:v>
                </c:pt>
                <c:pt idx="35">
                  <c:v>3264</c:v>
                </c:pt>
                <c:pt idx="36">
                  <c:v>3635</c:v>
                </c:pt>
                <c:pt idx="37">
                  <c:v>3341</c:v>
                </c:pt>
                <c:pt idx="38">
                  <c:v>3114</c:v>
                </c:pt>
                <c:pt idx="39">
                  <c:v>3153</c:v>
                </c:pt>
                <c:pt idx="40">
                  <c:v>2848</c:v>
                </c:pt>
                <c:pt idx="41">
                  <c:v>3104</c:v>
                </c:pt>
                <c:pt idx="42">
                  <c:v>3704</c:v>
                </c:pt>
                <c:pt idx="43">
                  <c:v>3485</c:v>
                </c:pt>
                <c:pt idx="44">
                  <c:v>4982</c:v>
                </c:pt>
                <c:pt idx="45">
                  <c:v>5057</c:v>
                </c:pt>
                <c:pt idx="46">
                  <c:v>4952</c:v>
                </c:pt>
                <c:pt idx="47">
                  <c:v>5123</c:v>
                </c:pt>
                <c:pt idx="48">
                  <c:v>4684</c:v>
                </c:pt>
                <c:pt idx="49">
                  <c:v>4705</c:v>
                </c:pt>
                <c:pt idx="50">
                  <c:v>4691</c:v>
                </c:pt>
                <c:pt idx="51">
                  <c:v>4500</c:v>
                </c:pt>
                <c:pt idx="52">
                  <c:v>3809</c:v>
                </c:pt>
                <c:pt idx="53">
                  <c:v>7602</c:v>
                </c:pt>
                <c:pt idx="54">
                  <c:v>11951</c:v>
                </c:pt>
                <c:pt idx="55">
                  <c:v>12169</c:v>
                </c:pt>
                <c:pt idx="56">
                  <c:v>14363</c:v>
                </c:pt>
                <c:pt idx="57">
                  <c:v>16379</c:v>
                </c:pt>
                <c:pt idx="58">
                  <c:v>17310</c:v>
                </c:pt>
                <c:pt idx="59">
                  <c:v>16094</c:v>
                </c:pt>
                <c:pt idx="60">
                  <c:v>13915</c:v>
                </c:pt>
                <c:pt idx="61">
                  <c:v>14339</c:v>
                </c:pt>
                <c:pt idx="62">
                  <c:v>14047</c:v>
                </c:pt>
                <c:pt idx="63">
                  <c:v>9632</c:v>
                </c:pt>
                <c:pt idx="64">
                  <c:v>7797</c:v>
                </c:pt>
                <c:pt idx="65">
                  <c:v>6219</c:v>
                </c:pt>
                <c:pt idx="66">
                  <c:v>5993</c:v>
                </c:pt>
                <c:pt idx="67">
                  <c:v>5838</c:v>
                </c:pt>
                <c:pt idx="68">
                  <c:v>5421</c:v>
                </c:pt>
                <c:pt idx="69">
                  <c:v>4306</c:v>
                </c:pt>
                <c:pt idx="70">
                  <c:v>4053</c:v>
                </c:pt>
                <c:pt idx="71">
                  <c:v>3767</c:v>
                </c:pt>
                <c:pt idx="72">
                  <c:v>3497</c:v>
                </c:pt>
                <c:pt idx="73">
                  <c:v>2783</c:v>
                </c:pt>
                <c:pt idx="74">
                  <c:v>2466</c:v>
                </c:pt>
                <c:pt idx="75">
                  <c:v>2270</c:v>
                </c:pt>
                <c:pt idx="76">
                  <c:v>1943</c:v>
                </c:pt>
                <c:pt idx="77">
                  <c:v>1716</c:v>
                </c:pt>
                <c:pt idx="78">
                  <c:v>1748</c:v>
                </c:pt>
                <c:pt idx="79">
                  <c:v>1509</c:v>
                </c:pt>
                <c:pt idx="80">
                  <c:v>1478</c:v>
                </c:pt>
                <c:pt idx="81">
                  <c:v>1526</c:v>
                </c:pt>
                <c:pt idx="82">
                  <c:v>1561</c:v>
                </c:pt>
                <c:pt idx="83">
                  <c:v>1339</c:v>
                </c:pt>
                <c:pt idx="84">
                  <c:v>1521</c:v>
                </c:pt>
                <c:pt idx="85">
                  <c:v>1484</c:v>
                </c:pt>
                <c:pt idx="86">
                  <c:v>1493</c:v>
                </c:pt>
                <c:pt idx="87">
                  <c:v>1535</c:v>
                </c:pt>
                <c:pt idx="88">
                  <c:v>1447</c:v>
                </c:pt>
                <c:pt idx="89">
                  <c:v>1749</c:v>
                </c:pt>
                <c:pt idx="90">
                  <c:v>1779</c:v>
                </c:pt>
                <c:pt idx="91">
                  <c:v>1964</c:v>
                </c:pt>
                <c:pt idx="92">
                  <c:v>2198</c:v>
                </c:pt>
                <c:pt idx="93">
                  <c:v>2375</c:v>
                </c:pt>
                <c:pt idx="94">
                  <c:v>2778</c:v>
                </c:pt>
                <c:pt idx="95">
                  <c:v>2614</c:v>
                </c:pt>
                <c:pt idx="96">
                  <c:v>3154</c:v>
                </c:pt>
                <c:pt idx="97">
                  <c:v>3134</c:v>
                </c:pt>
                <c:pt idx="98">
                  <c:v>3220</c:v>
                </c:pt>
                <c:pt idx="99">
                  <c:v>3088</c:v>
                </c:pt>
                <c:pt idx="100">
                  <c:v>3091</c:v>
                </c:pt>
                <c:pt idx="101">
                  <c:v>3273</c:v>
                </c:pt>
                <c:pt idx="102">
                  <c:v>3051</c:v>
                </c:pt>
                <c:pt idx="103">
                  <c:v>2529</c:v>
                </c:pt>
                <c:pt idx="104">
                  <c:v>5277</c:v>
                </c:pt>
                <c:pt idx="105">
                  <c:v>2586</c:v>
                </c:pt>
                <c:pt idx="106">
                  <c:v>2815</c:v>
                </c:pt>
                <c:pt idx="107">
                  <c:v>2826</c:v>
                </c:pt>
                <c:pt idx="108">
                  <c:v>2637</c:v>
                </c:pt>
                <c:pt idx="109">
                  <c:v>2610</c:v>
                </c:pt>
                <c:pt idx="110">
                  <c:v>2579</c:v>
                </c:pt>
                <c:pt idx="111">
                  <c:v>2569</c:v>
                </c:pt>
                <c:pt idx="112">
                  <c:v>2916</c:v>
                </c:pt>
                <c:pt idx="113">
                  <c:v>2898</c:v>
                </c:pt>
                <c:pt idx="114">
                  <c:v>3109</c:v>
                </c:pt>
                <c:pt idx="115">
                  <c:v>3175</c:v>
                </c:pt>
                <c:pt idx="116">
                  <c:v>2971</c:v>
                </c:pt>
                <c:pt idx="117">
                  <c:v>2588</c:v>
                </c:pt>
                <c:pt idx="118">
                  <c:v>2608</c:v>
                </c:pt>
                <c:pt idx="119">
                  <c:v>2882</c:v>
                </c:pt>
                <c:pt idx="120">
                  <c:v>2526</c:v>
                </c:pt>
                <c:pt idx="121">
                  <c:v>2476</c:v>
                </c:pt>
                <c:pt idx="122">
                  <c:v>2471</c:v>
                </c:pt>
                <c:pt idx="123">
                  <c:v>2663</c:v>
                </c:pt>
                <c:pt idx="124">
                  <c:v>2716</c:v>
                </c:pt>
                <c:pt idx="125">
                  <c:v>2384</c:v>
                </c:pt>
                <c:pt idx="126">
                  <c:v>2311</c:v>
                </c:pt>
                <c:pt idx="127">
                  <c:v>2272</c:v>
                </c:pt>
                <c:pt idx="128">
                  <c:v>1799</c:v>
                </c:pt>
                <c:pt idx="129">
                  <c:v>2694</c:v>
                </c:pt>
                <c:pt idx="130">
                  <c:v>2021</c:v>
                </c:pt>
                <c:pt idx="131">
                  <c:v>1825</c:v>
                </c:pt>
                <c:pt idx="132">
                  <c:v>1934</c:v>
                </c:pt>
                <c:pt idx="133">
                  <c:v>1833</c:v>
                </c:pt>
                <c:pt idx="134">
                  <c:v>1544</c:v>
                </c:pt>
                <c:pt idx="135">
                  <c:v>1543</c:v>
                </c:pt>
                <c:pt idx="136">
                  <c:v>1671</c:v>
                </c:pt>
                <c:pt idx="137">
                  <c:v>1925</c:v>
                </c:pt>
                <c:pt idx="138">
                  <c:v>1829</c:v>
                </c:pt>
                <c:pt idx="139">
                  <c:v>1895</c:v>
                </c:pt>
                <c:pt idx="140">
                  <c:v>2063</c:v>
                </c:pt>
                <c:pt idx="141">
                  <c:v>2038</c:v>
                </c:pt>
                <c:pt idx="142">
                  <c:v>2418</c:v>
                </c:pt>
                <c:pt idx="143">
                  <c:v>2386</c:v>
                </c:pt>
                <c:pt idx="144">
                  <c:v>2430</c:v>
                </c:pt>
                <c:pt idx="145">
                  <c:v>2690</c:v>
                </c:pt>
                <c:pt idx="146">
                  <c:v>3002</c:v>
                </c:pt>
                <c:pt idx="147">
                  <c:v>2327</c:v>
                </c:pt>
                <c:pt idx="148">
                  <c:v>3095</c:v>
                </c:pt>
                <c:pt idx="149">
                  <c:v>3468</c:v>
                </c:pt>
                <c:pt idx="150">
                  <c:v>3974</c:v>
                </c:pt>
                <c:pt idx="151">
                  <c:v>3722</c:v>
                </c:pt>
                <c:pt idx="152">
                  <c:v>4650</c:v>
                </c:pt>
                <c:pt idx="153">
                  <c:v>4251</c:v>
                </c:pt>
                <c:pt idx="154">
                  <c:v>3985</c:v>
                </c:pt>
                <c:pt idx="155">
                  <c:v>3270</c:v>
                </c:pt>
                <c:pt idx="156">
                  <c:v>3210</c:v>
                </c:pt>
                <c:pt idx="157">
                  <c:v>2362</c:v>
                </c:pt>
                <c:pt idx="158">
                  <c:v>2930</c:v>
                </c:pt>
                <c:pt idx="159">
                  <c:v>2685</c:v>
                </c:pt>
                <c:pt idx="160">
                  <c:v>2608</c:v>
                </c:pt>
                <c:pt idx="161">
                  <c:v>2821</c:v>
                </c:pt>
                <c:pt idx="162">
                  <c:v>3204</c:v>
                </c:pt>
                <c:pt idx="163">
                  <c:v>3408</c:v>
                </c:pt>
                <c:pt idx="164">
                  <c:v>3554</c:v>
                </c:pt>
                <c:pt idx="165">
                  <c:v>3751</c:v>
                </c:pt>
                <c:pt idx="166">
                  <c:v>3986</c:v>
                </c:pt>
                <c:pt idx="167">
                  <c:v>4311</c:v>
                </c:pt>
                <c:pt idx="168">
                  <c:v>4323</c:v>
                </c:pt>
                <c:pt idx="169">
                  <c:v>4745</c:v>
                </c:pt>
                <c:pt idx="170">
                  <c:v>4969</c:v>
                </c:pt>
                <c:pt idx="171">
                  <c:v>5069</c:v>
                </c:pt>
                <c:pt idx="172">
                  <c:v>5565</c:v>
                </c:pt>
                <c:pt idx="173">
                  <c:v>5308</c:v>
                </c:pt>
                <c:pt idx="174">
                  <c:v>5674</c:v>
                </c:pt>
                <c:pt idx="175">
                  <c:v>5484</c:v>
                </c:pt>
                <c:pt idx="176">
                  <c:v>4988</c:v>
                </c:pt>
                <c:pt idx="177">
                  <c:v>4582</c:v>
                </c:pt>
                <c:pt idx="178">
                  <c:v>4407</c:v>
                </c:pt>
                <c:pt idx="179">
                  <c:v>3686</c:v>
                </c:pt>
                <c:pt idx="180">
                  <c:v>3298</c:v>
                </c:pt>
                <c:pt idx="181">
                  <c:v>3129</c:v>
                </c:pt>
                <c:pt idx="182">
                  <c:v>2811</c:v>
                </c:pt>
                <c:pt idx="183">
                  <c:v>3129</c:v>
                </c:pt>
                <c:pt idx="184">
                  <c:v>3218</c:v>
                </c:pt>
                <c:pt idx="185">
                  <c:v>2957</c:v>
                </c:pt>
                <c:pt idx="186">
                  <c:v>2485</c:v>
                </c:pt>
                <c:pt idx="187">
                  <c:v>2600</c:v>
                </c:pt>
                <c:pt idx="188">
                  <c:v>2217</c:v>
                </c:pt>
                <c:pt idx="189">
                  <c:v>2606</c:v>
                </c:pt>
                <c:pt idx="190">
                  <c:v>2443</c:v>
                </c:pt>
                <c:pt idx="191">
                  <c:v>2108</c:v>
                </c:pt>
                <c:pt idx="192">
                  <c:v>2475</c:v>
                </c:pt>
                <c:pt idx="193">
                  <c:v>2299</c:v>
                </c:pt>
                <c:pt idx="194">
                  <c:v>2145</c:v>
                </c:pt>
                <c:pt idx="195">
                  <c:v>2266</c:v>
                </c:pt>
                <c:pt idx="196">
                  <c:v>2428</c:v>
                </c:pt>
                <c:pt idx="197">
                  <c:v>2214</c:v>
                </c:pt>
                <c:pt idx="198">
                  <c:v>2565</c:v>
                </c:pt>
                <c:pt idx="199">
                  <c:v>3133</c:v>
                </c:pt>
                <c:pt idx="200">
                  <c:v>3524</c:v>
                </c:pt>
                <c:pt idx="201">
                  <c:v>3920</c:v>
                </c:pt>
                <c:pt idx="202">
                  <c:v>4243</c:v>
                </c:pt>
                <c:pt idx="203">
                  <c:v>4530</c:v>
                </c:pt>
                <c:pt idx="204">
                  <c:v>4781</c:v>
                </c:pt>
                <c:pt idx="205">
                  <c:v>4726</c:v>
                </c:pt>
                <c:pt idx="206">
                  <c:v>4415</c:v>
                </c:pt>
                <c:pt idx="207">
                  <c:v>3771</c:v>
                </c:pt>
                <c:pt idx="208">
                  <c:v>3647</c:v>
                </c:pt>
                <c:pt idx="209">
                  <c:v>4935</c:v>
                </c:pt>
                <c:pt idx="210">
                  <c:v>7087</c:v>
                </c:pt>
                <c:pt idx="211">
                  <c:v>9511</c:v>
                </c:pt>
                <c:pt idx="212">
                  <c:v>12985</c:v>
                </c:pt>
                <c:pt idx="213">
                  <c:v>13931</c:v>
                </c:pt>
                <c:pt idx="214">
                  <c:v>16107</c:v>
                </c:pt>
                <c:pt idx="215">
                  <c:v>16735</c:v>
                </c:pt>
                <c:pt idx="216">
                  <c:v>14008</c:v>
                </c:pt>
                <c:pt idx="217">
                  <c:v>14412</c:v>
                </c:pt>
                <c:pt idx="218">
                  <c:v>15097</c:v>
                </c:pt>
                <c:pt idx="219">
                  <c:v>14653</c:v>
                </c:pt>
                <c:pt idx="220">
                  <c:v>15376</c:v>
                </c:pt>
                <c:pt idx="221">
                  <c:v>14592</c:v>
                </c:pt>
                <c:pt idx="222">
                  <c:v>13358</c:v>
                </c:pt>
                <c:pt idx="223">
                  <c:v>14925</c:v>
                </c:pt>
                <c:pt idx="224">
                  <c:v>14604</c:v>
                </c:pt>
                <c:pt idx="225">
                  <c:v>15194</c:v>
                </c:pt>
                <c:pt idx="226">
                  <c:v>16776</c:v>
                </c:pt>
                <c:pt idx="227">
                  <c:v>16525</c:v>
                </c:pt>
                <c:pt idx="228">
                  <c:v>19048</c:v>
                </c:pt>
              </c:numCache>
            </c:numRef>
          </c:val>
          <c:extLst>
            <c:ext xmlns:c16="http://schemas.microsoft.com/office/drawing/2014/chart" uri="{C3380CC4-5D6E-409C-BE32-E72D297353CC}">
              <c16:uniqueId val="{00000001-B23B-4A77-BDF6-904990818B8D}"/>
            </c:ext>
          </c:extLst>
        </c:ser>
        <c:dLbls>
          <c:showLegendKey val="0"/>
          <c:showVal val="0"/>
          <c:showCatName val="0"/>
          <c:showSerName val="0"/>
          <c:showPercent val="0"/>
          <c:showBubbleSize val="0"/>
        </c:dLbls>
        <c:gapWidth val="219"/>
        <c:axId val="406919968"/>
        <c:axId val="406919008"/>
      </c:barChart>
      <c:lineChart>
        <c:grouping val="standard"/>
        <c:varyColors val="0"/>
        <c:ser>
          <c:idx val="2"/>
          <c:order val="2"/>
          <c:tx>
            <c:strRef>
              <c:f>Sheet1!$D$1</c:f>
              <c:strCache>
                <c:ptCount val="1"/>
                <c:pt idx="0">
                  <c:v>Sarampión/rubeola</c:v>
                </c:pt>
              </c:strCache>
            </c:strRef>
          </c:tx>
          <c:spPr>
            <a:ln w="28575" cap="rnd">
              <a:solidFill>
                <a:schemeClr val="accent5"/>
              </a:solidFill>
              <a:round/>
            </a:ln>
            <a:effectLst/>
          </c:spPr>
          <c:marker>
            <c:symbol val="none"/>
          </c:marker>
          <c:cat>
            <c:strRef>
              <c:f>Sheet1!$A$2:$A$231</c:f>
              <c:strCache>
                <c:ptCount val="230"/>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pt idx="27">
                  <c:v>28</c:v>
                </c:pt>
                <c:pt idx="28">
                  <c:v>29</c:v>
                </c:pt>
                <c:pt idx="29">
                  <c:v>30</c:v>
                </c:pt>
                <c:pt idx="30">
                  <c:v>31</c:v>
                </c:pt>
                <c:pt idx="31">
                  <c:v>32</c:v>
                </c:pt>
                <c:pt idx="32">
                  <c:v>33</c:v>
                </c:pt>
                <c:pt idx="33">
                  <c:v>34</c:v>
                </c:pt>
                <c:pt idx="34">
                  <c:v>35</c:v>
                </c:pt>
                <c:pt idx="35">
                  <c:v>36</c:v>
                </c:pt>
                <c:pt idx="36">
                  <c:v>37</c:v>
                </c:pt>
                <c:pt idx="37">
                  <c:v>38</c:v>
                </c:pt>
                <c:pt idx="38">
                  <c:v>39</c:v>
                </c:pt>
                <c:pt idx="39">
                  <c:v>40</c:v>
                </c:pt>
                <c:pt idx="40">
                  <c:v>41</c:v>
                </c:pt>
                <c:pt idx="41">
                  <c:v>42</c:v>
                </c:pt>
                <c:pt idx="42">
                  <c:v>43</c:v>
                </c:pt>
                <c:pt idx="43">
                  <c:v>44</c:v>
                </c:pt>
                <c:pt idx="44">
                  <c:v>45</c:v>
                </c:pt>
                <c:pt idx="45">
                  <c:v>46</c:v>
                </c:pt>
                <c:pt idx="46">
                  <c:v>47</c:v>
                </c:pt>
                <c:pt idx="47">
                  <c:v>48</c:v>
                </c:pt>
                <c:pt idx="48">
                  <c:v>49</c:v>
                </c:pt>
                <c:pt idx="49">
                  <c:v>50</c:v>
                </c:pt>
                <c:pt idx="50">
                  <c:v>51</c:v>
                </c:pt>
                <c:pt idx="51">
                  <c:v>52</c:v>
                </c:pt>
                <c:pt idx="52">
                  <c:v>1</c:v>
                </c:pt>
                <c:pt idx="53">
                  <c:v>2</c:v>
                </c:pt>
                <c:pt idx="54">
                  <c:v>3</c:v>
                </c:pt>
                <c:pt idx="55">
                  <c:v>4</c:v>
                </c:pt>
                <c:pt idx="56">
                  <c:v>5</c:v>
                </c:pt>
                <c:pt idx="57">
                  <c:v>6</c:v>
                </c:pt>
                <c:pt idx="58">
                  <c:v>7</c:v>
                </c:pt>
                <c:pt idx="59">
                  <c:v>8</c:v>
                </c:pt>
                <c:pt idx="60">
                  <c:v>9</c:v>
                </c:pt>
                <c:pt idx="61">
                  <c:v>10</c:v>
                </c:pt>
                <c:pt idx="62">
                  <c:v>11</c:v>
                </c:pt>
                <c:pt idx="63">
                  <c:v>12</c:v>
                </c:pt>
                <c:pt idx="64">
                  <c:v>13</c:v>
                </c:pt>
                <c:pt idx="65">
                  <c:v>14</c:v>
                </c:pt>
                <c:pt idx="66">
                  <c:v>15</c:v>
                </c:pt>
                <c:pt idx="67">
                  <c:v>16</c:v>
                </c:pt>
                <c:pt idx="68">
                  <c:v>17</c:v>
                </c:pt>
                <c:pt idx="69">
                  <c:v>18</c:v>
                </c:pt>
                <c:pt idx="70">
                  <c:v>19</c:v>
                </c:pt>
                <c:pt idx="71">
                  <c:v>20</c:v>
                </c:pt>
                <c:pt idx="72">
                  <c:v>21</c:v>
                </c:pt>
                <c:pt idx="73">
                  <c:v>22</c:v>
                </c:pt>
                <c:pt idx="74">
                  <c:v>23</c:v>
                </c:pt>
                <c:pt idx="75">
                  <c:v>24</c:v>
                </c:pt>
                <c:pt idx="76">
                  <c:v>25</c:v>
                </c:pt>
                <c:pt idx="77">
                  <c:v>26</c:v>
                </c:pt>
                <c:pt idx="78">
                  <c:v>27</c:v>
                </c:pt>
                <c:pt idx="79">
                  <c:v>28</c:v>
                </c:pt>
                <c:pt idx="80">
                  <c:v>29</c:v>
                </c:pt>
                <c:pt idx="81">
                  <c:v>30</c:v>
                </c:pt>
                <c:pt idx="82">
                  <c:v>31</c:v>
                </c:pt>
                <c:pt idx="83">
                  <c:v>32</c:v>
                </c:pt>
                <c:pt idx="84">
                  <c:v>33</c:v>
                </c:pt>
                <c:pt idx="85">
                  <c:v>34</c:v>
                </c:pt>
                <c:pt idx="86">
                  <c:v>35</c:v>
                </c:pt>
                <c:pt idx="87">
                  <c:v>36</c:v>
                </c:pt>
                <c:pt idx="88">
                  <c:v>37</c:v>
                </c:pt>
                <c:pt idx="89">
                  <c:v>38</c:v>
                </c:pt>
                <c:pt idx="90">
                  <c:v>39</c:v>
                </c:pt>
                <c:pt idx="91">
                  <c:v>40</c:v>
                </c:pt>
                <c:pt idx="92">
                  <c:v>41</c:v>
                </c:pt>
                <c:pt idx="93">
                  <c:v>42</c:v>
                </c:pt>
                <c:pt idx="94">
                  <c:v>43</c:v>
                </c:pt>
                <c:pt idx="95">
                  <c:v>44</c:v>
                </c:pt>
                <c:pt idx="96">
                  <c:v>45</c:v>
                </c:pt>
                <c:pt idx="97">
                  <c:v>46</c:v>
                </c:pt>
                <c:pt idx="98">
                  <c:v>47</c:v>
                </c:pt>
                <c:pt idx="99">
                  <c:v>48</c:v>
                </c:pt>
                <c:pt idx="100">
                  <c:v>49</c:v>
                </c:pt>
                <c:pt idx="101">
                  <c:v>50</c:v>
                </c:pt>
                <c:pt idx="102">
                  <c:v>51</c:v>
                </c:pt>
                <c:pt idx="103">
                  <c:v>52</c:v>
                </c:pt>
                <c:pt idx="104">
                  <c:v>53</c:v>
                </c:pt>
                <c:pt idx="105">
                  <c:v>1</c:v>
                </c:pt>
                <c:pt idx="106">
                  <c:v>2</c:v>
                </c:pt>
                <c:pt idx="107">
                  <c:v>3</c:v>
                </c:pt>
                <c:pt idx="108">
                  <c:v>4</c:v>
                </c:pt>
                <c:pt idx="109">
                  <c:v>5</c:v>
                </c:pt>
                <c:pt idx="110">
                  <c:v>6</c:v>
                </c:pt>
                <c:pt idx="111">
                  <c:v>7</c:v>
                </c:pt>
                <c:pt idx="112">
                  <c:v>8</c:v>
                </c:pt>
                <c:pt idx="113">
                  <c:v>9</c:v>
                </c:pt>
                <c:pt idx="114">
                  <c:v>10</c:v>
                </c:pt>
                <c:pt idx="115">
                  <c:v>11</c:v>
                </c:pt>
                <c:pt idx="116">
                  <c:v>12</c:v>
                </c:pt>
                <c:pt idx="117">
                  <c:v>13</c:v>
                </c:pt>
                <c:pt idx="118">
                  <c:v>14</c:v>
                </c:pt>
                <c:pt idx="119">
                  <c:v>15</c:v>
                </c:pt>
                <c:pt idx="120">
                  <c:v>16</c:v>
                </c:pt>
                <c:pt idx="121">
                  <c:v>17</c:v>
                </c:pt>
                <c:pt idx="122">
                  <c:v>18</c:v>
                </c:pt>
                <c:pt idx="123">
                  <c:v>19</c:v>
                </c:pt>
                <c:pt idx="124">
                  <c:v>20</c:v>
                </c:pt>
                <c:pt idx="125">
                  <c:v>21</c:v>
                </c:pt>
                <c:pt idx="126">
                  <c:v>22</c:v>
                </c:pt>
                <c:pt idx="127">
                  <c:v>23</c:v>
                </c:pt>
                <c:pt idx="128">
                  <c:v>24</c:v>
                </c:pt>
                <c:pt idx="129">
                  <c:v>25</c:v>
                </c:pt>
                <c:pt idx="130">
                  <c:v>26</c:v>
                </c:pt>
                <c:pt idx="131">
                  <c:v>27</c:v>
                </c:pt>
                <c:pt idx="132">
                  <c:v>28</c:v>
                </c:pt>
                <c:pt idx="133">
                  <c:v>29</c:v>
                </c:pt>
                <c:pt idx="134">
                  <c:v>30</c:v>
                </c:pt>
                <c:pt idx="135">
                  <c:v>31</c:v>
                </c:pt>
                <c:pt idx="136">
                  <c:v>32</c:v>
                </c:pt>
                <c:pt idx="137">
                  <c:v>33</c:v>
                </c:pt>
                <c:pt idx="138">
                  <c:v>34</c:v>
                </c:pt>
                <c:pt idx="139">
                  <c:v>35</c:v>
                </c:pt>
                <c:pt idx="140">
                  <c:v>36</c:v>
                </c:pt>
                <c:pt idx="141">
                  <c:v>37</c:v>
                </c:pt>
                <c:pt idx="142">
                  <c:v>38</c:v>
                </c:pt>
                <c:pt idx="143">
                  <c:v>39</c:v>
                </c:pt>
                <c:pt idx="144">
                  <c:v>40</c:v>
                </c:pt>
                <c:pt idx="145">
                  <c:v>41</c:v>
                </c:pt>
                <c:pt idx="146">
                  <c:v>42</c:v>
                </c:pt>
                <c:pt idx="147">
                  <c:v>43</c:v>
                </c:pt>
                <c:pt idx="148">
                  <c:v>44</c:v>
                </c:pt>
                <c:pt idx="149">
                  <c:v>45</c:v>
                </c:pt>
                <c:pt idx="150">
                  <c:v>46</c:v>
                </c:pt>
                <c:pt idx="151">
                  <c:v>47</c:v>
                </c:pt>
                <c:pt idx="152">
                  <c:v>48</c:v>
                </c:pt>
                <c:pt idx="153">
                  <c:v>49</c:v>
                </c:pt>
                <c:pt idx="154">
                  <c:v>50</c:v>
                </c:pt>
                <c:pt idx="155">
                  <c:v>51</c:v>
                </c:pt>
                <c:pt idx="156">
                  <c:v>52</c:v>
                </c:pt>
                <c:pt idx="157">
                  <c:v>1</c:v>
                </c:pt>
                <c:pt idx="158">
                  <c:v>2</c:v>
                </c:pt>
                <c:pt idx="159">
                  <c:v>3</c:v>
                </c:pt>
                <c:pt idx="160">
                  <c:v>4</c:v>
                </c:pt>
                <c:pt idx="161">
                  <c:v>5</c:v>
                </c:pt>
                <c:pt idx="162">
                  <c:v>6</c:v>
                </c:pt>
                <c:pt idx="163">
                  <c:v>7</c:v>
                </c:pt>
                <c:pt idx="164">
                  <c:v>8</c:v>
                </c:pt>
                <c:pt idx="165">
                  <c:v>9</c:v>
                </c:pt>
                <c:pt idx="166">
                  <c:v>10</c:v>
                </c:pt>
                <c:pt idx="167">
                  <c:v>11</c:v>
                </c:pt>
                <c:pt idx="168">
                  <c:v>12</c:v>
                </c:pt>
                <c:pt idx="169">
                  <c:v>13</c:v>
                </c:pt>
                <c:pt idx="170">
                  <c:v>14</c:v>
                </c:pt>
                <c:pt idx="171">
                  <c:v>15</c:v>
                </c:pt>
                <c:pt idx="172">
                  <c:v>16</c:v>
                </c:pt>
                <c:pt idx="173">
                  <c:v>17</c:v>
                </c:pt>
                <c:pt idx="174">
                  <c:v>18</c:v>
                </c:pt>
                <c:pt idx="175">
                  <c:v>19</c:v>
                </c:pt>
                <c:pt idx="176">
                  <c:v>20</c:v>
                </c:pt>
                <c:pt idx="177">
                  <c:v>21</c:v>
                </c:pt>
                <c:pt idx="178">
                  <c:v>22</c:v>
                </c:pt>
                <c:pt idx="179">
                  <c:v>23</c:v>
                </c:pt>
                <c:pt idx="180">
                  <c:v>24</c:v>
                </c:pt>
                <c:pt idx="181">
                  <c:v>25</c:v>
                </c:pt>
                <c:pt idx="182">
                  <c:v>26</c:v>
                </c:pt>
                <c:pt idx="183">
                  <c:v>27</c:v>
                </c:pt>
                <c:pt idx="184">
                  <c:v>28</c:v>
                </c:pt>
                <c:pt idx="185">
                  <c:v>29</c:v>
                </c:pt>
                <c:pt idx="186">
                  <c:v>30</c:v>
                </c:pt>
                <c:pt idx="187">
                  <c:v>31</c:v>
                </c:pt>
                <c:pt idx="188">
                  <c:v>32</c:v>
                </c:pt>
                <c:pt idx="189">
                  <c:v>33</c:v>
                </c:pt>
                <c:pt idx="190">
                  <c:v>34</c:v>
                </c:pt>
                <c:pt idx="191">
                  <c:v>35</c:v>
                </c:pt>
                <c:pt idx="192">
                  <c:v>36</c:v>
                </c:pt>
                <c:pt idx="193">
                  <c:v>37</c:v>
                </c:pt>
                <c:pt idx="194">
                  <c:v>38</c:v>
                </c:pt>
                <c:pt idx="195">
                  <c:v>39</c:v>
                </c:pt>
                <c:pt idx="196">
                  <c:v>40</c:v>
                </c:pt>
                <c:pt idx="197">
                  <c:v>41</c:v>
                </c:pt>
                <c:pt idx="198">
                  <c:v>42</c:v>
                </c:pt>
                <c:pt idx="199">
                  <c:v>43</c:v>
                </c:pt>
                <c:pt idx="200">
                  <c:v>44</c:v>
                </c:pt>
                <c:pt idx="201">
                  <c:v>45</c:v>
                </c:pt>
                <c:pt idx="202">
                  <c:v>46</c:v>
                </c:pt>
                <c:pt idx="203">
                  <c:v>47</c:v>
                </c:pt>
                <c:pt idx="204">
                  <c:v>48</c:v>
                </c:pt>
                <c:pt idx="205">
                  <c:v>49</c:v>
                </c:pt>
                <c:pt idx="206">
                  <c:v>50</c:v>
                </c:pt>
                <c:pt idx="207">
                  <c:v>51</c:v>
                </c:pt>
                <c:pt idx="208">
                  <c:v>52</c:v>
                </c:pt>
                <c:pt idx="209">
                  <c:v>1</c:v>
                </c:pt>
                <c:pt idx="210">
                  <c:v>2</c:v>
                </c:pt>
                <c:pt idx="211">
                  <c:v>3</c:v>
                </c:pt>
                <c:pt idx="212">
                  <c:v>4</c:v>
                </c:pt>
                <c:pt idx="213">
                  <c:v>5</c:v>
                </c:pt>
                <c:pt idx="214">
                  <c:v>6</c:v>
                </c:pt>
                <c:pt idx="215">
                  <c:v>7</c:v>
                </c:pt>
                <c:pt idx="216">
                  <c:v>8</c:v>
                </c:pt>
                <c:pt idx="217">
                  <c:v>9</c:v>
                </c:pt>
                <c:pt idx="218">
                  <c:v>10</c:v>
                </c:pt>
                <c:pt idx="219">
                  <c:v>11</c:v>
                </c:pt>
                <c:pt idx="220">
                  <c:v>12</c:v>
                </c:pt>
                <c:pt idx="221">
                  <c:v>13</c:v>
                </c:pt>
                <c:pt idx="222">
                  <c:v>14</c:v>
                </c:pt>
                <c:pt idx="223">
                  <c:v>15</c:v>
                </c:pt>
                <c:pt idx="224">
                  <c:v>16</c:v>
                </c:pt>
                <c:pt idx="225">
                  <c:v>17</c:v>
                </c:pt>
                <c:pt idx="226">
                  <c:v>18</c:v>
                </c:pt>
                <c:pt idx="227">
                  <c:v>19</c:v>
                </c:pt>
                <c:pt idx="228">
                  <c:v>20</c:v>
                </c:pt>
                <c:pt idx="229">
                  <c:v>21</c:v>
                </c:pt>
              </c:strCache>
            </c:strRef>
          </c:cat>
          <c:val>
            <c:numRef>
              <c:f>Sheet1!$D$2:$D$231</c:f>
              <c:numCache>
                <c:formatCode>General</c:formatCode>
                <c:ptCount val="230"/>
                <c:pt idx="0">
                  <c:v>127</c:v>
                </c:pt>
                <c:pt idx="1">
                  <c:v>183</c:v>
                </c:pt>
                <c:pt idx="2">
                  <c:v>206</c:v>
                </c:pt>
                <c:pt idx="3">
                  <c:v>238</c:v>
                </c:pt>
                <c:pt idx="4">
                  <c:v>234</c:v>
                </c:pt>
                <c:pt idx="5">
                  <c:v>268</c:v>
                </c:pt>
                <c:pt idx="6">
                  <c:v>290</c:v>
                </c:pt>
                <c:pt idx="7">
                  <c:v>286</c:v>
                </c:pt>
                <c:pt idx="8">
                  <c:v>249</c:v>
                </c:pt>
                <c:pt idx="9">
                  <c:v>261</c:v>
                </c:pt>
                <c:pt idx="10">
                  <c:v>238</c:v>
                </c:pt>
                <c:pt idx="11">
                  <c:v>248</c:v>
                </c:pt>
                <c:pt idx="12">
                  <c:v>193</c:v>
                </c:pt>
                <c:pt idx="13">
                  <c:v>214</c:v>
                </c:pt>
                <c:pt idx="14">
                  <c:v>238</c:v>
                </c:pt>
                <c:pt idx="15">
                  <c:v>169</c:v>
                </c:pt>
                <c:pt idx="16">
                  <c:v>222</c:v>
                </c:pt>
                <c:pt idx="17">
                  <c:v>230</c:v>
                </c:pt>
                <c:pt idx="18">
                  <c:v>203</c:v>
                </c:pt>
                <c:pt idx="19">
                  <c:v>213</c:v>
                </c:pt>
                <c:pt idx="20">
                  <c:v>198</c:v>
                </c:pt>
                <c:pt idx="21">
                  <c:v>198</c:v>
                </c:pt>
                <c:pt idx="22">
                  <c:v>215</c:v>
                </c:pt>
                <c:pt idx="23">
                  <c:v>208</c:v>
                </c:pt>
                <c:pt idx="24">
                  <c:v>152</c:v>
                </c:pt>
                <c:pt idx="25">
                  <c:v>179</c:v>
                </c:pt>
                <c:pt idx="26">
                  <c:v>153</c:v>
                </c:pt>
                <c:pt idx="27">
                  <c:v>155</c:v>
                </c:pt>
                <c:pt idx="28">
                  <c:v>147</c:v>
                </c:pt>
                <c:pt idx="29">
                  <c:v>138</c:v>
                </c:pt>
                <c:pt idx="30">
                  <c:v>153</c:v>
                </c:pt>
                <c:pt idx="31">
                  <c:v>161</c:v>
                </c:pt>
                <c:pt idx="32">
                  <c:v>174</c:v>
                </c:pt>
                <c:pt idx="33">
                  <c:v>179</c:v>
                </c:pt>
                <c:pt idx="34">
                  <c:v>143</c:v>
                </c:pt>
                <c:pt idx="35">
                  <c:v>153</c:v>
                </c:pt>
                <c:pt idx="36">
                  <c:v>136</c:v>
                </c:pt>
                <c:pt idx="37">
                  <c:v>135</c:v>
                </c:pt>
                <c:pt idx="38">
                  <c:v>113</c:v>
                </c:pt>
                <c:pt idx="39">
                  <c:v>113</c:v>
                </c:pt>
                <c:pt idx="40">
                  <c:v>94</c:v>
                </c:pt>
                <c:pt idx="41">
                  <c:v>98</c:v>
                </c:pt>
                <c:pt idx="42">
                  <c:v>111</c:v>
                </c:pt>
                <c:pt idx="43">
                  <c:v>133</c:v>
                </c:pt>
                <c:pt idx="44">
                  <c:v>154</c:v>
                </c:pt>
                <c:pt idx="45">
                  <c:v>191</c:v>
                </c:pt>
                <c:pt idx="46">
                  <c:v>195</c:v>
                </c:pt>
                <c:pt idx="47">
                  <c:v>241</c:v>
                </c:pt>
                <c:pt idx="48">
                  <c:v>242</c:v>
                </c:pt>
                <c:pt idx="49">
                  <c:v>137</c:v>
                </c:pt>
                <c:pt idx="50">
                  <c:v>79</c:v>
                </c:pt>
                <c:pt idx="51">
                  <c:v>74</c:v>
                </c:pt>
                <c:pt idx="52">
                  <c:v>72</c:v>
                </c:pt>
                <c:pt idx="53">
                  <c:v>120</c:v>
                </c:pt>
                <c:pt idx="54">
                  <c:v>103</c:v>
                </c:pt>
                <c:pt idx="55">
                  <c:v>90</c:v>
                </c:pt>
                <c:pt idx="56">
                  <c:v>90</c:v>
                </c:pt>
                <c:pt idx="57">
                  <c:v>83</c:v>
                </c:pt>
                <c:pt idx="58">
                  <c:v>124</c:v>
                </c:pt>
                <c:pt idx="59">
                  <c:v>106</c:v>
                </c:pt>
                <c:pt idx="60">
                  <c:v>130</c:v>
                </c:pt>
                <c:pt idx="61">
                  <c:v>127</c:v>
                </c:pt>
                <c:pt idx="62">
                  <c:v>81</c:v>
                </c:pt>
                <c:pt idx="63">
                  <c:v>45</c:v>
                </c:pt>
                <c:pt idx="64">
                  <c:v>36</c:v>
                </c:pt>
                <c:pt idx="65">
                  <c:v>38</c:v>
                </c:pt>
                <c:pt idx="66">
                  <c:v>40</c:v>
                </c:pt>
                <c:pt idx="67">
                  <c:v>34</c:v>
                </c:pt>
                <c:pt idx="68">
                  <c:v>47</c:v>
                </c:pt>
                <c:pt idx="69">
                  <c:v>42</c:v>
                </c:pt>
                <c:pt idx="70">
                  <c:v>52</c:v>
                </c:pt>
                <c:pt idx="71">
                  <c:v>29</c:v>
                </c:pt>
                <c:pt idx="72">
                  <c:v>61</c:v>
                </c:pt>
                <c:pt idx="73">
                  <c:v>45</c:v>
                </c:pt>
                <c:pt idx="74">
                  <c:v>35</c:v>
                </c:pt>
                <c:pt idx="75">
                  <c:v>25</c:v>
                </c:pt>
                <c:pt idx="76">
                  <c:v>30</c:v>
                </c:pt>
                <c:pt idx="77">
                  <c:v>26</c:v>
                </c:pt>
                <c:pt idx="78">
                  <c:v>39</c:v>
                </c:pt>
                <c:pt idx="79">
                  <c:v>41</c:v>
                </c:pt>
                <c:pt idx="80">
                  <c:v>42</c:v>
                </c:pt>
                <c:pt idx="81">
                  <c:v>21</c:v>
                </c:pt>
                <c:pt idx="82">
                  <c:v>23</c:v>
                </c:pt>
                <c:pt idx="83">
                  <c:v>14</c:v>
                </c:pt>
                <c:pt idx="84">
                  <c:v>11</c:v>
                </c:pt>
                <c:pt idx="85">
                  <c:v>15</c:v>
                </c:pt>
                <c:pt idx="86">
                  <c:v>22</c:v>
                </c:pt>
                <c:pt idx="87">
                  <c:v>13</c:v>
                </c:pt>
                <c:pt idx="88">
                  <c:v>33</c:v>
                </c:pt>
                <c:pt idx="89">
                  <c:v>23</c:v>
                </c:pt>
                <c:pt idx="90">
                  <c:v>41</c:v>
                </c:pt>
                <c:pt idx="91">
                  <c:v>43</c:v>
                </c:pt>
                <c:pt idx="92">
                  <c:v>28</c:v>
                </c:pt>
                <c:pt idx="93">
                  <c:v>39</c:v>
                </c:pt>
                <c:pt idx="94">
                  <c:v>45</c:v>
                </c:pt>
                <c:pt idx="95">
                  <c:v>34</c:v>
                </c:pt>
                <c:pt idx="96">
                  <c:v>43</c:v>
                </c:pt>
                <c:pt idx="97">
                  <c:v>62</c:v>
                </c:pt>
                <c:pt idx="98">
                  <c:v>108</c:v>
                </c:pt>
                <c:pt idx="99">
                  <c:v>125</c:v>
                </c:pt>
                <c:pt idx="100">
                  <c:v>135</c:v>
                </c:pt>
                <c:pt idx="101">
                  <c:v>129</c:v>
                </c:pt>
                <c:pt idx="102">
                  <c:v>92</c:v>
                </c:pt>
                <c:pt idx="103">
                  <c:v>52</c:v>
                </c:pt>
                <c:pt idx="104">
                  <c:v>54</c:v>
                </c:pt>
                <c:pt idx="105">
                  <c:v>118</c:v>
                </c:pt>
                <c:pt idx="106">
                  <c:v>115</c:v>
                </c:pt>
                <c:pt idx="107">
                  <c:v>150</c:v>
                </c:pt>
                <c:pt idx="108">
                  <c:v>99</c:v>
                </c:pt>
                <c:pt idx="109">
                  <c:v>129</c:v>
                </c:pt>
                <c:pt idx="110">
                  <c:v>100</c:v>
                </c:pt>
                <c:pt idx="111">
                  <c:v>104</c:v>
                </c:pt>
                <c:pt idx="112">
                  <c:v>91</c:v>
                </c:pt>
                <c:pt idx="113">
                  <c:v>83</c:v>
                </c:pt>
                <c:pt idx="114">
                  <c:v>49</c:v>
                </c:pt>
                <c:pt idx="115">
                  <c:v>65</c:v>
                </c:pt>
                <c:pt idx="116">
                  <c:v>57</c:v>
                </c:pt>
                <c:pt idx="117">
                  <c:v>55</c:v>
                </c:pt>
                <c:pt idx="118">
                  <c:v>85</c:v>
                </c:pt>
                <c:pt idx="119">
                  <c:v>61</c:v>
                </c:pt>
                <c:pt idx="120">
                  <c:v>82</c:v>
                </c:pt>
                <c:pt idx="121">
                  <c:v>47</c:v>
                </c:pt>
                <c:pt idx="122">
                  <c:v>75</c:v>
                </c:pt>
                <c:pt idx="123">
                  <c:v>92</c:v>
                </c:pt>
                <c:pt idx="124">
                  <c:v>98</c:v>
                </c:pt>
                <c:pt idx="125">
                  <c:v>83</c:v>
                </c:pt>
                <c:pt idx="126">
                  <c:v>86</c:v>
                </c:pt>
                <c:pt idx="127">
                  <c:v>66</c:v>
                </c:pt>
                <c:pt idx="128">
                  <c:v>79</c:v>
                </c:pt>
                <c:pt idx="129">
                  <c:v>80</c:v>
                </c:pt>
                <c:pt idx="130">
                  <c:v>79</c:v>
                </c:pt>
                <c:pt idx="131">
                  <c:v>57</c:v>
                </c:pt>
                <c:pt idx="132">
                  <c:v>78</c:v>
                </c:pt>
                <c:pt idx="133">
                  <c:v>72</c:v>
                </c:pt>
                <c:pt idx="134">
                  <c:v>80</c:v>
                </c:pt>
                <c:pt idx="135">
                  <c:v>78</c:v>
                </c:pt>
                <c:pt idx="136">
                  <c:v>105</c:v>
                </c:pt>
                <c:pt idx="137">
                  <c:v>73</c:v>
                </c:pt>
                <c:pt idx="138">
                  <c:v>89</c:v>
                </c:pt>
                <c:pt idx="139">
                  <c:v>94</c:v>
                </c:pt>
                <c:pt idx="140">
                  <c:v>108</c:v>
                </c:pt>
                <c:pt idx="141">
                  <c:v>94</c:v>
                </c:pt>
                <c:pt idx="142">
                  <c:v>106</c:v>
                </c:pt>
                <c:pt idx="143">
                  <c:v>94</c:v>
                </c:pt>
                <c:pt idx="144">
                  <c:v>62</c:v>
                </c:pt>
                <c:pt idx="145">
                  <c:v>57</c:v>
                </c:pt>
                <c:pt idx="146">
                  <c:v>63</c:v>
                </c:pt>
                <c:pt idx="147">
                  <c:v>64</c:v>
                </c:pt>
                <c:pt idx="148">
                  <c:v>84</c:v>
                </c:pt>
                <c:pt idx="149">
                  <c:v>78</c:v>
                </c:pt>
                <c:pt idx="150">
                  <c:v>58</c:v>
                </c:pt>
                <c:pt idx="151">
                  <c:v>58</c:v>
                </c:pt>
                <c:pt idx="152">
                  <c:v>65</c:v>
                </c:pt>
                <c:pt idx="153">
                  <c:v>56</c:v>
                </c:pt>
                <c:pt idx="154">
                  <c:v>32</c:v>
                </c:pt>
                <c:pt idx="155">
                  <c:v>25</c:v>
                </c:pt>
                <c:pt idx="156">
                  <c:v>27</c:v>
                </c:pt>
                <c:pt idx="157">
                  <c:v>61</c:v>
                </c:pt>
                <c:pt idx="158">
                  <c:v>53</c:v>
                </c:pt>
                <c:pt idx="159">
                  <c:v>51</c:v>
                </c:pt>
                <c:pt idx="160">
                  <c:v>59</c:v>
                </c:pt>
                <c:pt idx="161">
                  <c:v>45</c:v>
                </c:pt>
                <c:pt idx="162">
                  <c:v>49</c:v>
                </c:pt>
                <c:pt idx="163">
                  <c:v>54</c:v>
                </c:pt>
                <c:pt idx="164">
                  <c:v>49</c:v>
                </c:pt>
                <c:pt idx="165">
                  <c:v>76</c:v>
                </c:pt>
                <c:pt idx="166">
                  <c:v>87</c:v>
                </c:pt>
                <c:pt idx="167">
                  <c:v>101</c:v>
                </c:pt>
                <c:pt idx="168">
                  <c:v>77</c:v>
                </c:pt>
                <c:pt idx="169">
                  <c:v>90</c:v>
                </c:pt>
                <c:pt idx="170">
                  <c:v>66</c:v>
                </c:pt>
                <c:pt idx="171">
                  <c:v>49</c:v>
                </c:pt>
                <c:pt idx="172">
                  <c:v>63</c:v>
                </c:pt>
                <c:pt idx="173">
                  <c:v>79</c:v>
                </c:pt>
                <c:pt idx="174">
                  <c:v>114</c:v>
                </c:pt>
                <c:pt idx="175">
                  <c:v>94</c:v>
                </c:pt>
                <c:pt idx="176">
                  <c:v>114</c:v>
                </c:pt>
                <c:pt idx="177">
                  <c:v>106</c:v>
                </c:pt>
                <c:pt idx="178">
                  <c:v>122</c:v>
                </c:pt>
                <c:pt idx="179">
                  <c:v>85</c:v>
                </c:pt>
                <c:pt idx="180">
                  <c:v>113</c:v>
                </c:pt>
                <c:pt idx="181">
                  <c:v>84</c:v>
                </c:pt>
                <c:pt idx="182">
                  <c:v>71</c:v>
                </c:pt>
                <c:pt idx="183">
                  <c:v>61</c:v>
                </c:pt>
                <c:pt idx="184">
                  <c:v>42</c:v>
                </c:pt>
                <c:pt idx="185">
                  <c:v>59</c:v>
                </c:pt>
                <c:pt idx="186">
                  <c:v>55</c:v>
                </c:pt>
                <c:pt idx="187">
                  <c:v>95</c:v>
                </c:pt>
                <c:pt idx="188">
                  <c:v>90</c:v>
                </c:pt>
                <c:pt idx="189">
                  <c:v>85</c:v>
                </c:pt>
                <c:pt idx="190">
                  <c:v>80</c:v>
                </c:pt>
                <c:pt idx="191">
                  <c:v>88</c:v>
                </c:pt>
                <c:pt idx="192">
                  <c:v>97</c:v>
                </c:pt>
                <c:pt idx="193">
                  <c:v>91</c:v>
                </c:pt>
                <c:pt idx="194">
                  <c:v>58</c:v>
                </c:pt>
                <c:pt idx="195">
                  <c:v>68</c:v>
                </c:pt>
                <c:pt idx="196">
                  <c:v>50</c:v>
                </c:pt>
                <c:pt idx="197">
                  <c:v>40</c:v>
                </c:pt>
                <c:pt idx="198">
                  <c:v>68</c:v>
                </c:pt>
                <c:pt idx="199">
                  <c:v>54</c:v>
                </c:pt>
                <c:pt idx="200">
                  <c:v>69</c:v>
                </c:pt>
                <c:pt idx="201">
                  <c:v>68</c:v>
                </c:pt>
                <c:pt idx="202">
                  <c:v>85</c:v>
                </c:pt>
                <c:pt idx="203">
                  <c:v>79</c:v>
                </c:pt>
                <c:pt idx="204">
                  <c:v>52</c:v>
                </c:pt>
                <c:pt idx="205">
                  <c:v>57</c:v>
                </c:pt>
                <c:pt idx="206">
                  <c:v>33</c:v>
                </c:pt>
                <c:pt idx="207">
                  <c:v>18</c:v>
                </c:pt>
                <c:pt idx="208">
                  <c:v>12</c:v>
                </c:pt>
                <c:pt idx="209">
                  <c:v>45</c:v>
                </c:pt>
                <c:pt idx="210">
                  <c:v>35</c:v>
                </c:pt>
                <c:pt idx="211">
                  <c:v>37</c:v>
                </c:pt>
                <c:pt idx="212">
                  <c:v>48</c:v>
                </c:pt>
                <c:pt idx="213">
                  <c:v>50</c:v>
                </c:pt>
                <c:pt idx="214">
                  <c:v>44</c:v>
                </c:pt>
                <c:pt idx="215">
                  <c:v>50</c:v>
                </c:pt>
                <c:pt idx="216">
                  <c:v>65</c:v>
                </c:pt>
                <c:pt idx="217">
                  <c:v>78</c:v>
                </c:pt>
                <c:pt idx="218">
                  <c:v>46</c:v>
                </c:pt>
                <c:pt idx="219">
                  <c:v>53</c:v>
                </c:pt>
                <c:pt idx="220">
                  <c:v>33</c:v>
                </c:pt>
                <c:pt idx="221">
                  <c:v>38</c:v>
                </c:pt>
                <c:pt idx="222">
                  <c:v>51</c:v>
                </c:pt>
                <c:pt idx="223">
                  <c:v>34</c:v>
                </c:pt>
                <c:pt idx="224">
                  <c:v>42</c:v>
                </c:pt>
                <c:pt idx="225">
                  <c:v>43</c:v>
                </c:pt>
                <c:pt idx="226">
                  <c:v>47</c:v>
                </c:pt>
                <c:pt idx="227">
                  <c:v>50</c:v>
                </c:pt>
                <c:pt idx="228">
                  <c:v>33</c:v>
                </c:pt>
                <c:pt idx="229">
                  <c:v>2</c:v>
                </c:pt>
              </c:numCache>
            </c:numRef>
          </c:val>
          <c:smooth val="0"/>
          <c:extLst>
            <c:ext xmlns:c16="http://schemas.microsoft.com/office/drawing/2014/chart" uri="{C3380CC4-5D6E-409C-BE32-E72D297353CC}">
              <c16:uniqueId val="{00000002-B23B-4A77-BDF6-904990818B8D}"/>
            </c:ext>
          </c:extLst>
        </c:ser>
        <c:dLbls>
          <c:showLegendKey val="0"/>
          <c:showVal val="0"/>
          <c:showCatName val="0"/>
          <c:showSerName val="0"/>
          <c:showPercent val="0"/>
          <c:showBubbleSize val="0"/>
        </c:dLbls>
        <c:marker val="1"/>
        <c:smooth val="0"/>
        <c:axId val="1223847744"/>
        <c:axId val="1223827584"/>
      </c:lineChart>
      <c:catAx>
        <c:axId val="406919968"/>
        <c:scaling>
          <c:orientation val="minMax"/>
        </c:scaling>
        <c:delete val="0"/>
        <c:axPos val="b"/>
        <c:title>
          <c:tx>
            <c:rich>
              <a:bodyPr rot="0" spcFirstLastPara="1" vertOverflow="ellipsis" vert="horz" wrap="square" anchor="ctr" anchorCtr="1"/>
              <a:lstStyle/>
              <a:p>
                <a:pPr>
                  <a:defRPr lang="es-419" sz="1200" b="0" i="0" u="none" strike="noStrike" kern="1200" baseline="0" noProof="0">
                    <a:solidFill>
                      <a:schemeClr val="tx1">
                        <a:lumMod val="65000"/>
                        <a:lumOff val="35000"/>
                      </a:schemeClr>
                    </a:solidFill>
                    <a:latin typeface="+mn-lt"/>
                    <a:ea typeface="+mn-ea"/>
                    <a:cs typeface="+mn-cs"/>
                  </a:defRPr>
                </a:pPr>
                <a:r>
                  <a:rPr lang="es-419" sz="1200" noProof="0" dirty="0"/>
                  <a:t>Semana </a:t>
                </a:r>
                <a:r>
                  <a:rPr lang="es-419" sz="1200" noProof="0" dirty="0" err="1"/>
                  <a:t>epidemiologica</a:t>
                </a:r>
                <a:endParaRPr lang="es-419" sz="1200" noProof="0" dirty="0"/>
              </a:p>
            </c:rich>
          </c:tx>
          <c:layout>
            <c:manualLayout>
              <c:xMode val="edge"/>
              <c:yMode val="edge"/>
              <c:x val="0.43583010043068926"/>
              <c:y val="0.87060968373406067"/>
            </c:manualLayout>
          </c:layout>
          <c:overlay val="0"/>
          <c:spPr>
            <a:noFill/>
            <a:ln>
              <a:noFill/>
            </a:ln>
            <a:effectLst/>
          </c:spPr>
          <c:txPr>
            <a:bodyPr rot="0" spcFirstLastPara="1" vertOverflow="ellipsis" vert="horz" wrap="square" anchor="ctr" anchorCtr="1"/>
            <a:lstStyle/>
            <a:p>
              <a:pPr>
                <a:defRPr lang="es-419" sz="1200" b="0" i="0" u="none" strike="noStrike" kern="1200" baseline="0" noProof="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en-US"/>
          </a:p>
        </c:txPr>
        <c:crossAx val="406919008"/>
        <c:crosses val="autoZero"/>
        <c:auto val="1"/>
        <c:lblAlgn val="ctr"/>
        <c:lblOffset val="100"/>
        <c:noMultiLvlLbl val="0"/>
      </c:catAx>
      <c:valAx>
        <c:axId val="406919008"/>
        <c:scaling>
          <c:orientation val="minMax"/>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sz="1400" b="0" i="0" u="none" strike="noStrike" kern="1200" baseline="0" dirty="0" err="1">
                    <a:solidFill>
                      <a:schemeClr val="tx1"/>
                    </a:solidFill>
                  </a:rPr>
                  <a:t>Número</a:t>
                </a:r>
                <a:r>
                  <a:rPr lang="en-US" sz="1400" b="0" i="0" u="none" strike="noStrike" kern="1200" baseline="0" dirty="0">
                    <a:solidFill>
                      <a:schemeClr val="tx1"/>
                    </a:solidFill>
                  </a:rPr>
                  <a:t> de </a:t>
                </a:r>
                <a:r>
                  <a:rPr lang="en-US" sz="1400" b="0" i="0" u="none" strike="noStrike" kern="1200" baseline="0" dirty="0" err="1">
                    <a:solidFill>
                      <a:schemeClr val="tx1"/>
                    </a:solidFill>
                  </a:rPr>
                  <a:t>casos</a:t>
                </a:r>
                <a:r>
                  <a:rPr lang="en-US" sz="1400" b="0" i="0" u="none" strike="noStrike" kern="1200" baseline="0" dirty="0">
                    <a:solidFill>
                      <a:schemeClr val="tx1"/>
                    </a:solidFill>
                  </a:rPr>
                  <a:t> </a:t>
                </a:r>
                <a:r>
                  <a:rPr lang="en-US" sz="1400" b="0" i="0" u="none" strike="noStrike" kern="1200" baseline="0" dirty="0" err="1">
                    <a:solidFill>
                      <a:schemeClr val="tx1"/>
                    </a:solidFill>
                  </a:rPr>
                  <a:t>notificados</a:t>
                </a:r>
                <a:r>
                  <a:rPr lang="en-US" sz="1400" b="0" i="0" u="none" strike="noStrike" kern="1200" baseline="0" dirty="0">
                    <a:solidFill>
                      <a:schemeClr val="tx1"/>
                    </a:solidFill>
                  </a:rPr>
                  <a:t> </a:t>
                </a:r>
              </a:p>
              <a:p>
                <a:pPr>
                  <a:defRPr sz="1400">
                    <a:solidFill>
                      <a:schemeClr val="tx1"/>
                    </a:solidFill>
                  </a:defRPr>
                </a:pPr>
                <a:r>
                  <a:rPr lang="en-US" sz="1400" b="0" i="0" u="none" strike="noStrike" kern="1200" baseline="0" dirty="0">
                    <a:solidFill>
                      <a:schemeClr val="tx1"/>
                    </a:solidFill>
                  </a:rPr>
                  <a:t>de dengue</a:t>
                </a:r>
              </a:p>
            </c:rich>
          </c:tx>
          <c:layout>
            <c:manualLayout>
              <c:xMode val="edge"/>
              <c:yMode val="edge"/>
              <c:x val="1.4130173746256199E-2"/>
              <c:y val="0.14282273636293025"/>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06919968"/>
        <c:crosses val="autoZero"/>
        <c:crossBetween val="between"/>
      </c:valAx>
      <c:valAx>
        <c:axId val="1223827584"/>
        <c:scaling>
          <c:orientation val="minMax"/>
        </c:scaling>
        <c:delete val="0"/>
        <c:axPos val="r"/>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US" sz="1400" b="0" i="0" u="none" strike="noStrike" kern="1200" baseline="0" dirty="0" err="1">
                    <a:solidFill>
                      <a:schemeClr val="tx1"/>
                    </a:solidFill>
                  </a:rPr>
                  <a:t>Número</a:t>
                </a:r>
                <a:r>
                  <a:rPr lang="en-US" sz="1400" b="0" i="0" u="none" strike="noStrike" kern="1200" baseline="0" dirty="0">
                    <a:solidFill>
                      <a:schemeClr val="tx1"/>
                    </a:solidFill>
                  </a:rPr>
                  <a:t> de </a:t>
                </a:r>
                <a:r>
                  <a:rPr lang="en-US" sz="1400" b="0" i="0" u="none" strike="noStrike" kern="1200" baseline="0" dirty="0" err="1">
                    <a:solidFill>
                      <a:schemeClr val="tx1"/>
                    </a:solidFill>
                  </a:rPr>
                  <a:t>casos</a:t>
                </a:r>
                <a:r>
                  <a:rPr lang="en-US" sz="1400" b="0" i="0" u="none" strike="noStrike" kern="1200" baseline="0" dirty="0">
                    <a:solidFill>
                      <a:schemeClr val="tx1"/>
                    </a:solidFill>
                  </a:rPr>
                  <a:t> </a:t>
                </a:r>
                <a:r>
                  <a:rPr lang="en-US" sz="1400" b="0" i="0" u="none" strike="noStrike" kern="1200" baseline="0" dirty="0" err="1">
                    <a:solidFill>
                      <a:schemeClr val="tx1"/>
                    </a:solidFill>
                  </a:rPr>
                  <a:t>notificados</a:t>
                </a:r>
                <a:r>
                  <a:rPr lang="en-US" sz="1400" b="0" i="0" u="none" strike="noStrike" kern="1200" baseline="0" dirty="0">
                    <a:solidFill>
                      <a:schemeClr val="tx1"/>
                    </a:solidFill>
                  </a:rPr>
                  <a:t> de </a:t>
                </a:r>
                <a:r>
                  <a:rPr lang="en-US" sz="1400" b="0" i="0" u="none" strike="noStrike" kern="1200" baseline="0" dirty="0" err="1">
                    <a:solidFill>
                      <a:schemeClr val="tx1"/>
                    </a:solidFill>
                  </a:rPr>
                  <a:t>sarampión</a:t>
                </a:r>
                <a:r>
                  <a:rPr lang="en-US" sz="1400" b="0" i="0" u="none" strike="noStrike" kern="1200" baseline="0" dirty="0">
                    <a:solidFill>
                      <a:schemeClr val="tx1"/>
                    </a:solidFill>
                  </a:rPr>
                  <a:t>/rubeola</a:t>
                </a:r>
              </a:p>
            </c:rich>
          </c:tx>
          <c:layout>
            <c:manualLayout>
              <c:xMode val="edge"/>
              <c:yMode val="edge"/>
              <c:x val="0.95837111077491977"/>
              <c:y val="0.11875128983315017"/>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23847744"/>
        <c:crosses val="max"/>
        <c:crossBetween val="between"/>
      </c:valAx>
      <c:catAx>
        <c:axId val="1223847744"/>
        <c:scaling>
          <c:orientation val="minMax"/>
        </c:scaling>
        <c:delete val="1"/>
        <c:axPos val="b"/>
        <c:numFmt formatCode="General" sourceLinked="1"/>
        <c:majorTickMark val="out"/>
        <c:minorTickMark val="none"/>
        <c:tickLblPos val="nextTo"/>
        <c:crossAx val="1223827584"/>
        <c:crosses val="autoZero"/>
        <c:auto val="1"/>
        <c:lblAlgn val="ctr"/>
        <c:lblOffset val="100"/>
        <c:noMultiLvlLbl val="0"/>
      </c:catAx>
      <c:spPr>
        <a:noFill/>
        <a:ln>
          <a:noFill/>
        </a:ln>
        <a:effectLst/>
      </c:spPr>
    </c:plotArea>
    <c:legend>
      <c:legendPos val="b"/>
      <c:layout>
        <c:manualLayout>
          <c:xMode val="edge"/>
          <c:yMode val="edge"/>
          <c:x val="0.38980174821833297"/>
          <c:y val="0.94027308381927566"/>
          <c:w val="0.23835339063560712"/>
          <c:h val="5.972691618072418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0.16525</cdr:x>
      <cdr:y>0.80987</cdr:y>
    </cdr:from>
    <cdr:to>
      <cdr:x>0.20671</cdr:x>
      <cdr:y>0.88056</cdr:y>
    </cdr:to>
    <cdr:sp macro="" textlink="">
      <cdr:nvSpPr>
        <cdr:cNvPr id="2" name="TextBox 1">
          <a:extLst xmlns:a="http://schemas.openxmlformats.org/drawingml/2006/main">
            <a:ext uri="{FF2B5EF4-FFF2-40B4-BE49-F238E27FC236}">
              <a16:creationId xmlns:a16="http://schemas.microsoft.com/office/drawing/2014/main" id="{50D230F8-C021-1A95-EB75-DC52C1612072}"/>
            </a:ext>
          </a:extLst>
        </cdr:cNvPr>
        <cdr:cNvSpPr txBox="1"/>
      </cdr:nvSpPr>
      <cdr:spPr>
        <a:xfrm xmlns:a="http://schemas.openxmlformats.org/drawingml/2006/main">
          <a:off x="1874437" y="3524023"/>
          <a:ext cx="470263" cy="30759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000" dirty="0">
              <a:solidFill>
                <a:schemeClr val="tx1"/>
              </a:solidFill>
            </a:rPr>
            <a:t>2019</a:t>
          </a:r>
        </a:p>
      </cdr:txBody>
    </cdr:sp>
  </cdr:relSizeAnchor>
  <cdr:relSizeAnchor xmlns:cdr="http://schemas.openxmlformats.org/drawingml/2006/chartDrawing">
    <cdr:from>
      <cdr:x>0.86008</cdr:x>
      <cdr:y>0.80987</cdr:y>
    </cdr:from>
    <cdr:to>
      <cdr:x>0.90154</cdr:x>
      <cdr:y>0.88056</cdr:y>
    </cdr:to>
    <cdr:sp macro="" textlink="">
      <cdr:nvSpPr>
        <cdr:cNvPr id="3" name="TextBox 1">
          <a:extLst xmlns:a="http://schemas.openxmlformats.org/drawingml/2006/main">
            <a:ext uri="{FF2B5EF4-FFF2-40B4-BE49-F238E27FC236}">
              <a16:creationId xmlns:a16="http://schemas.microsoft.com/office/drawing/2014/main" id="{7626D227-EB99-6FBC-94EC-837CDB28B520}"/>
            </a:ext>
          </a:extLst>
        </cdr:cNvPr>
        <cdr:cNvSpPr txBox="1"/>
      </cdr:nvSpPr>
      <cdr:spPr>
        <a:xfrm xmlns:a="http://schemas.openxmlformats.org/drawingml/2006/main">
          <a:off x="9755692" y="3524023"/>
          <a:ext cx="470263" cy="30759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solidFill>
                <a:schemeClr val="tx1"/>
              </a:solidFill>
            </a:rPr>
            <a:t>2023</a:t>
          </a:r>
        </a:p>
      </cdr:txBody>
    </cdr:sp>
  </cdr:relSizeAnchor>
  <cdr:relSizeAnchor xmlns:cdr="http://schemas.openxmlformats.org/drawingml/2006/chartDrawing">
    <cdr:from>
      <cdr:x>0.54342</cdr:x>
      <cdr:y>0.80987</cdr:y>
    </cdr:from>
    <cdr:to>
      <cdr:x>0.58488</cdr:x>
      <cdr:y>0.88056</cdr:y>
    </cdr:to>
    <cdr:sp macro="" textlink="">
      <cdr:nvSpPr>
        <cdr:cNvPr id="4" name="TextBox 1">
          <a:extLst xmlns:a="http://schemas.openxmlformats.org/drawingml/2006/main">
            <a:ext uri="{FF2B5EF4-FFF2-40B4-BE49-F238E27FC236}">
              <a16:creationId xmlns:a16="http://schemas.microsoft.com/office/drawing/2014/main" id="{7626D227-EB99-6FBC-94EC-837CDB28B520}"/>
            </a:ext>
          </a:extLst>
        </cdr:cNvPr>
        <cdr:cNvSpPr txBox="1"/>
      </cdr:nvSpPr>
      <cdr:spPr>
        <a:xfrm xmlns:a="http://schemas.openxmlformats.org/drawingml/2006/main">
          <a:off x="6163893" y="3524023"/>
          <a:ext cx="470263" cy="30759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solidFill>
                <a:schemeClr val="tx1"/>
              </a:solidFill>
            </a:rPr>
            <a:t>2021</a:t>
          </a:r>
        </a:p>
      </cdr:txBody>
    </cdr:sp>
  </cdr:relSizeAnchor>
  <cdr:relSizeAnchor xmlns:cdr="http://schemas.openxmlformats.org/drawingml/2006/chartDrawing">
    <cdr:from>
      <cdr:x>0.35434</cdr:x>
      <cdr:y>0.80987</cdr:y>
    </cdr:from>
    <cdr:to>
      <cdr:x>0.3958</cdr:x>
      <cdr:y>0.88056</cdr:y>
    </cdr:to>
    <cdr:sp macro="" textlink="">
      <cdr:nvSpPr>
        <cdr:cNvPr id="5" name="TextBox 1">
          <a:extLst xmlns:a="http://schemas.openxmlformats.org/drawingml/2006/main">
            <a:ext uri="{FF2B5EF4-FFF2-40B4-BE49-F238E27FC236}">
              <a16:creationId xmlns:a16="http://schemas.microsoft.com/office/drawing/2014/main" id="{7626D227-EB99-6FBC-94EC-837CDB28B520}"/>
            </a:ext>
          </a:extLst>
        </cdr:cNvPr>
        <cdr:cNvSpPr txBox="1"/>
      </cdr:nvSpPr>
      <cdr:spPr>
        <a:xfrm xmlns:a="http://schemas.openxmlformats.org/drawingml/2006/main">
          <a:off x="4019165" y="3524023"/>
          <a:ext cx="470263" cy="30759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solidFill>
                <a:schemeClr val="tx1"/>
              </a:solidFill>
            </a:rPr>
            <a:t>2020</a:t>
          </a:r>
        </a:p>
      </cdr:txBody>
    </cdr:sp>
  </cdr:relSizeAnchor>
  <cdr:relSizeAnchor xmlns:cdr="http://schemas.openxmlformats.org/drawingml/2006/chartDrawing">
    <cdr:from>
      <cdr:x>0.73251</cdr:x>
      <cdr:y>0.80987</cdr:y>
    </cdr:from>
    <cdr:to>
      <cdr:x>0.77396</cdr:x>
      <cdr:y>0.88056</cdr:y>
    </cdr:to>
    <cdr:sp macro="" textlink="">
      <cdr:nvSpPr>
        <cdr:cNvPr id="6" name="TextBox 1">
          <a:extLst xmlns:a="http://schemas.openxmlformats.org/drawingml/2006/main">
            <a:ext uri="{FF2B5EF4-FFF2-40B4-BE49-F238E27FC236}">
              <a16:creationId xmlns:a16="http://schemas.microsoft.com/office/drawing/2014/main" id="{7626D227-EB99-6FBC-94EC-837CDB28B520}"/>
            </a:ext>
          </a:extLst>
        </cdr:cNvPr>
        <cdr:cNvSpPr txBox="1"/>
      </cdr:nvSpPr>
      <cdr:spPr>
        <a:xfrm xmlns:a="http://schemas.openxmlformats.org/drawingml/2006/main">
          <a:off x="8308620" y="3524023"/>
          <a:ext cx="470263" cy="30759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a:solidFill>
                <a:schemeClr val="tx1"/>
              </a:solidFill>
            </a:rPr>
            <a:t>2022</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6292BA-FB33-46C9-B57F-0D249CF3FB20}" type="datetimeFigureOut">
              <a:rPr lang="en-US" smtClean="0"/>
              <a:t>6/13/2023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16EA05-9450-4162-B1D3-00E9C60B9044}" type="slidenum">
              <a:rPr lang="en-US" smtClean="0"/>
              <a:t>‹#›</a:t>
            </a:fld>
            <a:endParaRPr lang="en-US"/>
          </a:p>
        </p:txBody>
      </p:sp>
    </p:spTree>
    <p:extLst>
      <p:ext uri="{BB962C8B-B14F-4D97-AF65-F5344CB8AC3E}">
        <p14:creationId xmlns:p14="http://schemas.microsoft.com/office/powerpoint/2010/main" val="3479839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paho.org/es/file/56941/download?token=3IP_uPIg"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dirty="0">
                <a:effectLst/>
                <a:latin typeface="Calibri" panose="020F0502020204030204" pitchFamily="34" charset="0"/>
                <a:ea typeface="Calibri" panose="020F0502020204030204" pitchFamily="34" charset="0"/>
                <a:cs typeface="Times New Roman" panose="02020603050405020304" pitchFamily="18" charset="0"/>
              </a:rPr>
              <a:t>Se observa un repunte de casos de dengue en 2023 afectando negativamente la notificación de casos sospechosos de sarampión y rubéola en la región andina. El mismo patrón se observó a principios de 2020. Para ello, instamos a los países a incrementar la sensibilidad de sus sistemas de vigilancia de sarampión y rubéola, considerando que en el pasado los casos confirmados de sarampión fueron enmascarados por el dengue resultando en una notificación tardía. Si los países deciden modificar su definición de caso sensible del sarampión y la rubéola a una definición específica, deben documentar su uso según lo recomendado por </a:t>
            </a:r>
            <a:r>
              <a:rPr lang="es-ES" sz="1200" kern="100" dirty="0">
                <a:effectLst/>
                <a:latin typeface="Calibri" panose="020F0502020204030204" pitchFamily="34" charset="0"/>
                <a:ea typeface="Calibri" panose="020F0502020204030204" pitchFamily="34" charset="0"/>
                <a:cs typeface="Times New Roman" panose="02020603050405020304" pitchFamily="18" charset="0"/>
              </a:rPr>
              <a:t>el </a:t>
            </a:r>
            <a:r>
              <a:rPr lang="es-E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Grupo Técnico Asesor de la OPS sobre Enfermedades Prevenibles por Vacunación en 2019.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C16EA05-9450-4162-B1D3-00E9C60B9044}" type="slidenum">
              <a:rPr lang="en-US" smtClean="0"/>
              <a:t>1</a:t>
            </a:fld>
            <a:endParaRPr lang="en-US"/>
          </a:p>
        </p:txBody>
      </p:sp>
    </p:spTree>
    <p:extLst>
      <p:ext uri="{BB962C8B-B14F-4D97-AF65-F5344CB8AC3E}">
        <p14:creationId xmlns:p14="http://schemas.microsoft.com/office/powerpoint/2010/main" val="1728396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3DF18-CD5E-4FF7-6875-7BED733E2E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CAA32A-21F7-9D0A-319A-EA77F24173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E00F29-BDBE-3FD4-3FD6-21D3D9A2E9B1}"/>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5" name="Footer Placeholder 4">
            <a:extLst>
              <a:ext uri="{FF2B5EF4-FFF2-40B4-BE49-F238E27FC236}">
                <a16:creationId xmlns:a16="http://schemas.microsoft.com/office/drawing/2014/main" id="{9A923927-24FB-BFD1-C652-9FDACC44EA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3D086B-8B15-176D-6DCF-93ACF7B0056B}"/>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3252894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C684-43F3-EBE8-7745-5B649B5F9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526B2E-FCB7-20DB-0622-C80B58176B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CE03F6-D0B6-9E5E-54AC-EB5CEB7BA481}"/>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5" name="Footer Placeholder 4">
            <a:extLst>
              <a:ext uri="{FF2B5EF4-FFF2-40B4-BE49-F238E27FC236}">
                <a16:creationId xmlns:a16="http://schemas.microsoft.com/office/drawing/2014/main" id="{3BFAAF03-81E5-204E-C48D-503C575B6B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13741-D284-4A07-E030-644D518DAAAD}"/>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3461830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A3C035-1638-DA4C-B269-93861EFAE2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E7611D-F444-3DE5-7603-81DD837446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4E19D7-C4B0-6F0C-D982-EDCDA4000E53}"/>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5" name="Footer Placeholder 4">
            <a:extLst>
              <a:ext uri="{FF2B5EF4-FFF2-40B4-BE49-F238E27FC236}">
                <a16:creationId xmlns:a16="http://schemas.microsoft.com/office/drawing/2014/main" id="{EDE37F3C-0832-0907-843D-CC26AD6A2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B441D-D5E2-F0C5-6504-0B6AE67679EA}"/>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367434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A772A-88FB-E6AD-7C9C-F9F5F68A7B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887D28-3A93-827D-B374-CC6ACBC5BB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43E353-B618-18FE-2B8B-FBAC49F1E1CE}"/>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5" name="Footer Placeholder 4">
            <a:extLst>
              <a:ext uri="{FF2B5EF4-FFF2-40B4-BE49-F238E27FC236}">
                <a16:creationId xmlns:a16="http://schemas.microsoft.com/office/drawing/2014/main" id="{0C1E02DE-D5A6-5DB3-5DBD-B0B7802A24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AC32FF-F72D-9AB7-A354-D86CE84B90EA}"/>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777445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4EC12-E718-C9AD-BA32-1CC24A0B9D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F16998-8707-C5C3-123E-AF00947727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90D348-9BE3-1F88-6F5D-45CDC30FE554}"/>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5" name="Footer Placeholder 4">
            <a:extLst>
              <a:ext uri="{FF2B5EF4-FFF2-40B4-BE49-F238E27FC236}">
                <a16:creationId xmlns:a16="http://schemas.microsoft.com/office/drawing/2014/main" id="{16473B5F-F72E-3275-9B2C-87E8B895C2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4ED7C5-E63A-685B-3081-5A219979C387}"/>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222323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F91A4-1FD9-22D4-A952-AB287BC992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862036-D6C1-B201-7C29-B236578E39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BAB5FB4-3843-F084-4C0A-E379B9D90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C41B9D-22CB-B580-F3FA-C4C237A873D0}"/>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6" name="Footer Placeholder 5">
            <a:extLst>
              <a:ext uri="{FF2B5EF4-FFF2-40B4-BE49-F238E27FC236}">
                <a16:creationId xmlns:a16="http://schemas.microsoft.com/office/drawing/2014/main" id="{4DA54DA3-E596-0505-9DBF-94ECF94860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616192-45FD-B455-FB63-B57E0276CE89}"/>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3182823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FC6AB5-1CD7-BF44-BCF5-E97FE7F5E4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75B62D-0040-8057-30B4-BFFB3E0C87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168400-CA7C-32FC-5134-EC6D0DF2A8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0A46CF-5672-430B-2FDA-DB0E9E14E8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425FE1-41D7-DA74-8E64-82023C9F53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4456D1-877C-6F0A-DD34-630E08974D69}"/>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8" name="Footer Placeholder 7">
            <a:extLst>
              <a:ext uri="{FF2B5EF4-FFF2-40B4-BE49-F238E27FC236}">
                <a16:creationId xmlns:a16="http://schemas.microsoft.com/office/drawing/2014/main" id="{F6C11E5C-A9C1-9FAF-3129-D7475A7E1E4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BF57DCF-C2D4-CEC1-02A1-BCCF2DEC7D40}"/>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823608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94D0-7DE2-779D-D492-7C69DBFDFC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22E8D6-0451-577A-ADE5-B84EBB4557A6}"/>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4" name="Footer Placeholder 3">
            <a:extLst>
              <a:ext uri="{FF2B5EF4-FFF2-40B4-BE49-F238E27FC236}">
                <a16:creationId xmlns:a16="http://schemas.microsoft.com/office/drawing/2014/main" id="{3FA55554-511A-279C-7A94-C421B4E531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C71E54-67F1-5A22-7387-72EF4B32E7D7}"/>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2189146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8E8F14-F19E-875E-6ACB-6CC93436934E}"/>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3" name="Footer Placeholder 2">
            <a:extLst>
              <a:ext uri="{FF2B5EF4-FFF2-40B4-BE49-F238E27FC236}">
                <a16:creationId xmlns:a16="http://schemas.microsoft.com/office/drawing/2014/main" id="{92112902-F1C2-82F8-BDEE-65C3EB0DD8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9812533-364B-A8D2-46A6-E4B7059F78D3}"/>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2885825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62BF9-98D1-0ADC-4A70-A22FDDD8BF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B2B24F-1D22-CDFD-BAA0-7E600B4073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1F6736-D847-B60C-D9E1-DF967D8C9B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D956ED-76AF-4F46-947C-C1E124DA0641}"/>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6" name="Footer Placeholder 5">
            <a:extLst>
              <a:ext uri="{FF2B5EF4-FFF2-40B4-BE49-F238E27FC236}">
                <a16:creationId xmlns:a16="http://schemas.microsoft.com/office/drawing/2014/main" id="{12D4F762-A927-56C3-F976-3D304928CF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E8C416-01C6-F2A0-2281-69494E3F581A}"/>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1208302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75CF5-A662-C628-E9EF-5663BFDA46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894DA18-2869-DE7C-34C9-F1C5F99FF1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369B2A-4ACD-02D3-4E7F-1568274E15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545B6-356F-5405-2503-74F6389543A4}"/>
              </a:ext>
            </a:extLst>
          </p:cNvPr>
          <p:cNvSpPr>
            <a:spLocks noGrp="1"/>
          </p:cNvSpPr>
          <p:nvPr>
            <p:ph type="dt" sz="half" idx="10"/>
          </p:nvPr>
        </p:nvSpPr>
        <p:spPr/>
        <p:txBody>
          <a:bodyPr/>
          <a:lstStyle/>
          <a:p>
            <a:fld id="{5FCEB299-05FD-4D64-AED2-202A5CB7AB26}" type="datetimeFigureOut">
              <a:rPr lang="en-US" smtClean="0"/>
              <a:t>6/13/2023</a:t>
            </a:fld>
            <a:endParaRPr lang="en-US"/>
          </a:p>
        </p:txBody>
      </p:sp>
      <p:sp>
        <p:nvSpPr>
          <p:cNvPr id="6" name="Footer Placeholder 5">
            <a:extLst>
              <a:ext uri="{FF2B5EF4-FFF2-40B4-BE49-F238E27FC236}">
                <a16:creationId xmlns:a16="http://schemas.microsoft.com/office/drawing/2014/main" id="{A0D078EA-8866-512C-7357-7BAEA75305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26106B-A27D-5507-F07C-9F25E81DD583}"/>
              </a:ext>
            </a:extLst>
          </p:cNvPr>
          <p:cNvSpPr>
            <a:spLocks noGrp="1"/>
          </p:cNvSpPr>
          <p:nvPr>
            <p:ph type="sldNum" sz="quarter" idx="12"/>
          </p:nvPr>
        </p:nvSpPr>
        <p:spPr/>
        <p:txBody>
          <a:bodyPr/>
          <a:lstStyle/>
          <a:p>
            <a:fld id="{41FA125E-E290-47BF-BC4A-7858C489598B}" type="slidenum">
              <a:rPr lang="en-US" smtClean="0"/>
              <a:t>‹#›</a:t>
            </a:fld>
            <a:endParaRPr lang="en-US"/>
          </a:p>
        </p:txBody>
      </p:sp>
    </p:spTree>
    <p:extLst>
      <p:ext uri="{BB962C8B-B14F-4D97-AF65-F5344CB8AC3E}">
        <p14:creationId xmlns:p14="http://schemas.microsoft.com/office/powerpoint/2010/main" val="2208048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FC705E-C1C4-5725-F458-A6229B09FD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054813-2C3B-3FD3-7EBC-5BBB553B76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D6EA96-1910-EEE5-437A-EC2A9C4E72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EB299-05FD-4D64-AED2-202A5CB7AB26}" type="datetimeFigureOut">
              <a:rPr lang="en-US" smtClean="0"/>
              <a:t>6/13/2023</a:t>
            </a:fld>
            <a:endParaRPr lang="en-US"/>
          </a:p>
        </p:txBody>
      </p:sp>
      <p:sp>
        <p:nvSpPr>
          <p:cNvPr id="5" name="Footer Placeholder 4">
            <a:extLst>
              <a:ext uri="{FF2B5EF4-FFF2-40B4-BE49-F238E27FC236}">
                <a16:creationId xmlns:a16="http://schemas.microsoft.com/office/drawing/2014/main" id="{3DE9650C-A759-E8FD-CB1F-63E92992DA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297D2D7-A361-8AA2-01F9-127D1E84E4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FA125E-E290-47BF-BC4A-7858C489598B}" type="slidenum">
              <a:rPr lang="en-US" smtClean="0"/>
              <a:t>‹#›</a:t>
            </a:fld>
            <a:endParaRPr lang="en-US"/>
          </a:p>
        </p:txBody>
      </p:sp>
    </p:spTree>
    <p:extLst>
      <p:ext uri="{BB962C8B-B14F-4D97-AF65-F5344CB8AC3E}">
        <p14:creationId xmlns:p14="http://schemas.microsoft.com/office/powerpoint/2010/main" val="4017380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ED5198D8-BF22-7FBC-C5EB-1AFFDC4CE941}"/>
              </a:ext>
            </a:extLst>
          </p:cNvPr>
          <p:cNvGraphicFramePr>
            <a:graphicFrameLocks noGrp="1"/>
          </p:cNvGraphicFramePr>
          <p:nvPr>
            <p:ph idx="1"/>
            <p:extLst>
              <p:ext uri="{D42A27DB-BD31-4B8C-83A1-F6EECF244321}">
                <p14:modId xmlns:p14="http://schemas.microsoft.com/office/powerpoint/2010/main" val="1653561950"/>
              </p:ext>
            </p:extLst>
          </p:nvPr>
        </p:nvGraphicFramePr>
        <p:xfrm>
          <a:off x="226423" y="1685280"/>
          <a:ext cx="11506117"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1">
            <a:extLst>
              <a:ext uri="{FF2B5EF4-FFF2-40B4-BE49-F238E27FC236}">
                <a16:creationId xmlns:a16="http://schemas.microsoft.com/office/drawing/2014/main" id="{B1C6931F-3E71-CDA1-7C8E-185001C615F9}"/>
              </a:ext>
            </a:extLst>
          </p:cNvPr>
          <p:cNvSpPr>
            <a:spLocks noGrp="1"/>
          </p:cNvSpPr>
          <p:nvPr>
            <p:ph type="title"/>
          </p:nvPr>
        </p:nvSpPr>
        <p:spPr>
          <a:xfrm>
            <a:off x="348343" y="118194"/>
            <a:ext cx="11669485" cy="1325563"/>
          </a:xfrm>
        </p:spPr>
        <p:txBody>
          <a:bodyPr>
            <a:noAutofit/>
          </a:bodyPr>
          <a:lstStyle/>
          <a:p>
            <a:pPr algn="ctr"/>
            <a:r>
              <a:rPr lang="en-US" sz="3600" dirty="0" err="1"/>
              <a:t>Número</a:t>
            </a:r>
            <a:r>
              <a:rPr lang="en-US" sz="3600" dirty="0"/>
              <a:t> de </a:t>
            </a:r>
            <a:r>
              <a:rPr lang="en-US" sz="3600" dirty="0" err="1"/>
              <a:t>casos</a:t>
            </a:r>
            <a:r>
              <a:rPr lang="en-US" sz="3600" dirty="0"/>
              <a:t> </a:t>
            </a:r>
            <a:r>
              <a:rPr lang="en-US" sz="3600" dirty="0" err="1"/>
              <a:t>notificados</a:t>
            </a:r>
            <a:r>
              <a:rPr lang="en-US" sz="3600" dirty="0"/>
              <a:t> de dengue y </a:t>
            </a:r>
            <a:r>
              <a:rPr lang="en-US" sz="3600" dirty="0" err="1"/>
              <a:t>sarampión</a:t>
            </a:r>
            <a:r>
              <a:rPr lang="en-US" sz="3600" dirty="0"/>
              <a:t>/rubeola</a:t>
            </a:r>
            <a:br>
              <a:rPr lang="en-US" sz="3600" dirty="0"/>
            </a:br>
            <a:r>
              <a:rPr lang="en-US" sz="3600" dirty="0" err="1"/>
              <a:t>Región</a:t>
            </a:r>
            <a:r>
              <a:rPr lang="en-US" sz="3600" dirty="0"/>
              <a:t> Andina*, 2019-2023**</a:t>
            </a:r>
          </a:p>
        </p:txBody>
      </p:sp>
      <p:sp>
        <p:nvSpPr>
          <p:cNvPr id="6" name="Rectangle 5">
            <a:extLst>
              <a:ext uri="{FF2B5EF4-FFF2-40B4-BE49-F238E27FC236}">
                <a16:creationId xmlns:a16="http://schemas.microsoft.com/office/drawing/2014/main" id="{FDFBD451-570F-C16D-A97E-710102B60B3D}"/>
              </a:ext>
            </a:extLst>
          </p:cNvPr>
          <p:cNvSpPr/>
          <p:nvPr/>
        </p:nvSpPr>
        <p:spPr>
          <a:xfrm>
            <a:off x="466839" y="6278141"/>
            <a:ext cx="9948611" cy="461665"/>
          </a:xfrm>
          <a:prstGeom prst="rect">
            <a:avLst/>
          </a:prstGeom>
        </p:spPr>
        <p:txBody>
          <a:bodyPr wrap="square">
            <a:spAutoFit/>
          </a:bodyPr>
          <a:lstStyle/>
          <a:p>
            <a:r>
              <a:rPr lang="es-ES" altLang="en-US" sz="1200" i="1" dirty="0"/>
              <a:t>Fuente: </a:t>
            </a:r>
            <a:r>
              <a:rPr lang="es-ES" altLang="en-US" sz="1200" dirty="0"/>
              <a:t>Sistema Integrado de Información de Vigilancia (ISIS) e informe de los países a CIM/OPS.</a:t>
            </a:r>
          </a:p>
          <a:p>
            <a:r>
              <a:rPr lang="en-US" sz="1200" dirty="0"/>
              <a:t>*Bolivia, Colombia, Ecuador, Perú y Venezuela |* </a:t>
            </a:r>
            <a:r>
              <a:rPr lang="en-US" sz="1200" dirty="0" err="1"/>
              <a:t>Datos</a:t>
            </a:r>
            <a:r>
              <a:rPr lang="en-US" sz="1200" dirty="0"/>
              <a:t> hasta 1 de </a:t>
            </a:r>
            <a:r>
              <a:rPr lang="en-US" sz="1200" dirty="0" err="1"/>
              <a:t>junio</a:t>
            </a:r>
            <a:r>
              <a:rPr lang="en-US" sz="1200" dirty="0"/>
              <a:t> del 2023.</a:t>
            </a:r>
          </a:p>
        </p:txBody>
      </p:sp>
      <p:graphicFrame>
        <p:nvGraphicFramePr>
          <p:cNvPr id="8" name="Table 7">
            <a:extLst>
              <a:ext uri="{FF2B5EF4-FFF2-40B4-BE49-F238E27FC236}">
                <a16:creationId xmlns:a16="http://schemas.microsoft.com/office/drawing/2014/main" id="{75BA8708-558B-1C43-21C8-0FDF9DD55261}"/>
              </a:ext>
            </a:extLst>
          </p:cNvPr>
          <p:cNvGraphicFramePr>
            <a:graphicFrameLocks noGrp="1"/>
          </p:cNvGraphicFramePr>
          <p:nvPr>
            <p:extLst>
              <p:ext uri="{D42A27DB-BD31-4B8C-83A1-F6EECF244321}">
                <p14:modId xmlns:p14="http://schemas.microsoft.com/office/powerpoint/2010/main" val="586715785"/>
              </p:ext>
            </p:extLst>
          </p:nvPr>
        </p:nvGraphicFramePr>
        <p:xfrm>
          <a:off x="6552475" y="1523320"/>
          <a:ext cx="2692400" cy="1289050"/>
        </p:xfrm>
        <a:graphic>
          <a:graphicData uri="http://schemas.openxmlformats.org/drawingml/2006/table">
            <a:tbl>
              <a:tblPr/>
              <a:tblGrid>
                <a:gridCol w="609600">
                  <a:extLst>
                    <a:ext uri="{9D8B030D-6E8A-4147-A177-3AD203B41FA5}">
                      <a16:colId xmlns:a16="http://schemas.microsoft.com/office/drawing/2014/main" val="3914116179"/>
                    </a:ext>
                  </a:extLst>
                </a:gridCol>
                <a:gridCol w="850900">
                  <a:extLst>
                    <a:ext uri="{9D8B030D-6E8A-4147-A177-3AD203B41FA5}">
                      <a16:colId xmlns:a16="http://schemas.microsoft.com/office/drawing/2014/main" val="1383528338"/>
                    </a:ext>
                  </a:extLst>
                </a:gridCol>
                <a:gridCol w="1231900">
                  <a:extLst>
                    <a:ext uri="{9D8B030D-6E8A-4147-A177-3AD203B41FA5}">
                      <a16:colId xmlns:a16="http://schemas.microsoft.com/office/drawing/2014/main" val="1141711220"/>
                    </a:ext>
                  </a:extLst>
                </a:gridCol>
              </a:tblGrid>
              <a:tr h="184150">
                <a:tc>
                  <a:txBody>
                    <a:bodyPr/>
                    <a:lstStyle/>
                    <a:p>
                      <a:pPr algn="ctr" fontAlgn="b"/>
                      <a:r>
                        <a:rPr lang="en-US" sz="1100" b="1" i="0" u="none" strike="noStrike" dirty="0" err="1">
                          <a:effectLst/>
                          <a:latin typeface="Calibri" panose="020F0502020204030204" pitchFamily="34" charset="0"/>
                        </a:rPr>
                        <a:t>Año</a:t>
                      </a:r>
                      <a:endParaRPr lang="en-US" sz="1100" b="1" i="0" u="none" strike="noStrike" dirty="0">
                        <a:effectLst/>
                        <a:latin typeface="Calibri" panose="020F0502020204030204" pitchFamily="34" charset="0"/>
                      </a:endParaRP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b"/>
                      <a:r>
                        <a:rPr lang="en-US" sz="1100" b="1" i="0" u="none" strike="noStrike" dirty="0">
                          <a:effectLst/>
                          <a:latin typeface="Calibri" panose="020F0502020204030204" pitchFamily="34" charset="0"/>
                        </a:rPr>
                        <a:t>Dengue</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b"/>
                      <a:r>
                        <a:rPr lang="en-US" sz="1100" b="1" i="0" u="none" strike="noStrike" dirty="0" err="1">
                          <a:effectLst/>
                          <a:latin typeface="Calibri" panose="020F0502020204030204" pitchFamily="34" charset="0"/>
                        </a:rPr>
                        <a:t>Sarampión</a:t>
                      </a:r>
                      <a:r>
                        <a:rPr lang="en-US" sz="1100" b="1" i="0" u="none" strike="noStrike" dirty="0">
                          <a:effectLst/>
                          <a:latin typeface="Calibri" panose="020F0502020204030204" pitchFamily="34" charset="0"/>
                        </a:rPr>
                        <a:t>/rubeola</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195767343"/>
                  </a:ext>
                </a:extLst>
              </a:tr>
              <a:tr h="184150">
                <a:tc>
                  <a:txBody>
                    <a:bodyPr/>
                    <a:lstStyle/>
                    <a:p>
                      <a:pPr algn="ctr" fontAlgn="b"/>
                      <a:r>
                        <a:rPr lang="en-US" sz="1100" b="0" i="0" u="none" strike="noStrike" dirty="0">
                          <a:effectLst/>
                          <a:latin typeface="Calibri" panose="020F0502020204030204" pitchFamily="34" charset="0"/>
                        </a:rPr>
                        <a:t>2019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800" b="0" i="0" u="none" strike="noStrike">
                          <a:solidFill>
                            <a:srgbClr val="000000"/>
                          </a:solidFill>
                          <a:effectLst/>
                          <a:latin typeface="Arial" panose="020B0604020202020204" pitchFamily="34" charset="0"/>
                        </a:rPr>
                        <a:t>187,472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850" b="0" i="0" u="none" strike="noStrike">
                          <a:solidFill>
                            <a:srgbClr val="000000"/>
                          </a:solidFill>
                          <a:effectLst/>
                          <a:latin typeface="Tahoma" panose="020B0604030504040204" pitchFamily="34" charset="0"/>
                        </a:rPr>
                        <a:t>9,462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4154283"/>
                  </a:ext>
                </a:extLst>
              </a:tr>
              <a:tr h="184150">
                <a:tc>
                  <a:txBody>
                    <a:bodyPr/>
                    <a:lstStyle/>
                    <a:p>
                      <a:pPr algn="ctr" fontAlgn="b"/>
                      <a:r>
                        <a:rPr lang="en-US" sz="1100" b="0" i="0" u="none" strike="noStrike" dirty="0">
                          <a:effectLst/>
                          <a:latin typeface="Calibri" panose="020F0502020204030204" pitchFamily="34" charset="0"/>
                        </a:rPr>
                        <a:t>2020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800" b="0" i="0" u="none" strike="noStrike" dirty="0">
                          <a:solidFill>
                            <a:srgbClr val="000000"/>
                          </a:solidFill>
                          <a:effectLst/>
                          <a:latin typeface="Arial" panose="020B0604020202020204" pitchFamily="34" charset="0"/>
                        </a:rPr>
                        <a:t>271,594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850" b="0" i="0" u="none" strike="noStrike">
                          <a:solidFill>
                            <a:srgbClr val="000000"/>
                          </a:solidFill>
                          <a:effectLst/>
                          <a:latin typeface="Tahoma" panose="020B0604030504040204" pitchFamily="34" charset="0"/>
                        </a:rPr>
                        <a:t>3,038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59601575"/>
                  </a:ext>
                </a:extLst>
              </a:tr>
              <a:tr h="184150">
                <a:tc>
                  <a:txBody>
                    <a:bodyPr/>
                    <a:lstStyle/>
                    <a:p>
                      <a:pPr algn="ctr" fontAlgn="b"/>
                      <a:r>
                        <a:rPr lang="en-US" sz="1100" b="0" i="0" u="none" strike="noStrike" dirty="0">
                          <a:effectLst/>
                          <a:latin typeface="Calibri" panose="020F0502020204030204" pitchFamily="34" charset="0"/>
                        </a:rPr>
                        <a:t>2021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800" b="0" i="0" u="none" strike="noStrike">
                          <a:solidFill>
                            <a:srgbClr val="000000"/>
                          </a:solidFill>
                          <a:effectLst/>
                          <a:latin typeface="Arial" panose="020B0604020202020204" pitchFamily="34" charset="0"/>
                        </a:rPr>
                        <a:t>137,080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850" b="0" i="0" u="none" strike="noStrike">
                          <a:solidFill>
                            <a:srgbClr val="000000"/>
                          </a:solidFill>
                          <a:effectLst/>
                          <a:latin typeface="Tahoma" panose="020B0604030504040204" pitchFamily="34" charset="0"/>
                        </a:rPr>
                        <a:t>4,085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7439798"/>
                  </a:ext>
                </a:extLst>
              </a:tr>
              <a:tr h="184150">
                <a:tc>
                  <a:txBody>
                    <a:bodyPr/>
                    <a:lstStyle/>
                    <a:p>
                      <a:pPr algn="ctr" fontAlgn="b"/>
                      <a:r>
                        <a:rPr lang="en-US" sz="1100" b="0" i="0" u="none" strike="noStrike" dirty="0">
                          <a:effectLst/>
                          <a:latin typeface="Calibri" panose="020F0502020204030204" pitchFamily="34" charset="0"/>
                        </a:rPr>
                        <a:t>2022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800" b="0" i="0" u="none" strike="noStrike">
                          <a:solidFill>
                            <a:srgbClr val="000000"/>
                          </a:solidFill>
                          <a:effectLst/>
                          <a:latin typeface="Arial" panose="020B0604020202020204" pitchFamily="34" charset="0"/>
                        </a:rPr>
                        <a:t>184,503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850" b="0" i="0" u="none" strike="noStrike" dirty="0">
                          <a:solidFill>
                            <a:srgbClr val="000000"/>
                          </a:solidFill>
                          <a:effectLst/>
                          <a:latin typeface="Tahoma" panose="020B0604030504040204" pitchFamily="34" charset="0"/>
                        </a:rPr>
                        <a:t>3,666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8386052"/>
                  </a:ext>
                </a:extLst>
              </a:tr>
              <a:tr h="184150">
                <a:tc>
                  <a:txBody>
                    <a:bodyPr/>
                    <a:lstStyle/>
                    <a:p>
                      <a:pPr algn="ctr" fontAlgn="b"/>
                      <a:r>
                        <a:rPr lang="en-US" sz="1100" b="0" i="0" u="none" strike="noStrike" dirty="0">
                          <a:effectLst/>
                          <a:latin typeface="Calibri" panose="020F0502020204030204" pitchFamily="34" charset="0"/>
                        </a:rPr>
                        <a:t>2023**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800" b="0" i="0" u="none" strike="noStrike">
                          <a:solidFill>
                            <a:srgbClr val="000000"/>
                          </a:solidFill>
                          <a:effectLst/>
                          <a:latin typeface="Arial" panose="020B0604020202020204" pitchFamily="34" charset="0"/>
                        </a:rPr>
                        <a:t>279,859</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850" b="0" i="0" u="none" strike="noStrike">
                          <a:solidFill>
                            <a:srgbClr val="000000"/>
                          </a:solidFill>
                          <a:effectLst/>
                          <a:latin typeface="Tahoma" panose="020B0604030504040204" pitchFamily="34" charset="0"/>
                        </a:rPr>
                        <a:t>924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611619"/>
                  </a:ext>
                </a:extLst>
              </a:tr>
              <a:tr h="184150">
                <a:tc>
                  <a:txBody>
                    <a:bodyPr/>
                    <a:lstStyle/>
                    <a:p>
                      <a:pPr algn="ctr" fontAlgn="b"/>
                      <a:r>
                        <a:rPr lang="en-US" sz="1100" b="1" i="0" u="none" strike="noStrike" dirty="0">
                          <a:effectLst/>
                          <a:latin typeface="Calibri" panose="020F0502020204030204" pitchFamily="34" charset="0"/>
                        </a:rPr>
                        <a:t>Total</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en-US" sz="800" b="0" i="0" u="none" strike="noStrike">
                          <a:solidFill>
                            <a:srgbClr val="000000"/>
                          </a:solidFill>
                          <a:effectLst/>
                          <a:latin typeface="Arial" panose="020B0604020202020204" pitchFamily="34" charset="0"/>
                        </a:rPr>
                        <a:t>1,060,508</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850" b="0" i="0" u="none" strike="noStrike" dirty="0">
                          <a:solidFill>
                            <a:srgbClr val="000000"/>
                          </a:solidFill>
                          <a:effectLst/>
                          <a:latin typeface="Tahoma" panose="020B0604030504040204" pitchFamily="34" charset="0"/>
                        </a:rPr>
                        <a:t>21,175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3799385"/>
                  </a:ext>
                </a:extLst>
              </a:tr>
            </a:tbl>
          </a:graphicData>
        </a:graphic>
      </p:graphicFrame>
    </p:spTree>
    <p:extLst>
      <p:ext uri="{BB962C8B-B14F-4D97-AF65-F5344CB8AC3E}">
        <p14:creationId xmlns:p14="http://schemas.microsoft.com/office/powerpoint/2010/main" val="2966045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223</Words>
  <Application>Microsoft Office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Tahoma</vt:lpstr>
      <vt:lpstr>Office Theme</vt:lpstr>
      <vt:lpstr>Número de casos notificados de dengue y sarampión/rubeola Región Andina*, 2019-2023**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Number of dengue and measles/rubella reported cases Andean Region, 2019-2023*</dc:title>
  <dc:creator>Pacis, Ms. Carmelita Lucia (WDC)</dc:creator>
  <cp:lastModifiedBy>Pacis, Ms. Carmelita Lucia (WDC)</cp:lastModifiedBy>
  <cp:revision>8</cp:revision>
  <dcterms:created xsi:type="dcterms:W3CDTF">2023-06-05T21:41:39Z</dcterms:created>
  <dcterms:modified xsi:type="dcterms:W3CDTF">2023-06-13T21:55:19Z</dcterms:modified>
</cp:coreProperties>
</file>