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89785" autoAdjust="0"/>
  </p:normalViewPr>
  <p:slideViewPr>
    <p:cSldViewPr snapToGrid="0">
      <p:cViewPr varScale="1">
        <p:scale>
          <a:sx n="91" d="100"/>
          <a:sy n="91" d="100"/>
        </p:scale>
        <p:origin x="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44157906003026"/>
          <c:y val="3.5914010816902757E-2"/>
          <c:w val="0.79969730439219844"/>
          <c:h val="0.73403651934186676"/>
        </c:manualLayout>
      </c:layout>
      <c:barChart>
        <c:barDir val="col"/>
        <c:grouping val="clustered"/>
        <c:varyColors val="0"/>
        <c:ser>
          <c:idx val="0"/>
          <c:order val="0"/>
          <c:tx>
            <c:strRef>
              <c:f>Sheet1!$B$1</c:f>
              <c:strCache>
                <c:ptCount val="1"/>
                <c:pt idx="0">
                  <c:v>Year</c:v>
                </c:pt>
              </c:strCache>
            </c:strRef>
          </c:tx>
          <c:spPr>
            <a:solidFill>
              <a:schemeClr val="accent1"/>
            </a:solidFill>
            <a:ln>
              <a:noFill/>
            </a:ln>
            <a:effectLst/>
          </c:spPr>
          <c:invertIfNegative val="0"/>
          <c:cat>
            <c:strRef>
              <c:f>Sheet1!$A$2:$A$234</c:f>
              <c:strCache>
                <c:ptCount val="23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1</c:v>
                </c:pt>
                <c:pt idx="53">
                  <c:v>2</c:v>
                </c:pt>
                <c:pt idx="54">
                  <c:v>3</c:v>
                </c:pt>
                <c:pt idx="55">
                  <c:v>4</c:v>
                </c:pt>
                <c:pt idx="56">
                  <c:v>5</c:v>
                </c:pt>
                <c:pt idx="57">
                  <c:v>6</c:v>
                </c:pt>
                <c:pt idx="58">
                  <c:v>7</c:v>
                </c:pt>
                <c:pt idx="59">
                  <c:v>8</c:v>
                </c:pt>
                <c:pt idx="60">
                  <c:v>9</c:v>
                </c:pt>
                <c:pt idx="61">
                  <c:v>10</c:v>
                </c:pt>
                <c:pt idx="62">
                  <c:v>11</c:v>
                </c:pt>
                <c:pt idx="63">
                  <c:v>12</c:v>
                </c:pt>
                <c:pt idx="64">
                  <c:v>13</c:v>
                </c:pt>
                <c:pt idx="65">
                  <c:v>14</c:v>
                </c:pt>
                <c:pt idx="66">
                  <c:v>15</c:v>
                </c:pt>
                <c:pt idx="67">
                  <c:v>16</c:v>
                </c:pt>
                <c:pt idx="68">
                  <c:v>17</c:v>
                </c:pt>
                <c:pt idx="69">
                  <c:v>18</c:v>
                </c:pt>
                <c:pt idx="70">
                  <c:v>19</c:v>
                </c:pt>
                <c:pt idx="71">
                  <c:v>20</c:v>
                </c:pt>
                <c:pt idx="72">
                  <c:v>21</c:v>
                </c:pt>
                <c:pt idx="73">
                  <c:v>22</c:v>
                </c:pt>
                <c:pt idx="74">
                  <c:v>23</c:v>
                </c:pt>
                <c:pt idx="75">
                  <c:v>24</c:v>
                </c:pt>
                <c:pt idx="76">
                  <c:v>25</c:v>
                </c:pt>
                <c:pt idx="77">
                  <c:v>26</c:v>
                </c:pt>
                <c:pt idx="78">
                  <c:v>27</c:v>
                </c:pt>
                <c:pt idx="79">
                  <c:v>28</c:v>
                </c:pt>
                <c:pt idx="80">
                  <c:v>29</c:v>
                </c:pt>
                <c:pt idx="81">
                  <c:v>30</c:v>
                </c:pt>
                <c:pt idx="82">
                  <c:v>31</c:v>
                </c:pt>
                <c:pt idx="83">
                  <c:v>32</c:v>
                </c:pt>
                <c:pt idx="84">
                  <c:v>33</c:v>
                </c:pt>
                <c:pt idx="85">
                  <c:v>34</c:v>
                </c:pt>
                <c:pt idx="86">
                  <c:v>35</c:v>
                </c:pt>
                <c:pt idx="87">
                  <c:v>36</c:v>
                </c:pt>
                <c:pt idx="88">
                  <c:v>37</c:v>
                </c:pt>
                <c:pt idx="89">
                  <c:v>38</c:v>
                </c:pt>
                <c:pt idx="90">
                  <c:v>39</c:v>
                </c:pt>
                <c:pt idx="91">
                  <c:v>40</c:v>
                </c:pt>
                <c:pt idx="92">
                  <c:v>41</c:v>
                </c:pt>
                <c:pt idx="93">
                  <c:v>42</c:v>
                </c:pt>
                <c:pt idx="94">
                  <c:v>43</c:v>
                </c:pt>
                <c:pt idx="95">
                  <c:v>44</c:v>
                </c:pt>
                <c:pt idx="96">
                  <c:v>45</c:v>
                </c:pt>
                <c:pt idx="97">
                  <c:v>46</c:v>
                </c:pt>
                <c:pt idx="98">
                  <c:v>47</c:v>
                </c:pt>
                <c:pt idx="99">
                  <c:v>48</c:v>
                </c:pt>
                <c:pt idx="100">
                  <c:v>49</c:v>
                </c:pt>
                <c:pt idx="101">
                  <c:v>50</c:v>
                </c:pt>
                <c:pt idx="102">
                  <c:v>51</c:v>
                </c:pt>
                <c:pt idx="103">
                  <c:v>52</c:v>
                </c:pt>
                <c:pt idx="104">
                  <c:v>53</c:v>
                </c:pt>
                <c:pt idx="105">
                  <c:v>1</c:v>
                </c:pt>
                <c:pt idx="106">
                  <c:v>2</c:v>
                </c:pt>
                <c:pt idx="107">
                  <c:v>3</c:v>
                </c:pt>
                <c:pt idx="108">
                  <c:v>4</c:v>
                </c:pt>
                <c:pt idx="109">
                  <c:v>5</c:v>
                </c:pt>
                <c:pt idx="110">
                  <c:v>6</c:v>
                </c:pt>
                <c:pt idx="111">
                  <c:v>7</c:v>
                </c:pt>
                <c:pt idx="112">
                  <c:v>8</c:v>
                </c:pt>
                <c:pt idx="113">
                  <c:v>9</c:v>
                </c:pt>
                <c:pt idx="114">
                  <c:v>10</c:v>
                </c:pt>
                <c:pt idx="115">
                  <c:v>11</c:v>
                </c:pt>
                <c:pt idx="116">
                  <c:v>12</c:v>
                </c:pt>
                <c:pt idx="117">
                  <c:v>13</c:v>
                </c:pt>
                <c:pt idx="118">
                  <c:v>14</c:v>
                </c:pt>
                <c:pt idx="119">
                  <c:v>15</c:v>
                </c:pt>
                <c:pt idx="120">
                  <c:v>16</c:v>
                </c:pt>
                <c:pt idx="121">
                  <c:v>17</c:v>
                </c:pt>
                <c:pt idx="122">
                  <c:v>18</c:v>
                </c:pt>
                <c:pt idx="123">
                  <c:v>19</c:v>
                </c:pt>
                <c:pt idx="124">
                  <c:v>20</c:v>
                </c:pt>
                <c:pt idx="125">
                  <c:v>21</c:v>
                </c:pt>
                <c:pt idx="126">
                  <c:v>22</c:v>
                </c:pt>
                <c:pt idx="127">
                  <c:v>23</c:v>
                </c:pt>
                <c:pt idx="128">
                  <c:v>24</c:v>
                </c:pt>
                <c:pt idx="129">
                  <c:v>25</c:v>
                </c:pt>
                <c:pt idx="130">
                  <c:v>26</c:v>
                </c:pt>
                <c:pt idx="131">
                  <c:v>27</c:v>
                </c:pt>
                <c:pt idx="132">
                  <c:v>28</c:v>
                </c:pt>
                <c:pt idx="133">
                  <c:v>29</c:v>
                </c:pt>
                <c:pt idx="134">
                  <c:v>30</c:v>
                </c:pt>
                <c:pt idx="135">
                  <c:v>31</c:v>
                </c:pt>
                <c:pt idx="136">
                  <c:v>32</c:v>
                </c:pt>
                <c:pt idx="137">
                  <c:v>33</c:v>
                </c:pt>
                <c:pt idx="138">
                  <c:v>34</c:v>
                </c:pt>
                <c:pt idx="139">
                  <c:v>35</c:v>
                </c:pt>
                <c:pt idx="140">
                  <c:v>36</c:v>
                </c:pt>
                <c:pt idx="141">
                  <c:v>37</c:v>
                </c:pt>
                <c:pt idx="142">
                  <c:v>38</c:v>
                </c:pt>
                <c:pt idx="143">
                  <c:v>39</c:v>
                </c:pt>
                <c:pt idx="144">
                  <c:v>40</c:v>
                </c:pt>
                <c:pt idx="145">
                  <c:v>41</c:v>
                </c:pt>
                <c:pt idx="146">
                  <c:v>42</c:v>
                </c:pt>
                <c:pt idx="147">
                  <c:v>43</c:v>
                </c:pt>
                <c:pt idx="148">
                  <c:v>44</c:v>
                </c:pt>
                <c:pt idx="149">
                  <c:v>45</c:v>
                </c:pt>
                <c:pt idx="150">
                  <c:v>46</c:v>
                </c:pt>
                <c:pt idx="151">
                  <c:v>47</c:v>
                </c:pt>
                <c:pt idx="152">
                  <c:v>48</c:v>
                </c:pt>
                <c:pt idx="153">
                  <c:v>49</c:v>
                </c:pt>
                <c:pt idx="154">
                  <c:v>50</c:v>
                </c:pt>
                <c:pt idx="155">
                  <c:v>51</c:v>
                </c:pt>
                <c:pt idx="156">
                  <c:v>52</c:v>
                </c:pt>
                <c:pt idx="157">
                  <c:v>1</c:v>
                </c:pt>
                <c:pt idx="158">
                  <c:v>2</c:v>
                </c:pt>
                <c:pt idx="159">
                  <c:v>3</c:v>
                </c:pt>
                <c:pt idx="160">
                  <c:v>4</c:v>
                </c:pt>
                <c:pt idx="161">
                  <c:v>5</c:v>
                </c:pt>
                <c:pt idx="162">
                  <c:v>6</c:v>
                </c:pt>
                <c:pt idx="163">
                  <c:v>7</c:v>
                </c:pt>
                <c:pt idx="164">
                  <c:v>8</c:v>
                </c:pt>
                <c:pt idx="165">
                  <c:v>9</c:v>
                </c:pt>
                <c:pt idx="166">
                  <c:v>10</c:v>
                </c:pt>
                <c:pt idx="167">
                  <c:v>11</c:v>
                </c:pt>
                <c:pt idx="168">
                  <c:v>12</c:v>
                </c:pt>
                <c:pt idx="169">
                  <c:v>13</c:v>
                </c:pt>
                <c:pt idx="170">
                  <c:v>14</c:v>
                </c:pt>
                <c:pt idx="171">
                  <c:v>15</c:v>
                </c:pt>
                <c:pt idx="172">
                  <c:v>16</c:v>
                </c:pt>
                <c:pt idx="173">
                  <c:v>17</c:v>
                </c:pt>
                <c:pt idx="174">
                  <c:v>18</c:v>
                </c:pt>
                <c:pt idx="175">
                  <c:v>19</c:v>
                </c:pt>
                <c:pt idx="176">
                  <c:v>20</c:v>
                </c:pt>
                <c:pt idx="177">
                  <c:v>21</c:v>
                </c:pt>
                <c:pt idx="178">
                  <c:v>22</c:v>
                </c:pt>
                <c:pt idx="179">
                  <c:v>23</c:v>
                </c:pt>
                <c:pt idx="180">
                  <c:v>24</c:v>
                </c:pt>
                <c:pt idx="181">
                  <c:v>25</c:v>
                </c:pt>
                <c:pt idx="182">
                  <c:v>26</c:v>
                </c:pt>
                <c:pt idx="183">
                  <c:v>27</c:v>
                </c:pt>
                <c:pt idx="184">
                  <c:v>28</c:v>
                </c:pt>
                <c:pt idx="185">
                  <c:v>29</c:v>
                </c:pt>
                <c:pt idx="186">
                  <c:v>30</c:v>
                </c:pt>
                <c:pt idx="187">
                  <c:v>31</c:v>
                </c:pt>
                <c:pt idx="188">
                  <c:v>32</c:v>
                </c:pt>
                <c:pt idx="189">
                  <c:v>33</c:v>
                </c:pt>
                <c:pt idx="190">
                  <c:v>34</c:v>
                </c:pt>
                <c:pt idx="191">
                  <c:v>35</c:v>
                </c:pt>
                <c:pt idx="192">
                  <c:v>36</c:v>
                </c:pt>
                <c:pt idx="193">
                  <c:v>37</c:v>
                </c:pt>
                <c:pt idx="194">
                  <c:v>38</c:v>
                </c:pt>
                <c:pt idx="195">
                  <c:v>39</c:v>
                </c:pt>
                <c:pt idx="196">
                  <c:v>40</c:v>
                </c:pt>
                <c:pt idx="197">
                  <c:v>41</c:v>
                </c:pt>
                <c:pt idx="198">
                  <c:v>42</c:v>
                </c:pt>
                <c:pt idx="199">
                  <c:v>43</c:v>
                </c:pt>
                <c:pt idx="200">
                  <c:v>44</c:v>
                </c:pt>
                <c:pt idx="201">
                  <c:v>45</c:v>
                </c:pt>
                <c:pt idx="202">
                  <c:v>46</c:v>
                </c:pt>
                <c:pt idx="203">
                  <c:v>47</c:v>
                </c:pt>
                <c:pt idx="204">
                  <c:v>48</c:v>
                </c:pt>
                <c:pt idx="205">
                  <c:v>49</c:v>
                </c:pt>
                <c:pt idx="206">
                  <c:v>50</c:v>
                </c:pt>
                <c:pt idx="207">
                  <c:v>51</c:v>
                </c:pt>
                <c:pt idx="208">
                  <c:v>52</c:v>
                </c:pt>
                <c:pt idx="209">
                  <c:v>1</c:v>
                </c:pt>
                <c:pt idx="210">
                  <c:v>2</c:v>
                </c:pt>
                <c:pt idx="211">
                  <c:v>3</c:v>
                </c:pt>
                <c:pt idx="212">
                  <c:v>4</c:v>
                </c:pt>
                <c:pt idx="213">
                  <c:v>5</c:v>
                </c:pt>
                <c:pt idx="214">
                  <c:v>6</c:v>
                </c:pt>
                <c:pt idx="215">
                  <c:v>7</c:v>
                </c:pt>
                <c:pt idx="216">
                  <c:v>8</c:v>
                </c:pt>
                <c:pt idx="217">
                  <c:v>9</c:v>
                </c:pt>
                <c:pt idx="218">
                  <c:v>10</c:v>
                </c:pt>
                <c:pt idx="219">
                  <c:v>11</c:v>
                </c:pt>
                <c:pt idx="220">
                  <c:v>12</c:v>
                </c:pt>
                <c:pt idx="221">
                  <c:v>13</c:v>
                </c:pt>
                <c:pt idx="222">
                  <c:v>14</c:v>
                </c:pt>
                <c:pt idx="223">
                  <c:v>15</c:v>
                </c:pt>
                <c:pt idx="224">
                  <c:v>16</c:v>
                </c:pt>
                <c:pt idx="225">
                  <c:v>17</c:v>
                </c:pt>
                <c:pt idx="226">
                  <c:v>18</c:v>
                </c:pt>
                <c:pt idx="227">
                  <c:v>19</c:v>
                </c:pt>
                <c:pt idx="228">
                  <c:v>20</c:v>
                </c:pt>
                <c:pt idx="229">
                  <c:v>21</c:v>
                </c:pt>
                <c:pt idx="230">
                  <c:v>22</c:v>
                </c:pt>
                <c:pt idx="231">
                  <c:v>23</c:v>
                </c:pt>
                <c:pt idx="232">
                  <c:v>24</c:v>
                </c:pt>
              </c:strCache>
            </c:strRef>
          </c:cat>
          <c:val>
            <c:numRef>
              <c:f>Sheet1!$B$2:$B$234</c:f>
            </c:numRef>
          </c:val>
          <c:extLst>
            <c:ext xmlns:c16="http://schemas.microsoft.com/office/drawing/2014/chart" uri="{C3380CC4-5D6E-409C-BE32-E72D297353CC}">
              <c16:uniqueId val="{00000000-B23B-4A77-BDF6-904990818B8D}"/>
            </c:ext>
          </c:extLst>
        </c:ser>
        <c:ser>
          <c:idx val="1"/>
          <c:order val="1"/>
          <c:tx>
            <c:strRef>
              <c:f>Sheet1!$C$1</c:f>
              <c:strCache>
                <c:ptCount val="1"/>
                <c:pt idx="0">
                  <c:v>Dengue</c:v>
                </c:pt>
              </c:strCache>
            </c:strRef>
          </c:tx>
          <c:spPr>
            <a:solidFill>
              <a:schemeClr val="accent3"/>
            </a:solidFill>
            <a:ln>
              <a:noFill/>
            </a:ln>
            <a:effectLst/>
          </c:spPr>
          <c:invertIfNegative val="0"/>
          <c:cat>
            <c:strRef>
              <c:f>Sheet1!$A$2:$A$234</c:f>
              <c:strCache>
                <c:ptCount val="23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1</c:v>
                </c:pt>
                <c:pt idx="53">
                  <c:v>2</c:v>
                </c:pt>
                <c:pt idx="54">
                  <c:v>3</c:v>
                </c:pt>
                <c:pt idx="55">
                  <c:v>4</c:v>
                </c:pt>
                <c:pt idx="56">
                  <c:v>5</c:v>
                </c:pt>
                <c:pt idx="57">
                  <c:v>6</c:v>
                </c:pt>
                <c:pt idx="58">
                  <c:v>7</c:v>
                </c:pt>
                <c:pt idx="59">
                  <c:v>8</c:v>
                </c:pt>
                <c:pt idx="60">
                  <c:v>9</c:v>
                </c:pt>
                <c:pt idx="61">
                  <c:v>10</c:v>
                </c:pt>
                <c:pt idx="62">
                  <c:v>11</c:v>
                </c:pt>
                <c:pt idx="63">
                  <c:v>12</c:v>
                </c:pt>
                <c:pt idx="64">
                  <c:v>13</c:v>
                </c:pt>
                <c:pt idx="65">
                  <c:v>14</c:v>
                </c:pt>
                <c:pt idx="66">
                  <c:v>15</c:v>
                </c:pt>
                <c:pt idx="67">
                  <c:v>16</c:v>
                </c:pt>
                <c:pt idx="68">
                  <c:v>17</c:v>
                </c:pt>
                <c:pt idx="69">
                  <c:v>18</c:v>
                </c:pt>
                <c:pt idx="70">
                  <c:v>19</c:v>
                </c:pt>
                <c:pt idx="71">
                  <c:v>20</c:v>
                </c:pt>
                <c:pt idx="72">
                  <c:v>21</c:v>
                </c:pt>
                <c:pt idx="73">
                  <c:v>22</c:v>
                </c:pt>
                <c:pt idx="74">
                  <c:v>23</c:v>
                </c:pt>
                <c:pt idx="75">
                  <c:v>24</c:v>
                </c:pt>
                <c:pt idx="76">
                  <c:v>25</c:v>
                </c:pt>
                <c:pt idx="77">
                  <c:v>26</c:v>
                </c:pt>
                <c:pt idx="78">
                  <c:v>27</c:v>
                </c:pt>
                <c:pt idx="79">
                  <c:v>28</c:v>
                </c:pt>
                <c:pt idx="80">
                  <c:v>29</c:v>
                </c:pt>
                <c:pt idx="81">
                  <c:v>30</c:v>
                </c:pt>
                <c:pt idx="82">
                  <c:v>31</c:v>
                </c:pt>
                <c:pt idx="83">
                  <c:v>32</c:v>
                </c:pt>
                <c:pt idx="84">
                  <c:v>33</c:v>
                </c:pt>
                <c:pt idx="85">
                  <c:v>34</c:v>
                </c:pt>
                <c:pt idx="86">
                  <c:v>35</c:v>
                </c:pt>
                <c:pt idx="87">
                  <c:v>36</c:v>
                </c:pt>
                <c:pt idx="88">
                  <c:v>37</c:v>
                </c:pt>
                <c:pt idx="89">
                  <c:v>38</c:v>
                </c:pt>
                <c:pt idx="90">
                  <c:v>39</c:v>
                </c:pt>
                <c:pt idx="91">
                  <c:v>40</c:v>
                </c:pt>
                <c:pt idx="92">
                  <c:v>41</c:v>
                </c:pt>
                <c:pt idx="93">
                  <c:v>42</c:v>
                </c:pt>
                <c:pt idx="94">
                  <c:v>43</c:v>
                </c:pt>
                <c:pt idx="95">
                  <c:v>44</c:v>
                </c:pt>
                <c:pt idx="96">
                  <c:v>45</c:v>
                </c:pt>
                <c:pt idx="97">
                  <c:v>46</c:v>
                </c:pt>
                <c:pt idx="98">
                  <c:v>47</c:v>
                </c:pt>
                <c:pt idx="99">
                  <c:v>48</c:v>
                </c:pt>
                <c:pt idx="100">
                  <c:v>49</c:v>
                </c:pt>
                <c:pt idx="101">
                  <c:v>50</c:v>
                </c:pt>
                <c:pt idx="102">
                  <c:v>51</c:v>
                </c:pt>
                <c:pt idx="103">
                  <c:v>52</c:v>
                </c:pt>
                <c:pt idx="104">
                  <c:v>53</c:v>
                </c:pt>
                <c:pt idx="105">
                  <c:v>1</c:v>
                </c:pt>
                <c:pt idx="106">
                  <c:v>2</c:v>
                </c:pt>
                <c:pt idx="107">
                  <c:v>3</c:v>
                </c:pt>
                <c:pt idx="108">
                  <c:v>4</c:v>
                </c:pt>
                <c:pt idx="109">
                  <c:v>5</c:v>
                </c:pt>
                <c:pt idx="110">
                  <c:v>6</c:v>
                </c:pt>
                <c:pt idx="111">
                  <c:v>7</c:v>
                </c:pt>
                <c:pt idx="112">
                  <c:v>8</c:v>
                </c:pt>
                <c:pt idx="113">
                  <c:v>9</c:v>
                </c:pt>
                <c:pt idx="114">
                  <c:v>10</c:v>
                </c:pt>
                <c:pt idx="115">
                  <c:v>11</c:v>
                </c:pt>
                <c:pt idx="116">
                  <c:v>12</c:v>
                </c:pt>
                <c:pt idx="117">
                  <c:v>13</c:v>
                </c:pt>
                <c:pt idx="118">
                  <c:v>14</c:v>
                </c:pt>
                <c:pt idx="119">
                  <c:v>15</c:v>
                </c:pt>
                <c:pt idx="120">
                  <c:v>16</c:v>
                </c:pt>
                <c:pt idx="121">
                  <c:v>17</c:v>
                </c:pt>
                <c:pt idx="122">
                  <c:v>18</c:v>
                </c:pt>
                <c:pt idx="123">
                  <c:v>19</c:v>
                </c:pt>
                <c:pt idx="124">
                  <c:v>20</c:v>
                </c:pt>
                <c:pt idx="125">
                  <c:v>21</c:v>
                </c:pt>
                <c:pt idx="126">
                  <c:v>22</c:v>
                </c:pt>
                <c:pt idx="127">
                  <c:v>23</c:v>
                </c:pt>
                <c:pt idx="128">
                  <c:v>24</c:v>
                </c:pt>
                <c:pt idx="129">
                  <c:v>25</c:v>
                </c:pt>
                <c:pt idx="130">
                  <c:v>26</c:v>
                </c:pt>
                <c:pt idx="131">
                  <c:v>27</c:v>
                </c:pt>
                <c:pt idx="132">
                  <c:v>28</c:v>
                </c:pt>
                <c:pt idx="133">
                  <c:v>29</c:v>
                </c:pt>
                <c:pt idx="134">
                  <c:v>30</c:v>
                </c:pt>
                <c:pt idx="135">
                  <c:v>31</c:v>
                </c:pt>
                <c:pt idx="136">
                  <c:v>32</c:v>
                </c:pt>
                <c:pt idx="137">
                  <c:v>33</c:v>
                </c:pt>
                <c:pt idx="138">
                  <c:v>34</c:v>
                </c:pt>
                <c:pt idx="139">
                  <c:v>35</c:v>
                </c:pt>
                <c:pt idx="140">
                  <c:v>36</c:v>
                </c:pt>
                <c:pt idx="141">
                  <c:v>37</c:v>
                </c:pt>
                <c:pt idx="142">
                  <c:v>38</c:v>
                </c:pt>
                <c:pt idx="143">
                  <c:v>39</c:v>
                </c:pt>
                <c:pt idx="144">
                  <c:v>40</c:v>
                </c:pt>
                <c:pt idx="145">
                  <c:v>41</c:v>
                </c:pt>
                <c:pt idx="146">
                  <c:v>42</c:v>
                </c:pt>
                <c:pt idx="147">
                  <c:v>43</c:v>
                </c:pt>
                <c:pt idx="148">
                  <c:v>44</c:v>
                </c:pt>
                <c:pt idx="149">
                  <c:v>45</c:v>
                </c:pt>
                <c:pt idx="150">
                  <c:v>46</c:v>
                </c:pt>
                <c:pt idx="151">
                  <c:v>47</c:v>
                </c:pt>
                <c:pt idx="152">
                  <c:v>48</c:v>
                </c:pt>
                <c:pt idx="153">
                  <c:v>49</c:v>
                </c:pt>
                <c:pt idx="154">
                  <c:v>50</c:v>
                </c:pt>
                <c:pt idx="155">
                  <c:v>51</c:v>
                </c:pt>
                <c:pt idx="156">
                  <c:v>52</c:v>
                </c:pt>
                <c:pt idx="157">
                  <c:v>1</c:v>
                </c:pt>
                <c:pt idx="158">
                  <c:v>2</c:v>
                </c:pt>
                <c:pt idx="159">
                  <c:v>3</c:v>
                </c:pt>
                <c:pt idx="160">
                  <c:v>4</c:v>
                </c:pt>
                <c:pt idx="161">
                  <c:v>5</c:v>
                </c:pt>
                <c:pt idx="162">
                  <c:v>6</c:v>
                </c:pt>
                <c:pt idx="163">
                  <c:v>7</c:v>
                </c:pt>
                <c:pt idx="164">
                  <c:v>8</c:v>
                </c:pt>
                <c:pt idx="165">
                  <c:v>9</c:v>
                </c:pt>
                <c:pt idx="166">
                  <c:v>10</c:v>
                </c:pt>
                <c:pt idx="167">
                  <c:v>11</c:v>
                </c:pt>
                <c:pt idx="168">
                  <c:v>12</c:v>
                </c:pt>
                <c:pt idx="169">
                  <c:v>13</c:v>
                </c:pt>
                <c:pt idx="170">
                  <c:v>14</c:v>
                </c:pt>
                <c:pt idx="171">
                  <c:v>15</c:v>
                </c:pt>
                <c:pt idx="172">
                  <c:v>16</c:v>
                </c:pt>
                <c:pt idx="173">
                  <c:v>17</c:v>
                </c:pt>
                <c:pt idx="174">
                  <c:v>18</c:v>
                </c:pt>
                <c:pt idx="175">
                  <c:v>19</c:v>
                </c:pt>
                <c:pt idx="176">
                  <c:v>20</c:v>
                </c:pt>
                <c:pt idx="177">
                  <c:v>21</c:v>
                </c:pt>
                <c:pt idx="178">
                  <c:v>22</c:v>
                </c:pt>
                <c:pt idx="179">
                  <c:v>23</c:v>
                </c:pt>
                <c:pt idx="180">
                  <c:v>24</c:v>
                </c:pt>
                <c:pt idx="181">
                  <c:v>25</c:v>
                </c:pt>
                <c:pt idx="182">
                  <c:v>26</c:v>
                </c:pt>
                <c:pt idx="183">
                  <c:v>27</c:v>
                </c:pt>
                <c:pt idx="184">
                  <c:v>28</c:v>
                </c:pt>
                <c:pt idx="185">
                  <c:v>29</c:v>
                </c:pt>
                <c:pt idx="186">
                  <c:v>30</c:v>
                </c:pt>
                <c:pt idx="187">
                  <c:v>31</c:v>
                </c:pt>
                <c:pt idx="188">
                  <c:v>32</c:v>
                </c:pt>
                <c:pt idx="189">
                  <c:v>33</c:v>
                </c:pt>
                <c:pt idx="190">
                  <c:v>34</c:v>
                </c:pt>
                <c:pt idx="191">
                  <c:v>35</c:v>
                </c:pt>
                <c:pt idx="192">
                  <c:v>36</c:v>
                </c:pt>
                <c:pt idx="193">
                  <c:v>37</c:v>
                </c:pt>
                <c:pt idx="194">
                  <c:v>38</c:v>
                </c:pt>
                <c:pt idx="195">
                  <c:v>39</c:v>
                </c:pt>
                <c:pt idx="196">
                  <c:v>40</c:v>
                </c:pt>
                <c:pt idx="197">
                  <c:v>41</c:v>
                </c:pt>
                <c:pt idx="198">
                  <c:v>42</c:v>
                </c:pt>
                <c:pt idx="199">
                  <c:v>43</c:v>
                </c:pt>
                <c:pt idx="200">
                  <c:v>44</c:v>
                </c:pt>
                <c:pt idx="201">
                  <c:v>45</c:v>
                </c:pt>
                <c:pt idx="202">
                  <c:v>46</c:v>
                </c:pt>
                <c:pt idx="203">
                  <c:v>47</c:v>
                </c:pt>
                <c:pt idx="204">
                  <c:v>48</c:v>
                </c:pt>
                <c:pt idx="205">
                  <c:v>49</c:v>
                </c:pt>
                <c:pt idx="206">
                  <c:v>50</c:v>
                </c:pt>
                <c:pt idx="207">
                  <c:v>51</c:v>
                </c:pt>
                <c:pt idx="208">
                  <c:v>52</c:v>
                </c:pt>
                <c:pt idx="209">
                  <c:v>1</c:v>
                </c:pt>
                <c:pt idx="210">
                  <c:v>2</c:v>
                </c:pt>
                <c:pt idx="211">
                  <c:v>3</c:v>
                </c:pt>
                <c:pt idx="212">
                  <c:v>4</c:v>
                </c:pt>
                <c:pt idx="213">
                  <c:v>5</c:v>
                </c:pt>
                <c:pt idx="214">
                  <c:v>6</c:v>
                </c:pt>
                <c:pt idx="215">
                  <c:v>7</c:v>
                </c:pt>
                <c:pt idx="216">
                  <c:v>8</c:v>
                </c:pt>
                <c:pt idx="217">
                  <c:v>9</c:v>
                </c:pt>
                <c:pt idx="218">
                  <c:v>10</c:v>
                </c:pt>
                <c:pt idx="219">
                  <c:v>11</c:v>
                </c:pt>
                <c:pt idx="220">
                  <c:v>12</c:v>
                </c:pt>
                <c:pt idx="221">
                  <c:v>13</c:v>
                </c:pt>
                <c:pt idx="222">
                  <c:v>14</c:v>
                </c:pt>
                <c:pt idx="223">
                  <c:v>15</c:v>
                </c:pt>
                <c:pt idx="224">
                  <c:v>16</c:v>
                </c:pt>
                <c:pt idx="225">
                  <c:v>17</c:v>
                </c:pt>
                <c:pt idx="226">
                  <c:v>18</c:v>
                </c:pt>
                <c:pt idx="227">
                  <c:v>19</c:v>
                </c:pt>
                <c:pt idx="228">
                  <c:v>20</c:v>
                </c:pt>
                <c:pt idx="229">
                  <c:v>21</c:v>
                </c:pt>
                <c:pt idx="230">
                  <c:v>22</c:v>
                </c:pt>
                <c:pt idx="231">
                  <c:v>23</c:v>
                </c:pt>
                <c:pt idx="232">
                  <c:v>24</c:v>
                </c:pt>
              </c:strCache>
            </c:strRef>
          </c:cat>
          <c:val>
            <c:numRef>
              <c:f>Sheet1!$C$2:$C$234</c:f>
              <c:numCache>
                <c:formatCode>General</c:formatCode>
                <c:ptCount val="233"/>
                <c:pt idx="0">
                  <c:v>1920</c:v>
                </c:pt>
                <c:pt idx="1">
                  <c:v>3092</c:v>
                </c:pt>
                <c:pt idx="2">
                  <c:v>3077</c:v>
                </c:pt>
                <c:pt idx="3">
                  <c:v>3191</c:v>
                </c:pt>
                <c:pt idx="4">
                  <c:v>2986</c:v>
                </c:pt>
                <c:pt idx="5">
                  <c:v>2917</c:v>
                </c:pt>
                <c:pt idx="6">
                  <c:v>3041</c:v>
                </c:pt>
                <c:pt idx="7">
                  <c:v>3224</c:v>
                </c:pt>
                <c:pt idx="8">
                  <c:v>3076</c:v>
                </c:pt>
                <c:pt idx="9">
                  <c:v>2916</c:v>
                </c:pt>
                <c:pt idx="10">
                  <c:v>3157</c:v>
                </c:pt>
                <c:pt idx="11">
                  <c:v>2904</c:v>
                </c:pt>
                <c:pt idx="12">
                  <c:v>2842</c:v>
                </c:pt>
                <c:pt idx="13">
                  <c:v>3210</c:v>
                </c:pt>
                <c:pt idx="14">
                  <c:v>2876</c:v>
                </c:pt>
                <c:pt idx="15">
                  <c:v>2049</c:v>
                </c:pt>
                <c:pt idx="16">
                  <c:v>2797</c:v>
                </c:pt>
                <c:pt idx="17">
                  <c:v>2611</c:v>
                </c:pt>
                <c:pt idx="18">
                  <c:v>3273</c:v>
                </c:pt>
                <c:pt idx="19">
                  <c:v>3946</c:v>
                </c:pt>
                <c:pt idx="20">
                  <c:v>4728</c:v>
                </c:pt>
                <c:pt idx="21">
                  <c:v>5115</c:v>
                </c:pt>
                <c:pt idx="22">
                  <c:v>6727</c:v>
                </c:pt>
                <c:pt idx="23">
                  <c:v>8695</c:v>
                </c:pt>
                <c:pt idx="24">
                  <c:v>8280</c:v>
                </c:pt>
                <c:pt idx="25">
                  <c:v>10914</c:v>
                </c:pt>
                <c:pt idx="26">
                  <c:v>12794</c:v>
                </c:pt>
                <c:pt idx="27">
                  <c:v>14959</c:v>
                </c:pt>
                <c:pt idx="28">
                  <c:v>17401</c:v>
                </c:pt>
                <c:pt idx="29">
                  <c:v>20329</c:v>
                </c:pt>
                <c:pt idx="30">
                  <c:v>21509</c:v>
                </c:pt>
                <c:pt idx="31">
                  <c:v>23471</c:v>
                </c:pt>
                <c:pt idx="32">
                  <c:v>24716</c:v>
                </c:pt>
                <c:pt idx="33">
                  <c:v>26410</c:v>
                </c:pt>
                <c:pt idx="34">
                  <c:v>29013</c:v>
                </c:pt>
                <c:pt idx="35">
                  <c:v>29255</c:v>
                </c:pt>
                <c:pt idx="36">
                  <c:v>28040</c:v>
                </c:pt>
                <c:pt idx="37">
                  <c:v>26408</c:v>
                </c:pt>
                <c:pt idx="38">
                  <c:v>30844</c:v>
                </c:pt>
                <c:pt idx="39">
                  <c:v>28640</c:v>
                </c:pt>
                <c:pt idx="40">
                  <c:v>29971</c:v>
                </c:pt>
                <c:pt idx="41">
                  <c:v>30404</c:v>
                </c:pt>
                <c:pt idx="42">
                  <c:v>28965</c:v>
                </c:pt>
                <c:pt idx="43">
                  <c:v>25927</c:v>
                </c:pt>
                <c:pt idx="44">
                  <c:v>23545</c:v>
                </c:pt>
                <c:pt idx="45">
                  <c:v>19527</c:v>
                </c:pt>
                <c:pt idx="46">
                  <c:v>15367</c:v>
                </c:pt>
                <c:pt idx="47">
                  <c:v>13963</c:v>
                </c:pt>
                <c:pt idx="48">
                  <c:v>12653</c:v>
                </c:pt>
                <c:pt idx="49">
                  <c:v>11324</c:v>
                </c:pt>
                <c:pt idx="50">
                  <c:v>8413</c:v>
                </c:pt>
                <c:pt idx="51">
                  <c:v>4845</c:v>
                </c:pt>
                <c:pt idx="52">
                  <c:v>3478</c:v>
                </c:pt>
                <c:pt idx="53">
                  <c:v>5606</c:v>
                </c:pt>
                <c:pt idx="54">
                  <c:v>5899</c:v>
                </c:pt>
                <c:pt idx="55">
                  <c:v>5812</c:v>
                </c:pt>
                <c:pt idx="56">
                  <c:v>5802</c:v>
                </c:pt>
                <c:pt idx="57">
                  <c:v>4832</c:v>
                </c:pt>
                <c:pt idx="58">
                  <c:v>4723</c:v>
                </c:pt>
                <c:pt idx="59">
                  <c:v>4783</c:v>
                </c:pt>
                <c:pt idx="60">
                  <c:v>4452</c:v>
                </c:pt>
                <c:pt idx="61">
                  <c:v>4355</c:v>
                </c:pt>
                <c:pt idx="62">
                  <c:v>3855</c:v>
                </c:pt>
                <c:pt idx="63">
                  <c:v>3133</c:v>
                </c:pt>
                <c:pt idx="64">
                  <c:v>2283</c:v>
                </c:pt>
                <c:pt idx="65">
                  <c:v>1886</c:v>
                </c:pt>
                <c:pt idx="66">
                  <c:v>1532</c:v>
                </c:pt>
                <c:pt idx="67">
                  <c:v>1949</c:v>
                </c:pt>
                <c:pt idx="68">
                  <c:v>2188</c:v>
                </c:pt>
                <c:pt idx="69">
                  <c:v>2182</c:v>
                </c:pt>
                <c:pt idx="70">
                  <c:v>2390</c:v>
                </c:pt>
                <c:pt idx="71">
                  <c:v>2512</c:v>
                </c:pt>
                <c:pt idx="72">
                  <c:v>2371</c:v>
                </c:pt>
                <c:pt idx="73">
                  <c:v>2840</c:v>
                </c:pt>
                <c:pt idx="74">
                  <c:v>2863</c:v>
                </c:pt>
                <c:pt idx="75">
                  <c:v>3834</c:v>
                </c:pt>
                <c:pt idx="76">
                  <c:v>3711</c:v>
                </c:pt>
                <c:pt idx="77">
                  <c:v>3765</c:v>
                </c:pt>
                <c:pt idx="78">
                  <c:v>3850</c:v>
                </c:pt>
                <c:pt idx="79">
                  <c:v>3859</c:v>
                </c:pt>
                <c:pt idx="80">
                  <c:v>3956</c:v>
                </c:pt>
                <c:pt idx="81">
                  <c:v>4060</c:v>
                </c:pt>
                <c:pt idx="82">
                  <c:v>3784</c:v>
                </c:pt>
                <c:pt idx="83">
                  <c:v>3829</c:v>
                </c:pt>
                <c:pt idx="84">
                  <c:v>4050</c:v>
                </c:pt>
                <c:pt idx="85">
                  <c:v>4303</c:v>
                </c:pt>
                <c:pt idx="86">
                  <c:v>4436</c:v>
                </c:pt>
                <c:pt idx="87">
                  <c:v>5047</c:v>
                </c:pt>
                <c:pt idx="88">
                  <c:v>5586</c:v>
                </c:pt>
                <c:pt idx="89">
                  <c:v>4874</c:v>
                </c:pt>
                <c:pt idx="90">
                  <c:v>6494</c:v>
                </c:pt>
                <c:pt idx="91">
                  <c:v>6749</c:v>
                </c:pt>
                <c:pt idx="92">
                  <c:v>7319</c:v>
                </c:pt>
                <c:pt idx="93">
                  <c:v>7969</c:v>
                </c:pt>
                <c:pt idx="94">
                  <c:v>8144</c:v>
                </c:pt>
                <c:pt idx="95">
                  <c:v>7761</c:v>
                </c:pt>
                <c:pt idx="96">
                  <c:v>6197</c:v>
                </c:pt>
                <c:pt idx="97">
                  <c:v>6105</c:v>
                </c:pt>
                <c:pt idx="98">
                  <c:v>4664</c:v>
                </c:pt>
                <c:pt idx="99">
                  <c:v>5276</c:v>
                </c:pt>
                <c:pt idx="100">
                  <c:v>4102</c:v>
                </c:pt>
                <c:pt idx="101">
                  <c:v>3044</c:v>
                </c:pt>
                <c:pt idx="102">
                  <c:v>2268</c:v>
                </c:pt>
                <c:pt idx="103">
                  <c:v>1368</c:v>
                </c:pt>
                <c:pt idx="104">
                  <c:v>1165</c:v>
                </c:pt>
                <c:pt idx="105">
                  <c:v>1735</c:v>
                </c:pt>
                <c:pt idx="106">
                  <c:v>1566</c:v>
                </c:pt>
                <c:pt idx="107">
                  <c:v>1631</c:v>
                </c:pt>
                <c:pt idx="108">
                  <c:v>1644</c:v>
                </c:pt>
                <c:pt idx="109">
                  <c:v>1627</c:v>
                </c:pt>
                <c:pt idx="110">
                  <c:v>1710</c:v>
                </c:pt>
                <c:pt idx="111">
                  <c:v>1671</c:v>
                </c:pt>
                <c:pt idx="112">
                  <c:v>1648</c:v>
                </c:pt>
                <c:pt idx="113">
                  <c:v>1783</c:v>
                </c:pt>
                <c:pt idx="114">
                  <c:v>1671</c:v>
                </c:pt>
                <c:pt idx="115">
                  <c:v>1556</c:v>
                </c:pt>
                <c:pt idx="116">
                  <c:v>1498</c:v>
                </c:pt>
                <c:pt idx="117">
                  <c:v>1137</c:v>
                </c:pt>
                <c:pt idx="118">
                  <c:v>1520</c:v>
                </c:pt>
                <c:pt idx="119">
                  <c:v>1707</c:v>
                </c:pt>
                <c:pt idx="120">
                  <c:v>1604</c:v>
                </c:pt>
                <c:pt idx="121">
                  <c:v>1590</c:v>
                </c:pt>
                <c:pt idx="122">
                  <c:v>1571</c:v>
                </c:pt>
                <c:pt idx="123">
                  <c:v>1608</c:v>
                </c:pt>
                <c:pt idx="124">
                  <c:v>1799</c:v>
                </c:pt>
                <c:pt idx="125">
                  <c:v>1804</c:v>
                </c:pt>
                <c:pt idx="126">
                  <c:v>1976</c:v>
                </c:pt>
                <c:pt idx="127">
                  <c:v>2130</c:v>
                </c:pt>
                <c:pt idx="128">
                  <c:v>2181</c:v>
                </c:pt>
                <c:pt idx="129">
                  <c:v>2305</c:v>
                </c:pt>
                <c:pt idx="130">
                  <c:v>2275</c:v>
                </c:pt>
                <c:pt idx="131">
                  <c:v>2365</c:v>
                </c:pt>
                <c:pt idx="132">
                  <c:v>2433</c:v>
                </c:pt>
                <c:pt idx="133">
                  <c:v>2391</c:v>
                </c:pt>
                <c:pt idx="134">
                  <c:v>2302</c:v>
                </c:pt>
                <c:pt idx="135">
                  <c:v>2302</c:v>
                </c:pt>
                <c:pt idx="136">
                  <c:v>2400</c:v>
                </c:pt>
                <c:pt idx="137">
                  <c:v>2327</c:v>
                </c:pt>
                <c:pt idx="138">
                  <c:v>2441</c:v>
                </c:pt>
                <c:pt idx="139">
                  <c:v>2265</c:v>
                </c:pt>
                <c:pt idx="140">
                  <c:v>2217</c:v>
                </c:pt>
                <c:pt idx="141">
                  <c:v>1981</c:v>
                </c:pt>
                <c:pt idx="142">
                  <c:v>2578</c:v>
                </c:pt>
                <c:pt idx="143">
                  <c:v>2651</c:v>
                </c:pt>
                <c:pt idx="144">
                  <c:v>2658</c:v>
                </c:pt>
                <c:pt idx="145">
                  <c:v>3059</c:v>
                </c:pt>
                <c:pt idx="146">
                  <c:v>3428</c:v>
                </c:pt>
                <c:pt idx="147">
                  <c:v>3318</c:v>
                </c:pt>
                <c:pt idx="148">
                  <c:v>3176</c:v>
                </c:pt>
                <c:pt idx="149">
                  <c:v>3425</c:v>
                </c:pt>
                <c:pt idx="150">
                  <c:v>2953</c:v>
                </c:pt>
                <c:pt idx="151">
                  <c:v>2841</c:v>
                </c:pt>
                <c:pt idx="152">
                  <c:v>2581</c:v>
                </c:pt>
                <c:pt idx="153">
                  <c:v>2659</c:v>
                </c:pt>
                <c:pt idx="154">
                  <c:v>1701</c:v>
                </c:pt>
                <c:pt idx="155">
                  <c:v>1430</c:v>
                </c:pt>
                <c:pt idx="156">
                  <c:v>2759</c:v>
                </c:pt>
                <c:pt idx="157">
                  <c:v>2022</c:v>
                </c:pt>
                <c:pt idx="158">
                  <c:v>1961</c:v>
                </c:pt>
                <c:pt idx="159">
                  <c:v>1740</c:v>
                </c:pt>
                <c:pt idx="160">
                  <c:v>1902</c:v>
                </c:pt>
                <c:pt idx="161">
                  <c:v>1866</c:v>
                </c:pt>
                <c:pt idx="162">
                  <c:v>1775</c:v>
                </c:pt>
                <c:pt idx="163">
                  <c:v>1639</c:v>
                </c:pt>
                <c:pt idx="164">
                  <c:v>1577</c:v>
                </c:pt>
                <c:pt idx="165">
                  <c:v>1479</c:v>
                </c:pt>
                <c:pt idx="166">
                  <c:v>1581</c:v>
                </c:pt>
                <c:pt idx="167">
                  <c:v>1647</c:v>
                </c:pt>
                <c:pt idx="168">
                  <c:v>1738</c:v>
                </c:pt>
                <c:pt idx="169">
                  <c:v>1682</c:v>
                </c:pt>
                <c:pt idx="170">
                  <c:v>1381</c:v>
                </c:pt>
                <c:pt idx="171">
                  <c:v>1067</c:v>
                </c:pt>
                <c:pt idx="172">
                  <c:v>2120</c:v>
                </c:pt>
                <c:pt idx="173">
                  <c:v>2190</c:v>
                </c:pt>
                <c:pt idx="174">
                  <c:v>2468</c:v>
                </c:pt>
                <c:pt idx="175">
                  <c:v>2757</c:v>
                </c:pt>
                <c:pt idx="176">
                  <c:v>3213</c:v>
                </c:pt>
                <c:pt idx="177">
                  <c:v>3284</c:v>
                </c:pt>
                <c:pt idx="178">
                  <c:v>3586</c:v>
                </c:pt>
                <c:pt idx="179">
                  <c:v>4731</c:v>
                </c:pt>
                <c:pt idx="180">
                  <c:v>4945</c:v>
                </c:pt>
                <c:pt idx="181">
                  <c:v>5238</c:v>
                </c:pt>
                <c:pt idx="182">
                  <c:v>5722</c:v>
                </c:pt>
                <c:pt idx="183">
                  <c:v>5631</c:v>
                </c:pt>
                <c:pt idx="184">
                  <c:v>5568</c:v>
                </c:pt>
                <c:pt idx="185">
                  <c:v>5577</c:v>
                </c:pt>
                <c:pt idx="186">
                  <c:v>5712</c:v>
                </c:pt>
                <c:pt idx="187">
                  <c:v>6114</c:v>
                </c:pt>
                <c:pt idx="188">
                  <c:v>6559</c:v>
                </c:pt>
                <c:pt idx="189">
                  <c:v>7211</c:v>
                </c:pt>
                <c:pt idx="190">
                  <c:v>7507</c:v>
                </c:pt>
                <c:pt idx="191">
                  <c:v>7260</c:v>
                </c:pt>
                <c:pt idx="192">
                  <c:v>7742</c:v>
                </c:pt>
                <c:pt idx="193">
                  <c:v>6193</c:v>
                </c:pt>
                <c:pt idx="194">
                  <c:v>7189</c:v>
                </c:pt>
                <c:pt idx="195">
                  <c:v>7839</c:v>
                </c:pt>
                <c:pt idx="196">
                  <c:v>7978</c:v>
                </c:pt>
                <c:pt idx="197">
                  <c:v>7812</c:v>
                </c:pt>
                <c:pt idx="198">
                  <c:v>7933</c:v>
                </c:pt>
                <c:pt idx="199">
                  <c:v>8254</c:v>
                </c:pt>
                <c:pt idx="200">
                  <c:v>6486</c:v>
                </c:pt>
                <c:pt idx="201">
                  <c:v>7001</c:v>
                </c:pt>
                <c:pt idx="202">
                  <c:v>6676</c:v>
                </c:pt>
                <c:pt idx="203">
                  <c:v>5617</c:v>
                </c:pt>
                <c:pt idx="204">
                  <c:v>5106</c:v>
                </c:pt>
                <c:pt idx="205">
                  <c:v>4728</c:v>
                </c:pt>
                <c:pt idx="206">
                  <c:v>3236</c:v>
                </c:pt>
                <c:pt idx="207">
                  <c:v>2414</c:v>
                </c:pt>
                <c:pt idx="208">
                  <c:v>4069</c:v>
                </c:pt>
                <c:pt idx="209">
                  <c:v>2969</c:v>
                </c:pt>
                <c:pt idx="210">
                  <c:v>3333</c:v>
                </c:pt>
                <c:pt idx="211">
                  <c:v>3232</c:v>
                </c:pt>
                <c:pt idx="212">
                  <c:v>3466</c:v>
                </c:pt>
                <c:pt idx="213">
                  <c:v>3489</c:v>
                </c:pt>
                <c:pt idx="214">
                  <c:v>3658</c:v>
                </c:pt>
                <c:pt idx="215">
                  <c:v>3585</c:v>
                </c:pt>
                <c:pt idx="216">
                  <c:v>3640</c:v>
                </c:pt>
                <c:pt idx="217">
                  <c:v>3793</c:v>
                </c:pt>
                <c:pt idx="218">
                  <c:v>3839</c:v>
                </c:pt>
                <c:pt idx="219">
                  <c:v>3432</c:v>
                </c:pt>
                <c:pt idx="220">
                  <c:v>5484</c:v>
                </c:pt>
                <c:pt idx="221">
                  <c:v>5300</c:v>
                </c:pt>
                <c:pt idx="222">
                  <c:v>2478</c:v>
                </c:pt>
                <c:pt idx="223">
                  <c:v>3616</c:v>
                </c:pt>
                <c:pt idx="224">
                  <c:v>3815</c:v>
                </c:pt>
                <c:pt idx="225">
                  <c:v>3798</c:v>
                </c:pt>
                <c:pt idx="226">
                  <c:v>4070</c:v>
                </c:pt>
                <c:pt idx="227">
                  <c:v>4421</c:v>
                </c:pt>
                <c:pt idx="228">
                  <c:v>4996</c:v>
                </c:pt>
                <c:pt idx="229">
                  <c:v>4845</c:v>
                </c:pt>
                <c:pt idx="230">
                  <c:v>4845</c:v>
                </c:pt>
                <c:pt idx="231">
                  <c:v>5364</c:v>
                </c:pt>
                <c:pt idx="232">
                  <c:v>1217</c:v>
                </c:pt>
              </c:numCache>
            </c:numRef>
          </c:val>
          <c:extLst>
            <c:ext xmlns:c16="http://schemas.microsoft.com/office/drawing/2014/chart" uri="{C3380CC4-5D6E-409C-BE32-E72D297353CC}">
              <c16:uniqueId val="{00000001-B23B-4A77-BDF6-904990818B8D}"/>
            </c:ext>
          </c:extLst>
        </c:ser>
        <c:dLbls>
          <c:showLegendKey val="0"/>
          <c:showVal val="0"/>
          <c:showCatName val="0"/>
          <c:showSerName val="0"/>
          <c:showPercent val="0"/>
          <c:showBubbleSize val="0"/>
        </c:dLbls>
        <c:gapWidth val="219"/>
        <c:axId val="406919968"/>
        <c:axId val="406919008"/>
      </c:barChart>
      <c:lineChart>
        <c:grouping val="standard"/>
        <c:varyColors val="0"/>
        <c:ser>
          <c:idx val="2"/>
          <c:order val="2"/>
          <c:tx>
            <c:strRef>
              <c:f>Sheet1!$D$1</c:f>
              <c:strCache>
                <c:ptCount val="1"/>
                <c:pt idx="0">
                  <c:v>Sarampión/rubeola</c:v>
                </c:pt>
              </c:strCache>
            </c:strRef>
          </c:tx>
          <c:spPr>
            <a:ln w="28575" cap="rnd">
              <a:solidFill>
                <a:schemeClr val="accent5"/>
              </a:solidFill>
              <a:round/>
            </a:ln>
            <a:effectLst/>
          </c:spPr>
          <c:marker>
            <c:symbol val="none"/>
          </c:marker>
          <c:cat>
            <c:strRef>
              <c:f>Sheet1!$A$2:$A$234</c:f>
              <c:strCache>
                <c:ptCount val="23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1</c:v>
                </c:pt>
                <c:pt idx="53">
                  <c:v>2</c:v>
                </c:pt>
                <c:pt idx="54">
                  <c:v>3</c:v>
                </c:pt>
                <c:pt idx="55">
                  <c:v>4</c:v>
                </c:pt>
                <c:pt idx="56">
                  <c:v>5</c:v>
                </c:pt>
                <c:pt idx="57">
                  <c:v>6</c:v>
                </c:pt>
                <c:pt idx="58">
                  <c:v>7</c:v>
                </c:pt>
                <c:pt idx="59">
                  <c:v>8</c:v>
                </c:pt>
                <c:pt idx="60">
                  <c:v>9</c:v>
                </c:pt>
                <c:pt idx="61">
                  <c:v>10</c:v>
                </c:pt>
                <c:pt idx="62">
                  <c:v>11</c:v>
                </c:pt>
                <c:pt idx="63">
                  <c:v>12</c:v>
                </c:pt>
                <c:pt idx="64">
                  <c:v>13</c:v>
                </c:pt>
                <c:pt idx="65">
                  <c:v>14</c:v>
                </c:pt>
                <c:pt idx="66">
                  <c:v>15</c:v>
                </c:pt>
                <c:pt idx="67">
                  <c:v>16</c:v>
                </c:pt>
                <c:pt idx="68">
                  <c:v>17</c:v>
                </c:pt>
                <c:pt idx="69">
                  <c:v>18</c:v>
                </c:pt>
                <c:pt idx="70">
                  <c:v>19</c:v>
                </c:pt>
                <c:pt idx="71">
                  <c:v>20</c:v>
                </c:pt>
                <c:pt idx="72">
                  <c:v>21</c:v>
                </c:pt>
                <c:pt idx="73">
                  <c:v>22</c:v>
                </c:pt>
                <c:pt idx="74">
                  <c:v>23</c:v>
                </c:pt>
                <c:pt idx="75">
                  <c:v>24</c:v>
                </c:pt>
                <c:pt idx="76">
                  <c:v>25</c:v>
                </c:pt>
                <c:pt idx="77">
                  <c:v>26</c:v>
                </c:pt>
                <c:pt idx="78">
                  <c:v>27</c:v>
                </c:pt>
                <c:pt idx="79">
                  <c:v>28</c:v>
                </c:pt>
                <c:pt idx="80">
                  <c:v>29</c:v>
                </c:pt>
                <c:pt idx="81">
                  <c:v>30</c:v>
                </c:pt>
                <c:pt idx="82">
                  <c:v>31</c:v>
                </c:pt>
                <c:pt idx="83">
                  <c:v>32</c:v>
                </c:pt>
                <c:pt idx="84">
                  <c:v>33</c:v>
                </c:pt>
                <c:pt idx="85">
                  <c:v>34</c:v>
                </c:pt>
                <c:pt idx="86">
                  <c:v>35</c:v>
                </c:pt>
                <c:pt idx="87">
                  <c:v>36</c:v>
                </c:pt>
                <c:pt idx="88">
                  <c:v>37</c:v>
                </c:pt>
                <c:pt idx="89">
                  <c:v>38</c:v>
                </c:pt>
                <c:pt idx="90">
                  <c:v>39</c:v>
                </c:pt>
                <c:pt idx="91">
                  <c:v>40</c:v>
                </c:pt>
                <c:pt idx="92">
                  <c:v>41</c:v>
                </c:pt>
                <c:pt idx="93">
                  <c:v>42</c:v>
                </c:pt>
                <c:pt idx="94">
                  <c:v>43</c:v>
                </c:pt>
                <c:pt idx="95">
                  <c:v>44</c:v>
                </c:pt>
                <c:pt idx="96">
                  <c:v>45</c:v>
                </c:pt>
                <c:pt idx="97">
                  <c:v>46</c:v>
                </c:pt>
                <c:pt idx="98">
                  <c:v>47</c:v>
                </c:pt>
                <c:pt idx="99">
                  <c:v>48</c:v>
                </c:pt>
                <c:pt idx="100">
                  <c:v>49</c:v>
                </c:pt>
                <c:pt idx="101">
                  <c:v>50</c:v>
                </c:pt>
                <c:pt idx="102">
                  <c:v>51</c:v>
                </c:pt>
                <c:pt idx="103">
                  <c:v>52</c:v>
                </c:pt>
                <c:pt idx="104">
                  <c:v>53</c:v>
                </c:pt>
                <c:pt idx="105">
                  <c:v>1</c:v>
                </c:pt>
                <c:pt idx="106">
                  <c:v>2</c:v>
                </c:pt>
                <c:pt idx="107">
                  <c:v>3</c:v>
                </c:pt>
                <c:pt idx="108">
                  <c:v>4</c:v>
                </c:pt>
                <c:pt idx="109">
                  <c:v>5</c:v>
                </c:pt>
                <c:pt idx="110">
                  <c:v>6</c:v>
                </c:pt>
                <c:pt idx="111">
                  <c:v>7</c:v>
                </c:pt>
                <c:pt idx="112">
                  <c:v>8</c:v>
                </c:pt>
                <c:pt idx="113">
                  <c:v>9</c:v>
                </c:pt>
                <c:pt idx="114">
                  <c:v>10</c:v>
                </c:pt>
                <c:pt idx="115">
                  <c:v>11</c:v>
                </c:pt>
                <c:pt idx="116">
                  <c:v>12</c:v>
                </c:pt>
                <c:pt idx="117">
                  <c:v>13</c:v>
                </c:pt>
                <c:pt idx="118">
                  <c:v>14</c:v>
                </c:pt>
                <c:pt idx="119">
                  <c:v>15</c:v>
                </c:pt>
                <c:pt idx="120">
                  <c:v>16</c:v>
                </c:pt>
                <c:pt idx="121">
                  <c:v>17</c:v>
                </c:pt>
                <c:pt idx="122">
                  <c:v>18</c:v>
                </c:pt>
                <c:pt idx="123">
                  <c:v>19</c:v>
                </c:pt>
                <c:pt idx="124">
                  <c:v>20</c:v>
                </c:pt>
                <c:pt idx="125">
                  <c:v>21</c:v>
                </c:pt>
                <c:pt idx="126">
                  <c:v>22</c:v>
                </c:pt>
                <c:pt idx="127">
                  <c:v>23</c:v>
                </c:pt>
                <c:pt idx="128">
                  <c:v>24</c:v>
                </c:pt>
                <c:pt idx="129">
                  <c:v>25</c:v>
                </c:pt>
                <c:pt idx="130">
                  <c:v>26</c:v>
                </c:pt>
                <c:pt idx="131">
                  <c:v>27</c:v>
                </c:pt>
                <c:pt idx="132">
                  <c:v>28</c:v>
                </c:pt>
                <c:pt idx="133">
                  <c:v>29</c:v>
                </c:pt>
                <c:pt idx="134">
                  <c:v>30</c:v>
                </c:pt>
                <c:pt idx="135">
                  <c:v>31</c:v>
                </c:pt>
                <c:pt idx="136">
                  <c:v>32</c:v>
                </c:pt>
                <c:pt idx="137">
                  <c:v>33</c:v>
                </c:pt>
                <c:pt idx="138">
                  <c:v>34</c:v>
                </c:pt>
                <c:pt idx="139">
                  <c:v>35</c:v>
                </c:pt>
                <c:pt idx="140">
                  <c:v>36</c:v>
                </c:pt>
                <c:pt idx="141">
                  <c:v>37</c:v>
                </c:pt>
                <c:pt idx="142">
                  <c:v>38</c:v>
                </c:pt>
                <c:pt idx="143">
                  <c:v>39</c:v>
                </c:pt>
                <c:pt idx="144">
                  <c:v>40</c:v>
                </c:pt>
                <c:pt idx="145">
                  <c:v>41</c:v>
                </c:pt>
                <c:pt idx="146">
                  <c:v>42</c:v>
                </c:pt>
                <c:pt idx="147">
                  <c:v>43</c:v>
                </c:pt>
                <c:pt idx="148">
                  <c:v>44</c:v>
                </c:pt>
                <c:pt idx="149">
                  <c:v>45</c:v>
                </c:pt>
                <c:pt idx="150">
                  <c:v>46</c:v>
                </c:pt>
                <c:pt idx="151">
                  <c:v>47</c:v>
                </c:pt>
                <c:pt idx="152">
                  <c:v>48</c:v>
                </c:pt>
                <c:pt idx="153">
                  <c:v>49</c:v>
                </c:pt>
                <c:pt idx="154">
                  <c:v>50</c:v>
                </c:pt>
                <c:pt idx="155">
                  <c:v>51</c:v>
                </c:pt>
                <c:pt idx="156">
                  <c:v>52</c:v>
                </c:pt>
                <c:pt idx="157">
                  <c:v>1</c:v>
                </c:pt>
                <c:pt idx="158">
                  <c:v>2</c:v>
                </c:pt>
                <c:pt idx="159">
                  <c:v>3</c:v>
                </c:pt>
                <c:pt idx="160">
                  <c:v>4</c:v>
                </c:pt>
                <c:pt idx="161">
                  <c:v>5</c:v>
                </c:pt>
                <c:pt idx="162">
                  <c:v>6</c:v>
                </c:pt>
                <c:pt idx="163">
                  <c:v>7</c:v>
                </c:pt>
                <c:pt idx="164">
                  <c:v>8</c:v>
                </c:pt>
                <c:pt idx="165">
                  <c:v>9</c:v>
                </c:pt>
                <c:pt idx="166">
                  <c:v>10</c:v>
                </c:pt>
                <c:pt idx="167">
                  <c:v>11</c:v>
                </c:pt>
                <c:pt idx="168">
                  <c:v>12</c:v>
                </c:pt>
                <c:pt idx="169">
                  <c:v>13</c:v>
                </c:pt>
                <c:pt idx="170">
                  <c:v>14</c:v>
                </c:pt>
                <c:pt idx="171">
                  <c:v>15</c:v>
                </c:pt>
                <c:pt idx="172">
                  <c:v>16</c:v>
                </c:pt>
                <c:pt idx="173">
                  <c:v>17</c:v>
                </c:pt>
                <c:pt idx="174">
                  <c:v>18</c:v>
                </c:pt>
                <c:pt idx="175">
                  <c:v>19</c:v>
                </c:pt>
                <c:pt idx="176">
                  <c:v>20</c:v>
                </c:pt>
                <c:pt idx="177">
                  <c:v>21</c:v>
                </c:pt>
                <c:pt idx="178">
                  <c:v>22</c:v>
                </c:pt>
                <c:pt idx="179">
                  <c:v>23</c:v>
                </c:pt>
                <c:pt idx="180">
                  <c:v>24</c:v>
                </c:pt>
                <c:pt idx="181">
                  <c:v>25</c:v>
                </c:pt>
                <c:pt idx="182">
                  <c:v>26</c:v>
                </c:pt>
                <c:pt idx="183">
                  <c:v>27</c:v>
                </c:pt>
                <c:pt idx="184">
                  <c:v>28</c:v>
                </c:pt>
                <c:pt idx="185">
                  <c:v>29</c:v>
                </c:pt>
                <c:pt idx="186">
                  <c:v>30</c:v>
                </c:pt>
                <c:pt idx="187">
                  <c:v>31</c:v>
                </c:pt>
                <c:pt idx="188">
                  <c:v>32</c:v>
                </c:pt>
                <c:pt idx="189">
                  <c:v>33</c:v>
                </c:pt>
                <c:pt idx="190">
                  <c:v>34</c:v>
                </c:pt>
                <c:pt idx="191">
                  <c:v>35</c:v>
                </c:pt>
                <c:pt idx="192">
                  <c:v>36</c:v>
                </c:pt>
                <c:pt idx="193">
                  <c:v>37</c:v>
                </c:pt>
                <c:pt idx="194">
                  <c:v>38</c:v>
                </c:pt>
                <c:pt idx="195">
                  <c:v>39</c:v>
                </c:pt>
                <c:pt idx="196">
                  <c:v>40</c:v>
                </c:pt>
                <c:pt idx="197">
                  <c:v>41</c:v>
                </c:pt>
                <c:pt idx="198">
                  <c:v>42</c:v>
                </c:pt>
                <c:pt idx="199">
                  <c:v>43</c:v>
                </c:pt>
                <c:pt idx="200">
                  <c:v>44</c:v>
                </c:pt>
                <c:pt idx="201">
                  <c:v>45</c:v>
                </c:pt>
                <c:pt idx="202">
                  <c:v>46</c:v>
                </c:pt>
                <c:pt idx="203">
                  <c:v>47</c:v>
                </c:pt>
                <c:pt idx="204">
                  <c:v>48</c:v>
                </c:pt>
                <c:pt idx="205">
                  <c:v>49</c:v>
                </c:pt>
                <c:pt idx="206">
                  <c:v>50</c:v>
                </c:pt>
                <c:pt idx="207">
                  <c:v>51</c:v>
                </c:pt>
                <c:pt idx="208">
                  <c:v>52</c:v>
                </c:pt>
                <c:pt idx="209">
                  <c:v>1</c:v>
                </c:pt>
                <c:pt idx="210">
                  <c:v>2</c:v>
                </c:pt>
                <c:pt idx="211">
                  <c:v>3</c:v>
                </c:pt>
                <c:pt idx="212">
                  <c:v>4</c:v>
                </c:pt>
                <c:pt idx="213">
                  <c:v>5</c:v>
                </c:pt>
                <c:pt idx="214">
                  <c:v>6</c:v>
                </c:pt>
                <c:pt idx="215">
                  <c:v>7</c:v>
                </c:pt>
                <c:pt idx="216">
                  <c:v>8</c:v>
                </c:pt>
                <c:pt idx="217">
                  <c:v>9</c:v>
                </c:pt>
                <c:pt idx="218">
                  <c:v>10</c:v>
                </c:pt>
                <c:pt idx="219">
                  <c:v>11</c:v>
                </c:pt>
                <c:pt idx="220">
                  <c:v>12</c:v>
                </c:pt>
                <c:pt idx="221">
                  <c:v>13</c:v>
                </c:pt>
                <c:pt idx="222">
                  <c:v>14</c:v>
                </c:pt>
                <c:pt idx="223">
                  <c:v>15</c:v>
                </c:pt>
                <c:pt idx="224">
                  <c:v>16</c:v>
                </c:pt>
                <c:pt idx="225">
                  <c:v>17</c:v>
                </c:pt>
                <c:pt idx="226">
                  <c:v>18</c:v>
                </c:pt>
                <c:pt idx="227">
                  <c:v>19</c:v>
                </c:pt>
                <c:pt idx="228">
                  <c:v>20</c:v>
                </c:pt>
                <c:pt idx="229">
                  <c:v>21</c:v>
                </c:pt>
                <c:pt idx="230">
                  <c:v>22</c:v>
                </c:pt>
                <c:pt idx="231">
                  <c:v>23</c:v>
                </c:pt>
                <c:pt idx="232">
                  <c:v>24</c:v>
                </c:pt>
              </c:strCache>
            </c:strRef>
          </c:cat>
          <c:val>
            <c:numRef>
              <c:f>Sheet1!$D$2:$D$234</c:f>
              <c:numCache>
                <c:formatCode>General</c:formatCode>
                <c:ptCount val="233"/>
                <c:pt idx="0">
                  <c:v>36</c:v>
                </c:pt>
                <c:pt idx="1">
                  <c:v>56</c:v>
                </c:pt>
                <c:pt idx="2">
                  <c:v>56</c:v>
                </c:pt>
                <c:pt idx="3">
                  <c:v>63</c:v>
                </c:pt>
                <c:pt idx="4">
                  <c:v>73</c:v>
                </c:pt>
                <c:pt idx="5">
                  <c:v>91</c:v>
                </c:pt>
                <c:pt idx="6">
                  <c:v>100</c:v>
                </c:pt>
                <c:pt idx="7">
                  <c:v>137</c:v>
                </c:pt>
                <c:pt idx="8">
                  <c:v>170</c:v>
                </c:pt>
                <c:pt idx="9">
                  <c:v>155</c:v>
                </c:pt>
                <c:pt idx="10">
                  <c:v>141</c:v>
                </c:pt>
                <c:pt idx="11">
                  <c:v>135</c:v>
                </c:pt>
                <c:pt idx="12">
                  <c:v>150</c:v>
                </c:pt>
                <c:pt idx="13">
                  <c:v>165</c:v>
                </c:pt>
                <c:pt idx="14">
                  <c:v>170</c:v>
                </c:pt>
                <c:pt idx="15">
                  <c:v>121</c:v>
                </c:pt>
                <c:pt idx="16">
                  <c:v>156</c:v>
                </c:pt>
                <c:pt idx="17">
                  <c:v>156</c:v>
                </c:pt>
                <c:pt idx="18">
                  <c:v>169</c:v>
                </c:pt>
                <c:pt idx="19">
                  <c:v>158</c:v>
                </c:pt>
                <c:pt idx="20">
                  <c:v>181</c:v>
                </c:pt>
                <c:pt idx="21">
                  <c:v>163</c:v>
                </c:pt>
                <c:pt idx="22">
                  <c:v>215</c:v>
                </c:pt>
                <c:pt idx="23">
                  <c:v>165</c:v>
                </c:pt>
                <c:pt idx="24">
                  <c:v>190</c:v>
                </c:pt>
                <c:pt idx="25">
                  <c:v>179</c:v>
                </c:pt>
                <c:pt idx="26">
                  <c:v>164</c:v>
                </c:pt>
                <c:pt idx="27">
                  <c:v>160</c:v>
                </c:pt>
                <c:pt idx="28">
                  <c:v>155</c:v>
                </c:pt>
                <c:pt idx="29">
                  <c:v>154</c:v>
                </c:pt>
                <c:pt idx="30">
                  <c:v>164</c:v>
                </c:pt>
                <c:pt idx="31">
                  <c:v>229</c:v>
                </c:pt>
                <c:pt idx="32">
                  <c:v>294</c:v>
                </c:pt>
                <c:pt idx="33">
                  <c:v>243</c:v>
                </c:pt>
                <c:pt idx="34">
                  <c:v>218</c:v>
                </c:pt>
                <c:pt idx="35">
                  <c:v>226</c:v>
                </c:pt>
                <c:pt idx="36">
                  <c:v>184</c:v>
                </c:pt>
                <c:pt idx="37">
                  <c:v>176</c:v>
                </c:pt>
                <c:pt idx="38">
                  <c:v>177</c:v>
                </c:pt>
                <c:pt idx="39">
                  <c:v>162</c:v>
                </c:pt>
                <c:pt idx="40">
                  <c:v>136</c:v>
                </c:pt>
                <c:pt idx="41">
                  <c:v>126</c:v>
                </c:pt>
                <c:pt idx="42">
                  <c:v>100</c:v>
                </c:pt>
                <c:pt idx="43">
                  <c:v>115</c:v>
                </c:pt>
                <c:pt idx="44">
                  <c:v>140</c:v>
                </c:pt>
                <c:pt idx="45">
                  <c:v>87</c:v>
                </c:pt>
                <c:pt idx="46">
                  <c:v>89</c:v>
                </c:pt>
                <c:pt idx="47">
                  <c:v>65</c:v>
                </c:pt>
                <c:pt idx="48">
                  <c:v>79</c:v>
                </c:pt>
                <c:pt idx="49">
                  <c:v>52</c:v>
                </c:pt>
                <c:pt idx="50">
                  <c:v>10</c:v>
                </c:pt>
                <c:pt idx="51">
                  <c:v>10</c:v>
                </c:pt>
                <c:pt idx="52">
                  <c:v>26</c:v>
                </c:pt>
                <c:pt idx="53">
                  <c:v>54</c:v>
                </c:pt>
                <c:pt idx="54">
                  <c:v>60</c:v>
                </c:pt>
                <c:pt idx="55">
                  <c:v>66</c:v>
                </c:pt>
                <c:pt idx="56">
                  <c:v>47</c:v>
                </c:pt>
                <c:pt idx="57">
                  <c:v>45</c:v>
                </c:pt>
                <c:pt idx="58">
                  <c:v>68</c:v>
                </c:pt>
                <c:pt idx="59">
                  <c:v>69</c:v>
                </c:pt>
                <c:pt idx="60">
                  <c:v>97</c:v>
                </c:pt>
                <c:pt idx="61">
                  <c:v>140</c:v>
                </c:pt>
                <c:pt idx="62">
                  <c:v>222</c:v>
                </c:pt>
                <c:pt idx="63">
                  <c:v>263</c:v>
                </c:pt>
                <c:pt idx="64">
                  <c:v>274</c:v>
                </c:pt>
                <c:pt idx="65">
                  <c:v>187</c:v>
                </c:pt>
                <c:pt idx="66">
                  <c:v>110</c:v>
                </c:pt>
                <c:pt idx="67">
                  <c:v>92</c:v>
                </c:pt>
                <c:pt idx="68">
                  <c:v>67</c:v>
                </c:pt>
                <c:pt idx="69">
                  <c:v>39</c:v>
                </c:pt>
                <c:pt idx="70">
                  <c:v>30</c:v>
                </c:pt>
                <c:pt idx="71">
                  <c:v>43</c:v>
                </c:pt>
                <c:pt idx="72">
                  <c:v>32</c:v>
                </c:pt>
                <c:pt idx="73">
                  <c:v>28</c:v>
                </c:pt>
                <c:pt idx="74">
                  <c:v>28</c:v>
                </c:pt>
                <c:pt idx="75">
                  <c:v>46</c:v>
                </c:pt>
                <c:pt idx="76">
                  <c:v>23</c:v>
                </c:pt>
                <c:pt idx="77">
                  <c:v>26</c:v>
                </c:pt>
                <c:pt idx="78">
                  <c:v>17</c:v>
                </c:pt>
                <c:pt idx="79">
                  <c:v>35</c:v>
                </c:pt>
                <c:pt idx="80">
                  <c:v>23</c:v>
                </c:pt>
                <c:pt idx="81">
                  <c:v>32</c:v>
                </c:pt>
                <c:pt idx="82">
                  <c:v>25</c:v>
                </c:pt>
                <c:pt idx="83">
                  <c:v>27</c:v>
                </c:pt>
                <c:pt idx="84">
                  <c:v>29</c:v>
                </c:pt>
                <c:pt idx="85">
                  <c:v>37</c:v>
                </c:pt>
                <c:pt idx="86">
                  <c:v>32</c:v>
                </c:pt>
                <c:pt idx="87">
                  <c:v>36</c:v>
                </c:pt>
                <c:pt idx="88">
                  <c:v>26</c:v>
                </c:pt>
                <c:pt idx="89">
                  <c:v>17</c:v>
                </c:pt>
                <c:pt idx="90">
                  <c:v>35</c:v>
                </c:pt>
                <c:pt idx="91">
                  <c:v>40</c:v>
                </c:pt>
                <c:pt idx="92">
                  <c:v>52</c:v>
                </c:pt>
                <c:pt idx="93">
                  <c:v>39</c:v>
                </c:pt>
                <c:pt idx="94">
                  <c:v>39</c:v>
                </c:pt>
                <c:pt idx="95">
                  <c:v>31</c:v>
                </c:pt>
                <c:pt idx="96">
                  <c:v>37</c:v>
                </c:pt>
                <c:pt idx="97">
                  <c:v>28</c:v>
                </c:pt>
                <c:pt idx="98">
                  <c:v>25</c:v>
                </c:pt>
                <c:pt idx="99">
                  <c:v>23</c:v>
                </c:pt>
                <c:pt idx="100">
                  <c:v>25</c:v>
                </c:pt>
                <c:pt idx="101">
                  <c:v>42</c:v>
                </c:pt>
                <c:pt idx="102">
                  <c:v>13</c:v>
                </c:pt>
                <c:pt idx="103">
                  <c:v>1</c:v>
                </c:pt>
                <c:pt idx="104">
                  <c:v>8</c:v>
                </c:pt>
                <c:pt idx="105">
                  <c:v>9</c:v>
                </c:pt>
                <c:pt idx="106">
                  <c:v>6</c:v>
                </c:pt>
                <c:pt idx="107">
                  <c:v>20</c:v>
                </c:pt>
                <c:pt idx="108">
                  <c:v>12</c:v>
                </c:pt>
                <c:pt idx="109">
                  <c:v>17</c:v>
                </c:pt>
                <c:pt idx="110">
                  <c:v>26</c:v>
                </c:pt>
                <c:pt idx="111">
                  <c:v>24</c:v>
                </c:pt>
                <c:pt idx="112">
                  <c:v>33</c:v>
                </c:pt>
                <c:pt idx="113">
                  <c:v>28</c:v>
                </c:pt>
                <c:pt idx="114">
                  <c:v>27</c:v>
                </c:pt>
                <c:pt idx="115">
                  <c:v>32</c:v>
                </c:pt>
                <c:pt idx="116">
                  <c:v>27</c:v>
                </c:pt>
                <c:pt idx="117">
                  <c:v>13</c:v>
                </c:pt>
                <c:pt idx="118">
                  <c:v>27</c:v>
                </c:pt>
                <c:pt idx="119">
                  <c:v>36</c:v>
                </c:pt>
                <c:pt idx="120">
                  <c:v>39</c:v>
                </c:pt>
                <c:pt idx="121">
                  <c:v>49</c:v>
                </c:pt>
                <c:pt idx="122">
                  <c:v>35</c:v>
                </c:pt>
                <c:pt idx="123">
                  <c:v>42</c:v>
                </c:pt>
                <c:pt idx="124">
                  <c:v>49</c:v>
                </c:pt>
                <c:pt idx="125">
                  <c:v>51</c:v>
                </c:pt>
                <c:pt idx="126">
                  <c:v>45</c:v>
                </c:pt>
                <c:pt idx="127">
                  <c:v>51</c:v>
                </c:pt>
                <c:pt idx="128">
                  <c:v>37</c:v>
                </c:pt>
                <c:pt idx="129">
                  <c:v>43</c:v>
                </c:pt>
                <c:pt idx="130">
                  <c:v>48</c:v>
                </c:pt>
                <c:pt idx="131">
                  <c:v>39</c:v>
                </c:pt>
                <c:pt idx="132">
                  <c:v>52</c:v>
                </c:pt>
                <c:pt idx="133">
                  <c:v>34</c:v>
                </c:pt>
                <c:pt idx="134">
                  <c:v>32</c:v>
                </c:pt>
                <c:pt idx="135">
                  <c:v>31</c:v>
                </c:pt>
                <c:pt idx="136">
                  <c:v>22</c:v>
                </c:pt>
                <c:pt idx="137">
                  <c:v>31</c:v>
                </c:pt>
                <c:pt idx="138">
                  <c:v>28</c:v>
                </c:pt>
                <c:pt idx="139">
                  <c:v>51</c:v>
                </c:pt>
                <c:pt idx="140">
                  <c:v>18</c:v>
                </c:pt>
                <c:pt idx="141">
                  <c:v>21</c:v>
                </c:pt>
                <c:pt idx="142">
                  <c:v>26</c:v>
                </c:pt>
                <c:pt idx="143">
                  <c:v>41</c:v>
                </c:pt>
                <c:pt idx="144">
                  <c:v>28</c:v>
                </c:pt>
                <c:pt idx="145">
                  <c:v>57</c:v>
                </c:pt>
                <c:pt idx="146">
                  <c:v>45</c:v>
                </c:pt>
                <c:pt idx="147">
                  <c:v>24</c:v>
                </c:pt>
                <c:pt idx="148">
                  <c:v>46</c:v>
                </c:pt>
                <c:pt idx="149">
                  <c:v>50</c:v>
                </c:pt>
                <c:pt idx="150">
                  <c:v>43</c:v>
                </c:pt>
                <c:pt idx="151">
                  <c:v>44</c:v>
                </c:pt>
                <c:pt idx="152">
                  <c:v>43</c:v>
                </c:pt>
                <c:pt idx="153">
                  <c:v>41</c:v>
                </c:pt>
                <c:pt idx="154">
                  <c:v>30</c:v>
                </c:pt>
                <c:pt idx="155">
                  <c:v>18</c:v>
                </c:pt>
                <c:pt idx="156">
                  <c:v>13</c:v>
                </c:pt>
                <c:pt idx="157">
                  <c:v>20</c:v>
                </c:pt>
                <c:pt idx="158">
                  <c:v>38</c:v>
                </c:pt>
                <c:pt idx="159">
                  <c:v>27</c:v>
                </c:pt>
                <c:pt idx="160">
                  <c:v>25</c:v>
                </c:pt>
                <c:pt idx="161">
                  <c:v>35</c:v>
                </c:pt>
                <c:pt idx="162">
                  <c:v>39</c:v>
                </c:pt>
                <c:pt idx="163">
                  <c:v>37</c:v>
                </c:pt>
                <c:pt idx="164">
                  <c:v>56</c:v>
                </c:pt>
                <c:pt idx="165">
                  <c:v>68</c:v>
                </c:pt>
                <c:pt idx="166">
                  <c:v>68</c:v>
                </c:pt>
                <c:pt idx="167">
                  <c:v>40</c:v>
                </c:pt>
                <c:pt idx="168">
                  <c:v>85</c:v>
                </c:pt>
                <c:pt idx="169">
                  <c:v>84</c:v>
                </c:pt>
                <c:pt idx="170">
                  <c:v>72</c:v>
                </c:pt>
                <c:pt idx="171">
                  <c:v>52</c:v>
                </c:pt>
                <c:pt idx="172">
                  <c:v>85</c:v>
                </c:pt>
                <c:pt idx="173">
                  <c:v>85</c:v>
                </c:pt>
                <c:pt idx="174">
                  <c:v>98</c:v>
                </c:pt>
                <c:pt idx="175">
                  <c:v>105</c:v>
                </c:pt>
                <c:pt idx="176">
                  <c:v>124</c:v>
                </c:pt>
                <c:pt idx="177">
                  <c:v>116</c:v>
                </c:pt>
                <c:pt idx="178">
                  <c:v>133</c:v>
                </c:pt>
                <c:pt idx="179">
                  <c:v>111</c:v>
                </c:pt>
                <c:pt idx="180">
                  <c:v>101</c:v>
                </c:pt>
                <c:pt idx="181">
                  <c:v>99</c:v>
                </c:pt>
                <c:pt idx="182">
                  <c:v>77</c:v>
                </c:pt>
                <c:pt idx="183">
                  <c:v>73</c:v>
                </c:pt>
                <c:pt idx="184">
                  <c:v>86</c:v>
                </c:pt>
                <c:pt idx="185">
                  <c:v>70</c:v>
                </c:pt>
                <c:pt idx="186">
                  <c:v>87</c:v>
                </c:pt>
                <c:pt idx="187">
                  <c:v>89</c:v>
                </c:pt>
                <c:pt idx="188">
                  <c:v>56</c:v>
                </c:pt>
                <c:pt idx="189">
                  <c:v>85</c:v>
                </c:pt>
                <c:pt idx="190">
                  <c:v>90</c:v>
                </c:pt>
                <c:pt idx="191">
                  <c:v>105</c:v>
                </c:pt>
                <c:pt idx="192">
                  <c:v>93</c:v>
                </c:pt>
                <c:pt idx="193">
                  <c:v>75</c:v>
                </c:pt>
                <c:pt idx="194">
                  <c:v>116</c:v>
                </c:pt>
                <c:pt idx="195">
                  <c:v>97</c:v>
                </c:pt>
                <c:pt idx="196">
                  <c:v>62</c:v>
                </c:pt>
                <c:pt idx="197">
                  <c:v>64</c:v>
                </c:pt>
                <c:pt idx="198">
                  <c:v>81</c:v>
                </c:pt>
                <c:pt idx="199">
                  <c:v>52</c:v>
                </c:pt>
                <c:pt idx="200">
                  <c:v>60</c:v>
                </c:pt>
                <c:pt idx="201">
                  <c:v>64</c:v>
                </c:pt>
                <c:pt idx="202">
                  <c:v>51</c:v>
                </c:pt>
                <c:pt idx="203">
                  <c:v>42</c:v>
                </c:pt>
                <c:pt idx="204">
                  <c:v>54</c:v>
                </c:pt>
                <c:pt idx="205">
                  <c:v>53</c:v>
                </c:pt>
                <c:pt idx="206">
                  <c:v>48</c:v>
                </c:pt>
                <c:pt idx="207">
                  <c:v>19</c:v>
                </c:pt>
                <c:pt idx="208">
                  <c:v>2</c:v>
                </c:pt>
                <c:pt idx="209">
                  <c:v>42</c:v>
                </c:pt>
                <c:pt idx="210">
                  <c:v>46</c:v>
                </c:pt>
                <c:pt idx="211">
                  <c:v>45</c:v>
                </c:pt>
                <c:pt idx="212">
                  <c:v>61</c:v>
                </c:pt>
                <c:pt idx="213">
                  <c:v>48</c:v>
                </c:pt>
                <c:pt idx="214">
                  <c:v>55</c:v>
                </c:pt>
                <c:pt idx="215">
                  <c:v>61</c:v>
                </c:pt>
                <c:pt idx="216">
                  <c:v>69</c:v>
                </c:pt>
                <c:pt idx="217">
                  <c:v>69</c:v>
                </c:pt>
                <c:pt idx="218">
                  <c:v>61</c:v>
                </c:pt>
                <c:pt idx="219">
                  <c:v>65</c:v>
                </c:pt>
                <c:pt idx="220">
                  <c:v>80</c:v>
                </c:pt>
                <c:pt idx="221">
                  <c:v>55</c:v>
                </c:pt>
                <c:pt idx="222">
                  <c:v>40</c:v>
                </c:pt>
                <c:pt idx="223">
                  <c:v>68</c:v>
                </c:pt>
                <c:pt idx="224">
                  <c:v>72</c:v>
                </c:pt>
                <c:pt idx="225">
                  <c:v>60</c:v>
                </c:pt>
                <c:pt idx="226">
                  <c:v>61</c:v>
                </c:pt>
                <c:pt idx="227">
                  <c:v>58</c:v>
                </c:pt>
                <c:pt idx="228">
                  <c:v>48</c:v>
                </c:pt>
                <c:pt idx="229">
                  <c:v>75</c:v>
                </c:pt>
                <c:pt idx="230">
                  <c:v>79</c:v>
                </c:pt>
                <c:pt idx="231">
                  <c:v>48</c:v>
                </c:pt>
                <c:pt idx="232">
                  <c:v>1</c:v>
                </c:pt>
              </c:numCache>
            </c:numRef>
          </c:val>
          <c:smooth val="0"/>
          <c:extLst>
            <c:ext xmlns:c16="http://schemas.microsoft.com/office/drawing/2014/chart" uri="{C3380CC4-5D6E-409C-BE32-E72D297353CC}">
              <c16:uniqueId val="{00000002-B23B-4A77-BDF6-904990818B8D}"/>
            </c:ext>
          </c:extLst>
        </c:ser>
        <c:dLbls>
          <c:showLegendKey val="0"/>
          <c:showVal val="0"/>
          <c:showCatName val="0"/>
          <c:showSerName val="0"/>
          <c:showPercent val="0"/>
          <c:showBubbleSize val="0"/>
        </c:dLbls>
        <c:marker val="1"/>
        <c:smooth val="0"/>
        <c:axId val="1223847744"/>
        <c:axId val="1223827584"/>
      </c:lineChart>
      <c:catAx>
        <c:axId val="406919968"/>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s-419" sz="1200" b="0" i="0" u="none" strike="noStrike" kern="1200" baseline="0" noProof="0" dirty="0">
                    <a:solidFill>
                      <a:prstClr val="black">
                        <a:lumMod val="65000"/>
                        <a:lumOff val="35000"/>
                      </a:prstClr>
                    </a:solidFill>
                  </a:rPr>
                  <a:t>Semana epidemiológica</a:t>
                </a:r>
              </a:p>
            </c:rich>
          </c:tx>
          <c:layout>
            <c:manualLayout>
              <c:xMode val="edge"/>
              <c:yMode val="edge"/>
              <c:x val="0.43583010043068926"/>
              <c:y val="0.8706096837340606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406919008"/>
        <c:crosses val="autoZero"/>
        <c:auto val="1"/>
        <c:lblAlgn val="ctr"/>
        <c:lblOffset val="100"/>
        <c:noMultiLvlLbl val="0"/>
      </c:catAx>
      <c:valAx>
        <c:axId val="406919008"/>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sz="1400" b="0" i="0" u="none" strike="noStrike" kern="1200" baseline="0" dirty="0" err="1">
                    <a:solidFill>
                      <a:schemeClr val="tx1"/>
                    </a:solidFill>
                  </a:rPr>
                  <a:t>Número</a:t>
                </a:r>
                <a:r>
                  <a:rPr lang="en-US" sz="1400" b="0" i="0" u="none" strike="noStrike" kern="1200" baseline="0" dirty="0">
                    <a:solidFill>
                      <a:schemeClr val="tx1"/>
                    </a:solidFill>
                  </a:rPr>
                  <a:t> de </a:t>
                </a:r>
                <a:r>
                  <a:rPr lang="en-US" sz="1400" b="0" i="0" u="none" strike="noStrike" kern="1200" baseline="0" dirty="0" err="1">
                    <a:solidFill>
                      <a:schemeClr val="tx1"/>
                    </a:solidFill>
                  </a:rPr>
                  <a:t>casos</a:t>
                </a:r>
                <a:r>
                  <a:rPr lang="en-US" sz="1400" b="0" i="0" u="none" strike="noStrike" kern="1200" baseline="0" dirty="0">
                    <a:solidFill>
                      <a:schemeClr val="tx1"/>
                    </a:solidFill>
                  </a:rPr>
                  <a:t> </a:t>
                </a:r>
                <a:r>
                  <a:rPr lang="en-US" sz="1400" b="0" i="0" u="none" strike="noStrike" kern="1200" baseline="0" dirty="0" err="1">
                    <a:solidFill>
                      <a:schemeClr val="tx1"/>
                    </a:solidFill>
                  </a:rPr>
                  <a:t>notificados</a:t>
                </a:r>
                <a:r>
                  <a:rPr lang="en-US" sz="1400" b="0" i="0" u="none" strike="noStrike" kern="1200" baseline="0" dirty="0">
                    <a:solidFill>
                      <a:schemeClr val="tx1"/>
                    </a:solidFill>
                  </a:rPr>
                  <a:t> </a:t>
                </a:r>
              </a:p>
              <a:p>
                <a:pPr>
                  <a:defRPr sz="1400">
                    <a:solidFill>
                      <a:schemeClr val="tx1"/>
                    </a:solidFill>
                  </a:defRPr>
                </a:pPr>
                <a:r>
                  <a:rPr lang="en-US" sz="1400" b="0" i="0" u="none" strike="noStrike" kern="1200" baseline="0" dirty="0">
                    <a:solidFill>
                      <a:schemeClr val="tx1"/>
                    </a:solidFill>
                  </a:rPr>
                  <a:t>de dengue</a:t>
                </a:r>
              </a:p>
            </c:rich>
          </c:tx>
          <c:layout>
            <c:manualLayout>
              <c:xMode val="edge"/>
              <c:yMode val="edge"/>
              <c:x val="6.2925668453535236E-3"/>
              <c:y val="0.14866002135435125"/>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06919968"/>
        <c:crosses val="autoZero"/>
        <c:crossBetween val="between"/>
      </c:valAx>
      <c:valAx>
        <c:axId val="1223827584"/>
        <c:scaling>
          <c:orientation val="minMax"/>
        </c:scaling>
        <c:delete val="0"/>
        <c:axPos val="r"/>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b="0" i="0" u="none" strike="noStrike" kern="1200" baseline="0" dirty="0" err="1">
                    <a:solidFill>
                      <a:schemeClr val="tx1"/>
                    </a:solidFill>
                  </a:rPr>
                  <a:t>Número</a:t>
                </a:r>
                <a:r>
                  <a:rPr lang="en-US" sz="1400" b="0" i="0" u="none" strike="noStrike" kern="1200" baseline="0" dirty="0">
                    <a:solidFill>
                      <a:schemeClr val="tx1"/>
                    </a:solidFill>
                  </a:rPr>
                  <a:t> de </a:t>
                </a:r>
                <a:r>
                  <a:rPr lang="en-US" sz="1400" b="0" i="0" u="none" strike="noStrike" kern="1200" baseline="0" dirty="0" err="1">
                    <a:solidFill>
                      <a:schemeClr val="tx1"/>
                    </a:solidFill>
                  </a:rPr>
                  <a:t>casos</a:t>
                </a:r>
                <a:r>
                  <a:rPr lang="en-US" sz="1400" b="0" i="0" u="none" strike="noStrike" kern="1200" baseline="0" dirty="0">
                    <a:solidFill>
                      <a:schemeClr val="tx1"/>
                    </a:solidFill>
                  </a:rPr>
                  <a:t> </a:t>
                </a:r>
                <a:r>
                  <a:rPr lang="en-US" sz="1400" b="0" i="0" u="none" strike="noStrike" kern="1200" baseline="0" dirty="0" err="1">
                    <a:solidFill>
                      <a:schemeClr val="tx1"/>
                    </a:solidFill>
                  </a:rPr>
                  <a:t>notificados</a:t>
                </a:r>
                <a:r>
                  <a:rPr lang="en-US" sz="1400" b="0" i="0" u="none" strike="noStrike" kern="1200" baseline="0" dirty="0">
                    <a:solidFill>
                      <a:schemeClr val="tx1"/>
                    </a:solidFill>
                  </a:rPr>
                  <a:t> de </a:t>
                </a:r>
                <a:r>
                  <a:rPr lang="en-US" sz="1400" b="0" i="0" u="none" strike="noStrike" kern="1200" baseline="0" dirty="0" err="1">
                    <a:solidFill>
                      <a:schemeClr val="tx1"/>
                    </a:solidFill>
                  </a:rPr>
                  <a:t>sarampión</a:t>
                </a:r>
                <a:r>
                  <a:rPr lang="en-US" sz="1400" b="0" i="0" u="none" strike="noStrike" kern="1200" baseline="0" dirty="0">
                    <a:solidFill>
                      <a:schemeClr val="tx1"/>
                    </a:solidFill>
                  </a:rPr>
                  <a:t>/rubeola</a:t>
                </a:r>
              </a:p>
            </c:rich>
          </c:tx>
          <c:layout>
            <c:manualLayout>
              <c:xMode val="edge"/>
              <c:yMode val="edge"/>
              <c:x val="0.9546996018954137"/>
              <c:y val="6.3297082414650388E-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3847744"/>
        <c:crosses val="max"/>
        <c:crossBetween val="between"/>
      </c:valAx>
      <c:catAx>
        <c:axId val="1223847744"/>
        <c:scaling>
          <c:orientation val="minMax"/>
        </c:scaling>
        <c:delete val="1"/>
        <c:axPos val="b"/>
        <c:numFmt formatCode="General" sourceLinked="1"/>
        <c:majorTickMark val="out"/>
        <c:minorTickMark val="none"/>
        <c:tickLblPos val="nextTo"/>
        <c:crossAx val="1223827584"/>
        <c:crosses val="autoZero"/>
        <c:auto val="1"/>
        <c:lblAlgn val="ctr"/>
        <c:lblOffset val="100"/>
        <c:noMultiLvlLbl val="0"/>
      </c:catAx>
      <c:spPr>
        <a:noFill/>
        <a:ln>
          <a:noFill/>
        </a:ln>
        <a:effectLst/>
      </c:spPr>
    </c:plotArea>
    <c:legend>
      <c:legendPos val="b"/>
      <c:layout>
        <c:manualLayout>
          <c:xMode val="edge"/>
          <c:yMode val="edge"/>
          <c:x val="0.3886820900896325"/>
          <c:y val="0.93443579882785466"/>
          <c:w val="0.22039650356333404"/>
          <c:h val="5.972691618072418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0.16525</cdr:x>
      <cdr:y>0.80987</cdr:y>
    </cdr:from>
    <cdr:to>
      <cdr:x>0.20671</cdr:x>
      <cdr:y>0.88056</cdr:y>
    </cdr:to>
    <cdr:sp macro="" textlink="">
      <cdr:nvSpPr>
        <cdr:cNvPr id="2" name="TextBox 1">
          <a:extLst xmlns:a="http://schemas.openxmlformats.org/drawingml/2006/main">
            <a:ext uri="{FF2B5EF4-FFF2-40B4-BE49-F238E27FC236}">
              <a16:creationId xmlns:a16="http://schemas.microsoft.com/office/drawing/2014/main" id="{50D230F8-C021-1A95-EB75-DC52C1612072}"/>
            </a:ext>
          </a:extLst>
        </cdr:cNvPr>
        <cdr:cNvSpPr txBox="1"/>
      </cdr:nvSpPr>
      <cdr:spPr>
        <a:xfrm xmlns:a="http://schemas.openxmlformats.org/drawingml/2006/main">
          <a:off x="1874437" y="3524023"/>
          <a:ext cx="470263" cy="30759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000" dirty="0">
              <a:solidFill>
                <a:schemeClr val="tx1"/>
              </a:solidFill>
            </a:rPr>
            <a:t>2019</a:t>
          </a:r>
        </a:p>
      </cdr:txBody>
    </cdr:sp>
  </cdr:relSizeAnchor>
  <cdr:relSizeAnchor xmlns:cdr="http://schemas.openxmlformats.org/drawingml/2006/chartDrawing">
    <cdr:from>
      <cdr:x>0.86008</cdr:x>
      <cdr:y>0.80987</cdr:y>
    </cdr:from>
    <cdr:to>
      <cdr:x>0.90154</cdr:x>
      <cdr:y>0.88056</cdr:y>
    </cdr:to>
    <cdr:sp macro="" textlink="">
      <cdr:nvSpPr>
        <cdr:cNvPr id="3" name="TextBox 1">
          <a:extLst xmlns:a="http://schemas.openxmlformats.org/drawingml/2006/main">
            <a:ext uri="{FF2B5EF4-FFF2-40B4-BE49-F238E27FC236}">
              <a16:creationId xmlns:a16="http://schemas.microsoft.com/office/drawing/2014/main" id="{7626D227-EB99-6FBC-94EC-837CDB28B520}"/>
            </a:ext>
          </a:extLst>
        </cdr:cNvPr>
        <cdr:cNvSpPr txBox="1"/>
      </cdr:nvSpPr>
      <cdr:spPr>
        <a:xfrm xmlns:a="http://schemas.openxmlformats.org/drawingml/2006/main">
          <a:off x="9755692" y="3524023"/>
          <a:ext cx="470263" cy="3075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chemeClr val="tx1"/>
              </a:solidFill>
            </a:rPr>
            <a:t>2023</a:t>
          </a:r>
        </a:p>
      </cdr:txBody>
    </cdr:sp>
  </cdr:relSizeAnchor>
  <cdr:relSizeAnchor xmlns:cdr="http://schemas.openxmlformats.org/drawingml/2006/chartDrawing">
    <cdr:from>
      <cdr:x>0.54342</cdr:x>
      <cdr:y>0.80987</cdr:y>
    </cdr:from>
    <cdr:to>
      <cdr:x>0.58488</cdr:x>
      <cdr:y>0.88056</cdr:y>
    </cdr:to>
    <cdr:sp macro="" textlink="">
      <cdr:nvSpPr>
        <cdr:cNvPr id="4" name="TextBox 1">
          <a:extLst xmlns:a="http://schemas.openxmlformats.org/drawingml/2006/main">
            <a:ext uri="{FF2B5EF4-FFF2-40B4-BE49-F238E27FC236}">
              <a16:creationId xmlns:a16="http://schemas.microsoft.com/office/drawing/2014/main" id="{7626D227-EB99-6FBC-94EC-837CDB28B520}"/>
            </a:ext>
          </a:extLst>
        </cdr:cNvPr>
        <cdr:cNvSpPr txBox="1"/>
      </cdr:nvSpPr>
      <cdr:spPr>
        <a:xfrm xmlns:a="http://schemas.openxmlformats.org/drawingml/2006/main">
          <a:off x="6163893" y="3524023"/>
          <a:ext cx="470263" cy="3075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chemeClr val="tx1"/>
              </a:solidFill>
            </a:rPr>
            <a:t>2021</a:t>
          </a:r>
        </a:p>
      </cdr:txBody>
    </cdr:sp>
  </cdr:relSizeAnchor>
  <cdr:relSizeAnchor xmlns:cdr="http://schemas.openxmlformats.org/drawingml/2006/chartDrawing">
    <cdr:from>
      <cdr:x>0.35434</cdr:x>
      <cdr:y>0.80987</cdr:y>
    </cdr:from>
    <cdr:to>
      <cdr:x>0.3958</cdr:x>
      <cdr:y>0.88056</cdr:y>
    </cdr:to>
    <cdr:sp macro="" textlink="">
      <cdr:nvSpPr>
        <cdr:cNvPr id="5" name="TextBox 1">
          <a:extLst xmlns:a="http://schemas.openxmlformats.org/drawingml/2006/main">
            <a:ext uri="{FF2B5EF4-FFF2-40B4-BE49-F238E27FC236}">
              <a16:creationId xmlns:a16="http://schemas.microsoft.com/office/drawing/2014/main" id="{7626D227-EB99-6FBC-94EC-837CDB28B520}"/>
            </a:ext>
          </a:extLst>
        </cdr:cNvPr>
        <cdr:cNvSpPr txBox="1"/>
      </cdr:nvSpPr>
      <cdr:spPr>
        <a:xfrm xmlns:a="http://schemas.openxmlformats.org/drawingml/2006/main">
          <a:off x="4019165" y="3524023"/>
          <a:ext cx="470263" cy="3075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chemeClr val="tx1"/>
              </a:solidFill>
            </a:rPr>
            <a:t>2020</a:t>
          </a:r>
        </a:p>
      </cdr:txBody>
    </cdr:sp>
  </cdr:relSizeAnchor>
  <cdr:relSizeAnchor xmlns:cdr="http://schemas.openxmlformats.org/drawingml/2006/chartDrawing">
    <cdr:from>
      <cdr:x>0.73251</cdr:x>
      <cdr:y>0.80987</cdr:y>
    </cdr:from>
    <cdr:to>
      <cdr:x>0.77396</cdr:x>
      <cdr:y>0.88056</cdr:y>
    </cdr:to>
    <cdr:sp macro="" textlink="">
      <cdr:nvSpPr>
        <cdr:cNvPr id="6" name="TextBox 1">
          <a:extLst xmlns:a="http://schemas.openxmlformats.org/drawingml/2006/main">
            <a:ext uri="{FF2B5EF4-FFF2-40B4-BE49-F238E27FC236}">
              <a16:creationId xmlns:a16="http://schemas.microsoft.com/office/drawing/2014/main" id="{7626D227-EB99-6FBC-94EC-837CDB28B520}"/>
            </a:ext>
          </a:extLst>
        </cdr:cNvPr>
        <cdr:cNvSpPr txBox="1"/>
      </cdr:nvSpPr>
      <cdr:spPr>
        <a:xfrm xmlns:a="http://schemas.openxmlformats.org/drawingml/2006/main">
          <a:off x="8308620" y="3524023"/>
          <a:ext cx="470263" cy="3075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chemeClr val="tx1"/>
              </a:solidFill>
            </a:rPr>
            <a:t>2022</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6292BA-FB33-46C9-B57F-0D249CF3FB20}" type="datetimeFigureOut">
              <a:rPr lang="en-US" smtClean="0"/>
              <a:t>6/27/2023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16EA05-9450-4162-B1D3-00E9C60B9044}" type="slidenum">
              <a:rPr lang="en-US" smtClean="0"/>
              <a:t>‹#›</a:t>
            </a:fld>
            <a:endParaRPr lang="en-US"/>
          </a:p>
        </p:txBody>
      </p:sp>
    </p:spTree>
    <p:extLst>
      <p:ext uri="{BB962C8B-B14F-4D97-AF65-F5344CB8AC3E}">
        <p14:creationId xmlns:p14="http://schemas.microsoft.com/office/powerpoint/2010/main" val="3479839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During the analysis period, the notification of measles and rubella cases have increased before a surge of dengue cases (such as in 2019) or after dengue cases plummeted (such as early 2020).  For 2021, the COVID-19 pandemic affected the notification of measles, rubella and dengue cases. In 2022 and 2023, measles and rubella cases increased right before a peak in dengue, and then decreased along dengue.  Countries should remain vigilant as dengue cases have masked confirmed measles cases in the past. Thus, active case finding in health facilities and at the laboratory is a good practice to implement during outbreaks for arbovirus diseases such as dengue.  </a:t>
            </a: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DC16EA05-9450-4162-B1D3-00E9C60B9044}" type="slidenum">
              <a:rPr lang="en-US" smtClean="0"/>
              <a:t>1</a:t>
            </a:fld>
            <a:endParaRPr lang="en-US"/>
          </a:p>
        </p:txBody>
      </p:sp>
    </p:spTree>
    <p:extLst>
      <p:ext uri="{BB962C8B-B14F-4D97-AF65-F5344CB8AC3E}">
        <p14:creationId xmlns:p14="http://schemas.microsoft.com/office/powerpoint/2010/main" val="2693966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3DF18-CD5E-4FF7-6875-7BED733E2E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CAA32A-21F7-9D0A-319A-EA77F24173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E00F29-BDBE-3FD4-3FD6-21D3D9A2E9B1}"/>
              </a:ext>
            </a:extLst>
          </p:cNvPr>
          <p:cNvSpPr>
            <a:spLocks noGrp="1"/>
          </p:cNvSpPr>
          <p:nvPr>
            <p:ph type="dt" sz="half" idx="10"/>
          </p:nvPr>
        </p:nvSpPr>
        <p:spPr/>
        <p:txBody>
          <a:bodyPr/>
          <a:lstStyle/>
          <a:p>
            <a:fld id="{5FCEB299-05FD-4D64-AED2-202A5CB7AB26}" type="datetimeFigureOut">
              <a:rPr lang="en-US" smtClean="0"/>
              <a:t>6/27/2023</a:t>
            </a:fld>
            <a:endParaRPr lang="en-US"/>
          </a:p>
        </p:txBody>
      </p:sp>
      <p:sp>
        <p:nvSpPr>
          <p:cNvPr id="5" name="Footer Placeholder 4">
            <a:extLst>
              <a:ext uri="{FF2B5EF4-FFF2-40B4-BE49-F238E27FC236}">
                <a16:creationId xmlns:a16="http://schemas.microsoft.com/office/drawing/2014/main" id="{9A923927-24FB-BFD1-C652-9FDACC44EA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3D086B-8B15-176D-6DCF-93ACF7B0056B}"/>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325289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C684-43F3-EBE8-7745-5B649B5F9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526B2E-FCB7-20DB-0622-C80B58176B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CE03F6-D0B6-9E5E-54AC-EB5CEB7BA481}"/>
              </a:ext>
            </a:extLst>
          </p:cNvPr>
          <p:cNvSpPr>
            <a:spLocks noGrp="1"/>
          </p:cNvSpPr>
          <p:nvPr>
            <p:ph type="dt" sz="half" idx="10"/>
          </p:nvPr>
        </p:nvSpPr>
        <p:spPr/>
        <p:txBody>
          <a:bodyPr/>
          <a:lstStyle/>
          <a:p>
            <a:fld id="{5FCEB299-05FD-4D64-AED2-202A5CB7AB26}" type="datetimeFigureOut">
              <a:rPr lang="en-US" smtClean="0"/>
              <a:t>6/27/2023</a:t>
            </a:fld>
            <a:endParaRPr lang="en-US"/>
          </a:p>
        </p:txBody>
      </p:sp>
      <p:sp>
        <p:nvSpPr>
          <p:cNvPr id="5" name="Footer Placeholder 4">
            <a:extLst>
              <a:ext uri="{FF2B5EF4-FFF2-40B4-BE49-F238E27FC236}">
                <a16:creationId xmlns:a16="http://schemas.microsoft.com/office/drawing/2014/main" id="{3BFAAF03-81E5-204E-C48D-503C575B6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13741-D284-4A07-E030-644D518DAAAD}"/>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3461830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A3C035-1638-DA4C-B269-93861EFAE2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E7611D-F444-3DE5-7603-81DD837446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4E19D7-C4B0-6F0C-D982-EDCDA4000E53}"/>
              </a:ext>
            </a:extLst>
          </p:cNvPr>
          <p:cNvSpPr>
            <a:spLocks noGrp="1"/>
          </p:cNvSpPr>
          <p:nvPr>
            <p:ph type="dt" sz="half" idx="10"/>
          </p:nvPr>
        </p:nvSpPr>
        <p:spPr/>
        <p:txBody>
          <a:bodyPr/>
          <a:lstStyle/>
          <a:p>
            <a:fld id="{5FCEB299-05FD-4D64-AED2-202A5CB7AB26}" type="datetimeFigureOut">
              <a:rPr lang="en-US" smtClean="0"/>
              <a:t>6/27/2023</a:t>
            </a:fld>
            <a:endParaRPr lang="en-US"/>
          </a:p>
        </p:txBody>
      </p:sp>
      <p:sp>
        <p:nvSpPr>
          <p:cNvPr id="5" name="Footer Placeholder 4">
            <a:extLst>
              <a:ext uri="{FF2B5EF4-FFF2-40B4-BE49-F238E27FC236}">
                <a16:creationId xmlns:a16="http://schemas.microsoft.com/office/drawing/2014/main" id="{EDE37F3C-0832-0907-843D-CC26AD6A2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B441D-D5E2-F0C5-6504-0B6AE67679EA}"/>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367434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A772A-88FB-E6AD-7C9C-F9F5F68A7B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887D28-3A93-827D-B374-CC6ACBC5BB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43E353-B618-18FE-2B8B-FBAC49F1E1CE}"/>
              </a:ext>
            </a:extLst>
          </p:cNvPr>
          <p:cNvSpPr>
            <a:spLocks noGrp="1"/>
          </p:cNvSpPr>
          <p:nvPr>
            <p:ph type="dt" sz="half" idx="10"/>
          </p:nvPr>
        </p:nvSpPr>
        <p:spPr/>
        <p:txBody>
          <a:bodyPr/>
          <a:lstStyle/>
          <a:p>
            <a:fld id="{5FCEB299-05FD-4D64-AED2-202A5CB7AB26}" type="datetimeFigureOut">
              <a:rPr lang="en-US" smtClean="0"/>
              <a:t>6/27/2023</a:t>
            </a:fld>
            <a:endParaRPr lang="en-US"/>
          </a:p>
        </p:txBody>
      </p:sp>
      <p:sp>
        <p:nvSpPr>
          <p:cNvPr id="5" name="Footer Placeholder 4">
            <a:extLst>
              <a:ext uri="{FF2B5EF4-FFF2-40B4-BE49-F238E27FC236}">
                <a16:creationId xmlns:a16="http://schemas.microsoft.com/office/drawing/2014/main" id="{0C1E02DE-D5A6-5DB3-5DBD-B0B7802A24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AC32FF-F72D-9AB7-A354-D86CE84B90EA}"/>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777445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4EC12-E718-C9AD-BA32-1CC24A0B9D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F16998-8707-C5C3-123E-AF00947727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90D348-9BE3-1F88-6F5D-45CDC30FE554}"/>
              </a:ext>
            </a:extLst>
          </p:cNvPr>
          <p:cNvSpPr>
            <a:spLocks noGrp="1"/>
          </p:cNvSpPr>
          <p:nvPr>
            <p:ph type="dt" sz="half" idx="10"/>
          </p:nvPr>
        </p:nvSpPr>
        <p:spPr/>
        <p:txBody>
          <a:bodyPr/>
          <a:lstStyle/>
          <a:p>
            <a:fld id="{5FCEB299-05FD-4D64-AED2-202A5CB7AB26}" type="datetimeFigureOut">
              <a:rPr lang="en-US" smtClean="0"/>
              <a:t>6/27/2023</a:t>
            </a:fld>
            <a:endParaRPr lang="en-US"/>
          </a:p>
        </p:txBody>
      </p:sp>
      <p:sp>
        <p:nvSpPr>
          <p:cNvPr id="5" name="Footer Placeholder 4">
            <a:extLst>
              <a:ext uri="{FF2B5EF4-FFF2-40B4-BE49-F238E27FC236}">
                <a16:creationId xmlns:a16="http://schemas.microsoft.com/office/drawing/2014/main" id="{16473B5F-F72E-3275-9B2C-87E8B895C2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4ED7C5-E63A-685B-3081-5A219979C387}"/>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222323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F91A4-1FD9-22D4-A952-AB287BC992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862036-D6C1-B201-7C29-B236578E39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AB5FB4-3843-F084-4C0A-E379B9D90B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C41B9D-22CB-B580-F3FA-C4C237A873D0}"/>
              </a:ext>
            </a:extLst>
          </p:cNvPr>
          <p:cNvSpPr>
            <a:spLocks noGrp="1"/>
          </p:cNvSpPr>
          <p:nvPr>
            <p:ph type="dt" sz="half" idx="10"/>
          </p:nvPr>
        </p:nvSpPr>
        <p:spPr/>
        <p:txBody>
          <a:bodyPr/>
          <a:lstStyle/>
          <a:p>
            <a:fld id="{5FCEB299-05FD-4D64-AED2-202A5CB7AB26}" type="datetimeFigureOut">
              <a:rPr lang="en-US" smtClean="0"/>
              <a:t>6/27/2023</a:t>
            </a:fld>
            <a:endParaRPr lang="en-US"/>
          </a:p>
        </p:txBody>
      </p:sp>
      <p:sp>
        <p:nvSpPr>
          <p:cNvPr id="6" name="Footer Placeholder 5">
            <a:extLst>
              <a:ext uri="{FF2B5EF4-FFF2-40B4-BE49-F238E27FC236}">
                <a16:creationId xmlns:a16="http://schemas.microsoft.com/office/drawing/2014/main" id="{4DA54DA3-E596-0505-9DBF-94ECF94860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616192-45FD-B455-FB63-B57E0276CE89}"/>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3182823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C6AB5-1CD7-BF44-BCF5-E97FE7F5E4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75B62D-0040-8057-30B4-BFFB3E0C87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168400-CA7C-32FC-5134-EC6D0DF2A8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0A46CF-5672-430B-2FDA-DB0E9E14E8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425FE1-41D7-DA74-8E64-82023C9F53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4456D1-877C-6F0A-DD34-630E08974D69}"/>
              </a:ext>
            </a:extLst>
          </p:cNvPr>
          <p:cNvSpPr>
            <a:spLocks noGrp="1"/>
          </p:cNvSpPr>
          <p:nvPr>
            <p:ph type="dt" sz="half" idx="10"/>
          </p:nvPr>
        </p:nvSpPr>
        <p:spPr/>
        <p:txBody>
          <a:bodyPr/>
          <a:lstStyle/>
          <a:p>
            <a:fld id="{5FCEB299-05FD-4D64-AED2-202A5CB7AB26}" type="datetimeFigureOut">
              <a:rPr lang="en-US" smtClean="0"/>
              <a:t>6/27/2023</a:t>
            </a:fld>
            <a:endParaRPr lang="en-US"/>
          </a:p>
        </p:txBody>
      </p:sp>
      <p:sp>
        <p:nvSpPr>
          <p:cNvPr id="8" name="Footer Placeholder 7">
            <a:extLst>
              <a:ext uri="{FF2B5EF4-FFF2-40B4-BE49-F238E27FC236}">
                <a16:creationId xmlns:a16="http://schemas.microsoft.com/office/drawing/2014/main" id="{F6C11E5C-A9C1-9FAF-3129-D7475A7E1E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F57DCF-C2D4-CEC1-02A1-BCCF2DEC7D40}"/>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823608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C94D0-7DE2-779D-D492-7C69DBFDFC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22E8D6-0451-577A-ADE5-B84EBB4557A6}"/>
              </a:ext>
            </a:extLst>
          </p:cNvPr>
          <p:cNvSpPr>
            <a:spLocks noGrp="1"/>
          </p:cNvSpPr>
          <p:nvPr>
            <p:ph type="dt" sz="half" idx="10"/>
          </p:nvPr>
        </p:nvSpPr>
        <p:spPr/>
        <p:txBody>
          <a:bodyPr/>
          <a:lstStyle/>
          <a:p>
            <a:fld id="{5FCEB299-05FD-4D64-AED2-202A5CB7AB26}" type="datetimeFigureOut">
              <a:rPr lang="en-US" smtClean="0"/>
              <a:t>6/27/2023</a:t>
            </a:fld>
            <a:endParaRPr lang="en-US"/>
          </a:p>
        </p:txBody>
      </p:sp>
      <p:sp>
        <p:nvSpPr>
          <p:cNvPr id="4" name="Footer Placeholder 3">
            <a:extLst>
              <a:ext uri="{FF2B5EF4-FFF2-40B4-BE49-F238E27FC236}">
                <a16:creationId xmlns:a16="http://schemas.microsoft.com/office/drawing/2014/main" id="{3FA55554-511A-279C-7A94-C421B4E531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C71E54-67F1-5A22-7387-72EF4B32E7D7}"/>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2189146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8E8F14-F19E-875E-6ACB-6CC93436934E}"/>
              </a:ext>
            </a:extLst>
          </p:cNvPr>
          <p:cNvSpPr>
            <a:spLocks noGrp="1"/>
          </p:cNvSpPr>
          <p:nvPr>
            <p:ph type="dt" sz="half" idx="10"/>
          </p:nvPr>
        </p:nvSpPr>
        <p:spPr/>
        <p:txBody>
          <a:bodyPr/>
          <a:lstStyle/>
          <a:p>
            <a:fld id="{5FCEB299-05FD-4D64-AED2-202A5CB7AB26}" type="datetimeFigureOut">
              <a:rPr lang="en-US" smtClean="0"/>
              <a:t>6/27/2023</a:t>
            </a:fld>
            <a:endParaRPr lang="en-US"/>
          </a:p>
        </p:txBody>
      </p:sp>
      <p:sp>
        <p:nvSpPr>
          <p:cNvPr id="3" name="Footer Placeholder 2">
            <a:extLst>
              <a:ext uri="{FF2B5EF4-FFF2-40B4-BE49-F238E27FC236}">
                <a16:creationId xmlns:a16="http://schemas.microsoft.com/office/drawing/2014/main" id="{92112902-F1C2-82F8-BDEE-65C3EB0DD8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812533-364B-A8D2-46A6-E4B7059F78D3}"/>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2885825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62BF9-98D1-0ADC-4A70-A22FDDD8BF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B2B24F-1D22-CDFD-BAA0-7E600B4073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1F6736-D847-B60C-D9E1-DF967D8C9B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D956ED-76AF-4F46-947C-C1E124DA0641}"/>
              </a:ext>
            </a:extLst>
          </p:cNvPr>
          <p:cNvSpPr>
            <a:spLocks noGrp="1"/>
          </p:cNvSpPr>
          <p:nvPr>
            <p:ph type="dt" sz="half" idx="10"/>
          </p:nvPr>
        </p:nvSpPr>
        <p:spPr/>
        <p:txBody>
          <a:bodyPr/>
          <a:lstStyle/>
          <a:p>
            <a:fld id="{5FCEB299-05FD-4D64-AED2-202A5CB7AB26}" type="datetimeFigureOut">
              <a:rPr lang="en-US" smtClean="0"/>
              <a:t>6/27/2023</a:t>
            </a:fld>
            <a:endParaRPr lang="en-US"/>
          </a:p>
        </p:txBody>
      </p:sp>
      <p:sp>
        <p:nvSpPr>
          <p:cNvPr id="6" name="Footer Placeholder 5">
            <a:extLst>
              <a:ext uri="{FF2B5EF4-FFF2-40B4-BE49-F238E27FC236}">
                <a16:creationId xmlns:a16="http://schemas.microsoft.com/office/drawing/2014/main" id="{12D4F762-A927-56C3-F976-3D304928C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E8C416-01C6-F2A0-2281-69494E3F581A}"/>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120830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75CF5-A662-C628-E9EF-5663BFDA46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94DA18-2869-DE7C-34C9-F1C5F99FF1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369B2A-4ACD-02D3-4E7F-1568274E15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2545B6-356F-5405-2503-74F6389543A4}"/>
              </a:ext>
            </a:extLst>
          </p:cNvPr>
          <p:cNvSpPr>
            <a:spLocks noGrp="1"/>
          </p:cNvSpPr>
          <p:nvPr>
            <p:ph type="dt" sz="half" idx="10"/>
          </p:nvPr>
        </p:nvSpPr>
        <p:spPr/>
        <p:txBody>
          <a:bodyPr/>
          <a:lstStyle/>
          <a:p>
            <a:fld id="{5FCEB299-05FD-4D64-AED2-202A5CB7AB26}" type="datetimeFigureOut">
              <a:rPr lang="en-US" smtClean="0"/>
              <a:t>6/27/2023</a:t>
            </a:fld>
            <a:endParaRPr lang="en-US"/>
          </a:p>
        </p:txBody>
      </p:sp>
      <p:sp>
        <p:nvSpPr>
          <p:cNvPr id="6" name="Footer Placeholder 5">
            <a:extLst>
              <a:ext uri="{FF2B5EF4-FFF2-40B4-BE49-F238E27FC236}">
                <a16:creationId xmlns:a16="http://schemas.microsoft.com/office/drawing/2014/main" id="{A0D078EA-8866-512C-7357-7BAEA75305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26106B-A27D-5507-F07C-9F25E81DD583}"/>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220804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FC705E-C1C4-5725-F458-A6229B09FD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054813-2C3B-3FD3-7EBC-5BBB553B76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D6EA96-1910-EEE5-437A-EC2A9C4E72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EB299-05FD-4D64-AED2-202A5CB7AB26}" type="datetimeFigureOut">
              <a:rPr lang="en-US" smtClean="0"/>
              <a:t>6/27/2023</a:t>
            </a:fld>
            <a:endParaRPr lang="en-US"/>
          </a:p>
        </p:txBody>
      </p:sp>
      <p:sp>
        <p:nvSpPr>
          <p:cNvPr id="5" name="Footer Placeholder 4">
            <a:extLst>
              <a:ext uri="{FF2B5EF4-FFF2-40B4-BE49-F238E27FC236}">
                <a16:creationId xmlns:a16="http://schemas.microsoft.com/office/drawing/2014/main" id="{3DE9650C-A759-E8FD-CB1F-63E92992DA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97D2D7-A361-8AA2-01F9-127D1E84E4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FA125E-E290-47BF-BC4A-7858C489598B}" type="slidenum">
              <a:rPr lang="en-US" smtClean="0"/>
              <a:t>‹#›</a:t>
            </a:fld>
            <a:endParaRPr lang="en-US"/>
          </a:p>
        </p:txBody>
      </p:sp>
    </p:spTree>
    <p:extLst>
      <p:ext uri="{BB962C8B-B14F-4D97-AF65-F5344CB8AC3E}">
        <p14:creationId xmlns:p14="http://schemas.microsoft.com/office/powerpoint/2010/main" val="4017380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A2F6-0D17-66C5-AFA9-9FC8E166F4E5}"/>
              </a:ext>
            </a:extLst>
          </p:cNvPr>
          <p:cNvSpPr>
            <a:spLocks noGrp="1"/>
          </p:cNvSpPr>
          <p:nvPr>
            <p:ph type="title"/>
          </p:nvPr>
        </p:nvSpPr>
        <p:spPr>
          <a:xfrm>
            <a:off x="205563" y="35135"/>
            <a:ext cx="11738343" cy="1325563"/>
          </a:xfrm>
        </p:spPr>
        <p:txBody>
          <a:bodyPr>
            <a:noAutofit/>
          </a:bodyPr>
          <a:lstStyle/>
          <a:p>
            <a:pPr algn="ctr"/>
            <a:r>
              <a:rPr lang="en-US" sz="3600" dirty="0" err="1"/>
              <a:t>Número</a:t>
            </a:r>
            <a:r>
              <a:rPr lang="en-US" sz="3600" dirty="0"/>
              <a:t> de </a:t>
            </a:r>
            <a:r>
              <a:rPr lang="en-US" sz="3600" dirty="0" err="1"/>
              <a:t>casos</a:t>
            </a:r>
            <a:r>
              <a:rPr lang="en-US" sz="3600" dirty="0"/>
              <a:t> </a:t>
            </a:r>
            <a:r>
              <a:rPr lang="en-US" sz="3600" dirty="0" err="1"/>
              <a:t>notificados</a:t>
            </a:r>
            <a:r>
              <a:rPr lang="en-US" sz="3600" dirty="0"/>
              <a:t> de dengue y </a:t>
            </a:r>
            <a:r>
              <a:rPr lang="en-US" sz="3600" dirty="0" err="1"/>
              <a:t>sarampión</a:t>
            </a:r>
            <a:r>
              <a:rPr lang="en-US" sz="3600" dirty="0"/>
              <a:t>/rubeola</a:t>
            </a:r>
            <a:br>
              <a:rPr lang="en-US" sz="3600" dirty="0"/>
            </a:br>
            <a:r>
              <a:rPr lang="en-US" sz="3600" dirty="0" err="1"/>
              <a:t>Centroamérica</a:t>
            </a:r>
            <a:r>
              <a:rPr lang="en-US" sz="3600" dirty="0"/>
              <a:t> y México*, 2019-2023**</a:t>
            </a:r>
          </a:p>
        </p:txBody>
      </p:sp>
      <p:graphicFrame>
        <p:nvGraphicFramePr>
          <p:cNvPr id="11" name="Content Placeholder 10">
            <a:extLst>
              <a:ext uri="{FF2B5EF4-FFF2-40B4-BE49-F238E27FC236}">
                <a16:creationId xmlns:a16="http://schemas.microsoft.com/office/drawing/2014/main" id="{ED5198D8-BF22-7FBC-C5EB-1AFFDC4CE941}"/>
              </a:ext>
            </a:extLst>
          </p:cNvPr>
          <p:cNvGraphicFramePr>
            <a:graphicFrameLocks noGrp="1"/>
          </p:cNvGraphicFramePr>
          <p:nvPr>
            <p:ph idx="1"/>
            <p:extLst>
              <p:ext uri="{D42A27DB-BD31-4B8C-83A1-F6EECF244321}">
                <p14:modId xmlns:p14="http://schemas.microsoft.com/office/powerpoint/2010/main" val="1869185938"/>
              </p:ext>
            </p:extLst>
          </p:nvPr>
        </p:nvGraphicFramePr>
        <p:xfrm>
          <a:off x="353741" y="1735899"/>
          <a:ext cx="11342748"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a:extLst>
              <a:ext uri="{FF2B5EF4-FFF2-40B4-BE49-F238E27FC236}">
                <a16:creationId xmlns:a16="http://schemas.microsoft.com/office/drawing/2014/main" id="{7CA28F82-BF69-74CE-DB95-82133C926714}"/>
              </a:ext>
            </a:extLst>
          </p:cNvPr>
          <p:cNvSpPr/>
          <p:nvPr/>
        </p:nvSpPr>
        <p:spPr>
          <a:xfrm>
            <a:off x="466839" y="6278141"/>
            <a:ext cx="9948611" cy="461665"/>
          </a:xfrm>
          <a:prstGeom prst="rect">
            <a:avLst/>
          </a:prstGeom>
        </p:spPr>
        <p:txBody>
          <a:bodyPr wrap="square">
            <a:spAutoFit/>
          </a:bodyPr>
          <a:lstStyle/>
          <a:p>
            <a:r>
              <a:rPr lang="es-ES" altLang="en-US" sz="1200" i="1" dirty="0"/>
              <a:t>Fuente: </a:t>
            </a:r>
            <a:r>
              <a:rPr lang="es-ES" altLang="en-US" sz="1200" dirty="0"/>
              <a:t>Sistema Integrado de Información de Vigilancia (ISIS) e informe de los países a CIM/OPS.</a:t>
            </a:r>
          </a:p>
          <a:p>
            <a:r>
              <a:rPr lang="en-US" sz="1200" dirty="0"/>
              <a:t>*</a:t>
            </a:r>
            <a:r>
              <a:rPr lang="en-US" sz="1200" dirty="0" err="1"/>
              <a:t>Belice</a:t>
            </a:r>
            <a:r>
              <a:rPr lang="en-US" sz="1200" dirty="0"/>
              <a:t>, Costa Rica, El Salvador, Guatemala, Honduras, Nicaragua y Panamá |** </a:t>
            </a:r>
            <a:r>
              <a:rPr lang="en-US" sz="1200" dirty="0" err="1"/>
              <a:t>Datos</a:t>
            </a:r>
            <a:r>
              <a:rPr lang="en-US" sz="1200" dirty="0"/>
              <a:t> hasta 23 de </a:t>
            </a:r>
            <a:r>
              <a:rPr lang="en-US" sz="1200" dirty="0" err="1"/>
              <a:t>junio</a:t>
            </a:r>
            <a:r>
              <a:rPr lang="en-US" sz="1200" dirty="0"/>
              <a:t> del 2023.</a:t>
            </a:r>
          </a:p>
        </p:txBody>
      </p:sp>
      <p:graphicFrame>
        <p:nvGraphicFramePr>
          <p:cNvPr id="6" name="Table 5">
            <a:extLst>
              <a:ext uri="{FF2B5EF4-FFF2-40B4-BE49-F238E27FC236}">
                <a16:creationId xmlns:a16="http://schemas.microsoft.com/office/drawing/2014/main" id="{E848A6D0-7381-8688-228E-E24A88026222}"/>
              </a:ext>
            </a:extLst>
          </p:cNvPr>
          <p:cNvGraphicFramePr>
            <a:graphicFrameLocks noGrp="1"/>
          </p:cNvGraphicFramePr>
          <p:nvPr>
            <p:extLst>
              <p:ext uri="{D42A27DB-BD31-4B8C-83A1-F6EECF244321}">
                <p14:modId xmlns:p14="http://schemas.microsoft.com/office/powerpoint/2010/main" val="2207794707"/>
              </p:ext>
            </p:extLst>
          </p:nvPr>
        </p:nvGraphicFramePr>
        <p:xfrm>
          <a:off x="6552474" y="1523320"/>
          <a:ext cx="2740382" cy="1289050"/>
        </p:xfrm>
        <a:graphic>
          <a:graphicData uri="http://schemas.openxmlformats.org/drawingml/2006/table">
            <a:tbl>
              <a:tblPr/>
              <a:tblGrid>
                <a:gridCol w="620464">
                  <a:extLst>
                    <a:ext uri="{9D8B030D-6E8A-4147-A177-3AD203B41FA5}">
                      <a16:colId xmlns:a16="http://schemas.microsoft.com/office/drawing/2014/main" val="3914116179"/>
                    </a:ext>
                  </a:extLst>
                </a:gridCol>
                <a:gridCol w="866064">
                  <a:extLst>
                    <a:ext uri="{9D8B030D-6E8A-4147-A177-3AD203B41FA5}">
                      <a16:colId xmlns:a16="http://schemas.microsoft.com/office/drawing/2014/main" val="1383528338"/>
                    </a:ext>
                  </a:extLst>
                </a:gridCol>
                <a:gridCol w="1253854">
                  <a:extLst>
                    <a:ext uri="{9D8B030D-6E8A-4147-A177-3AD203B41FA5}">
                      <a16:colId xmlns:a16="http://schemas.microsoft.com/office/drawing/2014/main" val="1141711220"/>
                    </a:ext>
                  </a:extLst>
                </a:gridCol>
              </a:tblGrid>
              <a:tr h="184150">
                <a:tc>
                  <a:txBody>
                    <a:bodyPr/>
                    <a:lstStyle/>
                    <a:p>
                      <a:pPr algn="ctr" fontAlgn="b"/>
                      <a:r>
                        <a:rPr lang="en-US" sz="1100" b="1" i="0" u="none" strike="noStrike" dirty="0" err="1">
                          <a:effectLst/>
                          <a:latin typeface="Calibri" panose="020F0502020204030204" pitchFamily="34" charset="0"/>
                        </a:rPr>
                        <a:t>Año</a:t>
                      </a:r>
                      <a:endParaRPr lang="en-US" sz="1100" b="1" i="0" u="none" strike="noStrike" dirty="0">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100" b="1" i="0" u="none" strike="noStrike" dirty="0">
                          <a:effectLst/>
                          <a:latin typeface="Calibri" panose="020F0502020204030204" pitchFamily="34" charset="0"/>
                        </a:rPr>
                        <a:t>Dengue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100" b="1" i="0" u="none" strike="noStrike" dirty="0" err="1">
                          <a:effectLst/>
                          <a:latin typeface="Calibri" panose="020F0502020204030204" pitchFamily="34" charset="0"/>
                        </a:rPr>
                        <a:t>Sarampión</a:t>
                      </a:r>
                      <a:r>
                        <a:rPr lang="en-US" sz="1100" b="1" i="0" u="none" strike="noStrike" dirty="0">
                          <a:effectLst/>
                          <a:latin typeface="Calibri" panose="020F0502020204030204" pitchFamily="34" charset="0"/>
                        </a:rPr>
                        <a:t>/rubeola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195767343"/>
                  </a:ext>
                </a:extLst>
              </a:tr>
              <a:tr h="184150">
                <a:tc>
                  <a:txBody>
                    <a:bodyPr/>
                    <a:lstStyle/>
                    <a:p>
                      <a:pPr algn="ctr" fontAlgn="b"/>
                      <a:r>
                        <a:rPr lang="en-US" sz="1100" b="0" i="0" u="none" strike="noStrike" dirty="0">
                          <a:effectLst/>
                          <a:latin typeface="Calibri" panose="020F0502020204030204" pitchFamily="34" charset="0"/>
                        </a:rPr>
                        <a:t>2019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dirty="0">
                          <a:solidFill>
                            <a:srgbClr val="000000"/>
                          </a:solidFill>
                          <a:effectLst/>
                          <a:latin typeface="Arial" panose="020B0604020202020204" pitchFamily="34" charset="0"/>
                        </a:rPr>
                        <a:t>662,257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dirty="0">
                          <a:solidFill>
                            <a:srgbClr val="000000"/>
                          </a:solidFill>
                          <a:effectLst/>
                          <a:latin typeface="Tahoma" panose="020B0604030504040204" pitchFamily="34" charset="0"/>
                        </a:rPr>
                        <a:t>7,266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4154283"/>
                  </a:ext>
                </a:extLst>
              </a:tr>
              <a:tr h="184150">
                <a:tc>
                  <a:txBody>
                    <a:bodyPr/>
                    <a:lstStyle/>
                    <a:p>
                      <a:pPr algn="ctr" fontAlgn="b"/>
                      <a:r>
                        <a:rPr lang="en-US" sz="1100" b="0" i="0" u="none" strike="noStrike" dirty="0">
                          <a:effectLst/>
                          <a:latin typeface="Calibri" panose="020F0502020204030204" pitchFamily="34" charset="0"/>
                        </a:rPr>
                        <a:t>2020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dirty="0">
                          <a:solidFill>
                            <a:srgbClr val="000000"/>
                          </a:solidFill>
                          <a:effectLst/>
                          <a:latin typeface="Arial" panose="020B0604020202020204" pitchFamily="34" charset="0"/>
                        </a:rPr>
                        <a:t>223,295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dirty="0">
                          <a:solidFill>
                            <a:srgbClr val="000000"/>
                          </a:solidFill>
                          <a:effectLst/>
                          <a:latin typeface="Tahoma" panose="020B0604030504040204" pitchFamily="34" charset="0"/>
                        </a:rPr>
                        <a:t>2,956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9601575"/>
                  </a:ext>
                </a:extLst>
              </a:tr>
              <a:tr h="184150">
                <a:tc>
                  <a:txBody>
                    <a:bodyPr/>
                    <a:lstStyle/>
                    <a:p>
                      <a:pPr algn="ctr" fontAlgn="b"/>
                      <a:r>
                        <a:rPr lang="en-US" sz="1100" b="0" i="0" u="none" strike="noStrike" dirty="0">
                          <a:effectLst/>
                          <a:latin typeface="Calibri" panose="020F0502020204030204" pitchFamily="34" charset="0"/>
                        </a:rPr>
                        <a:t>2021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dirty="0">
                          <a:solidFill>
                            <a:srgbClr val="000000"/>
                          </a:solidFill>
                          <a:effectLst/>
                          <a:latin typeface="Arial" panose="020B0604020202020204" pitchFamily="34" charset="0"/>
                        </a:rPr>
                        <a:t>111,588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dirty="0">
                          <a:solidFill>
                            <a:srgbClr val="000000"/>
                          </a:solidFill>
                          <a:effectLst/>
                          <a:latin typeface="Tahoma" panose="020B0604030504040204" pitchFamily="34" charset="0"/>
                        </a:rPr>
                        <a:t>1,734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7439798"/>
                  </a:ext>
                </a:extLst>
              </a:tr>
              <a:tr h="184150">
                <a:tc>
                  <a:txBody>
                    <a:bodyPr/>
                    <a:lstStyle/>
                    <a:p>
                      <a:pPr algn="ctr" fontAlgn="b"/>
                      <a:r>
                        <a:rPr lang="en-US" sz="1100" b="0" i="0" u="none" strike="noStrike" dirty="0">
                          <a:effectLst/>
                          <a:latin typeface="Calibri" panose="020F0502020204030204" pitchFamily="34" charset="0"/>
                        </a:rPr>
                        <a:t>2022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dirty="0">
                          <a:solidFill>
                            <a:srgbClr val="000000"/>
                          </a:solidFill>
                          <a:effectLst/>
                          <a:latin typeface="Arial" panose="020B0604020202020204" pitchFamily="34" charset="0"/>
                        </a:rPr>
                        <a:t>228,723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dirty="0">
                          <a:solidFill>
                            <a:srgbClr val="000000"/>
                          </a:solidFill>
                          <a:effectLst/>
                          <a:latin typeface="Tahoma" panose="020B0604030504040204" pitchFamily="34" charset="0"/>
                        </a:rPr>
                        <a:t>3,654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8386052"/>
                  </a:ext>
                </a:extLst>
              </a:tr>
              <a:tr h="184150">
                <a:tc>
                  <a:txBody>
                    <a:bodyPr/>
                    <a:lstStyle/>
                    <a:p>
                      <a:pPr algn="ctr" fontAlgn="b"/>
                      <a:r>
                        <a:rPr lang="en-US" sz="1100" b="0" i="0" u="none" strike="noStrike" dirty="0">
                          <a:effectLst/>
                          <a:latin typeface="Calibri" panose="020F0502020204030204" pitchFamily="34" charset="0"/>
                        </a:rPr>
                        <a:t>2023**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dirty="0">
                          <a:solidFill>
                            <a:srgbClr val="000000"/>
                          </a:solidFill>
                          <a:effectLst/>
                          <a:latin typeface="Arial" panose="020B0604020202020204" pitchFamily="34" charset="0"/>
                        </a:rPr>
                        <a:t>92,685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dirty="0">
                          <a:solidFill>
                            <a:srgbClr val="000000"/>
                          </a:solidFill>
                          <a:effectLst/>
                          <a:latin typeface="Tahoma" panose="020B0604030504040204" pitchFamily="34" charset="0"/>
                        </a:rPr>
                        <a:t>1,367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611619"/>
                  </a:ext>
                </a:extLst>
              </a:tr>
              <a:tr h="184150">
                <a:tc>
                  <a:txBody>
                    <a:bodyPr/>
                    <a:lstStyle/>
                    <a:p>
                      <a:pPr algn="ctr" fontAlgn="b"/>
                      <a:r>
                        <a:rPr lang="en-US" sz="1100" b="1" i="0" u="none" strike="noStrike" dirty="0">
                          <a:effectLst/>
                          <a:latin typeface="Calibri" panose="020F0502020204030204" pitchFamily="34" charset="0"/>
                        </a:rPr>
                        <a:t>Total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dirty="0">
                          <a:solidFill>
                            <a:srgbClr val="000000"/>
                          </a:solidFill>
                          <a:effectLst/>
                          <a:latin typeface="Arial" panose="020B0604020202020204" pitchFamily="34" charset="0"/>
                        </a:rPr>
                        <a:t>1,487,635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dirty="0">
                          <a:solidFill>
                            <a:srgbClr val="000000"/>
                          </a:solidFill>
                          <a:effectLst/>
                          <a:latin typeface="Tahoma" panose="020B0604030504040204" pitchFamily="34" charset="0"/>
                        </a:rPr>
                        <a:t>22,690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3799385"/>
                  </a:ext>
                </a:extLst>
              </a:tr>
            </a:tbl>
          </a:graphicData>
        </a:graphic>
      </p:graphicFrame>
    </p:spTree>
    <p:extLst>
      <p:ext uri="{BB962C8B-B14F-4D97-AF65-F5344CB8AC3E}">
        <p14:creationId xmlns:p14="http://schemas.microsoft.com/office/powerpoint/2010/main" val="4257395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ssessmentDone xmlns="4989f34c-53b6-4c13-92d3-20e963bdea15" xsi:nil="true"/>
    <h4d5a6f5320548c887a9ca0b433eca60 xmlns="4989f34c-53b6-4c13-92d3-20e963bdea15">
      <Terms xmlns="http://schemas.microsoft.com/office/infopath/2007/PartnerControls"/>
    </h4d5a6f5320548c887a9ca0b433eca60>
    <SectionDone xmlns="4989f34c-53b6-4c13-92d3-20e963bdea15" xsi:nil="true"/>
    <lcf76f155ced4ddcb4097134ff3c332f xmlns="4989f34c-53b6-4c13-92d3-20e963bdea15">
      <Terms xmlns="http://schemas.microsoft.com/office/infopath/2007/PartnerControls"/>
    </lcf76f155ced4ddcb4097134ff3c332f>
    <TaxCatchAll xmlns="63f513c6-35fa-4931-8c50-b609e718935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8ECBC918D5D1D48BC253772FA4A2A2A" ma:contentTypeVersion="19" ma:contentTypeDescription="Create a new document." ma:contentTypeScope="" ma:versionID="148cfe0b988e65731894500806e55e75">
  <xsd:schema xmlns:xsd="http://www.w3.org/2001/XMLSchema" xmlns:xs="http://www.w3.org/2001/XMLSchema" xmlns:p="http://schemas.microsoft.com/office/2006/metadata/properties" xmlns:ns2="4989f34c-53b6-4c13-92d3-20e963bdea15" xmlns:ns3="63f513c6-35fa-4931-8c50-b609e7189350" targetNamespace="http://schemas.microsoft.com/office/2006/metadata/properties" ma:root="true" ma:fieldsID="cb5d119c8a5dc13a957f6f07011832d9" ns2:_="" ns3:_="">
    <xsd:import namespace="4989f34c-53b6-4c13-92d3-20e963bdea15"/>
    <xsd:import namespace="63f513c6-35fa-4931-8c50-b609e7189350"/>
    <xsd:element name="properties">
      <xsd:complexType>
        <xsd:sequence>
          <xsd:element name="documentManagement">
            <xsd:complexType>
              <xsd:all>
                <xsd:element ref="ns2:SectionDone" minOccurs="0"/>
                <xsd:element ref="ns2:AssessmentDone" minOccurs="0"/>
                <xsd:element ref="ns3:SharedWithUsers" minOccurs="0"/>
                <xsd:element ref="ns3:SharedWithDetails" minOccurs="0"/>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h4d5a6f5320548c887a9ca0b433eca6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89f34c-53b6-4c13-92d3-20e963bdea15" elementFormDefault="qualified">
    <xsd:import namespace="http://schemas.microsoft.com/office/2006/documentManagement/types"/>
    <xsd:import namespace="http://schemas.microsoft.com/office/infopath/2007/PartnerControls"/>
    <xsd:element name="SectionDone" ma:index="2" nillable="true" ma:displayName="Section Done" ma:description="If section is complete select it" ma:internalName="SectionDone" ma:readOnly="false">
      <xsd:complexType>
        <xsd:complexContent>
          <xsd:extension base="dms:MultiChoice">
            <xsd:sequence>
              <xsd:element name="Value" maxOccurs="unbounded" minOccurs="0" nillable="true">
                <xsd:simpleType>
                  <xsd:restriction base="dms:Choice">
                    <xsd:enumeration value="Regulatory preparedness"/>
                    <xsd:enumeration value="Planning, coordination and service delivery"/>
                    <xsd:enumeration value="Costing and funding"/>
                    <xsd:enumeration value="Demand generation"/>
                    <xsd:enumeration value="Vaccine safety"/>
                    <xsd:enumeration value="Monitoring and evaluation"/>
                    <xsd:enumeration value="COVID-19 surveillance"/>
                  </xsd:restriction>
                </xsd:simpleType>
              </xsd:element>
            </xsd:sequence>
          </xsd:extension>
        </xsd:complexContent>
      </xsd:complexType>
    </xsd:element>
    <xsd:element name="AssessmentDone" ma:index="4" nillable="true" ma:displayName="Assessment Done" ma:description="All sections of the assessment are completed " ma:format="Dropdown" ma:internalName="AssessmentDone" ma:readOnly="false">
      <xsd:simpleType>
        <xsd:restriction base="dms:Choice">
          <xsd:enumeration value="Yes"/>
          <xsd:enumeration value="No"/>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c0f44cca-6aff-4d49-827c-e4b3bc2e3f13"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h4d5a6f5320548c887a9ca0b433eca60" ma:index="19" nillable="true" ma:taxonomy="true" ma:internalName="h4d5a6f5320548c887a9ca0b433eca60" ma:taxonomyFieldName="PAHO_x0020_Keyword" ma:displayName="PAHO Keyword" ma:default="" ma:fieldId="{14d5a6f5-3205-48c8-87a9-ca0b433eca60}" ma:taxonomyMulti="true" ma:sspId="c0f44cca-6aff-4d49-827c-e4b3bc2e3f13" ma:termSetId="e04e7722-c50b-42ac-a63e-7080933752e3"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3f513c6-35fa-4931-8c50-b609e718935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3" nillable="true" ma:displayName="Taxonomy Catch All Column" ma:hidden="true" ma:list="{a80af661-029a-40cf-a2a9-9c503a883a50}" ma:internalName="TaxCatchAll" ma:showField="CatchAllData" ma:web="63f513c6-35fa-4931-8c50-b609e71893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2251E4-B2F3-45B8-9BDB-74DCB5A3659B}">
  <ds:schemaRefs>
    <ds:schemaRef ds:uri="http://schemas.microsoft.com/office/2006/metadata/properties"/>
    <ds:schemaRef ds:uri="http://schemas.microsoft.com/office/infopath/2007/PartnerControls"/>
    <ds:schemaRef ds:uri="4989f34c-53b6-4c13-92d3-20e963bdea15"/>
    <ds:schemaRef ds:uri="63f513c6-35fa-4931-8c50-b609e7189350"/>
  </ds:schemaRefs>
</ds:datastoreItem>
</file>

<file path=customXml/itemProps2.xml><?xml version="1.0" encoding="utf-8"?>
<ds:datastoreItem xmlns:ds="http://schemas.openxmlformats.org/officeDocument/2006/customXml" ds:itemID="{F2E32205-E9AD-468F-B10F-AA2FC7E8FCC8}">
  <ds:schemaRefs>
    <ds:schemaRef ds:uri="http://schemas.microsoft.com/sharepoint/v3/contenttype/forms"/>
  </ds:schemaRefs>
</ds:datastoreItem>
</file>

<file path=customXml/itemProps3.xml><?xml version="1.0" encoding="utf-8"?>
<ds:datastoreItem xmlns:ds="http://schemas.openxmlformats.org/officeDocument/2006/customXml" ds:itemID="{539F9BBD-7890-488C-8900-22A84ECE7B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89f34c-53b6-4c13-92d3-20e963bdea15"/>
    <ds:schemaRef ds:uri="63f513c6-35fa-4931-8c50-b609e71893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199</TotalTime>
  <Words>229</Words>
  <Application>Microsoft Office PowerPoint</Application>
  <PresentationFormat>Widescreen</PresentationFormat>
  <Paragraphs>35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Tahoma</vt:lpstr>
      <vt:lpstr>Office Theme</vt:lpstr>
      <vt:lpstr>Número de casos notificados de dengue y sarampión/rubeola Centroamérica y México*, 2019-2023**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of dengue and measles/rubella reported cases Andean Region, 2019-2023*</dc:title>
  <dc:creator>Pacis, Ms. Carmelita Lucia (WDC)</dc:creator>
  <cp:lastModifiedBy>Pacis, Ms. Carmelita Lucia (WDC)</cp:lastModifiedBy>
  <cp:revision>13</cp:revision>
  <dcterms:created xsi:type="dcterms:W3CDTF">2023-06-05T21:41:39Z</dcterms:created>
  <dcterms:modified xsi:type="dcterms:W3CDTF">2023-06-27T16:56:23Z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0x01010028ECBC918D5D1D48BC253772FA4A2A2A</vt:lpwstr>
  </property>
</Properties>
</file>