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6173"/>
    <a:srgbClr val="957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is, Ms. Carmelita Lucia (WDC)" userId="3a82a00c-0fdb-49a5-b690-a2cf7ebb45f6" providerId="ADAL" clId="{32BEE0BC-6381-427E-9207-E9DC448BB8BC}"/>
    <pc:docChg chg="delSld">
      <pc:chgData name="Pacis, Ms. Carmelita Lucia (WDC)" userId="3a82a00c-0fdb-49a5-b690-a2cf7ebb45f6" providerId="ADAL" clId="{32BEE0BC-6381-427E-9207-E9DC448BB8BC}" dt="2023-08-24T20:57:47.439" v="0" actId="47"/>
      <pc:docMkLst>
        <pc:docMk/>
      </pc:docMkLst>
      <pc:sldChg chg="del">
        <pc:chgData name="Pacis, Ms. Carmelita Lucia (WDC)" userId="3a82a00c-0fdb-49a5-b690-a2cf7ebb45f6" providerId="ADAL" clId="{32BEE0BC-6381-427E-9207-E9DC448BB8BC}" dt="2023-08-24T20:57:47.439" v="0" actId="47"/>
        <pc:sldMkLst>
          <pc:docMk/>
          <pc:sldMk cId="1843831136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D62BD-8F11-7AF1-70D2-852F72731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2F575F-A15B-0D1F-D80D-18FF485939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7EAF8-EC2A-6CAE-FB52-AF3AC5622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34699-A90C-5FCA-AD8F-B58AF2C11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EA3BE-C55D-57B0-0D8F-8CB04DF7C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9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6D72E-0D9A-170E-C4D3-02E44790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858416-D51A-2079-4216-7C6A0A5BF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2B887-3CF5-B5AA-855B-DFE7598E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1FA69-539A-8D1D-0260-6F5912DE5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D701F-F180-E7B8-8F3A-7AF435E8D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563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F2AB26-E4B6-45AC-269B-FEB54A4F41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DE6389-AE9F-4977-69C6-2F9673FA0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5BD74-4683-BD43-25E2-46EA019B2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86378-6F19-63E0-24CF-8C4D45AFB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FF084-12A8-995B-C655-B897B6E1B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2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A15B4-B025-9561-A926-2CF0120EC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B3791-962C-AF12-B4D6-F08944B38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293C7-CEBC-4F7A-CA6E-F7D219123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3A6FC-B689-6859-3AE5-18B622FE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7C8FA-6EE1-97E6-8E87-FF571B8C8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66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5589E-86D0-6FB2-6A73-57884E9E0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BA4C3-6960-CEF2-B6F0-6D5E65698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0D49C-28EA-7956-08ED-AABFD98FB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8CA36-698B-B3ED-7224-BED3BABDE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A4B2A-BC2F-EC31-9D60-6A47265F0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6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FA2AE-F23B-5959-0247-E1D0643FF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9B32D-3E3F-F129-4B31-335DCE4E73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83B3DA-B42D-51FD-8A4B-92CA3D6DC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C67D7-2691-76F2-E3DC-6CC97D00C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C4EE9-41CE-F304-F2E9-5F3F43254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6D98F-DAE4-B025-3F97-8588740D3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2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E511D-B485-D631-8A6A-2A1868A90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63725-E2FF-A4F1-90AB-50FCEBA14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29AA5-3D2D-B226-CB8D-64DE76BA4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2DFE3F-2A6E-0031-05C9-F9E822F6F0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E14FE7-BE37-D106-00D0-833A7FB4D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648EA0-853F-5421-DA3B-B69EBF3A8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8E21ED-11A7-51BF-CE7B-8A9A80DC1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A9E956-0154-1E0A-0A3B-59753CAA4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4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70D67-4DF2-8291-8FBE-5F683FF91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5E7F75-7F18-ED3A-B53A-18892A33F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C47A3F-1CAB-A853-D04F-9DB29DD5B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A98EF8-5732-5796-2E76-805CA15BB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5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D05C9E-1A82-4D26-2F97-0DF5E26F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615EF9-4273-D4F6-53F0-FE0ACEFAC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18CEF-18AC-5856-0B22-F6AA67ACB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68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8C6E1-225A-5AED-6DCF-22AC1671A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E8740-3351-D838-69DD-9DF01AFD6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D4DC0-843D-2763-1964-12FCF064C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4370B-AE41-D9C8-4285-94C6654F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572BE-AB29-5CAD-74CD-6E57C8F91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EA7B16-5F9A-953D-F3A7-CD81CAFF1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8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5119C-5B55-FF5E-E5FD-AAB35EECB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8D9CBA-3335-388E-FF5D-D837A3BFFA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D1326-AC75-DA72-B625-01B1528BFB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26CF7-5E6B-184E-5D26-6AF04B5C2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BE0F66-9493-CC01-5691-504686C4E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81F85B-0B64-C417-AC8A-9D66EF17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57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F2E584-D9CD-7E02-D543-7AFC46D9B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6AE0E-E3A5-A2E4-D20F-7BD24E324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23E6A-5A39-08DA-B453-4716F0A0D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0E404-2BF8-4133-9B1F-2BCFC7035A1B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66EC2-4779-20C1-71C4-54C5F8AF4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035F4-3EB1-D628-0068-C431EBBAC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43AED-64F6-4CC5-9250-F9609C98E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9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campusvirtualsp.org/es/curso/brotes-sarampion-rubeol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66EB03-CE09-3F91-BE76-17C4DB0D695C}"/>
              </a:ext>
            </a:extLst>
          </p:cNvPr>
          <p:cNvSpPr txBox="1"/>
          <p:nvPr/>
        </p:nvSpPr>
        <p:spPr>
          <a:xfrm>
            <a:off x="0" y="5530763"/>
            <a:ext cx="12191999" cy="833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40"/>
              </a:spcAft>
            </a:pPr>
            <a:r>
              <a:rPr lang="es-419" sz="2000" b="1" dirty="0"/>
              <a:t>Un curso virtual en respuesta rápida a brotes de sarampión. Lo encuentras aquí: </a:t>
            </a:r>
          </a:p>
          <a:p>
            <a:pPr algn="ctr">
              <a:spcAft>
                <a:spcPts val="540"/>
              </a:spcAft>
            </a:pPr>
            <a:r>
              <a:rPr lang="es-ES" sz="2200" dirty="0">
                <a:solidFill>
                  <a:srgbClr val="0070C0"/>
                </a:solidFill>
                <a:hlinkClick r:id="rId2"/>
              </a:rPr>
              <a:t>Respuesta rápida a brotes de sarampión y rubéola en las Américas</a:t>
            </a:r>
            <a:endParaRPr lang="es-419" sz="2200" dirty="0">
              <a:solidFill>
                <a:srgbClr val="0070C0"/>
              </a:solidFill>
            </a:endParaRPr>
          </a:p>
        </p:txBody>
      </p:sp>
      <p:pic>
        <p:nvPicPr>
          <p:cNvPr id="5" name="Picture 4" descr="A person wearing a mask and gloves giving a vaccine to a person&#10;&#10;Description automatically generated">
            <a:extLst>
              <a:ext uri="{FF2B5EF4-FFF2-40B4-BE49-F238E27FC236}">
                <a16:creationId xmlns:a16="http://schemas.microsoft.com/office/drawing/2014/main" id="{39414906-4FA2-D9A2-37E2-D6966EAF87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48" y="400602"/>
            <a:ext cx="9036781" cy="4911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509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0" ma:contentTypeDescription="Create a new document." ma:contentTypeScope="" ma:versionID="339660fb3b60dc6b9762e07d85ffffdc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e4e3f5fc94a9bd8d2e63709aa2505645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33B39A-DD09-404E-9776-077EA51A2D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9f34c-53b6-4c13-92d3-20e963bdea15"/>
    <ds:schemaRef ds:uri="63f513c6-35fa-4931-8c50-b609e71893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5AF65C5-8ECD-4CE8-A0D4-630E64B7A8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12</cp:revision>
  <dcterms:created xsi:type="dcterms:W3CDTF">2023-08-04T15:10:53Z</dcterms:created>
  <dcterms:modified xsi:type="dcterms:W3CDTF">2023-08-24T20:57:50Z</dcterms:modified>
</cp:coreProperties>
</file>