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B434C-22C5-49BB-B6D1-5F623EA1032F}" v="63" dt="2023-09-20T17:48:22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1020-C1F7-35CF-5B5D-BAEFD38E0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89C0A-54B0-FE5D-0ECA-B0BBCB7CE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DB0-EEF5-9A2C-7F83-F9EB0FE1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0AF18-662A-8926-7414-2C11701B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51C9-14D8-A8DF-06F7-F8249A04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1D87-9AA8-F2D5-7F8E-D4B1E408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0119E-2C84-58EC-0690-E6E7584C9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FFDE2-8134-415B-5525-3E0E29AF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1211-CE2B-F4C4-494E-2F259A94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E8CDC-F41F-F3B1-E391-1AB2DBE4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A7143-AAA4-71A1-4C0B-36EF1AFB6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81B22-4D6F-C981-D028-BFBAFC8F8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25DA-2376-57D1-B640-3E31FDDC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16C26-BA94-6142-A847-916C7B65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91E8-54A0-1DEC-F0C7-4CA42096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C963-EF46-ECE2-F2BF-D1A63DB0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19291-EE32-2952-1A38-D9039038A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5FDB-0297-6A23-50CB-DB4C7281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BBB2-2CD6-3940-8FF5-4C517FEA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8315-0027-EE6D-DFE4-1B8CBC08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572C-C714-9D32-D572-7805E461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DD70F-43D4-FDD8-DD65-9D5D995A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A699-32A1-78FF-5668-0F589182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54EA8-02D3-F37E-74B2-BC7B66B4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4A968-95CC-F5D5-95C8-08A476B5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37AE-20FE-C6C3-1407-F9C8DF13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E3A9C-8299-CBA5-E743-D3966E2D6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C9D85-8224-D0A0-018E-7AF0FD720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5332C-26AD-A3D0-EE75-41D2B38C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87617-E1FE-B791-DCEF-CFE5407C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0F84-7CE6-B645-7440-74876D76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9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158B-740C-F226-0159-6E8A10D8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C7B9E-41C8-1022-B53E-6C54FEFDF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6E89B-A0E0-B008-ABF5-EFCBFB3FB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488D1-CFDD-8F9C-CDD7-3585F22F1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6E97B-816C-3885-F494-0B5E18933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313F3-85C4-1DE4-DE4D-6E5065E4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FAC4B-66B2-6867-B2D6-B1B2316E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89968-F7DB-C58E-4F1D-C86A5610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C006-3F41-A843-7467-766CE619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BFE1C-92F4-EF49-F66E-138F0A7F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30CE1-F60A-0BB8-27D6-32A3FF75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C4BB4-F8A7-2BD0-B796-A8B5C8CB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4EE94-DE0F-FBA2-F764-B6A568D9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186B7-0721-AEC3-3106-56EAB250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3719E-3FC3-0671-0A06-12B50BD4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427D-B2DF-8927-571A-AEBB1C8E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51446-0E13-0B4D-7DD2-D58752066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4B202-2814-83C5-1CCC-BA1D2F12C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7734F-8546-0826-BF0C-E722C11F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6B54A-CC87-4992-292A-3774CFE2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59B18-F565-44F5-EFF4-45DA8CB3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8367-50FF-B569-BC2D-7FAAD985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B51CE-172B-7EC6-B5DA-485733EF1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91914-743A-C085-3147-E62E7E340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09AA-0135-931E-2674-49B34A6C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8DC7E-8818-5D1E-F19B-CD86F8C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F3087-451A-76FD-5806-84C1FBB7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8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144273-3383-240E-6840-1A2637A2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2D622-BBD4-8DF9-FFD7-CACA1271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162B-81D4-84D7-8810-B285F16FB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0E0B5-1558-D07D-88E0-697ECF5E4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457D-129C-8D9F-D7C9-427B4B882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C39F0BF-75FC-78D3-4E9D-65A441B9FE95}"/>
              </a:ext>
            </a:extLst>
          </p:cNvPr>
          <p:cNvSpPr txBox="1"/>
          <p:nvPr/>
        </p:nvSpPr>
        <p:spPr>
          <a:xfrm>
            <a:off x="1550428" y="235236"/>
            <a:ext cx="909114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dirty="0"/>
              <a:t>Reported vs expected: number of measles and rubella (MR) suspected cases in Latin America, 2023</a:t>
            </a:r>
            <a:endParaRPr lang="en-US" sz="2800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317438-E82D-5780-6635-F675493C893A}"/>
              </a:ext>
            </a:extLst>
          </p:cNvPr>
          <p:cNvSpPr txBox="1"/>
          <p:nvPr/>
        </p:nvSpPr>
        <p:spPr>
          <a:xfrm>
            <a:off x="428623" y="6157237"/>
            <a:ext cx="95251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dirty="0"/>
              <a:t>Source: Integrated Surveillance Information System (ISIS) and country reports to CIM/PAHO. | Data as of epidemiological week 36 of 2023.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5DB4E4-1543-0DEA-5E81-34A0366B8A81}"/>
              </a:ext>
            </a:extLst>
          </p:cNvPr>
          <p:cNvSpPr txBox="1"/>
          <p:nvPr/>
        </p:nvSpPr>
        <p:spPr>
          <a:xfrm>
            <a:off x="2750180" y="5684045"/>
            <a:ext cx="712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*This is the cumulative number of cases to be reported for achieving the annual rate of 2 suspected MR cases per 100,000 population.</a:t>
            </a:r>
          </a:p>
          <a:p>
            <a:r>
              <a:rPr lang="en-US" sz="1000" dirty="0"/>
              <a:t>** NR: Not reporting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EBD4EA8-F0E9-1670-00EB-17F19AAA84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267439"/>
              </p:ext>
            </p:extLst>
          </p:nvPr>
        </p:nvGraphicFramePr>
        <p:xfrm>
          <a:off x="2978092" y="1319717"/>
          <a:ext cx="6220720" cy="437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410332" imgH="4581525" progId="Excel.Sheet.12">
                  <p:embed/>
                </p:oleObj>
              </mc:Choice>
              <mc:Fallback>
                <p:oleObj name="Worksheet" r:id="rId2" imgW="6410332" imgH="458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8092" y="1319717"/>
                        <a:ext cx="6220720" cy="4370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42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14</cp:revision>
  <dcterms:created xsi:type="dcterms:W3CDTF">2023-09-20T16:05:31Z</dcterms:created>
  <dcterms:modified xsi:type="dcterms:W3CDTF">2023-09-22T12:43:45Z</dcterms:modified>
</cp:coreProperties>
</file>