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D9FA-F8D2-0102-C896-009BC17F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4D3AA-0E6B-12E4-1B9A-59EA4C340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83626-F67A-CB83-B4D4-E4557797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F891E-0414-0E10-3C25-90FCA453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6858-1069-104D-1228-2BC4214FA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63CE-8E68-0095-7FE7-CBDB4FF1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B1157-3662-C599-DC98-B9C40DCE3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98F08-97CF-9320-5A87-137EF528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F6C6-F5F8-7815-A6FF-061C88B3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7E229-7B91-F951-FFAE-05DD9EC2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1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403F6-99FB-21CB-91A2-DDD435540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31EC4-C517-8744-5364-C6F56C3BD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D9598-9AC2-DEB5-F959-0A06D760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02926-D387-7758-0215-12632CCCC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54E36-169A-0E84-F543-1FDFF186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0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392D-FB34-6FE0-9BE2-EF636E7B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17D7A-90F2-03F1-F6E7-B9681BADE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803FE-67B8-2856-F0B1-8E633466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3786E-F2F1-BDCA-9498-12E6369D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6019-07C1-55A4-BF25-33B0898C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0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3EBC-E49A-07C4-5DBA-DAAC5124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8E888-2F92-524A-3EE9-612A32BA1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7EB69-C4D0-A7DF-9553-6776B938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9B783-1976-A234-2685-7FF2264B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36DE2-1FBB-0A0F-C6F5-F4F3D018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A7E2E-6F86-4CF0-2C33-57ECF8F6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57249-0A9C-F54B-2841-9D8EDCF32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C2194-7B59-D065-3FD1-AD7ED18A1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F3A3D-5C37-9496-3DB2-7D16CC9C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E49A7-861C-7C49-1028-8C537ABB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01F18-2963-6328-384B-4E45135B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5DB5-5790-B8C8-C410-E22E875C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50060-7240-BD17-3DDC-3679668FB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037EE-4E2F-F7B6-BEE2-7A8D1A764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85B88-2B08-0057-2513-016441EDE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C35A1-7D15-925E-A82C-C13B9AEEE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C712F-F32E-B1D9-E577-B8FE5D44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7E73C-03AF-6829-FF70-E3248D64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7BCA98-B0EE-EEA2-7B14-FF647DD9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0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71C4-D6F4-0A5D-6B78-48BEFEC1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B15AB-B63F-E31F-A90F-62781DA0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1EE41D-02B6-3580-E3CC-26C7C11C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79197-B627-11BB-C981-77A92F18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3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B14449-0EF9-43D0-49B3-E6057AFF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94343-1F4F-A0DB-E102-475735A2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56D5-E484-FCEE-76B1-E9F055ED6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2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60A06-EBE2-5862-DD3C-906C541F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7357F-0FE4-2622-ABF2-471D99394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A8F36-550D-4CB0-9491-72C0D435F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AABA7-359F-E7E0-15EF-B5A95C1A4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74DBD-9DA4-6674-3570-EE7B7522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A419F-F7DD-3001-1580-9BE3E86D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392CE-4E02-5DF7-2731-20E83998A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DB575-6853-49E4-14AC-71A244768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8C743-EFAA-45D3-D32E-22EBDD780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5D0BD-60E2-70A3-85C6-7CFA9D5E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8292F-533E-B4D3-B9F4-E914CD4B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E006E-ACFF-80E4-7E62-866344F5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4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AC69A-2A46-8378-A95B-67EBC7C7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E858B-9258-17F5-0D4B-5A8AF918D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63A2A-E6EA-0BED-F6E4-264494494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3E6D-5E4C-42EC-B952-112299687D15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B32CF-BFED-4BB9-566F-D50417E46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08A31-1080-EF16-5EE0-AA637D9F9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744A9-A9E1-40FF-AD2F-64ADDB524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0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A1BD3184-CBE8-6230-333B-7427B5395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" y="160774"/>
            <a:ext cx="12179301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spcBef>
                <a:spcPts val="1800"/>
              </a:spcBef>
              <a:buNone/>
              <a:defRPr/>
            </a:pPr>
            <a:r>
              <a:rPr lang="en-US" altLang="en-US" sz="3000" dirty="0">
                <a:latin typeface="+mn-lt"/>
                <a:ea typeface="ＭＳ Ｐゴシック" pitchFamily="34" charset="-128"/>
              </a:rPr>
              <a:t>Performance of measles-rubella surveillance indicators </a:t>
            </a:r>
            <a:br>
              <a:rPr lang="en-US" altLang="en-US" sz="3000" dirty="0">
                <a:latin typeface="+mn-lt"/>
                <a:ea typeface="ＭＳ Ｐゴシック" pitchFamily="34" charset="-128"/>
              </a:rPr>
            </a:br>
            <a:r>
              <a:rPr lang="en-US" altLang="en-US" sz="2600" dirty="0">
                <a:latin typeface="+mn-lt"/>
                <a:ea typeface="ＭＳ Ｐゴシック" pitchFamily="34" charset="-128"/>
              </a:rPr>
              <a:t>The Caribbean, 2022*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F175AB-C789-5587-BD33-016E8FE452B9}"/>
              </a:ext>
            </a:extLst>
          </p:cNvPr>
          <p:cNvSpPr txBox="1"/>
          <p:nvPr/>
        </p:nvSpPr>
        <p:spPr>
          <a:xfrm>
            <a:off x="976907" y="6060292"/>
            <a:ext cx="60971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Source: Integrated Surveillance Information System (ISIS) and country reports to CIM/PAHO.</a:t>
            </a:r>
          </a:p>
          <a:p>
            <a:r>
              <a:rPr lang="en-US" sz="1200" dirty="0"/>
              <a:t>* 2022 Measles-rubella final data reported.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535D8D8-7AD1-8C96-79EF-04BCE8CF48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581284"/>
              </p:ext>
            </p:extLst>
          </p:nvPr>
        </p:nvGraphicFramePr>
        <p:xfrm>
          <a:off x="1042229" y="1042987"/>
          <a:ext cx="9870246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632835" imgH="4768666" progId="Excel.Sheet.12">
                  <p:embed/>
                </p:oleObj>
              </mc:Choice>
              <mc:Fallback>
                <p:oleObj name="Worksheet" r:id="rId2" imgW="9632835" imgH="47686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42229" y="1042987"/>
                        <a:ext cx="9870246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3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2023-09-29T19:12:47Z</dcterms:created>
  <dcterms:modified xsi:type="dcterms:W3CDTF">2023-09-29T22:01:03Z</dcterms:modified>
</cp:coreProperties>
</file>