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0" autoAdjust="0"/>
    <p:restoredTop sz="94660"/>
  </p:normalViewPr>
  <p:slideViewPr>
    <p:cSldViewPr snapToGrid="0">
      <p:cViewPr varScale="1">
        <p:scale>
          <a:sx n="91" d="100"/>
          <a:sy n="91" d="100"/>
        </p:scale>
        <p:origin x="76" y="2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986478-45E9-0175-6F31-0392561116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FA1F03A-CE1F-B5CE-3BB2-D09260D762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F2A406-7E17-49C1-F482-3C4BEC9A83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7CFCC-01BD-4645-83E5-8C95FD025E10}" type="datetimeFigureOut">
              <a:rPr lang="en-US" smtClean="0"/>
              <a:t>10/13/2023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64775E-DBE4-3A3C-7A72-8368E664DF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B1ABAC-42FB-F98B-9993-1520E6CED0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12AEC-95EB-457B-8811-54748913EF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152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949DCF-C3B7-4ED2-7EE9-DD856E998E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C81018A-670C-0524-F44F-B7C855B9F2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FE3B25-0F6E-DC4B-EAE0-FA747583F1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7CFCC-01BD-4645-83E5-8C95FD025E10}" type="datetimeFigureOut">
              <a:rPr lang="en-US" smtClean="0"/>
              <a:t>10/13/2023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ACC4CA-C78D-28BB-848A-627128E8B4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815E7D-AC26-F897-E0E2-ECBA9CDBB6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12AEC-95EB-457B-8811-54748913EF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8070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416010D-A942-02CE-86BD-8C3ED0E4775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6B9F74C-5B33-FAB5-82D2-F7E0EF36E9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ECA50D-2584-4945-3B47-C209B126C8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7CFCC-01BD-4645-83E5-8C95FD025E10}" type="datetimeFigureOut">
              <a:rPr lang="en-US" smtClean="0"/>
              <a:t>10/13/2023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ACC5A2-A22B-B748-E497-38D02EB916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934CC3-F81B-B834-276B-E2FA391FAF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12AEC-95EB-457B-8811-54748913EF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3936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8A0FAD-1F17-E69E-0DB8-20CF40C64D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FEC8C5-086B-EEBC-9EFE-81D219A3AB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9552D6-DCAA-54BD-9303-34DAEA0B77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7CFCC-01BD-4645-83E5-8C95FD025E10}" type="datetimeFigureOut">
              <a:rPr lang="en-US" smtClean="0"/>
              <a:t>10/13/2023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501064-69C0-E688-F992-0AEE371A5C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12A900-5AB9-D27E-049A-ED8CA93355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12AEC-95EB-457B-8811-54748913EF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8353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2ADFC7-0BA0-D62E-757F-58615E949D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568755-CEF9-DDB5-7BF8-71CE1A636F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BC2BA0-0C8C-B767-34F5-EA070EF438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7CFCC-01BD-4645-83E5-8C95FD025E10}" type="datetimeFigureOut">
              <a:rPr lang="en-US" smtClean="0"/>
              <a:t>10/13/2023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EC04CE-742C-564C-E12A-015603AF3B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4B4731-45BC-FA95-E0E9-7D78232DC7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12AEC-95EB-457B-8811-54748913EF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2428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31250C-B997-9E72-2279-4098F7442F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7B5F3D-FD8F-9BFB-FB02-0BE4D042B08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3C32F1E-01E5-53FC-E99C-1CF1DF463E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345BE5-E2EE-3C0B-C66F-68D7FD0A50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7CFCC-01BD-4645-83E5-8C95FD025E10}" type="datetimeFigureOut">
              <a:rPr lang="en-US" smtClean="0"/>
              <a:t>10/13/2023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DF7CD41-A23C-F031-E61A-9C5A2A13DB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D747EE6-1BC1-2001-51FF-656C5DFE15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12AEC-95EB-457B-8811-54748913EF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8807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5F97F2-F57D-85B5-D95F-FCF92A5012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FE72A3-DCC4-FFF1-F428-B1D4204836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AB7790F-4E78-10F1-1FC7-F5AB336DD4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9F3E9B1-7A9D-268B-59E2-8DCBC9EA4F1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3CBEED5-755C-4D01-40E3-816E0E68E6C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DC7DF40-F61E-59C3-C029-DA9E9FEBFF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7CFCC-01BD-4645-83E5-8C95FD025E10}" type="datetimeFigureOut">
              <a:rPr lang="en-US" smtClean="0"/>
              <a:t>10/13/2023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EF7BF78-73FB-642C-3C9F-524D819A30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FDDEAA2-B29E-D761-2698-A1086C85E5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12AEC-95EB-457B-8811-54748913EF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5010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33B615-A2CE-ABC1-C930-AB194D9005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DC394BE-DB6E-EEB6-F8A5-DF49D191CE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7CFCC-01BD-4645-83E5-8C95FD025E10}" type="datetimeFigureOut">
              <a:rPr lang="en-US" smtClean="0"/>
              <a:t>10/13/2023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4B8C3D3-8AB6-BC54-EF0F-B64AC4C93F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C15E079-8740-247B-E0D8-853EE2B021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12AEC-95EB-457B-8811-54748913EF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1473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8F97146-944D-CDAE-5E7E-4CF4D70D51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7CFCC-01BD-4645-83E5-8C95FD025E10}" type="datetimeFigureOut">
              <a:rPr lang="en-US" smtClean="0"/>
              <a:t>10/13/2023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2FE3474-5CC4-43CF-4AE4-2FF28B5121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0598D72-80A1-0733-12F1-9022B20402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12AEC-95EB-457B-8811-54748913EF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9036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9385B9-8430-25F5-C3EA-06F997E713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6F949D-5BDF-C46E-EB0F-F8A6CD352F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B70C92B-7A22-13EF-8A08-2D6007EAF9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F73F56A-A9F4-F9F7-D797-E72221E02D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7CFCC-01BD-4645-83E5-8C95FD025E10}" type="datetimeFigureOut">
              <a:rPr lang="en-US" smtClean="0"/>
              <a:t>10/13/2023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1BF696C-489A-7A98-2C98-2190D08488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430359-C1FC-1C4E-0E14-B73389F05C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12AEC-95EB-457B-8811-54748913EF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602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B250F0-7F33-23ED-2651-5AFC663E58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05289CC-969D-6324-B8E5-D4B54F615B2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401D402-255D-6CF2-3E9E-F6D72CF9C2E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0C4FE61-2D18-BD01-F105-95BCBA1117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7CFCC-01BD-4645-83E5-8C95FD025E10}" type="datetimeFigureOut">
              <a:rPr lang="en-US" smtClean="0"/>
              <a:t>10/13/2023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6275A5-C9A7-55BC-D7FE-45254B9AE1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E38DCC1-6DAE-5673-02B1-9C6C1397E4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12AEC-95EB-457B-8811-54748913EF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94215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0C9DCAC-E1BD-C962-37A7-457AA122F2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69AA21-4FCF-55AE-292C-E6CA27E56D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031EE1-F71B-5FD1-C643-E9F90263B4E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57CFCC-01BD-4645-83E5-8C95FD025E10}" type="datetimeFigureOut">
              <a:rPr lang="en-US" smtClean="0"/>
              <a:t>10/13/2023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57EA2D-94AC-7B9A-F84B-290EC0918CF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02CDB9-BEF7-FD4B-53FD-F83A77B4046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012AEC-95EB-457B-8811-54748913EF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150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package" Target="../embeddings/Microsoft_Excel_Worksheet.xlsx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>
            <a:extLst>
              <a:ext uri="{FF2B5EF4-FFF2-40B4-BE49-F238E27FC236}">
                <a16:creationId xmlns:a16="http://schemas.microsoft.com/office/drawing/2014/main" id="{A1BD3184-CBE8-6230-333B-7427B53957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699" y="264604"/>
            <a:ext cx="12179301" cy="868711"/>
          </a:xfrm>
          <a:prstGeom prst="rect">
            <a:avLst/>
          </a:prstGeom>
          <a:noFill/>
          <a:ln>
            <a:noFill/>
          </a:ln>
          <a:effectLst/>
        </p:spPr>
        <p:txBody>
          <a:bodyPr lIns="41148" tIns="20574" rIns="41148" bIns="20574"/>
          <a:lstStyle>
            <a:defPPr>
              <a:defRPr lang="en-US"/>
            </a:defPPr>
            <a:lvl1pPr algn="ctr">
              <a:spcBef>
                <a:spcPct val="0"/>
              </a:spcBef>
              <a:buNone/>
              <a:defRPr sz="2600" b="1">
                <a:solidFill>
                  <a:srgbClr val="4472C4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Arial" charset="0"/>
              </a:defRPr>
            </a:lvl9pPr>
          </a:lstStyle>
          <a:p>
            <a:r>
              <a:rPr lang="en-US" altLang="en-US" dirty="0" err="1"/>
              <a:t>Indicadores</a:t>
            </a:r>
            <a:r>
              <a:rPr lang="en-US" altLang="en-US" dirty="0"/>
              <a:t> de </a:t>
            </a:r>
            <a:r>
              <a:rPr lang="en-US" altLang="en-US" dirty="0" err="1"/>
              <a:t>vigilancia</a:t>
            </a:r>
            <a:r>
              <a:rPr lang="en-US" altLang="en-US" dirty="0"/>
              <a:t> </a:t>
            </a:r>
            <a:r>
              <a:rPr lang="en-US" altLang="en-US" dirty="0" err="1"/>
              <a:t>integrada</a:t>
            </a:r>
            <a:r>
              <a:rPr lang="en-US" altLang="en-US" dirty="0"/>
              <a:t> de </a:t>
            </a:r>
            <a:r>
              <a:rPr lang="en-US" altLang="en-US" dirty="0" err="1"/>
              <a:t>sarampión</a:t>
            </a:r>
            <a:r>
              <a:rPr lang="en-US" altLang="en-US" dirty="0"/>
              <a:t>  y </a:t>
            </a:r>
            <a:r>
              <a:rPr lang="en-US" altLang="en-US" dirty="0" err="1"/>
              <a:t>rubéola</a:t>
            </a:r>
            <a:br>
              <a:rPr lang="en-US" altLang="en-US" dirty="0"/>
            </a:br>
            <a:r>
              <a:rPr lang="en-US" altLang="en-US" dirty="0"/>
              <a:t>América Latina, 2022*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2F175AB-C789-5587-BD33-016E8FE452B9}"/>
              </a:ext>
            </a:extLst>
          </p:cNvPr>
          <p:cNvSpPr txBox="1"/>
          <p:nvPr/>
        </p:nvSpPr>
        <p:spPr>
          <a:xfrm>
            <a:off x="876300" y="6128883"/>
            <a:ext cx="619811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dirty="0"/>
              <a:t>Fuente: Sistema </a:t>
            </a:r>
            <a:r>
              <a:rPr lang="en-US" sz="1200" dirty="0" err="1"/>
              <a:t>Integrado</a:t>
            </a:r>
            <a:r>
              <a:rPr lang="en-US" sz="1200" dirty="0"/>
              <a:t> de </a:t>
            </a:r>
            <a:r>
              <a:rPr lang="en-US" sz="1200" dirty="0" err="1"/>
              <a:t>Información</a:t>
            </a:r>
            <a:r>
              <a:rPr lang="en-US" sz="1200" dirty="0"/>
              <a:t> de Vigilancia (ISIS) e </a:t>
            </a:r>
            <a:r>
              <a:rPr lang="en-US" sz="1200" dirty="0" err="1"/>
              <a:t>informe</a:t>
            </a:r>
            <a:r>
              <a:rPr lang="en-US" sz="1200" dirty="0"/>
              <a:t> de </a:t>
            </a:r>
            <a:r>
              <a:rPr lang="en-US" sz="1200" dirty="0" err="1"/>
              <a:t>los</a:t>
            </a:r>
            <a:r>
              <a:rPr lang="en-US" sz="1200" dirty="0"/>
              <a:t> </a:t>
            </a:r>
            <a:r>
              <a:rPr lang="en-US" sz="1200" dirty="0" err="1"/>
              <a:t>países</a:t>
            </a:r>
            <a:r>
              <a:rPr lang="en-US" sz="1200" dirty="0"/>
              <a:t> a CIM/OPS.</a:t>
            </a:r>
          </a:p>
          <a:p>
            <a:r>
              <a:rPr lang="es-ES" sz="1200" dirty="0"/>
              <a:t>* Se reportan datos finales de sarampión y rubéola de 2022.</a:t>
            </a:r>
            <a:endParaRPr lang="en-US" sz="1200" dirty="0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566E7DF9-2DEF-990B-04D1-FB5F99CE44C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71600563"/>
              </p:ext>
            </p:extLst>
          </p:nvPr>
        </p:nvGraphicFramePr>
        <p:xfrm>
          <a:off x="876300" y="1261963"/>
          <a:ext cx="10439400" cy="461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2" imgW="10439593" imgH="4610330" progId="Excel.Sheet.12">
                  <p:embed/>
                </p:oleObj>
              </mc:Choice>
              <mc:Fallback>
                <p:oleObj name="Worksheet" r:id="rId2" imgW="10439593" imgH="461033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876300" y="1261963"/>
                        <a:ext cx="10439400" cy="4610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989569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1229</TotalTime>
  <Words>47</Words>
  <Application>Microsoft Office PowerPoint</Application>
  <PresentationFormat>Widescreen</PresentationFormat>
  <Paragraphs>3</Paragraphs>
  <Slides>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Ebrima</vt:lpstr>
      <vt:lpstr>Office Theme</vt:lpstr>
      <vt:lpstr>Microsoft Excel Worksheet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Pacis, Ms. Carmelita Lucia (WDC)</dc:creator>
  <cp:lastModifiedBy>Pacis, Ms. Carmelita Lucia (WDC)</cp:lastModifiedBy>
  <cp:revision>5</cp:revision>
  <dcterms:created xsi:type="dcterms:W3CDTF">2023-10-11T22:13:46Z</dcterms:created>
  <dcterms:modified xsi:type="dcterms:W3CDTF">2023-10-13T21:55:09Z</dcterms:modified>
</cp:coreProperties>
</file>