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6478-45E9-0175-6F31-039256111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1F03A-CE1F-B5CE-3BB2-D09260D762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2A406-7E17-49C1-F482-3C4BEC9A8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4775E-DBE4-3A3C-7A72-8368E664D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1ABAC-42FB-F98B-9993-1520E6CED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49DCF-C3B7-4ED2-7EE9-DD856E998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81018A-670C-0524-F44F-B7C855B9F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E3B25-0F6E-DC4B-EAE0-FA747583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CC4CA-C78D-28BB-848A-627128E8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15E7D-AC26-F897-E0E2-ECBA9CDBB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0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16010D-A942-02CE-86BD-8C3ED0E477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9F74C-5B33-FAB5-82D2-F7E0EF36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CA50D-2584-4945-3B47-C209B126C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CC5A2-A22B-B748-E497-38D02EB91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34CC3-F81B-B834-276B-E2FA391F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9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A0FAD-1F17-E69E-0DB8-20CF40C64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EC8C5-086B-EEBC-9EFE-81D219A3A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52D6-DCAA-54BD-9303-34DAEA0B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01064-69C0-E688-F992-0AEE371A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2A900-5AB9-D27E-049A-ED8CA933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3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ADFC7-0BA0-D62E-757F-58615E949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68755-CEF9-DDB5-7BF8-71CE1A636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C2BA0-0C8C-B767-34F5-EA070EF43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C04CE-742C-564C-E12A-015603AF3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B4731-45BC-FA95-E0E9-7D78232DC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42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1250C-B997-9E72-2279-4098F7442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B5F3D-FD8F-9BFB-FB02-0BE4D042B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32F1E-01E5-53FC-E99C-1CF1DF463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45BE5-E2EE-3C0B-C66F-68D7FD0A5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7CD41-A23C-F031-E61A-9C5A2A13D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47EE6-1BC1-2001-51FF-656C5DFE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8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F97F2-F57D-85B5-D95F-FCF92A501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E72A3-DCC4-FFF1-F428-B1D42048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B7790F-4E78-10F1-1FC7-F5AB336DD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F3E9B1-7A9D-268B-59E2-8DCBC9EA4F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BEED5-755C-4D01-40E3-816E0E68E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7DF40-F61E-59C3-C029-DA9E9FEB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F7BF78-73FB-642C-3C9F-524D819A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DDEAA2-B29E-D761-2698-A1086C85E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0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3B615-A2CE-ABC1-C930-AB194D900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C394BE-DB6E-EEB6-F8A5-DF49D191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8C3D3-8AB6-BC54-EF0F-B64AC4C93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15E079-8740-247B-E0D8-853EE2B02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4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F97146-944D-CDAE-5E7E-4CF4D70D5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E3474-5CC4-43CF-4AE4-2FF28B512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98D72-80A1-0733-12F1-9022B204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03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385B9-8430-25F5-C3EA-06F997E71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F949D-5BDF-C46E-EB0F-F8A6CD352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70C92B-7A22-13EF-8A08-2D6007EAF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3F56A-A9F4-F9F7-D797-E72221E02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F696C-489A-7A98-2C98-2190D0848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30359-C1FC-1C4E-0E14-B73389F05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250F0-7F33-23ED-2651-5AFC663E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5289CC-969D-6324-B8E5-D4B54F615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01D402-255D-6CF2-3E9E-F6D72CF9C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4FE61-2D18-BD01-F105-95BCBA111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275A5-C9A7-55BC-D7FE-45254B9AE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8DCC1-6DAE-5673-02B1-9C6C1397E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21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C9DCAC-E1BD-C962-37A7-457AA122F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9AA21-4FCF-55AE-292C-E6CA27E56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31EE1-F71B-5FD1-C643-E9F90263B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7CFCC-01BD-4645-83E5-8C95FD025E10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7EA2D-94AC-7B9A-F84B-290EC0918C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2CDB9-BEF7-FD4B-53FD-F83A77B40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12AEC-95EB-457B-8811-54748913E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5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A1BD3184-CBE8-6230-333B-7427B5395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9" y="264604"/>
            <a:ext cx="12179301" cy="868711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defPPr>
              <a:defRPr lang="en-US"/>
            </a:defPPr>
            <a:lvl1pPr algn="ctr">
              <a:spcBef>
                <a:spcPct val="0"/>
              </a:spcBef>
              <a:buNone/>
              <a:defRPr sz="2600" b="1">
                <a:solidFill>
                  <a:srgbClr val="4472C4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charset="0"/>
              </a:defRPr>
            </a:lvl9pPr>
          </a:lstStyle>
          <a:p>
            <a:r>
              <a:rPr lang="en-US" altLang="en-US" dirty="0" err="1"/>
              <a:t>Indicadores</a:t>
            </a:r>
            <a:r>
              <a:rPr lang="en-US" altLang="en-US" dirty="0"/>
              <a:t> de </a:t>
            </a:r>
            <a:r>
              <a:rPr lang="en-US" altLang="en-US" dirty="0" err="1"/>
              <a:t>vigilancia</a:t>
            </a:r>
            <a:r>
              <a:rPr lang="en-US" altLang="en-US" dirty="0"/>
              <a:t> </a:t>
            </a:r>
            <a:r>
              <a:rPr lang="en-US" altLang="en-US" dirty="0" err="1"/>
              <a:t>integrada</a:t>
            </a:r>
            <a:r>
              <a:rPr lang="en-US" altLang="en-US" dirty="0"/>
              <a:t> de </a:t>
            </a:r>
            <a:r>
              <a:rPr lang="en-US" altLang="en-US" dirty="0" err="1"/>
              <a:t>sarampión</a:t>
            </a:r>
            <a:r>
              <a:rPr lang="en-US" altLang="en-US" dirty="0"/>
              <a:t>  y </a:t>
            </a:r>
            <a:r>
              <a:rPr lang="en-US" altLang="en-US" dirty="0" err="1"/>
              <a:t>rubéola</a:t>
            </a:r>
            <a:br>
              <a:rPr lang="en-US" altLang="en-US" dirty="0"/>
            </a:br>
            <a:r>
              <a:rPr lang="en-US" altLang="en-US" dirty="0"/>
              <a:t>América Latina, 2022*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F175AB-C789-5587-BD33-016E8FE452B9}"/>
              </a:ext>
            </a:extLst>
          </p:cNvPr>
          <p:cNvSpPr txBox="1"/>
          <p:nvPr/>
        </p:nvSpPr>
        <p:spPr>
          <a:xfrm>
            <a:off x="876300" y="6128883"/>
            <a:ext cx="61981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Fuente: Sistema </a:t>
            </a:r>
            <a:r>
              <a:rPr lang="en-US" sz="1200" dirty="0" err="1"/>
              <a:t>Integrado</a:t>
            </a:r>
            <a:r>
              <a:rPr lang="en-US" sz="1200" dirty="0"/>
              <a:t> de </a:t>
            </a:r>
            <a:r>
              <a:rPr lang="en-US" sz="1200" dirty="0" err="1"/>
              <a:t>Información</a:t>
            </a:r>
            <a:r>
              <a:rPr lang="en-US" sz="1200" dirty="0"/>
              <a:t> de Vigilancia (ISIS) e </a:t>
            </a:r>
            <a:r>
              <a:rPr lang="en-US" sz="1200" dirty="0" err="1"/>
              <a:t>informe</a:t>
            </a:r>
            <a:r>
              <a:rPr lang="en-US" sz="1200" dirty="0"/>
              <a:t> de </a:t>
            </a:r>
            <a:r>
              <a:rPr lang="en-US" sz="1200" dirty="0" err="1"/>
              <a:t>los</a:t>
            </a:r>
            <a:r>
              <a:rPr lang="en-US" sz="1200" dirty="0"/>
              <a:t> </a:t>
            </a:r>
            <a:r>
              <a:rPr lang="en-US" sz="1200" dirty="0" err="1"/>
              <a:t>países</a:t>
            </a:r>
            <a:r>
              <a:rPr lang="en-US" sz="1200" dirty="0"/>
              <a:t> a CIM/OPS.</a:t>
            </a:r>
          </a:p>
          <a:p>
            <a:r>
              <a:rPr lang="es-ES" sz="1200" dirty="0"/>
              <a:t>* Se reportan datos finales de sarampión y rubéola de 2022.</a:t>
            </a:r>
            <a:endParaRPr lang="en-US" sz="12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66E7DF9-2DEF-990B-04D1-FB5F99CE44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600563"/>
              </p:ext>
            </p:extLst>
          </p:nvPr>
        </p:nvGraphicFramePr>
        <p:xfrm>
          <a:off x="876300" y="1261963"/>
          <a:ext cx="1043940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439593" imgH="4610330" progId="Excel.Sheet.12">
                  <p:embed/>
                </p:oleObj>
              </mc:Choice>
              <mc:Fallback>
                <p:oleObj name="Worksheet" r:id="rId2" imgW="10439593" imgH="46103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6300" y="1261963"/>
                        <a:ext cx="10439400" cy="461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895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47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Microsoft Excel 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5</cp:revision>
  <dcterms:created xsi:type="dcterms:W3CDTF">2023-10-11T22:13:46Z</dcterms:created>
  <dcterms:modified xsi:type="dcterms:W3CDTF">2023-10-13T21:55:09Z</dcterms:modified>
</cp:coreProperties>
</file>