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94660"/>
  </p:normalViewPr>
  <p:slideViewPr>
    <p:cSldViewPr snapToGrid="0">
      <p:cViewPr varScale="1">
        <p:scale>
          <a:sx n="91" d="100"/>
          <a:sy n="91" d="100"/>
        </p:scale>
        <p:origin x="72" y="2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F3C25E-69EC-0429-5F9D-EECDF51500D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9601980-8FCF-C856-0BD1-0310025A5C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96B599-D67E-4DE3-FC14-94711F6612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5342E-3006-4474-8A40-523A4B1332B7}" type="datetimeFigureOut">
              <a:rPr lang="en-US" smtClean="0"/>
              <a:t>10/28/2023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AD2FC9-2AAC-4A0E-0BE2-7B7F2D7723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060584-40DC-59E3-BD09-AAE83FF20B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A5000-8301-48EB-87FE-958ECF3163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66204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04542D-7EB4-584D-DB58-D45A16C834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77F5052-99E5-D0BF-71DE-FB756C2064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0B62DC-2D4C-95CD-8F2B-969BB8910E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5342E-3006-4474-8A40-523A4B1332B7}" type="datetimeFigureOut">
              <a:rPr lang="en-US" smtClean="0"/>
              <a:t>10/28/2023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F392F7-C25F-D584-BBAB-1C5E5FAA7E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579B21-CAFC-405F-88A8-6258986969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A5000-8301-48EB-87FE-958ECF3163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54178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9EF4C89-B294-9E18-E111-F544A086536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E5AB207-7FE5-A9CF-97C0-1694BBFC53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64D72A-DF55-8761-7622-B3EC076DD4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5342E-3006-4474-8A40-523A4B1332B7}" type="datetimeFigureOut">
              <a:rPr lang="en-US" smtClean="0"/>
              <a:t>10/28/2023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C63B77-986B-044D-037D-4EA840D123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D6F201-EA46-A450-E693-34F6D6EFD6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A5000-8301-48EB-87FE-958ECF3163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5824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958891-534F-761B-3603-29E3D876C5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45ECB9-A3D2-B6A4-9956-ECF1A62297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2B2861-D821-8BCB-8F10-208DEEF173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5342E-3006-4474-8A40-523A4B1332B7}" type="datetimeFigureOut">
              <a:rPr lang="en-US" smtClean="0"/>
              <a:t>10/28/2023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92DCCF-5579-7054-043F-6506351CE4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7BFBC6-332A-FF13-82F4-E5BE1DFD67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A5000-8301-48EB-87FE-958ECF3163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53791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A869DE-72B5-79AA-2BCE-D2857DC543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7EC546-0BA4-377B-68B1-6FA5A0A9DB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B652A4-4824-0021-6585-5E6C8325C7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5342E-3006-4474-8A40-523A4B1332B7}" type="datetimeFigureOut">
              <a:rPr lang="en-US" smtClean="0"/>
              <a:t>10/28/2023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EE5575-1A72-8AAB-BC1A-858D907019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028A4F-B6D7-26F6-4476-2C39247AFB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A5000-8301-48EB-87FE-958ECF3163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20939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62788E-0D53-C238-556A-CD2787DDC1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D1E613-DCBF-FEBD-6240-2F7F645054B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3157E47-134F-2969-BD58-F43337C9AE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A71BEFF-A9BF-50EA-A221-64CA31EFE9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5342E-3006-4474-8A40-523A4B1332B7}" type="datetimeFigureOut">
              <a:rPr lang="en-US" smtClean="0"/>
              <a:t>10/28/2023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A92C27B-C415-46AB-266C-7B62D89FC5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7FE38AD-55D0-8CAF-8D07-073D824B6B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A5000-8301-48EB-87FE-958ECF3163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5140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161CC5-77DC-65B2-2A78-974ABBB33A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09D3A64-BAFD-A1BE-B7A9-FA49DDD9AF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5EEA345-82C9-A552-1DC1-82702B7633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1B1B5E8-812D-C305-EF73-E2075D66CFC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A6ED32C-9D0E-C1F0-9BD0-E05B15F1A0B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DA47B91-D249-1968-CC66-9AD04C26AA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5342E-3006-4474-8A40-523A4B1332B7}" type="datetimeFigureOut">
              <a:rPr lang="en-US" smtClean="0"/>
              <a:t>10/28/2023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CF48787-C22D-6A75-6A4D-3C1C04C8BA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CF86D0A-67F8-2272-0602-850EB20928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A5000-8301-48EB-87FE-958ECF3163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69511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380BFF-EF67-D426-A607-F03E974D62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4CF9EEF-E8A1-F9F9-6CF3-E9AD13B8B9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5342E-3006-4474-8A40-523A4B1332B7}" type="datetimeFigureOut">
              <a:rPr lang="en-US" smtClean="0"/>
              <a:t>10/28/2023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FAEF33-C9B4-A0B1-A6ED-6E20C89B07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18C5F71-D6F6-5A69-2045-C987214A17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A5000-8301-48EB-87FE-958ECF3163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73510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A620B65-B33A-D2F1-6DB1-D0E29F8CEB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5342E-3006-4474-8A40-523A4B1332B7}" type="datetimeFigureOut">
              <a:rPr lang="en-US" smtClean="0"/>
              <a:t>10/28/2023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446E5C3-A713-24FA-2878-95E5F5CA2A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697477F-C37A-A875-CF84-DACB7A7ABC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A5000-8301-48EB-87FE-958ECF3163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13721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11F613-DB13-C353-44DE-1FC9661C77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1901F7-9239-477D-38E1-9CB2DE0C0F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1AEC841-5CA3-713F-15DA-9C0BB60EC7D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B59FD9A-7A89-CCA5-9CD3-0BFEC510E3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5342E-3006-4474-8A40-523A4B1332B7}" type="datetimeFigureOut">
              <a:rPr lang="en-US" smtClean="0"/>
              <a:t>10/28/2023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7E4B44E-B64E-CDB3-A141-6BB2244AE8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F9361F5-E93B-9E61-E74F-D2118AC8D2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A5000-8301-48EB-87FE-958ECF3163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74860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EB35A7-DCFA-04DC-957F-E357A7A2DC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A218F28-AD04-2A1C-E52C-02750846EB9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6152CF2-D957-27E5-A987-B0AE498ACA3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9D617EE-A8D5-6286-C72E-C1E901FB96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5342E-3006-4474-8A40-523A4B1332B7}" type="datetimeFigureOut">
              <a:rPr lang="en-US" smtClean="0"/>
              <a:t>10/28/2023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4D07BA7-BD69-70A3-863B-99681238F5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D0421F8-A000-9394-D6B0-D3F65CB679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A5000-8301-48EB-87FE-958ECF3163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17875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AEB7C24-0669-79DD-D8E0-A942C711EA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2AE3013-A462-E047-7ABB-E99B24F73B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B9C7D8-B6B6-C29D-E0D4-D7BB74B4BA0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35342E-3006-4474-8A40-523A4B1332B7}" type="datetimeFigureOut">
              <a:rPr lang="en-US" smtClean="0"/>
              <a:t>10/28/2023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6869DB-9429-670E-D4DE-C82ADCB93E5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D98F91-37E5-5370-9A70-13AB79646DE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4A5000-8301-48EB-87FE-958ECF3163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9710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package" Target="../embeddings/Microsoft_Excel_Worksheet.xlsx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emf"/><Relationship Id="rId4" Type="http://schemas.openxmlformats.org/officeDocument/2006/relationships/package" Target="../embeddings/Microsoft_Excel_Worksheet1.xlsx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ECD21FFD-AF03-E338-3269-AB31283AED2D}"/>
              </a:ext>
            </a:extLst>
          </p:cNvPr>
          <p:cNvSpPr txBox="1">
            <a:spLocks/>
          </p:cNvSpPr>
          <p:nvPr/>
        </p:nvSpPr>
        <p:spPr>
          <a:xfrm>
            <a:off x="768532" y="193646"/>
            <a:ext cx="10515600" cy="945914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3100" dirty="0">
                <a:latin typeface="+mn-lt"/>
              </a:rPr>
              <a:t>Distribución de países según año que bajaron la edad de administración de la SRP2, </a:t>
            </a:r>
            <a:r>
              <a:rPr lang="en-US" sz="3100" dirty="0" err="1">
                <a:latin typeface="+mn-lt"/>
              </a:rPr>
              <a:t>Región</a:t>
            </a:r>
            <a:r>
              <a:rPr lang="en-US" sz="3100" dirty="0">
                <a:latin typeface="+mn-lt"/>
              </a:rPr>
              <a:t> de las </a:t>
            </a:r>
            <a:r>
              <a:rPr lang="en-US" sz="3100" dirty="0" err="1">
                <a:latin typeface="+mn-lt"/>
              </a:rPr>
              <a:t>Américas</a:t>
            </a:r>
            <a:endParaRPr lang="en-US" sz="3100" dirty="0">
              <a:latin typeface="+mn-lt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5B7900A-A3B1-98D5-E57E-5AD2DA362499}"/>
              </a:ext>
            </a:extLst>
          </p:cNvPr>
          <p:cNvSpPr txBox="1"/>
          <p:nvPr/>
        </p:nvSpPr>
        <p:spPr>
          <a:xfrm>
            <a:off x="413603" y="6202690"/>
            <a:ext cx="106602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Fuente: Informe de los países en el formulario electrónico conjunto para la notificación sobre Inmunización de la OMS/UNICEF (eJRF por sus siglas en ingles).</a:t>
            </a:r>
          </a:p>
          <a:p>
            <a:pPr marL="0" marR="0" lvl="0" indent="0" algn="l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1200" dirty="0">
                <a:solidFill>
                  <a:prstClr val="black"/>
                </a:solidFill>
                <a:latin typeface="Calibri" panose="020F0502020204030204"/>
              </a:rPr>
              <a:t>SRP2: segunda dosis de la vacuna contra el sarampión, la rubeola y parotiditis; A: año; M:mes.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6CC2F85B-80B3-9FE2-FD7E-611C4320CD0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03381412"/>
              </p:ext>
            </p:extLst>
          </p:nvPr>
        </p:nvGraphicFramePr>
        <p:xfrm>
          <a:off x="604817" y="1265838"/>
          <a:ext cx="5138928" cy="4526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2" imgW="4425856" imgH="3899076" progId="Excel.Sheet.12">
                  <p:embed/>
                </p:oleObj>
              </mc:Choice>
              <mc:Fallback>
                <p:oleObj name="Worksheet" r:id="rId2" imgW="4425856" imgH="3899076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604817" y="1265838"/>
                        <a:ext cx="5138928" cy="45269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CDF39E0C-3479-2A19-6FE7-CB273226421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27425963"/>
              </p:ext>
            </p:extLst>
          </p:nvPr>
        </p:nvGraphicFramePr>
        <p:xfrm>
          <a:off x="5946322" y="1266462"/>
          <a:ext cx="5705856" cy="452635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4" imgW="4914937" imgH="3899076" progId="Excel.Sheet.12">
                  <p:embed/>
                </p:oleObj>
              </mc:Choice>
              <mc:Fallback>
                <p:oleObj name="Worksheet" r:id="rId4" imgW="4914937" imgH="3899076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5946322" y="1266462"/>
                        <a:ext cx="5705856" cy="452635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587169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1018</TotalTime>
  <Words>72</Words>
  <Application>Microsoft Office PowerPoint</Application>
  <PresentationFormat>Widescreen</PresentationFormat>
  <Paragraphs>3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Worksheet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Pacis, Ms. Carmelita Lucia (WDC)</dc:creator>
  <cp:lastModifiedBy>Pacis, Ms. Carmelita Lucia (WDC)</cp:lastModifiedBy>
  <cp:revision>8</cp:revision>
  <dcterms:created xsi:type="dcterms:W3CDTF">2023-10-26T20:11:03Z</dcterms:created>
  <dcterms:modified xsi:type="dcterms:W3CDTF">2023-10-28T13:19:58Z</dcterms:modified>
</cp:coreProperties>
</file>