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7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3C25E-69EC-0429-5F9D-EECDF5150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01980-8FCF-C856-0BD1-0310025A5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6B599-D67E-4DE3-FC14-94711F66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D2FC9-2AAC-4A0E-0BE2-7B7F2D77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60584-40DC-59E3-BD09-AAE83FF20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2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4542D-7EB4-584D-DB58-D45A16C83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F5052-99E5-D0BF-71DE-FB756C206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B62DC-2D4C-95CD-8F2B-969BB8910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392F7-C25F-D584-BBAB-1C5E5FAA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79B21-CAFC-405F-88A8-625898696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1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EF4C89-B294-9E18-E111-F544A08653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AB207-7FE5-A9CF-97C0-1694BBFC5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4D72A-DF55-8761-7622-B3EC076DD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63B77-986B-044D-037D-4EA840D12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6F201-EA46-A450-E693-34F6D6EFD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8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58891-534F-761B-3603-29E3D876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5ECB9-A3D2-B6A4-9956-ECF1A6229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B2861-D821-8BCB-8F10-208DEEF17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2DCCF-5579-7054-043F-6506351CE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BFBC6-332A-FF13-82F4-E5BE1DFD6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7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69DE-72B5-79AA-2BCE-D2857DC54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EC546-0BA4-377B-68B1-6FA5A0A9D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652A4-4824-0021-6585-5E6C8325C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E5575-1A72-8AAB-BC1A-858D90701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28A4F-B6D7-26F6-4476-2C39247AF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9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2788E-0D53-C238-556A-CD2787DDC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1E613-DCBF-FEBD-6240-2F7F645054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57E47-134F-2969-BD58-F43337C9A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1BEFF-A9BF-50EA-A221-64CA31EFE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92C27B-C415-46AB-266C-7B62D89FC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FE38AD-55D0-8CAF-8D07-073D824B6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1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61CC5-77DC-65B2-2A78-974ABBB33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D3A64-BAFD-A1BE-B7A9-FA49DDD9A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EEA345-82C9-A552-1DC1-82702B763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B1B5E8-812D-C305-EF73-E2075D66C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6ED32C-9D0E-C1F0-9BD0-E05B15F1A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47B91-D249-1968-CC66-9AD04C26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F48787-C22D-6A75-6A4D-3C1C04C8B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F86D0A-67F8-2272-0602-850EB2092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5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80BFF-EF67-D426-A607-F03E974D6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CF9EEF-E8A1-F9F9-6CF3-E9AD13B8B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FAEF33-C9B4-A0B1-A6ED-6E20C89B0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C5F71-D6F6-5A69-2045-C987214A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5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620B65-B33A-D2F1-6DB1-D0E29F8CE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46E5C3-A713-24FA-2878-95E5F5CA2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7477F-C37A-A875-CF84-DACB7A7AB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7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F613-DB13-C353-44DE-1FC9661C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901F7-9239-477D-38E1-9CB2DE0C0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EC841-5CA3-713F-15DA-9C0BB60EC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9FD9A-7A89-CCA5-9CD3-0BFEC510E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4B44E-B64E-CDB3-A141-6BB2244A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361F5-E93B-9E61-E74F-D2118AC8D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8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B35A7-DCFA-04DC-957F-E357A7A2D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218F28-AD04-2A1C-E52C-02750846E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52CF2-D957-27E5-A987-B0AE498AC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617EE-A8D5-6286-C72E-C1E901FB9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07BA7-BD69-70A3-863B-99681238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421F8-A000-9394-D6B0-D3F65CB67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8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EB7C24-0669-79DD-D8E0-A942C711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E3013-A462-E047-7ABB-E99B24F73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9C7D8-B6B6-C29D-E0D4-D7BB74B4B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5342E-3006-4474-8A40-523A4B1332B7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869DB-9429-670E-D4DE-C82ADCB93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98F91-37E5-5370-9A70-13AB79646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7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CD21FFD-AF03-E338-3269-AB31283AED2D}"/>
              </a:ext>
            </a:extLst>
          </p:cNvPr>
          <p:cNvSpPr txBox="1">
            <a:spLocks/>
          </p:cNvSpPr>
          <p:nvPr/>
        </p:nvSpPr>
        <p:spPr>
          <a:xfrm>
            <a:off x="768532" y="193646"/>
            <a:ext cx="10515600" cy="9459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100" dirty="0">
                <a:latin typeface="+mn-lt"/>
              </a:rPr>
              <a:t>Distribución de países según año que bajaron la edad de administración de la SRP2, </a:t>
            </a:r>
            <a:r>
              <a:rPr lang="en-US" sz="3100" dirty="0" err="1">
                <a:latin typeface="+mn-lt"/>
              </a:rPr>
              <a:t>Región</a:t>
            </a:r>
            <a:r>
              <a:rPr lang="en-US" sz="3100" dirty="0">
                <a:latin typeface="+mn-lt"/>
              </a:rPr>
              <a:t> de las </a:t>
            </a:r>
            <a:r>
              <a:rPr lang="en-US" sz="3100" dirty="0" err="1">
                <a:latin typeface="+mn-lt"/>
              </a:rPr>
              <a:t>Américas</a:t>
            </a:r>
            <a:endParaRPr lang="en-US" sz="3100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B7900A-A3B1-98D5-E57E-5AD2DA362499}"/>
              </a:ext>
            </a:extLst>
          </p:cNvPr>
          <p:cNvSpPr txBox="1"/>
          <p:nvPr/>
        </p:nvSpPr>
        <p:spPr>
          <a:xfrm>
            <a:off x="413603" y="6202690"/>
            <a:ext cx="10660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Fuente: Informe de los países en el formulario electrónico conjunto para la notificación sobre Inmunización de la OMS/UNICEF (eJRF por sus siglas en ingles).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>
                <a:solidFill>
                  <a:prstClr val="black"/>
                </a:solidFill>
                <a:latin typeface="Calibri" panose="020F0502020204030204"/>
              </a:rPr>
              <a:t>SRP2: segunda dosis de la vacuna contra el sarampión, la rubeola y parotiditis; A: año; M:mes.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CC2F85B-80B3-9FE2-FD7E-611C4320CD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381412"/>
              </p:ext>
            </p:extLst>
          </p:nvPr>
        </p:nvGraphicFramePr>
        <p:xfrm>
          <a:off x="604817" y="1265838"/>
          <a:ext cx="5138928" cy="452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425856" imgH="3899076" progId="Excel.Sheet.12">
                  <p:embed/>
                </p:oleObj>
              </mc:Choice>
              <mc:Fallback>
                <p:oleObj name="Worksheet" r:id="rId2" imgW="4425856" imgH="389907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4817" y="1265838"/>
                        <a:ext cx="5138928" cy="452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DF39E0C-3479-2A19-6FE7-CB27322642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425963"/>
              </p:ext>
            </p:extLst>
          </p:nvPr>
        </p:nvGraphicFramePr>
        <p:xfrm>
          <a:off x="5946322" y="1266462"/>
          <a:ext cx="5705856" cy="4526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914937" imgH="3899076" progId="Excel.Sheet.12">
                  <p:embed/>
                </p:oleObj>
              </mc:Choice>
              <mc:Fallback>
                <p:oleObj name="Worksheet" r:id="rId4" imgW="4914937" imgH="389907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46322" y="1266462"/>
                        <a:ext cx="5705856" cy="4526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8716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72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8</cp:revision>
  <dcterms:created xsi:type="dcterms:W3CDTF">2023-10-26T20:11:03Z</dcterms:created>
  <dcterms:modified xsi:type="dcterms:W3CDTF">2023-10-28T13:19:58Z</dcterms:modified>
</cp:coreProperties>
</file>