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style1.xml" ContentType="application/vnd.ms-office.chartstyle+xml"/>
  <Override PartName="/ppt/charts/chartEx1.xml" ContentType="application/vnd.ms-office.chartex+xml"/>
  <Override PartName="/ppt/charts/chart1.xml" ContentType="application/vnd.openxmlformats-officedocument.drawingml.chart+xml"/>
  <Override PartName="/ppt/charts/colors1.xml" ContentType="application/vnd.ms-office.chartcolorstyle+xml"/>
  <Override PartName="/ppt/theme/theme2.xml" ContentType="application/vnd.openxmlformats-officedocument.theme+xml"/>
  <Override PartName="/ppt/charts/style2.xml" ContentType="application/vnd.ms-office.chartstyle+xml"/>
  <Override PartName="/ppt/charts/colors2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74721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5803" autoAdjust="0"/>
  </p:normalViewPr>
  <p:slideViewPr>
    <p:cSldViewPr snapToGrid="0">
      <p:cViewPr varScale="1">
        <p:scale>
          <a:sx n="92" d="100"/>
          <a:sy n="92" d="100"/>
        </p:scale>
        <p:origin x="9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pastor\AppData\Local\Microsoft\Windows\INetCache\Content.Outlook\P6F8NEZG\CRS%20cases%20and%20rate%202014-2023-44%20(002)_DP_A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paho-my.sharepoint.com/personal/dpastor_paho_org/Documents/Documents/INFORMES%20SOSTENIBILIDAD/ANNUAL%20MEETING%202023/PRESENTACIONES/Copy%20of%20CRS%20cases%20and%20rate%202014-2023-44%20(002)_D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v>Suspect cases</c:v>
          </c:tx>
          <c:spPr>
            <a:noFill/>
            <a:ln>
              <a:noFill/>
            </a:ln>
            <a:effectLst/>
          </c:spPr>
          <c:invertIfNegative val="0"/>
          <c:cat>
            <c:numRef>
              <c:f>'CRS Rates'!$C$55:$L$55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'CRS Rates'!$C$76:$L$76</c:f>
              <c:numCache>
                <c:formatCode>General</c:formatCode>
                <c:ptCount val="10"/>
                <c:pt idx="0">
                  <c:v>732</c:v>
                </c:pt>
                <c:pt idx="1">
                  <c:v>987</c:v>
                </c:pt>
                <c:pt idx="2">
                  <c:v>1064</c:v>
                </c:pt>
                <c:pt idx="3">
                  <c:v>734</c:v>
                </c:pt>
                <c:pt idx="4">
                  <c:v>778</c:v>
                </c:pt>
                <c:pt idx="5">
                  <c:v>786</c:v>
                </c:pt>
                <c:pt idx="6">
                  <c:v>865</c:v>
                </c:pt>
                <c:pt idx="7">
                  <c:v>1388</c:v>
                </c:pt>
                <c:pt idx="8">
                  <c:v>1560</c:v>
                </c:pt>
                <c:pt idx="9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65-47C3-B671-08922C039F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0769136"/>
        <c:axId val="959375424"/>
      </c:barChart>
      <c:lineChart>
        <c:grouping val="standard"/>
        <c:varyColors val="0"/>
        <c:ser>
          <c:idx val="0"/>
          <c:order val="0"/>
          <c:tx>
            <c:v>Rate</c:v>
          </c:tx>
          <c:spPr>
            <a:ln w="28575" cap="rnd">
              <a:solidFill>
                <a:srgbClr val="C00000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square"/>
            <c:size val="3"/>
            <c:spPr>
              <a:solidFill>
                <a:srgbClr val="C00000"/>
              </a:solidFill>
              <a:ln w="31750">
                <a:solidFill>
                  <a:srgbClr val="C0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'CRS Rates'!$C$55:$L$55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'CRS Rates'!$C$75:$L$75</c:f>
              <c:numCache>
                <c:formatCode>0.00</c:formatCode>
                <c:ptCount val="10"/>
                <c:pt idx="0">
                  <c:v>0.68778757060745455</c:v>
                </c:pt>
                <c:pt idx="1">
                  <c:v>0.92781286869868662</c:v>
                </c:pt>
                <c:pt idx="2">
                  <c:v>1.0042034029093396</c:v>
                </c:pt>
                <c:pt idx="3">
                  <c:v>0.69763003481687125</c:v>
                </c:pt>
                <c:pt idx="4">
                  <c:v>0.74617797188635426</c:v>
                </c:pt>
                <c:pt idx="5">
                  <c:v>0.76111562895748652</c:v>
                </c:pt>
                <c:pt idx="6">
                  <c:v>0.84516573504650228</c:v>
                </c:pt>
                <c:pt idx="7">
                  <c:v>1.4368820074525313</c:v>
                </c:pt>
                <c:pt idx="8">
                  <c:v>1.633543603205557</c:v>
                </c:pt>
                <c:pt idx="9">
                  <c:v>1.4273309974262747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065-47C3-B671-08922C039F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2909248"/>
        <c:axId val="1567102624"/>
      </c:lineChart>
      <c:catAx>
        <c:axId val="17929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7102624"/>
        <c:crosses val="autoZero"/>
        <c:auto val="1"/>
        <c:lblAlgn val="ctr"/>
        <c:lblOffset val="100"/>
        <c:noMultiLvlLbl val="0"/>
      </c:catAx>
      <c:valAx>
        <c:axId val="156710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noProof="0" dirty="0"/>
                  <a:t>Annual rate by 10,000 new</a:t>
                </a:r>
                <a:r>
                  <a:rPr lang="en-US" sz="1200" b="1" baseline="0" noProof="0" dirty="0"/>
                  <a:t> born</a:t>
                </a:r>
                <a:endParaRPr lang="en-US" sz="1200" b="1" noProof="0" dirty="0"/>
              </a:p>
            </c:rich>
          </c:tx>
          <c:layout>
            <c:manualLayout>
              <c:xMode val="edge"/>
              <c:yMode val="edge"/>
              <c:x val="7.0262194545817225E-2"/>
              <c:y val="0.201117980935916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2909248"/>
        <c:crosses val="autoZero"/>
        <c:crossBetween val="between"/>
        <c:majorUnit val="0.5"/>
      </c:valAx>
      <c:valAx>
        <c:axId val="959375424"/>
        <c:scaling>
          <c:orientation val="minMax"/>
          <c:max val="3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769136"/>
        <c:crosses val="max"/>
        <c:crossBetween val="between"/>
      </c:valAx>
      <c:catAx>
        <c:axId val="500769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59375424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Rates'!$C$78:$C$98</cx:f>
        <cx:lvl ptCount="21" formatCode="0.00">
          <cx:pt idx="0">0</cx:pt>
          <cx:pt idx="1">0</cx:pt>
          <cx:pt idx="2">2.7410303388779087</cx:pt>
          <cx:pt idx="3">0.11888712143368357</cx:pt>
          <cx:pt idx="4">1.0196798205363515</cx:pt>
          <cx:pt idx="5">3.4949892491091576</cx:pt>
          <cx:pt idx="6">0.38626443663331916</cx:pt>
          <cx:pt idx="7">0</cx:pt>
          <cx:pt idx="8">0</cx:pt>
          <cx:pt idx="9">4.7613176389111143</cx:pt>
          <cx:pt idx="10">0</cx:pt>
          <cx:pt idx="11">0.017187387207771448</cx:pt>
          <cx:pt idx="12">0.3094059405940594</cx:pt>
          <cx:pt idx="13">0.064486546239738582</cx:pt>
          <cx:pt idx="14">0.25341206001331079</cx:pt>
          <cx:pt idx="15">6.1067477333713702</cx:pt>
          <cx:pt idx="16">0</cx:pt>
          <cx:pt idx="17">0</cx:pt>
          <cx:pt idx="18">0</cx:pt>
          <cx:pt idx="19">0</cx:pt>
          <cx:pt idx="20">0</cx:pt>
        </cx:lvl>
      </cx:numDim>
    </cx:data>
    <cx:data id="1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Rates'!$D$78:$D$98</cx:f>
        <cx:lvl ptCount="21" formatCode="0.00">
          <cx:pt idx="0">0</cx:pt>
          <cx:pt idx="1">0</cx:pt>
          <cx:pt idx="2">8.3300451576132222</cx:pt>
          <cx:pt idx="3">0.047645366011701704</cx:pt>
          <cx:pt idx="4">1.0509068848731509</cx:pt>
          <cx:pt idx="5">2.2218817039534171</cx:pt>
          <cx:pt idx="6">0</cx:pt>
          <cx:pt idx="7">0</cx:pt>
          <cx:pt idx="8">0.33727523767364403</cx:pt>
          <cx:pt idx="9">4.6181962193945818</cx:pt>
          <cx:pt idx="10">0</cx:pt>
          <cx:pt idx="11">0</cx:pt>
          <cx:pt idx="12">0.40531970187543809</cx:pt>
          <cx:pt idx="13">0.18196518971587683</cx:pt>
          <cx:pt idx="14">0</cx:pt>
          <cx:pt idx="15">7.8847000146692094</cx:pt>
          <cx:pt idx="16">0.42247570764681031</cx:pt>
          <cx:pt idx="17">0</cx:pt>
          <cx:pt idx="18">0</cx:pt>
          <cx:pt idx="19">0</cx:pt>
          <cx:pt idx="20">0</cx:pt>
        </cx:lvl>
      </cx:numDim>
    </cx:data>
    <cx:data id="2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Rates'!$E$78:$E$98</cx:f>
        <cx:lvl ptCount="21" formatCode="0.00">
          <cx:pt idx="0">0</cx:pt>
          <cx:pt idx="1">0</cx:pt>
          <cx:pt idx="2">18.955100106622439</cx:pt>
          <cx:pt idx="3">0.02384239225026882</cx:pt>
          <cx:pt idx="4">0.47315776026042605</cx:pt>
          <cx:pt idx="5">1.7781213761113259</cx:pt>
          <cx:pt idx="6">0</cx:pt>
          <cx:pt idx="7">15.516236326852519</cx:pt>
          <cx:pt idx="8">0</cx:pt>
          <cx:pt idx="9">4.4111689197833597</cx:pt>
          <cx:pt idx="10">0</cx:pt>
          <cx:pt idx="11">0</cx:pt>
          <cx:pt idx="12">0</cx:pt>
          <cx:pt idx="13">0.13236175163362268</cx:pt>
          <cx:pt idx="14">0</cx:pt>
          <cx:pt idx="15">4.0185038082332607</cx:pt>
          <cx:pt idx="16">0.41933995890468406</cx:pt>
          <cx:pt idx="17">0</cx:pt>
          <cx:pt idx="18">0</cx:pt>
          <cx:pt idx="19">0</cx:pt>
          <cx:pt idx="20">0</cx:pt>
        </cx:lvl>
      </cx:numDim>
    </cx:data>
    <cx:data id="3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Rates'!$F$78:$F$98</cx:f>
        <cx:lvl ptCount="21" formatCode="0.00">
          <cx:pt idx="0">0</cx:pt>
          <cx:pt idx="1">0</cx:pt>
          <cx:pt idx="2">12.218565703300641</cx:pt>
          <cx:pt idx="3">0.027126662525329522</cx:pt>
          <cx:pt idx="4">0.88890552337821527</cx:pt>
          <cx:pt idx="5">3.5934771203311744</cx:pt>
          <cx:pt idx="6">0</cx:pt>
          <cx:pt idx="7">23.316759169763941</cx:pt>
          <cx:pt idx="8">1.1659405448051519</cx:pt>
          <cx:pt idx="9">10.641321556022096</cx:pt>
          <cx:pt idx="10">0</cx:pt>
          <cx:pt idx="11">0</cx:pt>
          <cx:pt idx="12">0</cx:pt>
          <cx:pt idx="13">0.23694756131747219</cx:pt>
          <cx:pt idx="14">0</cx:pt>
          <cx:pt idx="15">4.6680859974870863</cx:pt>
          <cx:pt idx="16">0.36605364882277147</cx:pt>
          <cx:pt idx="17">0</cx:pt>
          <cx:pt idx="18">0</cx:pt>
          <cx:pt idx="19">0</cx:pt>
          <cx:pt idx="20">0</cx:pt>
        </cx:lvl>
      </cx:numDim>
    </cx:data>
    <cx:data id="4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Rates'!$G$78:$G$98</cx:f>
        <cx:lvl ptCount="21" formatCode="0.00">
          <cx:pt idx="0">0</cx:pt>
          <cx:pt idx="1">1.1373761755806953</cx:pt>
          <cx:pt idx="2">0.82587294770572495</cx:pt>
          <cx:pt idx="3">0</cx:pt>
          <cx:pt idx="4">0.79241149462791616</cx:pt>
          <cx:pt idx="5">2.8225485442163083</cx:pt>
          <cx:pt idx="6">0.26307135810588622</cx:pt>
          <cx:pt idx="7">22.400578597904591</cx:pt>
          <cx:pt idx="8">0</cx:pt>
          <cx:pt idx="9">11.9974672013686</cx:pt>
          <cx:pt idx="10">0</cx:pt>
          <cx:pt idx="11">0</cx:pt>
          <cx:pt idx="12">0</cx:pt>
          <cx:pt idx="13">0.21753934973432545</cx:pt>
          <cx:pt idx="14">0</cx:pt>
          <cx:pt idx="15">2.7464144034177602</cx:pt>
          <cx:pt idx="16">0.51431636334246855</cx:pt>
          <cx:pt idx="17">0</cx:pt>
          <cx:pt idx="18">0</cx:pt>
          <cx:pt idx="19">0</cx:pt>
          <cx:pt idx="20">0</cx:pt>
        </cx:lvl>
      </cx:numDim>
    </cx:data>
    <cx:data id="5">
      <cx:strDim type="cat">
        <cx:f>'[Copy of CRS cases and rate 2014-2023-44 (002)_DP.xlsx]CRS Rates'!$B$78:$B$98</cx:f>
        <cx:lvl ptCount="21">
          <cx:pt idx="0">USA</cx:pt>
          <cx:pt idx="1">MEX</cx:pt>
          <cx:pt idx="2">CRI</cx:pt>
          <cx:pt idx="3">GTM</cx:pt>
          <cx:pt idx="4">HND</cx:pt>
          <cx:pt idx="5">NIC</cx:pt>
          <cx:pt idx="6">PAN</cx:pt>
          <cx:pt idx="7">SLV</cx:pt>
          <cx:pt idx="8">BOL</cx:pt>
          <cx:pt idx="9">COL</cx:pt>
          <cx:pt idx="10">ECU</cx:pt>
          <cx:pt idx="11">PER</cx:pt>
          <cx:pt idx="12">VEN</cx:pt>
          <cx:pt idx="13">BRA</cx:pt>
          <cx:pt idx="14">ARG</cx:pt>
          <cx:pt idx="15">CHL</cx:pt>
          <cx:pt idx="16">PRY</cx:pt>
          <cx:pt idx="17">URY</cx:pt>
          <cx:pt idx="18">ENGLISH</cx:pt>
          <cx:pt idx="19">CUB</cx:pt>
          <cx:pt idx="20">DOM</cx:pt>
        </cx:lvl>
      </cx:strDim>
      <cx:numDim type="val">
        <cx:f>'[Copy of CRS cases and rate 2014-2023-44 (002)_DP.xlsx]CRS Rates'!$H$78:$H$98</cx:f>
        <cx:lvl ptCount="21" formatCode="0.00">
          <cx:pt idx="0">0</cx:pt>
          <cx:pt idx="1">0</cx:pt>
          <cx:pt idx="2">2.6644906659561363</cx:pt>
          <cx:pt idx="3">0</cx:pt>
          <cx:pt idx="4">0.79121656528234807</cx:pt>
          <cx:pt idx="5">2.9191753329684365</cx:pt>
          <cx:pt idx="6">0.1317470982701606</cx:pt>
          <cx:pt idx="7">23.085334737353694</cx:pt>
          <cx:pt idx="8">0</cx:pt>
          <cx:pt idx="9">11.417842281538618</cx:pt>
          <cx:pt idx="10">0</cx:pt>
          <cx:pt idx="11">0</cx:pt>
          <cx:pt idx="12">0</cx:pt>
          <cx:pt idx="13">0.17878040477373477</cx:pt>
          <cx:pt idx="14">1.3029441712551213</cx:pt>
          <cx:pt idx="15">2.7384070421228839</cx:pt>
          <cx:pt idx="16">0.51660135349554615</cx:pt>
          <cx:pt idx="17">0</cx:pt>
          <cx:pt idx="18">0</cx:pt>
          <cx:pt idx="19">0</cx:pt>
          <cx:pt idx="20">0</cx:pt>
        </cx:lvl>
      </cx:numDim>
    </cx:data>
  </cx:chartData>
  <cx:chart>
    <cx:title pos="t" align="ctr" overlay="0"/>
    <cx:plotArea>
      <cx:plotAreaRegion>
        <cx:series layoutId="clusteredColumn" uniqueId="{50977D42-D5F5-439C-AED3-ACDD3AFDE00D}" formatIdx="0">
          <cx:tx>
            <cx:txData>
              <cx:f>'[Copy of CRS cases and rate 2014-2023-44 (002)_DP.xlsx]CRS Rates'!$C$77</cx:f>
              <cx:v>2018</cx:v>
            </cx:txData>
          </cx:tx>
          <cx:dataId val="0"/>
          <cx:layoutPr>
            <cx:aggregation/>
          </cx:layoutPr>
          <cx:axisId val="1"/>
        </cx:series>
        <cx:series layoutId="paretoLine" ownerIdx="0" uniqueId="{D87C2E50-F208-4FAE-936B-38D1D0D0620A}" formatIdx="1">
          <cx:axisId val="2"/>
        </cx:series>
        <cx:series layoutId="clusteredColumn" hidden="1" uniqueId="{AE490317-F06C-487E-AE90-01F2E1FE0EF7}" formatIdx="2">
          <cx:tx>
            <cx:txData>
              <cx:f/>
              <cx:v>2019</cx:v>
            </cx:txData>
          </cx:tx>
          <cx:dataId val="1"/>
          <cx:layoutPr>
            <cx:aggregation/>
          </cx:layoutPr>
          <cx:axisId val="1"/>
        </cx:series>
        <cx:series layoutId="paretoLine" ownerIdx="2" uniqueId="{9BB6400D-35BB-4E86-85DC-00C4AAE5FE0E}" formatIdx="3">
          <cx:axisId val="2"/>
        </cx:series>
        <cx:series layoutId="clusteredColumn" hidden="1" uniqueId="{916A24E3-609A-450F-8F3D-C27E38AB6C86}" formatIdx="4">
          <cx:tx>
            <cx:txData>
              <cx:f/>
              <cx:v>2020</cx:v>
            </cx:txData>
          </cx:tx>
          <cx:dataId val="2"/>
          <cx:layoutPr>
            <cx:aggregation/>
          </cx:layoutPr>
          <cx:axisId val="1"/>
        </cx:series>
        <cx:series layoutId="paretoLine" ownerIdx="4" uniqueId="{2A0402F4-6DED-41E1-864B-B58E852CA703}" formatIdx="5">
          <cx:axisId val="2"/>
        </cx:series>
        <cx:series layoutId="clusteredColumn" hidden="1" uniqueId="{43F033F0-E3A3-4A14-B032-73C87AC117FA}" formatIdx="6">
          <cx:tx>
            <cx:txData>
              <cx:v>2021</cx:v>
            </cx:txData>
          </cx:tx>
          <cx:dataId val="3"/>
          <cx:layoutPr>
            <cx:aggregation/>
          </cx:layoutPr>
          <cx:axisId val="1"/>
        </cx:series>
        <cx:series layoutId="paretoLine" ownerIdx="6" uniqueId="{EF541B99-3A4F-4B78-BB99-2F6009FC2941}" formatIdx="7">
          <cx:axisId val="2"/>
        </cx:series>
        <cx:series layoutId="clusteredColumn" hidden="1" uniqueId="{89052B11-2E9F-4255-A83D-3D244BDFD101}" formatIdx="8">
          <cx:tx>
            <cx:txData>
              <cx:v>2022</cx:v>
            </cx:txData>
          </cx:tx>
          <cx:dataId val="4"/>
          <cx:layoutPr>
            <cx:aggregation/>
          </cx:layoutPr>
          <cx:axisId val="1"/>
        </cx:series>
        <cx:series layoutId="paretoLine" ownerIdx="8" uniqueId="{8F5D4922-935D-4D5E-81AC-96C93AD0D78B}" formatIdx="9">
          <cx:axisId val="2"/>
        </cx:series>
        <cx:series layoutId="clusteredColumn" hidden="1" uniqueId="{19D6F4F4-DF05-47EC-84D2-41F56FE0E164}" formatIdx="10">
          <cx:tx>
            <cx:txData>
              <cx:v>2023</cx:v>
            </cx:txData>
          </cx:tx>
          <cx:dataId val="5"/>
          <cx:layoutPr>
            <cx:aggregation/>
          </cx:layoutPr>
          <cx:axisId val="1"/>
        </cx:series>
        <cx:series layoutId="paretoLine" ownerIdx="10" uniqueId="{447C1253-7A8E-44CC-A75C-85FF09FE720B}" formatIdx="11">
          <cx:axisId val="2"/>
        </cx:series>
      </cx:plotAreaRegion>
      <cx:axis id="0">
        <cx:catScaling gapWidth="0"/>
        <cx:tickLabels/>
      </cx:axis>
      <cx:axis id="1">
        <cx:valScaling/>
        <cx:majorGridlines/>
        <cx:tickLabels/>
      </cx:axis>
      <cx:axis id="2">
        <cx:valScaling max="1" min="0"/>
        <cx:units unit="percentage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8CB52A-CE13-4C38-BF9F-C262B0AFC591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D5F19-C3BC-4808-ABAA-818DCBF47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3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C793BF-7486-4AED-88DE-F48799781E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296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008F0-1C6F-4CE6-865B-A9FCEE402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61915A-2367-4596-9FDE-D00E5AB5F2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C75C9-FF25-4365-A313-358B884FA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21313-D437-4016-AD7D-F8B6C2F0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B74A-F7C2-44A0-87FE-B822BA27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E7F3-977C-4CDC-AFE8-58C396152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6AFBA0-F37B-44AC-B5DE-9952C49921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720A-F758-4E50-8F11-5A4627A9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F7A394-C1B1-4B64-9032-9A70F766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FE1F-EF22-411E-9361-D6E682E7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C92AE-34CF-46B7-806D-FC6A0C0F8E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E8193-7042-4289-BB42-94AEAC74B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3C8BD-CF96-4A76-BDB6-4B188F833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AF830-6FA0-4665-8897-A186929D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57D1-F817-48FA-A31F-1189846F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6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Placeho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8482" y="3783303"/>
            <a:ext cx="4564063" cy="8636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799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3075710" y="2348638"/>
            <a:ext cx="7537425" cy="1325563"/>
          </a:xfrm>
        </p:spPr>
        <p:txBody>
          <a:bodyPr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878283" y="2296393"/>
            <a:ext cx="0" cy="27120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68024" y="5964383"/>
            <a:ext cx="2610357" cy="42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8531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421" y="6356352"/>
            <a:ext cx="2743121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859" y="6356352"/>
            <a:ext cx="4114284" cy="365125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 defTabSz="685663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420" y="611654"/>
            <a:ext cx="10515163" cy="858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43" tIns="91422" rIns="182843" bIns="91422" numCol="1" anchor="ctr" anchorCtr="0" compatLnSpc="1">
            <a:prstTxWarp prst="textNoShape">
              <a:avLst/>
            </a:prstTxWarp>
          </a:bodyPr>
          <a:lstStyle>
            <a:lvl1pPr algn="ctr">
              <a:defRPr sz="2850" b="1">
                <a:solidFill>
                  <a:srgbClr val="00AAF0"/>
                </a:solidFill>
              </a:defRPr>
            </a:lvl1pPr>
          </a:lstStyle>
          <a:p>
            <a:pPr lvl="0"/>
            <a:r>
              <a:rPr lang="en-US" altLang="x-none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51188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Placeho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>
            <a:extLst>
              <a:ext uri="{FF2B5EF4-FFF2-40B4-BE49-F238E27FC236}">
                <a16:creationId xmlns:a16="http://schemas.microsoft.com/office/drawing/2014/main" id="{2EC7B57A-67B8-1946-9E5A-6264D8026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57" name="Title 1">
            <a:extLst>
              <a:ext uri="{FF2B5EF4-FFF2-40B4-BE49-F238E27FC236}">
                <a16:creationId xmlns:a16="http://schemas.microsoft.com/office/drawing/2014/main" id="{4113EAC7-6232-1740-836A-A3517607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DCC15CCB-8046-A54B-BBC5-A8887AC80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83586B3-D91E-F34A-9D99-8050EFDB0696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63750B72-39B4-9C40-A2FA-34C3923B103A}"/>
              </a:ext>
            </a:extLst>
          </p:cNvPr>
          <p:cNvSpPr txBox="1"/>
          <p:nvPr userDrawn="1"/>
        </p:nvSpPr>
        <p:spPr>
          <a:xfrm>
            <a:off x="9156357" y="6301944"/>
            <a:ext cx="21974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#</a:t>
            </a:r>
            <a:r>
              <a:rPr lang="en-US" sz="1400" dirty="0" err="1">
                <a:solidFill>
                  <a:schemeClr val="bg1"/>
                </a:solidFill>
              </a:rPr>
              <a:t>UniversalHealth</a:t>
            </a:r>
            <a:endParaRPr lang="en-US" sz="1400" dirty="0">
              <a:solidFill>
                <a:schemeClr val="bg1"/>
              </a:solidFill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6E774889-4F9A-5448-B213-4F07A44A1845}"/>
              </a:ext>
            </a:extLst>
          </p:cNvPr>
          <p:cNvGrpSpPr/>
          <p:nvPr userDrawn="1"/>
        </p:nvGrpSpPr>
        <p:grpSpPr>
          <a:xfrm>
            <a:off x="838200" y="6307650"/>
            <a:ext cx="3357949" cy="331271"/>
            <a:chOff x="2933700" y="2011363"/>
            <a:chExt cx="4006850" cy="395287"/>
          </a:xfrm>
          <a:solidFill>
            <a:schemeClr val="bg1"/>
          </a:solidFill>
        </p:grpSpPr>
        <p:sp>
          <p:nvSpPr>
            <p:cNvPr id="162" name="Freeform 1">
              <a:extLst>
                <a:ext uri="{FF2B5EF4-FFF2-40B4-BE49-F238E27FC236}">
                  <a16:creationId xmlns:a16="http://schemas.microsoft.com/office/drawing/2014/main" id="{F2557522-B76F-2048-855D-64232D249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336800"/>
              <a:ext cx="53975" cy="66675"/>
            </a:xfrm>
            <a:custGeom>
              <a:avLst/>
              <a:gdLst>
                <a:gd name="T0" fmla="*/ 98 w 149"/>
                <a:gd name="T1" fmla="*/ 143 h 187"/>
                <a:gd name="T2" fmla="*/ 47 w 149"/>
                <a:gd name="T3" fmla="*/ 143 h 187"/>
                <a:gd name="T4" fmla="*/ 37 w 149"/>
                <a:gd name="T5" fmla="*/ 186 h 187"/>
                <a:gd name="T6" fmla="*/ 0 w 149"/>
                <a:gd name="T7" fmla="*/ 186 h 187"/>
                <a:gd name="T8" fmla="*/ 53 w 149"/>
                <a:gd name="T9" fmla="*/ 0 h 187"/>
                <a:gd name="T10" fmla="*/ 95 w 149"/>
                <a:gd name="T11" fmla="*/ 0 h 187"/>
                <a:gd name="T12" fmla="*/ 148 w 149"/>
                <a:gd name="T13" fmla="*/ 186 h 187"/>
                <a:gd name="T14" fmla="*/ 108 w 149"/>
                <a:gd name="T15" fmla="*/ 186 h 187"/>
                <a:gd name="T16" fmla="*/ 98 w 149"/>
                <a:gd name="T17" fmla="*/ 143 h 187"/>
                <a:gd name="T18" fmla="*/ 74 w 149"/>
                <a:gd name="T19" fmla="*/ 35 h 187"/>
                <a:gd name="T20" fmla="*/ 74 w 149"/>
                <a:gd name="T21" fmla="*/ 35 h 187"/>
                <a:gd name="T22" fmla="*/ 55 w 149"/>
                <a:gd name="T23" fmla="*/ 112 h 187"/>
                <a:gd name="T24" fmla="*/ 93 w 149"/>
                <a:gd name="T25" fmla="*/ 112 h 187"/>
                <a:gd name="T26" fmla="*/ 74 w 149"/>
                <a:gd name="T27" fmla="*/ 3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" h="187">
                  <a:moveTo>
                    <a:pt x="98" y="143"/>
                  </a:moveTo>
                  <a:lnTo>
                    <a:pt x="47" y="143"/>
                  </a:lnTo>
                  <a:lnTo>
                    <a:pt x="37" y="186"/>
                  </a:lnTo>
                  <a:lnTo>
                    <a:pt x="0" y="186"/>
                  </a:lnTo>
                  <a:lnTo>
                    <a:pt x="53" y="0"/>
                  </a:lnTo>
                  <a:lnTo>
                    <a:pt x="95" y="0"/>
                  </a:lnTo>
                  <a:lnTo>
                    <a:pt x="148" y="186"/>
                  </a:lnTo>
                  <a:lnTo>
                    <a:pt x="108" y="186"/>
                  </a:lnTo>
                  <a:lnTo>
                    <a:pt x="98" y="143"/>
                  </a:lnTo>
                  <a:close/>
                  <a:moveTo>
                    <a:pt x="74" y="35"/>
                  </a:moveTo>
                  <a:lnTo>
                    <a:pt x="74" y="35"/>
                  </a:lnTo>
                  <a:lnTo>
                    <a:pt x="55" y="112"/>
                  </a:lnTo>
                  <a:lnTo>
                    <a:pt x="93" y="112"/>
                  </a:lnTo>
                  <a:lnTo>
                    <a:pt x="74" y="3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Freeform 2">
              <a:extLst>
                <a:ext uri="{FF2B5EF4-FFF2-40B4-BE49-F238E27FC236}">
                  <a16:creationId xmlns:a16="http://schemas.microsoft.com/office/drawing/2014/main" id="{9851F1ED-9DEA-DC42-AC24-970445274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4925" y="2351088"/>
              <a:ext cx="60325" cy="50800"/>
            </a:xfrm>
            <a:custGeom>
              <a:avLst/>
              <a:gdLst>
                <a:gd name="T0" fmla="*/ 132 w 168"/>
                <a:gd name="T1" fmla="*/ 55 h 141"/>
                <a:gd name="T2" fmla="*/ 119 w 168"/>
                <a:gd name="T3" fmla="*/ 34 h 141"/>
                <a:gd name="T4" fmla="*/ 103 w 168"/>
                <a:gd name="T5" fmla="*/ 53 h 141"/>
                <a:gd name="T6" fmla="*/ 103 w 168"/>
                <a:gd name="T7" fmla="*/ 140 h 141"/>
                <a:gd name="T8" fmla="*/ 66 w 168"/>
                <a:gd name="T9" fmla="*/ 140 h 141"/>
                <a:gd name="T10" fmla="*/ 66 w 168"/>
                <a:gd name="T11" fmla="*/ 55 h 141"/>
                <a:gd name="T12" fmla="*/ 53 w 168"/>
                <a:gd name="T13" fmla="*/ 34 h 141"/>
                <a:gd name="T14" fmla="*/ 37 w 168"/>
                <a:gd name="T15" fmla="*/ 63 h 141"/>
                <a:gd name="T16" fmla="*/ 37 w 168"/>
                <a:gd name="T17" fmla="*/ 140 h 141"/>
                <a:gd name="T18" fmla="*/ 0 w 168"/>
                <a:gd name="T19" fmla="*/ 140 h 141"/>
                <a:gd name="T20" fmla="*/ 0 w 168"/>
                <a:gd name="T21" fmla="*/ 32 h 141"/>
                <a:gd name="T22" fmla="*/ 0 w 168"/>
                <a:gd name="T23" fmla="*/ 2 h 141"/>
                <a:gd name="T24" fmla="*/ 34 w 168"/>
                <a:gd name="T25" fmla="*/ 2 h 141"/>
                <a:gd name="T26" fmla="*/ 34 w 168"/>
                <a:gd name="T27" fmla="*/ 26 h 141"/>
                <a:gd name="T28" fmla="*/ 34 w 168"/>
                <a:gd name="T29" fmla="*/ 26 h 141"/>
                <a:gd name="T30" fmla="*/ 69 w 168"/>
                <a:gd name="T31" fmla="*/ 0 h 141"/>
                <a:gd name="T32" fmla="*/ 100 w 168"/>
                <a:gd name="T33" fmla="*/ 24 h 141"/>
                <a:gd name="T34" fmla="*/ 132 w 168"/>
                <a:gd name="T35" fmla="*/ 0 h 141"/>
                <a:gd name="T36" fmla="*/ 167 w 168"/>
                <a:gd name="T37" fmla="*/ 50 h 141"/>
                <a:gd name="T38" fmla="*/ 167 w 168"/>
                <a:gd name="T39" fmla="*/ 140 h 141"/>
                <a:gd name="T40" fmla="*/ 132 w 168"/>
                <a:gd name="T41" fmla="*/ 140 h 141"/>
                <a:gd name="T42" fmla="*/ 132 w 168"/>
                <a:gd name="T43" fmla="*/ 55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8" h="141">
                  <a:moveTo>
                    <a:pt x="132" y="55"/>
                  </a:moveTo>
                  <a:cubicBezTo>
                    <a:pt x="132" y="40"/>
                    <a:pt x="127" y="34"/>
                    <a:pt x="119" y="34"/>
                  </a:cubicBezTo>
                  <a:cubicBezTo>
                    <a:pt x="108" y="34"/>
                    <a:pt x="103" y="42"/>
                    <a:pt x="103" y="53"/>
                  </a:cubicBezTo>
                  <a:lnTo>
                    <a:pt x="103" y="140"/>
                  </a:lnTo>
                  <a:lnTo>
                    <a:pt x="66" y="140"/>
                  </a:lnTo>
                  <a:lnTo>
                    <a:pt x="66" y="55"/>
                  </a:lnTo>
                  <a:cubicBezTo>
                    <a:pt x="66" y="37"/>
                    <a:pt x="58" y="34"/>
                    <a:pt x="53" y="34"/>
                  </a:cubicBezTo>
                  <a:cubicBezTo>
                    <a:pt x="39" y="34"/>
                    <a:pt x="37" y="47"/>
                    <a:pt x="37" y="63"/>
                  </a:cubicBezTo>
                  <a:lnTo>
                    <a:pt x="37" y="140"/>
                  </a:lnTo>
                  <a:lnTo>
                    <a:pt x="0" y="140"/>
                  </a:lnTo>
                  <a:lnTo>
                    <a:pt x="0" y="32"/>
                  </a:lnTo>
                  <a:cubicBezTo>
                    <a:pt x="0" y="18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8"/>
                    <a:pt x="34" y="16"/>
                    <a:pt x="34" y="26"/>
                  </a:cubicBezTo>
                  <a:lnTo>
                    <a:pt x="34" y="26"/>
                  </a:lnTo>
                  <a:cubicBezTo>
                    <a:pt x="39" y="10"/>
                    <a:pt x="51" y="0"/>
                    <a:pt x="69" y="0"/>
                  </a:cubicBezTo>
                  <a:cubicBezTo>
                    <a:pt x="88" y="0"/>
                    <a:pt x="95" y="10"/>
                    <a:pt x="100" y="24"/>
                  </a:cubicBezTo>
                  <a:cubicBezTo>
                    <a:pt x="106" y="10"/>
                    <a:pt x="114" y="0"/>
                    <a:pt x="132" y="0"/>
                  </a:cubicBezTo>
                  <a:cubicBezTo>
                    <a:pt x="159" y="0"/>
                    <a:pt x="167" y="21"/>
                    <a:pt x="167" y="50"/>
                  </a:cubicBezTo>
                  <a:lnTo>
                    <a:pt x="167" y="140"/>
                  </a:lnTo>
                  <a:lnTo>
                    <a:pt x="132" y="140"/>
                  </a:lnTo>
                  <a:lnTo>
                    <a:pt x="132" y="5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3">
              <a:extLst>
                <a:ext uri="{FF2B5EF4-FFF2-40B4-BE49-F238E27FC236}">
                  <a16:creationId xmlns:a16="http://schemas.microsoft.com/office/drawing/2014/main" id="{0E7B079E-250E-8C4E-BB56-52AC78B934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4775" y="2351088"/>
              <a:ext cx="38100" cy="52387"/>
            </a:xfrm>
            <a:custGeom>
              <a:avLst/>
              <a:gdLst>
                <a:gd name="T0" fmla="*/ 106 w 107"/>
                <a:gd name="T1" fmla="*/ 82 h 144"/>
                <a:gd name="T2" fmla="*/ 35 w 107"/>
                <a:gd name="T3" fmla="*/ 82 h 144"/>
                <a:gd name="T4" fmla="*/ 64 w 107"/>
                <a:gd name="T5" fmla="*/ 114 h 144"/>
                <a:gd name="T6" fmla="*/ 98 w 107"/>
                <a:gd name="T7" fmla="*/ 103 h 144"/>
                <a:gd name="T8" fmla="*/ 98 w 107"/>
                <a:gd name="T9" fmla="*/ 135 h 144"/>
                <a:gd name="T10" fmla="*/ 61 w 107"/>
                <a:gd name="T11" fmla="*/ 143 h 144"/>
                <a:gd name="T12" fmla="*/ 0 w 107"/>
                <a:gd name="T13" fmla="*/ 71 h 144"/>
                <a:gd name="T14" fmla="*/ 53 w 107"/>
                <a:gd name="T15" fmla="*/ 0 h 144"/>
                <a:gd name="T16" fmla="*/ 106 w 107"/>
                <a:gd name="T17" fmla="*/ 71 h 144"/>
                <a:gd name="T18" fmla="*/ 106 w 107"/>
                <a:gd name="T19" fmla="*/ 82 h 144"/>
                <a:gd name="T20" fmla="*/ 75 w 107"/>
                <a:gd name="T21" fmla="*/ 61 h 144"/>
                <a:gd name="T22" fmla="*/ 56 w 107"/>
                <a:gd name="T23" fmla="*/ 26 h 144"/>
                <a:gd name="T24" fmla="*/ 37 w 107"/>
                <a:gd name="T25" fmla="*/ 61 h 144"/>
                <a:gd name="T26" fmla="*/ 75 w 107"/>
                <a:gd name="T27" fmla="*/ 6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7" h="144">
                  <a:moveTo>
                    <a:pt x="106" y="82"/>
                  </a:moveTo>
                  <a:lnTo>
                    <a:pt x="35" y="82"/>
                  </a:lnTo>
                  <a:cubicBezTo>
                    <a:pt x="35" y="98"/>
                    <a:pt x="43" y="114"/>
                    <a:pt x="64" y="114"/>
                  </a:cubicBezTo>
                  <a:cubicBezTo>
                    <a:pt x="77" y="114"/>
                    <a:pt x="88" y="108"/>
                    <a:pt x="98" y="103"/>
                  </a:cubicBezTo>
                  <a:lnTo>
                    <a:pt x="98" y="135"/>
                  </a:lnTo>
                  <a:cubicBezTo>
                    <a:pt x="88" y="140"/>
                    <a:pt x="72" y="143"/>
                    <a:pt x="61" y="143"/>
                  </a:cubicBezTo>
                  <a:cubicBezTo>
                    <a:pt x="19" y="143"/>
                    <a:pt x="0" y="114"/>
                    <a:pt x="0" y="71"/>
                  </a:cubicBezTo>
                  <a:cubicBezTo>
                    <a:pt x="0" y="34"/>
                    <a:pt x="19" y="0"/>
                    <a:pt x="53" y="0"/>
                  </a:cubicBezTo>
                  <a:cubicBezTo>
                    <a:pt x="64" y="0"/>
                    <a:pt x="106" y="0"/>
                    <a:pt x="106" y="71"/>
                  </a:cubicBezTo>
                  <a:lnTo>
                    <a:pt x="106" y="82"/>
                  </a:lnTo>
                  <a:close/>
                  <a:moveTo>
                    <a:pt x="75" y="61"/>
                  </a:moveTo>
                  <a:cubicBezTo>
                    <a:pt x="75" y="42"/>
                    <a:pt x="72" y="26"/>
                    <a:pt x="56" y="26"/>
                  </a:cubicBezTo>
                  <a:cubicBezTo>
                    <a:pt x="37" y="26"/>
                    <a:pt x="37" y="53"/>
                    <a:pt x="37" y="61"/>
                  </a:cubicBezTo>
                  <a:lnTo>
                    <a:pt x="75" y="6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4">
              <a:extLst>
                <a:ext uri="{FF2B5EF4-FFF2-40B4-BE49-F238E27FC236}">
                  <a16:creationId xmlns:a16="http://schemas.microsoft.com/office/drawing/2014/main" id="{0A30A9B4-7A43-434A-9C34-E52DAD88C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351088"/>
              <a:ext cx="26988" cy="50800"/>
            </a:xfrm>
            <a:custGeom>
              <a:avLst/>
              <a:gdLst>
                <a:gd name="T0" fmla="*/ 0 w 76"/>
                <a:gd name="T1" fmla="*/ 32 h 141"/>
                <a:gd name="T2" fmla="*/ 0 w 76"/>
                <a:gd name="T3" fmla="*/ 2 h 141"/>
                <a:gd name="T4" fmla="*/ 35 w 76"/>
                <a:gd name="T5" fmla="*/ 2 h 141"/>
                <a:gd name="T6" fmla="*/ 35 w 76"/>
                <a:gd name="T7" fmla="*/ 26 h 141"/>
                <a:gd name="T8" fmla="*/ 35 w 76"/>
                <a:gd name="T9" fmla="*/ 26 h 141"/>
                <a:gd name="T10" fmla="*/ 69 w 76"/>
                <a:gd name="T11" fmla="*/ 0 h 141"/>
                <a:gd name="T12" fmla="*/ 75 w 76"/>
                <a:gd name="T13" fmla="*/ 0 h 141"/>
                <a:gd name="T14" fmla="*/ 75 w 76"/>
                <a:gd name="T15" fmla="*/ 40 h 141"/>
                <a:gd name="T16" fmla="*/ 61 w 76"/>
                <a:gd name="T17" fmla="*/ 37 h 141"/>
                <a:gd name="T18" fmla="*/ 38 w 76"/>
                <a:gd name="T19" fmla="*/ 79 h 141"/>
                <a:gd name="T20" fmla="*/ 38 w 76"/>
                <a:gd name="T21" fmla="*/ 140 h 141"/>
                <a:gd name="T22" fmla="*/ 0 w 76"/>
                <a:gd name="T23" fmla="*/ 140 h 141"/>
                <a:gd name="T24" fmla="*/ 0 w 76"/>
                <a:gd name="T25" fmla="*/ 3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6" h="141">
                  <a:moveTo>
                    <a:pt x="0" y="32"/>
                  </a:moveTo>
                  <a:cubicBezTo>
                    <a:pt x="0" y="18"/>
                    <a:pt x="0" y="10"/>
                    <a:pt x="0" y="2"/>
                  </a:cubicBezTo>
                  <a:lnTo>
                    <a:pt x="35" y="2"/>
                  </a:lnTo>
                  <a:cubicBezTo>
                    <a:pt x="35" y="10"/>
                    <a:pt x="35" y="18"/>
                    <a:pt x="35" y="26"/>
                  </a:cubicBezTo>
                  <a:lnTo>
                    <a:pt x="35" y="26"/>
                  </a:lnTo>
                  <a:cubicBezTo>
                    <a:pt x="43" y="10"/>
                    <a:pt x="48" y="0"/>
                    <a:pt x="69" y="0"/>
                  </a:cubicBezTo>
                  <a:lnTo>
                    <a:pt x="75" y="0"/>
                  </a:lnTo>
                  <a:lnTo>
                    <a:pt x="75" y="40"/>
                  </a:lnTo>
                  <a:cubicBezTo>
                    <a:pt x="72" y="40"/>
                    <a:pt x="67" y="37"/>
                    <a:pt x="61" y="37"/>
                  </a:cubicBezTo>
                  <a:cubicBezTo>
                    <a:pt x="40" y="37"/>
                    <a:pt x="38" y="58"/>
                    <a:pt x="38" y="79"/>
                  </a:cubicBezTo>
                  <a:lnTo>
                    <a:pt x="38" y="140"/>
                  </a:lnTo>
                  <a:lnTo>
                    <a:pt x="0" y="140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A9C34143-5E87-304B-89A6-9FFD5B2CC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2563" y="2330450"/>
              <a:ext cx="14287" cy="71438"/>
            </a:xfrm>
            <a:custGeom>
              <a:avLst/>
              <a:gdLst>
                <a:gd name="T0" fmla="*/ 0 w 38"/>
                <a:gd name="T1" fmla="*/ 0 h 199"/>
                <a:gd name="T2" fmla="*/ 37 w 38"/>
                <a:gd name="T3" fmla="*/ 0 h 199"/>
                <a:gd name="T4" fmla="*/ 37 w 38"/>
                <a:gd name="T5" fmla="*/ 37 h 199"/>
                <a:gd name="T6" fmla="*/ 0 w 38"/>
                <a:gd name="T7" fmla="*/ 37 h 199"/>
                <a:gd name="T8" fmla="*/ 0 w 38"/>
                <a:gd name="T9" fmla="*/ 0 h 199"/>
                <a:gd name="T10" fmla="*/ 0 w 38"/>
                <a:gd name="T11" fmla="*/ 60 h 199"/>
                <a:gd name="T12" fmla="*/ 37 w 38"/>
                <a:gd name="T13" fmla="*/ 60 h 199"/>
                <a:gd name="T14" fmla="*/ 37 w 38"/>
                <a:gd name="T15" fmla="*/ 198 h 199"/>
                <a:gd name="T16" fmla="*/ 0 w 38"/>
                <a:gd name="T17" fmla="*/ 198 h 199"/>
                <a:gd name="T18" fmla="*/ 0 w 38"/>
                <a:gd name="T19" fmla="*/ 6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9">
                  <a:moveTo>
                    <a:pt x="0" y="0"/>
                  </a:moveTo>
                  <a:lnTo>
                    <a:pt x="37" y="0"/>
                  </a:lnTo>
                  <a:lnTo>
                    <a:pt x="37" y="37"/>
                  </a:lnTo>
                  <a:lnTo>
                    <a:pt x="0" y="37"/>
                  </a:lnTo>
                  <a:lnTo>
                    <a:pt x="0" y="0"/>
                  </a:lnTo>
                  <a:close/>
                  <a:moveTo>
                    <a:pt x="0" y="60"/>
                  </a:moveTo>
                  <a:lnTo>
                    <a:pt x="37" y="60"/>
                  </a:lnTo>
                  <a:lnTo>
                    <a:pt x="37" y="198"/>
                  </a:lnTo>
                  <a:lnTo>
                    <a:pt x="0" y="198"/>
                  </a:lnTo>
                  <a:lnTo>
                    <a:pt x="0" y="6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6">
              <a:extLst>
                <a:ext uri="{FF2B5EF4-FFF2-40B4-BE49-F238E27FC236}">
                  <a16:creationId xmlns:a16="http://schemas.microsoft.com/office/drawing/2014/main" id="{9F51ABCF-FF22-C043-88B1-A360D00937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4788" y="2351088"/>
              <a:ext cx="31750" cy="52387"/>
            </a:xfrm>
            <a:custGeom>
              <a:avLst/>
              <a:gdLst>
                <a:gd name="T0" fmla="*/ 88 w 89"/>
                <a:gd name="T1" fmla="*/ 137 h 144"/>
                <a:gd name="T2" fmla="*/ 56 w 89"/>
                <a:gd name="T3" fmla="*/ 143 h 144"/>
                <a:gd name="T4" fmla="*/ 0 w 89"/>
                <a:gd name="T5" fmla="*/ 74 h 144"/>
                <a:gd name="T6" fmla="*/ 59 w 89"/>
                <a:gd name="T7" fmla="*/ 0 h 144"/>
                <a:gd name="T8" fmla="*/ 88 w 89"/>
                <a:gd name="T9" fmla="*/ 8 h 144"/>
                <a:gd name="T10" fmla="*/ 85 w 89"/>
                <a:gd name="T11" fmla="*/ 40 h 144"/>
                <a:gd name="T12" fmla="*/ 64 w 89"/>
                <a:gd name="T13" fmla="*/ 34 h 144"/>
                <a:gd name="T14" fmla="*/ 37 w 89"/>
                <a:gd name="T15" fmla="*/ 74 h 144"/>
                <a:gd name="T16" fmla="*/ 67 w 89"/>
                <a:gd name="T17" fmla="*/ 114 h 144"/>
                <a:gd name="T18" fmla="*/ 88 w 89"/>
                <a:gd name="T19" fmla="*/ 108 h 144"/>
                <a:gd name="T20" fmla="*/ 88 w 89"/>
                <a:gd name="T21" fmla="*/ 1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44">
                  <a:moveTo>
                    <a:pt x="88" y="137"/>
                  </a:moveTo>
                  <a:cubicBezTo>
                    <a:pt x="77" y="140"/>
                    <a:pt x="67" y="143"/>
                    <a:pt x="56" y="143"/>
                  </a:cubicBezTo>
                  <a:cubicBezTo>
                    <a:pt x="8" y="143"/>
                    <a:pt x="0" y="98"/>
                    <a:pt x="0" y="74"/>
                  </a:cubicBezTo>
                  <a:cubicBezTo>
                    <a:pt x="0" y="32"/>
                    <a:pt x="22" y="0"/>
                    <a:pt x="59" y="0"/>
                  </a:cubicBezTo>
                  <a:cubicBezTo>
                    <a:pt x="72" y="0"/>
                    <a:pt x="77" y="2"/>
                    <a:pt x="88" y="8"/>
                  </a:cubicBezTo>
                  <a:lnTo>
                    <a:pt x="85" y="40"/>
                  </a:lnTo>
                  <a:cubicBezTo>
                    <a:pt x="77" y="37"/>
                    <a:pt x="72" y="34"/>
                    <a:pt x="64" y="34"/>
                  </a:cubicBezTo>
                  <a:cubicBezTo>
                    <a:pt x="37" y="34"/>
                    <a:pt x="37" y="69"/>
                    <a:pt x="37" y="74"/>
                  </a:cubicBezTo>
                  <a:cubicBezTo>
                    <a:pt x="37" y="103"/>
                    <a:pt x="53" y="114"/>
                    <a:pt x="67" y="114"/>
                  </a:cubicBezTo>
                  <a:cubicBezTo>
                    <a:pt x="75" y="114"/>
                    <a:pt x="80" y="111"/>
                    <a:pt x="88" y="108"/>
                  </a:cubicBezTo>
                  <a:lnTo>
                    <a:pt x="88" y="1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7">
              <a:extLst>
                <a:ext uri="{FF2B5EF4-FFF2-40B4-BE49-F238E27FC236}">
                  <a16:creationId xmlns:a16="http://schemas.microsoft.com/office/drawing/2014/main" id="{47EF9867-5212-1C49-9F8B-3B80D0EDB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91300" y="2352675"/>
              <a:ext cx="38100" cy="52388"/>
            </a:xfrm>
            <a:custGeom>
              <a:avLst/>
              <a:gdLst>
                <a:gd name="T0" fmla="*/ 10 w 104"/>
                <a:gd name="T1" fmla="*/ 8 h 144"/>
                <a:gd name="T2" fmla="*/ 50 w 104"/>
                <a:gd name="T3" fmla="*/ 0 h 144"/>
                <a:gd name="T4" fmla="*/ 103 w 104"/>
                <a:gd name="T5" fmla="*/ 51 h 144"/>
                <a:gd name="T6" fmla="*/ 103 w 104"/>
                <a:gd name="T7" fmla="*/ 101 h 144"/>
                <a:gd name="T8" fmla="*/ 103 w 104"/>
                <a:gd name="T9" fmla="*/ 141 h 144"/>
                <a:gd name="T10" fmla="*/ 69 w 104"/>
                <a:gd name="T11" fmla="*/ 141 h 144"/>
                <a:gd name="T12" fmla="*/ 69 w 104"/>
                <a:gd name="T13" fmla="*/ 122 h 144"/>
                <a:gd name="T14" fmla="*/ 37 w 104"/>
                <a:gd name="T15" fmla="*/ 143 h 144"/>
                <a:gd name="T16" fmla="*/ 0 w 104"/>
                <a:gd name="T17" fmla="*/ 101 h 144"/>
                <a:gd name="T18" fmla="*/ 58 w 104"/>
                <a:gd name="T19" fmla="*/ 53 h 144"/>
                <a:gd name="T20" fmla="*/ 69 w 104"/>
                <a:gd name="T21" fmla="*/ 53 h 144"/>
                <a:gd name="T22" fmla="*/ 47 w 104"/>
                <a:gd name="T23" fmla="*/ 27 h 144"/>
                <a:gd name="T24" fmla="*/ 13 w 104"/>
                <a:gd name="T25" fmla="*/ 40 h 144"/>
                <a:gd name="T26" fmla="*/ 10 w 104"/>
                <a:gd name="T27" fmla="*/ 8 h 144"/>
                <a:gd name="T28" fmla="*/ 31 w 104"/>
                <a:gd name="T29" fmla="*/ 96 h 144"/>
                <a:gd name="T30" fmla="*/ 47 w 104"/>
                <a:gd name="T31" fmla="*/ 114 h 144"/>
                <a:gd name="T32" fmla="*/ 69 w 104"/>
                <a:gd name="T33" fmla="*/ 80 h 144"/>
                <a:gd name="T34" fmla="*/ 69 w 104"/>
                <a:gd name="T35" fmla="*/ 72 h 144"/>
                <a:gd name="T36" fmla="*/ 31 w 104"/>
                <a:gd name="T37" fmla="*/ 9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144">
                  <a:moveTo>
                    <a:pt x="10" y="8"/>
                  </a:moveTo>
                  <a:cubicBezTo>
                    <a:pt x="21" y="6"/>
                    <a:pt x="37" y="0"/>
                    <a:pt x="50" y="0"/>
                  </a:cubicBezTo>
                  <a:cubicBezTo>
                    <a:pt x="92" y="0"/>
                    <a:pt x="103" y="22"/>
                    <a:pt x="103" y="51"/>
                  </a:cubicBezTo>
                  <a:lnTo>
                    <a:pt x="103" y="101"/>
                  </a:lnTo>
                  <a:lnTo>
                    <a:pt x="103" y="141"/>
                  </a:lnTo>
                  <a:lnTo>
                    <a:pt x="69" y="141"/>
                  </a:lnTo>
                  <a:lnTo>
                    <a:pt x="69" y="122"/>
                  </a:lnTo>
                  <a:cubicBezTo>
                    <a:pt x="66" y="130"/>
                    <a:pt x="53" y="143"/>
                    <a:pt x="37" y="143"/>
                  </a:cubicBezTo>
                  <a:cubicBezTo>
                    <a:pt x="16" y="143"/>
                    <a:pt x="0" y="128"/>
                    <a:pt x="0" y="101"/>
                  </a:cubicBezTo>
                  <a:cubicBezTo>
                    <a:pt x="0" y="56"/>
                    <a:pt x="47" y="53"/>
                    <a:pt x="58" y="53"/>
                  </a:cubicBezTo>
                  <a:lnTo>
                    <a:pt x="69" y="53"/>
                  </a:lnTo>
                  <a:cubicBezTo>
                    <a:pt x="69" y="27"/>
                    <a:pt x="53" y="27"/>
                    <a:pt x="47" y="27"/>
                  </a:cubicBezTo>
                  <a:cubicBezTo>
                    <a:pt x="39" y="27"/>
                    <a:pt x="29" y="30"/>
                    <a:pt x="13" y="40"/>
                  </a:cubicBezTo>
                  <a:lnTo>
                    <a:pt x="10" y="8"/>
                  </a:lnTo>
                  <a:close/>
                  <a:moveTo>
                    <a:pt x="31" y="96"/>
                  </a:moveTo>
                  <a:cubicBezTo>
                    <a:pt x="31" y="114"/>
                    <a:pt x="45" y="114"/>
                    <a:pt x="47" y="114"/>
                  </a:cubicBezTo>
                  <a:cubicBezTo>
                    <a:pt x="50" y="114"/>
                    <a:pt x="69" y="114"/>
                    <a:pt x="69" y="80"/>
                  </a:cubicBezTo>
                  <a:lnTo>
                    <a:pt x="69" y="72"/>
                  </a:lnTo>
                  <a:cubicBezTo>
                    <a:pt x="55" y="72"/>
                    <a:pt x="31" y="72"/>
                    <a:pt x="31" y="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D96CD556-E9DD-E047-A50B-9CAB90F35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4163" y="2351088"/>
              <a:ext cx="31750" cy="52387"/>
            </a:xfrm>
            <a:custGeom>
              <a:avLst/>
              <a:gdLst>
                <a:gd name="T0" fmla="*/ 79 w 86"/>
                <a:gd name="T1" fmla="*/ 37 h 144"/>
                <a:gd name="T2" fmla="*/ 50 w 86"/>
                <a:gd name="T3" fmla="*/ 29 h 144"/>
                <a:gd name="T4" fmla="*/ 37 w 86"/>
                <a:gd name="T5" fmla="*/ 40 h 144"/>
                <a:gd name="T6" fmla="*/ 61 w 86"/>
                <a:gd name="T7" fmla="*/ 61 h 144"/>
                <a:gd name="T8" fmla="*/ 85 w 86"/>
                <a:gd name="T9" fmla="*/ 100 h 144"/>
                <a:gd name="T10" fmla="*/ 40 w 86"/>
                <a:gd name="T11" fmla="*/ 143 h 144"/>
                <a:gd name="T12" fmla="*/ 0 w 86"/>
                <a:gd name="T13" fmla="*/ 135 h 144"/>
                <a:gd name="T14" fmla="*/ 0 w 86"/>
                <a:gd name="T15" fmla="*/ 103 h 144"/>
                <a:gd name="T16" fmla="*/ 29 w 86"/>
                <a:gd name="T17" fmla="*/ 114 h 144"/>
                <a:gd name="T18" fmla="*/ 47 w 86"/>
                <a:gd name="T19" fmla="*/ 100 h 144"/>
                <a:gd name="T20" fmla="*/ 24 w 86"/>
                <a:gd name="T21" fmla="*/ 85 h 144"/>
                <a:gd name="T22" fmla="*/ 0 w 86"/>
                <a:gd name="T23" fmla="*/ 42 h 144"/>
                <a:gd name="T24" fmla="*/ 45 w 86"/>
                <a:gd name="T25" fmla="*/ 0 h 144"/>
                <a:gd name="T26" fmla="*/ 79 w 86"/>
                <a:gd name="T27" fmla="*/ 5 h 144"/>
                <a:gd name="T28" fmla="*/ 79 w 86"/>
                <a:gd name="T29" fmla="*/ 3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44">
                  <a:moveTo>
                    <a:pt x="79" y="37"/>
                  </a:moveTo>
                  <a:cubicBezTo>
                    <a:pt x="69" y="32"/>
                    <a:pt x="61" y="29"/>
                    <a:pt x="50" y="29"/>
                  </a:cubicBezTo>
                  <a:cubicBezTo>
                    <a:pt x="40" y="29"/>
                    <a:pt x="37" y="34"/>
                    <a:pt x="37" y="40"/>
                  </a:cubicBezTo>
                  <a:cubicBezTo>
                    <a:pt x="37" y="47"/>
                    <a:pt x="42" y="50"/>
                    <a:pt x="61" y="61"/>
                  </a:cubicBezTo>
                  <a:cubicBezTo>
                    <a:pt x="74" y="66"/>
                    <a:pt x="85" y="74"/>
                    <a:pt x="85" y="100"/>
                  </a:cubicBezTo>
                  <a:cubicBezTo>
                    <a:pt x="85" y="132"/>
                    <a:pt x="63" y="143"/>
                    <a:pt x="40" y="143"/>
                  </a:cubicBezTo>
                  <a:cubicBezTo>
                    <a:pt x="29" y="143"/>
                    <a:pt x="13" y="140"/>
                    <a:pt x="0" y="135"/>
                  </a:cubicBezTo>
                  <a:lnTo>
                    <a:pt x="0" y="103"/>
                  </a:lnTo>
                  <a:cubicBezTo>
                    <a:pt x="8" y="108"/>
                    <a:pt x="18" y="114"/>
                    <a:pt x="29" y="114"/>
                  </a:cubicBezTo>
                  <a:cubicBezTo>
                    <a:pt x="45" y="114"/>
                    <a:pt x="47" y="105"/>
                    <a:pt x="47" y="100"/>
                  </a:cubicBezTo>
                  <a:cubicBezTo>
                    <a:pt x="47" y="94"/>
                    <a:pt x="37" y="92"/>
                    <a:pt x="24" y="85"/>
                  </a:cubicBezTo>
                  <a:cubicBezTo>
                    <a:pt x="10" y="79"/>
                    <a:pt x="0" y="66"/>
                    <a:pt x="0" y="42"/>
                  </a:cubicBezTo>
                  <a:cubicBezTo>
                    <a:pt x="0" y="26"/>
                    <a:pt x="8" y="0"/>
                    <a:pt x="45" y="0"/>
                  </a:cubicBezTo>
                  <a:cubicBezTo>
                    <a:pt x="61" y="0"/>
                    <a:pt x="71" y="2"/>
                    <a:pt x="79" y="5"/>
                  </a:cubicBezTo>
                  <a:lnTo>
                    <a:pt x="79" y="3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9">
              <a:extLst>
                <a:ext uri="{FF2B5EF4-FFF2-40B4-BE49-F238E27FC236}">
                  <a16:creationId xmlns:a16="http://schemas.microsoft.com/office/drawing/2014/main" id="{D1B7A54E-C4E6-1C43-A653-F8F927CBA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298700"/>
              <a:ext cx="612775" cy="7938"/>
            </a:xfrm>
            <a:custGeom>
              <a:avLst/>
              <a:gdLst>
                <a:gd name="T0" fmla="*/ 851 w 1703"/>
                <a:gd name="T1" fmla="*/ 19 h 20"/>
                <a:gd name="T2" fmla="*/ 0 w 1703"/>
                <a:gd name="T3" fmla="*/ 19 h 20"/>
                <a:gd name="T4" fmla="*/ 0 w 1703"/>
                <a:gd name="T5" fmla="*/ 0 h 20"/>
                <a:gd name="T6" fmla="*/ 1702 w 1703"/>
                <a:gd name="T7" fmla="*/ 0 h 20"/>
                <a:gd name="T8" fmla="*/ 1702 w 1703"/>
                <a:gd name="T9" fmla="*/ 19 h 20"/>
                <a:gd name="T10" fmla="*/ 851 w 1703"/>
                <a:gd name="T1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3" h="20">
                  <a:moveTo>
                    <a:pt x="851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1702" y="0"/>
                  </a:lnTo>
                  <a:lnTo>
                    <a:pt x="1702" y="19"/>
                  </a:lnTo>
                  <a:lnTo>
                    <a:pt x="851" y="1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10">
              <a:extLst>
                <a:ext uri="{FF2B5EF4-FFF2-40B4-BE49-F238E27FC236}">
                  <a16:creationId xmlns:a16="http://schemas.microsoft.com/office/drawing/2014/main" id="{BBCB4CAF-C5A2-3A47-B64F-5C106D21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7888" y="2371725"/>
              <a:ext cx="17462" cy="31750"/>
            </a:xfrm>
            <a:custGeom>
              <a:avLst/>
              <a:gdLst>
                <a:gd name="T0" fmla="*/ 3 w 49"/>
                <a:gd name="T1" fmla="*/ 0 h 89"/>
                <a:gd name="T2" fmla="*/ 24 w 49"/>
                <a:gd name="T3" fmla="*/ 0 h 89"/>
                <a:gd name="T4" fmla="*/ 45 w 49"/>
                <a:gd name="T5" fmla="*/ 22 h 89"/>
                <a:gd name="T6" fmla="*/ 32 w 49"/>
                <a:gd name="T7" fmla="*/ 43 h 89"/>
                <a:gd name="T8" fmla="*/ 32 w 49"/>
                <a:gd name="T9" fmla="*/ 43 h 89"/>
                <a:gd name="T10" fmla="*/ 40 w 49"/>
                <a:gd name="T11" fmla="*/ 53 h 89"/>
                <a:gd name="T12" fmla="*/ 48 w 49"/>
                <a:gd name="T13" fmla="*/ 85 h 89"/>
                <a:gd name="T14" fmla="*/ 35 w 49"/>
                <a:gd name="T15" fmla="*/ 85 h 89"/>
                <a:gd name="T16" fmla="*/ 27 w 49"/>
                <a:gd name="T17" fmla="*/ 59 h 89"/>
                <a:gd name="T18" fmla="*/ 16 w 49"/>
                <a:gd name="T19" fmla="*/ 51 h 89"/>
                <a:gd name="T20" fmla="*/ 14 w 49"/>
                <a:gd name="T21" fmla="*/ 51 h 89"/>
                <a:gd name="T22" fmla="*/ 14 w 49"/>
                <a:gd name="T23" fmla="*/ 88 h 89"/>
                <a:gd name="T24" fmla="*/ 0 w 49"/>
                <a:gd name="T25" fmla="*/ 88 h 89"/>
                <a:gd name="T26" fmla="*/ 3 w 49"/>
                <a:gd name="T27" fmla="*/ 0 h 89"/>
                <a:gd name="T28" fmla="*/ 22 w 49"/>
                <a:gd name="T29" fmla="*/ 37 h 89"/>
                <a:gd name="T30" fmla="*/ 32 w 49"/>
                <a:gd name="T31" fmla="*/ 24 h 89"/>
                <a:gd name="T32" fmla="*/ 22 w 49"/>
                <a:gd name="T33" fmla="*/ 11 h 89"/>
                <a:gd name="T34" fmla="*/ 16 w 49"/>
                <a:gd name="T35" fmla="*/ 11 h 89"/>
                <a:gd name="T36" fmla="*/ 16 w 49"/>
                <a:gd name="T37" fmla="*/ 35 h 89"/>
                <a:gd name="T38" fmla="*/ 22 w 49"/>
                <a:gd name="T39" fmla="*/ 35 h 89"/>
                <a:gd name="T40" fmla="*/ 22 w 49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9" h="89">
                  <a:moveTo>
                    <a:pt x="3" y="0"/>
                  </a:moveTo>
                  <a:lnTo>
                    <a:pt x="24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40" y="40"/>
                    <a:pt x="32" y="43"/>
                  </a:cubicBezTo>
                  <a:lnTo>
                    <a:pt x="32" y="43"/>
                  </a:lnTo>
                  <a:cubicBezTo>
                    <a:pt x="35" y="43"/>
                    <a:pt x="37" y="45"/>
                    <a:pt x="40" y="53"/>
                  </a:cubicBezTo>
                  <a:lnTo>
                    <a:pt x="48" y="85"/>
                  </a:lnTo>
                  <a:lnTo>
                    <a:pt x="35" y="85"/>
                  </a:lnTo>
                  <a:lnTo>
                    <a:pt x="27" y="59"/>
                  </a:lnTo>
                  <a:cubicBezTo>
                    <a:pt x="24" y="51"/>
                    <a:pt x="22" y="51"/>
                    <a:pt x="16" y="51"/>
                  </a:cubicBezTo>
                  <a:lnTo>
                    <a:pt x="14" y="51"/>
                  </a:lnTo>
                  <a:lnTo>
                    <a:pt x="14" y="88"/>
                  </a:lnTo>
                  <a:lnTo>
                    <a:pt x="0" y="88"/>
                  </a:lnTo>
                  <a:lnTo>
                    <a:pt x="3" y="0"/>
                  </a:lnTo>
                  <a:close/>
                  <a:moveTo>
                    <a:pt x="22" y="37"/>
                  </a:moveTo>
                  <a:cubicBezTo>
                    <a:pt x="30" y="37"/>
                    <a:pt x="32" y="32"/>
                    <a:pt x="32" y="24"/>
                  </a:cubicBezTo>
                  <a:cubicBezTo>
                    <a:pt x="32" y="14"/>
                    <a:pt x="27" y="11"/>
                    <a:pt x="22" y="11"/>
                  </a:cubicBezTo>
                  <a:lnTo>
                    <a:pt x="16" y="11"/>
                  </a:lnTo>
                  <a:lnTo>
                    <a:pt x="16" y="35"/>
                  </a:lnTo>
                  <a:lnTo>
                    <a:pt x="22" y="35"/>
                  </a:lnTo>
                  <a:lnTo>
                    <a:pt x="22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11">
              <a:extLst>
                <a:ext uri="{FF2B5EF4-FFF2-40B4-BE49-F238E27FC236}">
                  <a16:creationId xmlns:a16="http://schemas.microsoft.com/office/drawing/2014/main" id="{DC572129-33CB-C54A-9673-D0B7296E4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6938" y="2371725"/>
              <a:ext cx="14287" cy="31750"/>
            </a:xfrm>
            <a:custGeom>
              <a:avLst/>
              <a:gdLst>
                <a:gd name="T0" fmla="*/ 0 w 38"/>
                <a:gd name="T1" fmla="*/ 0 h 86"/>
                <a:gd name="T2" fmla="*/ 35 w 38"/>
                <a:gd name="T3" fmla="*/ 0 h 86"/>
                <a:gd name="T4" fmla="*/ 35 w 38"/>
                <a:gd name="T5" fmla="*/ 14 h 86"/>
                <a:gd name="T6" fmla="*/ 14 w 38"/>
                <a:gd name="T7" fmla="*/ 14 h 86"/>
                <a:gd name="T8" fmla="*/ 14 w 38"/>
                <a:gd name="T9" fmla="*/ 35 h 86"/>
                <a:gd name="T10" fmla="*/ 35 w 38"/>
                <a:gd name="T11" fmla="*/ 35 h 86"/>
                <a:gd name="T12" fmla="*/ 35 w 38"/>
                <a:gd name="T13" fmla="*/ 48 h 86"/>
                <a:gd name="T14" fmla="*/ 14 w 38"/>
                <a:gd name="T15" fmla="*/ 48 h 86"/>
                <a:gd name="T16" fmla="*/ 14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4" y="14"/>
                  </a:lnTo>
                  <a:lnTo>
                    <a:pt x="14" y="35"/>
                  </a:lnTo>
                  <a:lnTo>
                    <a:pt x="35" y="35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12">
              <a:extLst>
                <a:ext uri="{FF2B5EF4-FFF2-40B4-BE49-F238E27FC236}">
                  <a16:creationId xmlns:a16="http://schemas.microsoft.com/office/drawing/2014/main" id="{144B394F-B480-FA4A-BB4E-B951B78B1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1225" y="2373313"/>
              <a:ext cx="19050" cy="31750"/>
            </a:xfrm>
            <a:custGeom>
              <a:avLst/>
              <a:gdLst>
                <a:gd name="T0" fmla="*/ 32 w 54"/>
                <a:gd name="T1" fmla="*/ 34 h 86"/>
                <a:gd name="T2" fmla="*/ 53 w 54"/>
                <a:gd name="T3" fmla="*/ 34 h 86"/>
                <a:gd name="T4" fmla="*/ 53 w 54"/>
                <a:gd name="T5" fmla="*/ 79 h 86"/>
                <a:gd name="T6" fmla="*/ 35 w 54"/>
                <a:gd name="T7" fmla="*/ 85 h 86"/>
                <a:gd name="T8" fmla="*/ 0 w 54"/>
                <a:gd name="T9" fmla="*/ 42 h 86"/>
                <a:gd name="T10" fmla="*/ 35 w 54"/>
                <a:gd name="T11" fmla="*/ 0 h 86"/>
                <a:gd name="T12" fmla="*/ 50 w 54"/>
                <a:gd name="T13" fmla="*/ 3 h 86"/>
                <a:gd name="T14" fmla="*/ 50 w 54"/>
                <a:gd name="T15" fmla="*/ 16 h 86"/>
                <a:gd name="T16" fmla="*/ 35 w 54"/>
                <a:gd name="T17" fmla="*/ 11 h 86"/>
                <a:gd name="T18" fmla="*/ 13 w 54"/>
                <a:gd name="T19" fmla="*/ 42 h 86"/>
                <a:gd name="T20" fmla="*/ 32 w 54"/>
                <a:gd name="T21" fmla="*/ 74 h 86"/>
                <a:gd name="T22" fmla="*/ 40 w 54"/>
                <a:gd name="T23" fmla="*/ 72 h 86"/>
                <a:gd name="T24" fmla="*/ 40 w 54"/>
                <a:gd name="T25" fmla="*/ 48 h 86"/>
                <a:gd name="T26" fmla="*/ 29 w 54"/>
                <a:gd name="T27" fmla="*/ 48 h 86"/>
                <a:gd name="T28" fmla="*/ 32 w 54"/>
                <a:gd name="T29" fmla="*/ 3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6">
                  <a:moveTo>
                    <a:pt x="32" y="34"/>
                  </a:moveTo>
                  <a:lnTo>
                    <a:pt x="53" y="34"/>
                  </a:lnTo>
                  <a:lnTo>
                    <a:pt x="53" y="79"/>
                  </a:lnTo>
                  <a:cubicBezTo>
                    <a:pt x="50" y="82"/>
                    <a:pt x="42" y="85"/>
                    <a:pt x="35" y="85"/>
                  </a:cubicBezTo>
                  <a:cubicBezTo>
                    <a:pt x="13" y="85"/>
                    <a:pt x="0" y="66"/>
                    <a:pt x="0" y="42"/>
                  </a:cubicBezTo>
                  <a:cubicBezTo>
                    <a:pt x="0" y="16"/>
                    <a:pt x="11" y="0"/>
                    <a:pt x="35" y="0"/>
                  </a:cubicBezTo>
                  <a:cubicBezTo>
                    <a:pt x="42" y="0"/>
                    <a:pt x="48" y="3"/>
                    <a:pt x="50" y="3"/>
                  </a:cubicBezTo>
                  <a:lnTo>
                    <a:pt x="50" y="16"/>
                  </a:lnTo>
                  <a:cubicBezTo>
                    <a:pt x="45" y="13"/>
                    <a:pt x="40" y="11"/>
                    <a:pt x="35" y="11"/>
                  </a:cubicBezTo>
                  <a:cubicBezTo>
                    <a:pt x="21" y="11"/>
                    <a:pt x="13" y="23"/>
                    <a:pt x="13" y="42"/>
                  </a:cubicBezTo>
                  <a:cubicBezTo>
                    <a:pt x="13" y="60"/>
                    <a:pt x="21" y="74"/>
                    <a:pt x="32" y="74"/>
                  </a:cubicBezTo>
                  <a:cubicBezTo>
                    <a:pt x="35" y="74"/>
                    <a:pt x="37" y="74"/>
                    <a:pt x="40" y="72"/>
                  </a:cubicBezTo>
                  <a:lnTo>
                    <a:pt x="40" y="48"/>
                  </a:lnTo>
                  <a:lnTo>
                    <a:pt x="29" y="48"/>
                  </a:lnTo>
                  <a:lnTo>
                    <a:pt x="32" y="3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Freeform 13">
              <a:extLst>
                <a:ext uri="{FF2B5EF4-FFF2-40B4-BE49-F238E27FC236}">
                  <a16:creationId xmlns:a16="http://schemas.microsoft.com/office/drawing/2014/main" id="{E01E1107-A021-D94C-978E-11002A40AD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2371725"/>
              <a:ext cx="4762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Freeform 14">
              <a:extLst>
                <a:ext uri="{FF2B5EF4-FFF2-40B4-BE49-F238E27FC236}">
                  <a16:creationId xmlns:a16="http://schemas.microsoft.com/office/drawing/2014/main" id="{13BF91EF-EFEB-4948-853A-215A11C2F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138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3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1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1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3" y="19"/>
                    <a:pt x="13" y="43"/>
                  </a:cubicBezTo>
                  <a:cubicBezTo>
                    <a:pt x="13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15">
              <a:extLst>
                <a:ext uri="{FF2B5EF4-FFF2-40B4-BE49-F238E27FC236}">
                  <a16:creationId xmlns:a16="http://schemas.microsoft.com/office/drawing/2014/main" id="{D3F84F91-ED88-B142-A653-07BDDC992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3613" y="2371725"/>
              <a:ext cx="19050" cy="31750"/>
            </a:xfrm>
            <a:custGeom>
              <a:avLst/>
              <a:gdLst>
                <a:gd name="T0" fmla="*/ 0 w 51"/>
                <a:gd name="T1" fmla="*/ 0 h 86"/>
                <a:gd name="T2" fmla="*/ 16 w 51"/>
                <a:gd name="T3" fmla="*/ 0 h 86"/>
                <a:gd name="T4" fmla="*/ 37 w 51"/>
                <a:gd name="T5" fmla="*/ 67 h 86"/>
                <a:gd name="T6" fmla="*/ 37 w 51"/>
                <a:gd name="T7" fmla="*/ 67 h 86"/>
                <a:gd name="T8" fmla="*/ 37 w 51"/>
                <a:gd name="T9" fmla="*/ 0 h 86"/>
                <a:gd name="T10" fmla="*/ 50 w 51"/>
                <a:gd name="T11" fmla="*/ 0 h 86"/>
                <a:gd name="T12" fmla="*/ 50 w 51"/>
                <a:gd name="T13" fmla="*/ 85 h 86"/>
                <a:gd name="T14" fmla="*/ 35 w 51"/>
                <a:gd name="T15" fmla="*/ 85 h 86"/>
                <a:gd name="T16" fmla="*/ 13 w 51"/>
                <a:gd name="T17" fmla="*/ 19 h 86"/>
                <a:gd name="T18" fmla="*/ 11 w 51"/>
                <a:gd name="T19" fmla="*/ 19 h 86"/>
                <a:gd name="T20" fmla="*/ 11 w 51"/>
                <a:gd name="T21" fmla="*/ 85 h 86"/>
                <a:gd name="T22" fmla="*/ 0 w 51"/>
                <a:gd name="T23" fmla="*/ 85 h 86"/>
                <a:gd name="T24" fmla="*/ 0 w 51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6">
                  <a:moveTo>
                    <a:pt x="0" y="0"/>
                  </a:moveTo>
                  <a:lnTo>
                    <a:pt x="16" y="0"/>
                  </a:lnTo>
                  <a:lnTo>
                    <a:pt x="37" y="67"/>
                  </a:lnTo>
                  <a:lnTo>
                    <a:pt x="37" y="67"/>
                  </a:lnTo>
                  <a:lnTo>
                    <a:pt x="37" y="0"/>
                  </a:lnTo>
                  <a:lnTo>
                    <a:pt x="50" y="0"/>
                  </a:lnTo>
                  <a:lnTo>
                    <a:pt x="50" y="85"/>
                  </a:lnTo>
                  <a:lnTo>
                    <a:pt x="35" y="85"/>
                  </a:lnTo>
                  <a:lnTo>
                    <a:pt x="13" y="19"/>
                  </a:lnTo>
                  <a:lnTo>
                    <a:pt x="11" y="19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16">
              <a:extLst>
                <a:ext uri="{FF2B5EF4-FFF2-40B4-BE49-F238E27FC236}">
                  <a16:creationId xmlns:a16="http://schemas.microsoft.com/office/drawing/2014/main" id="{8349BA39-539A-DE4E-9C72-ADD6EE6EA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1075" y="2371725"/>
              <a:ext cx="22225" cy="31750"/>
            </a:xfrm>
            <a:custGeom>
              <a:avLst/>
              <a:gdLst>
                <a:gd name="T0" fmla="*/ 43 w 60"/>
                <a:gd name="T1" fmla="*/ 64 h 86"/>
                <a:gd name="T2" fmla="*/ 19 w 60"/>
                <a:gd name="T3" fmla="*/ 64 h 86"/>
                <a:gd name="T4" fmla="*/ 14 w 60"/>
                <a:gd name="T5" fmla="*/ 85 h 86"/>
                <a:gd name="T6" fmla="*/ 0 w 60"/>
                <a:gd name="T7" fmla="*/ 85 h 86"/>
                <a:gd name="T8" fmla="*/ 24 w 60"/>
                <a:gd name="T9" fmla="*/ 0 h 86"/>
                <a:gd name="T10" fmla="*/ 37 w 60"/>
                <a:gd name="T11" fmla="*/ 0 h 86"/>
                <a:gd name="T12" fmla="*/ 59 w 60"/>
                <a:gd name="T13" fmla="*/ 85 h 86"/>
                <a:gd name="T14" fmla="*/ 45 w 60"/>
                <a:gd name="T15" fmla="*/ 85 h 86"/>
                <a:gd name="T16" fmla="*/ 43 w 60"/>
                <a:gd name="T17" fmla="*/ 64 h 86"/>
                <a:gd name="T18" fmla="*/ 40 w 60"/>
                <a:gd name="T19" fmla="*/ 53 h 86"/>
                <a:gd name="T20" fmla="*/ 32 w 60"/>
                <a:gd name="T21" fmla="*/ 14 h 86"/>
                <a:gd name="T22" fmla="*/ 32 w 60"/>
                <a:gd name="T23" fmla="*/ 14 h 86"/>
                <a:gd name="T24" fmla="*/ 22 w 60"/>
                <a:gd name="T25" fmla="*/ 53 h 86"/>
                <a:gd name="T26" fmla="*/ 40 w 60"/>
                <a:gd name="T27" fmla="*/ 5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86">
                  <a:moveTo>
                    <a:pt x="43" y="64"/>
                  </a:moveTo>
                  <a:lnTo>
                    <a:pt x="19" y="64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59" y="85"/>
                  </a:lnTo>
                  <a:lnTo>
                    <a:pt x="45" y="85"/>
                  </a:lnTo>
                  <a:lnTo>
                    <a:pt x="43" y="64"/>
                  </a:lnTo>
                  <a:close/>
                  <a:moveTo>
                    <a:pt x="40" y="53"/>
                  </a:moveTo>
                  <a:lnTo>
                    <a:pt x="32" y="14"/>
                  </a:lnTo>
                  <a:lnTo>
                    <a:pt x="32" y="14"/>
                  </a:lnTo>
                  <a:lnTo>
                    <a:pt x="22" y="53"/>
                  </a:lnTo>
                  <a:lnTo>
                    <a:pt x="40" y="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Freeform 17">
              <a:extLst>
                <a:ext uri="{FF2B5EF4-FFF2-40B4-BE49-F238E27FC236}">
                  <a16:creationId xmlns:a16="http://schemas.microsoft.com/office/drawing/2014/main" id="{5840ED9D-4553-4544-9331-253115F88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13 w 35"/>
                <a:gd name="T3" fmla="*/ 0 h 86"/>
                <a:gd name="T4" fmla="*/ 13 w 35"/>
                <a:gd name="T5" fmla="*/ 72 h 86"/>
                <a:gd name="T6" fmla="*/ 34 w 35"/>
                <a:gd name="T7" fmla="*/ 72 h 86"/>
                <a:gd name="T8" fmla="*/ 34 w 35"/>
                <a:gd name="T9" fmla="*/ 85 h 86"/>
                <a:gd name="T10" fmla="*/ 0 w 35"/>
                <a:gd name="T11" fmla="*/ 85 h 86"/>
                <a:gd name="T12" fmla="*/ 0 w 35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13" y="0"/>
                  </a:lnTo>
                  <a:lnTo>
                    <a:pt x="13" y="72"/>
                  </a:lnTo>
                  <a:lnTo>
                    <a:pt x="34" y="72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Freeform 18">
              <a:extLst>
                <a:ext uri="{FF2B5EF4-FFF2-40B4-BE49-F238E27FC236}">
                  <a16:creationId xmlns:a16="http://schemas.microsoft.com/office/drawing/2014/main" id="{2C181900-CDF0-F84C-AD57-CD70E1787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3938" y="2371725"/>
              <a:ext cx="20637" cy="31750"/>
            </a:xfrm>
            <a:custGeom>
              <a:avLst/>
              <a:gdLst>
                <a:gd name="T0" fmla="*/ 55 w 56"/>
                <a:gd name="T1" fmla="*/ 43 h 86"/>
                <a:gd name="T2" fmla="*/ 29 w 56"/>
                <a:gd name="T3" fmla="*/ 85 h 86"/>
                <a:gd name="T4" fmla="*/ 2 w 56"/>
                <a:gd name="T5" fmla="*/ 43 h 86"/>
                <a:gd name="T6" fmla="*/ 29 w 56"/>
                <a:gd name="T7" fmla="*/ 0 h 86"/>
                <a:gd name="T8" fmla="*/ 55 w 56"/>
                <a:gd name="T9" fmla="*/ 43 h 86"/>
                <a:gd name="T10" fmla="*/ 42 w 56"/>
                <a:gd name="T11" fmla="*/ 43 h 86"/>
                <a:gd name="T12" fmla="*/ 29 w 56"/>
                <a:gd name="T13" fmla="*/ 11 h 86"/>
                <a:gd name="T14" fmla="*/ 15 w 56"/>
                <a:gd name="T15" fmla="*/ 43 h 86"/>
                <a:gd name="T16" fmla="*/ 29 w 56"/>
                <a:gd name="T17" fmla="*/ 75 h 86"/>
                <a:gd name="T18" fmla="*/ 42 w 56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6">
                  <a:moveTo>
                    <a:pt x="55" y="43"/>
                  </a:moveTo>
                  <a:cubicBezTo>
                    <a:pt x="55" y="75"/>
                    <a:pt x="43" y="85"/>
                    <a:pt x="29" y="85"/>
                  </a:cubicBezTo>
                  <a:cubicBezTo>
                    <a:pt x="16" y="85"/>
                    <a:pt x="2" y="72"/>
                    <a:pt x="2" y="43"/>
                  </a:cubicBezTo>
                  <a:cubicBezTo>
                    <a:pt x="0" y="14"/>
                    <a:pt x="13" y="0"/>
                    <a:pt x="29" y="0"/>
                  </a:cubicBezTo>
                  <a:cubicBezTo>
                    <a:pt x="42" y="0"/>
                    <a:pt x="55" y="14"/>
                    <a:pt x="55" y="43"/>
                  </a:cubicBezTo>
                  <a:close/>
                  <a:moveTo>
                    <a:pt x="42" y="43"/>
                  </a:moveTo>
                  <a:cubicBezTo>
                    <a:pt x="42" y="19"/>
                    <a:pt x="37" y="11"/>
                    <a:pt x="29" y="11"/>
                  </a:cubicBezTo>
                  <a:cubicBezTo>
                    <a:pt x="21" y="11"/>
                    <a:pt x="15" y="19"/>
                    <a:pt x="15" y="43"/>
                  </a:cubicBezTo>
                  <a:cubicBezTo>
                    <a:pt x="13" y="67"/>
                    <a:pt x="21" y="75"/>
                    <a:pt x="29" y="75"/>
                  </a:cubicBezTo>
                  <a:cubicBezTo>
                    <a:pt x="37" y="75"/>
                    <a:pt x="42" y="67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Freeform 19">
              <a:extLst>
                <a:ext uri="{FF2B5EF4-FFF2-40B4-BE49-F238E27FC236}">
                  <a16:creationId xmlns:a16="http://schemas.microsoft.com/office/drawing/2014/main" id="{36FC2C69-8983-8E49-B5E7-C1C882AD8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371725"/>
              <a:ext cx="14287" cy="31750"/>
            </a:xfrm>
            <a:custGeom>
              <a:avLst/>
              <a:gdLst>
                <a:gd name="T0" fmla="*/ 0 w 39"/>
                <a:gd name="T1" fmla="*/ 0 h 86"/>
                <a:gd name="T2" fmla="*/ 38 w 39"/>
                <a:gd name="T3" fmla="*/ 0 h 86"/>
                <a:gd name="T4" fmla="*/ 38 w 39"/>
                <a:gd name="T5" fmla="*/ 14 h 86"/>
                <a:gd name="T6" fmla="*/ 14 w 39"/>
                <a:gd name="T7" fmla="*/ 14 h 86"/>
                <a:gd name="T8" fmla="*/ 14 w 39"/>
                <a:gd name="T9" fmla="*/ 37 h 86"/>
                <a:gd name="T10" fmla="*/ 35 w 39"/>
                <a:gd name="T11" fmla="*/ 37 h 86"/>
                <a:gd name="T12" fmla="*/ 35 w 39"/>
                <a:gd name="T13" fmla="*/ 48 h 86"/>
                <a:gd name="T14" fmla="*/ 14 w 39"/>
                <a:gd name="T15" fmla="*/ 48 h 86"/>
                <a:gd name="T16" fmla="*/ 14 w 39"/>
                <a:gd name="T17" fmla="*/ 85 h 86"/>
                <a:gd name="T18" fmla="*/ 0 w 39"/>
                <a:gd name="T19" fmla="*/ 85 h 86"/>
                <a:gd name="T20" fmla="*/ 0 w 39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86">
                  <a:moveTo>
                    <a:pt x="0" y="0"/>
                  </a:moveTo>
                  <a:lnTo>
                    <a:pt x="38" y="0"/>
                  </a:lnTo>
                  <a:lnTo>
                    <a:pt x="38" y="14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35" y="37"/>
                  </a:lnTo>
                  <a:lnTo>
                    <a:pt x="35" y="48"/>
                  </a:lnTo>
                  <a:lnTo>
                    <a:pt x="14" y="48"/>
                  </a:lnTo>
                  <a:lnTo>
                    <a:pt x="14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20">
              <a:extLst>
                <a:ext uri="{FF2B5EF4-FFF2-40B4-BE49-F238E27FC236}">
                  <a16:creationId xmlns:a16="http://schemas.microsoft.com/office/drawing/2014/main" id="{1E8AF845-19A4-C645-949C-2B3F88168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2038" y="2371725"/>
              <a:ext cx="12700" cy="31750"/>
            </a:xfrm>
            <a:custGeom>
              <a:avLst/>
              <a:gdLst>
                <a:gd name="T0" fmla="*/ 0 w 35"/>
                <a:gd name="T1" fmla="*/ 0 h 86"/>
                <a:gd name="T2" fmla="*/ 34 w 35"/>
                <a:gd name="T3" fmla="*/ 0 h 86"/>
                <a:gd name="T4" fmla="*/ 34 w 35"/>
                <a:gd name="T5" fmla="*/ 14 h 86"/>
                <a:gd name="T6" fmla="*/ 13 w 35"/>
                <a:gd name="T7" fmla="*/ 14 h 86"/>
                <a:gd name="T8" fmla="*/ 13 w 35"/>
                <a:gd name="T9" fmla="*/ 37 h 86"/>
                <a:gd name="T10" fmla="*/ 32 w 35"/>
                <a:gd name="T11" fmla="*/ 37 h 86"/>
                <a:gd name="T12" fmla="*/ 32 w 35"/>
                <a:gd name="T13" fmla="*/ 48 h 86"/>
                <a:gd name="T14" fmla="*/ 13 w 35"/>
                <a:gd name="T15" fmla="*/ 48 h 86"/>
                <a:gd name="T16" fmla="*/ 13 w 35"/>
                <a:gd name="T17" fmla="*/ 85 h 86"/>
                <a:gd name="T18" fmla="*/ 0 w 35"/>
                <a:gd name="T19" fmla="*/ 85 h 86"/>
                <a:gd name="T20" fmla="*/ 0 w 35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86">
                  <a:moveTo>
                    <a:pt x="0" y="0"/>
                  </a:moveTo>
                  <a:lnTo>
                    <a:pt x="34" y="0"/>
                  </a:lnTo>
                  <a:lnTo>
                    <a:pt x="34" y="14"/>
                  </a:lnTo>
                  <a:lnTo>
                    <a:pt x="13" y="14"/>
                  </a:lnTo>
                  <a:lnTo>
                    <a:pt x="13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Freeform 21">
              <a:extLst>
                <a:ext uri="{FF2B5EF4-FFF2-40B4-BE49-F238E27FC236}">
                  <a16:creationId xmlns:a16="http://schemas.microsoft.com/office/drawing/2014/main" id="{E06A96B6-5C5F-E447-8F72-6056F5FEA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6325" y="2371725"/>
              <a:ext cx="4763" cy="31750"/>
            </a:xfrm>
            <a:custGeom>
              <a:avLst/>
              <a:gdLst>
                <a:gd name="T0" fmla="*/ 6 w 14"/>
                <a:gd name="T1" fmla="*/ 85 h 86"/>
                <a:gd name="T2" fmla="*/ 0 w 14"/>
                <a:gd name="T3" fmla="*/ 85 h 86"/>
                <a:gd name="T4" fmla="*/ 0 w 14"/>
                <a:gd name="T5" fmla="*/ 0 h 86"/>
                <a:gd name="T6" fmla="*/ 13 w 14"/>
                <a:gd name="T7" fmla="*/ 0 h 86"/>
                <a:gd name="T8" fmla="*/ 13 w 14"/>
                <a:gd name="T9" fmla="*/ 85 h 86"/>
                <a:gd name="T10" fmla="*/ 6 w 14"/>
                <a:gd name="T11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86">
                  <a:moveTo>
                    <a:pt x="6" y="85"/>
                  </a:moveTo>
                  <a:lnTo>
                    <a:pt x="0" y="85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3" y="85"/>
                  </a:lnTo>
                  <a:lnTo>
                    <a:pt x="6" y="8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Freeform 22">
              <a:extLst>
                <a:ext uri="{FF2B5EF4-FFF2-40B4-BE49-F238E27FC236}">
                  <a16:creationId xmlns:a16="http://schemas.microsoft.com/office/drawing/2014/main" id="{101C8DF1-E427-DD42-95C1-024216E15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2675" y="2371725"/>
              <a:ext cx="17463" cy="31750"/>
            </a:xfrm>
            <a:custGeom>
              <a:avLst/>
              <a:gdLst>
                <a:gd name="T0" fmla="*/ 48 w 49"/>
                <a:gd name="T1" fmla="*/ 82 h 86"/>
                <a:gd name="T2" fmla="*/ 32 w 49"/>
                <a:gd name="T3" fmla="*/ 85 h 86"/>
                <a:gd name="T4" fmla="*/ 0 w 49"/>
                <a:gd name="T5" fmla="*/ 43 h 86"/>
                <a:gd name="T6" fmla="*/ 32 w 49"/>
                <a:gd name="T7" fmla="*/ 0 h 86"/>
                <a:gd name="T8" fmla="*/ 48 w 49"/>
                <a:gd name="T9" fmla="*/ 3 h 86"/>
                <a:gd name="T10" fmla="*/ 48 w 49"/>
                <a:gd name="T11" fmla="*/ 16 h 86"/>
                <a:gd name="T12" fmla="*/ 35 w 49"/>
                <a:gd name="T13" fmla="*/ 11 h 86"/>
                <a:gd name="T14" fmla="*/ 16 w 49"/>
                <a:gd name="T15" fmla="*/ 43 h 86"/>
                <a:gd name="T16" fmla="*/ 35 w 49"/>
                <a:gd name="T17" fmla="*/ 75 h 86"/>
                <a:gd name="T18" fmla="*/ 48 w 49"/>
                <a:gd name="T19" fmla="*/ 69 h 86"/>
                <a:gd name="T20" fmla="*/ 48 w 49"/>
                <a:gd name="T2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86">
                  <a:moveTo>
                    <a:pt x="48" y="82"/>
                  </a:moveTo>
                  <a:cubicBezTo>
                    <a:pt x="45" y="85"/>
                    <a:pt x="40" y="85"/>
                    <a:pt x="32" y="85"/>
                  </a:cubicBezTo>
                  <a:cubicBezTo>
                    <a:pt x="11" y="85"/>
                    <a:pt x="0" y="67"/>
                    <a:pt x="0" y="43"/>
                  </a:cubicBezTo>
                  <a:cubicBezTo>
                    <a:pt x="0" y="19"/>
                    <a:pt x="11" y="0"/>
                    <a:pt x="32" y="0"/>
                  </a:cubicBezTo>
                  <a:cubicBezTo>
                    <a:pt x="40" y="0"/>
                    <a:pt x="45" y="3"/>
                    <a:pt x="48" y="3"/>
                  </a:cubicBezTo>
                  <a:lnTo>
                    <a:pt x="48" y="16"/>
                  </a:lnTo>
                  <a:cubicBezTo>
                    <a:pt x="45" y="14"/>
                    <a:pt x="42" y="11"/>
                    <a:pt x="35" y="11"/>
                  </a:cubicBezTo>
                  <a:cubicBezTo>
                    <a:pt x="24" y="11"/>
                    <a:pt x="16" y="19"/>
                    <a:pt x="16" y="43"/>
                  </a:cubicBezTo>
                  <a:cubicBezTo>
                    <a:pt x="16" y="64"/>
                    <a:pt x="24" y="75"/>
                    <a:pt x="35" y="75"/>
                  </a:cubicBezTo>
                  <a:cubicBezTo>
                    <a:pt x="40" y="75"/>
                    <a:pt x="45" y="72"/>
                    <a:pt x="48" y="69"/>
                  </a:cubicBezTo>
                  <a:lnTo>
                    <a:pt x="48" y="8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Freeform 23">
              <a:extLst>
                <a:ext uri="{FF2B5EF4-FFF2-40B4-BE49-F238E27FC236}">
                  <a16:creationId xmlns:a16="http://schemas.microsoft.com/office/drawing/2014/main" id="{D92BB467-B36A-FB48-AF2A-D19A4F401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1725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Freeform 24">
              <a:extLst>
                <a:ext uri="{FF2B5EF4-FFF2-40B4-BE49-F238E27FC236}">
                  <a16:creationId xmlns:a16="http://schemas.microsoft.com/office/drawing/2014/main" id="{A1E094B7-E532-B049-99FB-02C2E24C1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5538" y="2371725"/>
              <a:ext cx="12700" cy="31750"/>
            </a:xfrm>
            <a:custGeom>
              <a:avLst/>
              <a:gdLst>
                <a:gd name="T0" fmla="*/ 0 w 36"/>
                <a:gd name="T1" fmla="*/ 0 h 86"/>
                <a:gd name="T2" fmla="*/ 35 w 36"/>
                <a:gd name="T3" fmla="*/ 0 h 86"/>
                <a:gd name="T4" fmla="*/ 35 w 36"/>
                <a:gd name="T5" fmla="*/ 14 h 86"/>
                <a:gd name="T6" fmla="*/ 11 w 36"/>
                <a:gd name="T7" fmla="*/ 14 h 86"/>
                <a:gd name="T8" fmla="*/ 11 w 36"/>
                <a:gd name="T9" fmla="*/ 37 h 86"/>
                <a:gd name="T10" fmla="*/ 32 w 36"/>
                <a:gd name="T11" fmla="*/ 37 h 86"/>
                <a:gd name="T12" fmla="*/ 32 w 36"/>
                <a:gd name="T13" fmla="*/ 48 h 86"/>
                <a:gd name="T14" fmla="*/ 11 w 36"/>
                <a:gd name="T15" fmla="*/ 48 h 86"/>
                <a:gd name="T16" fmla="*/ 11 w 36"/>
                <a:gd name="T17" fmla="*/ 85 h 86"/>
                <a:gd name="T18" fmla="*/ 0 w 36"/>
                <a:gd name="T19" fmla="*/ 85 h 86"/>
                <a:gd name="T20" fmla="*/ 0 w 36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86">
                  <a:moveTo>
                    <a:pt x="0" y="0"/>
                  </a:moveTo>
                  <a:lnTo>
                    <a:pt x="35" y="0"/>
                  </a:lnTo>
                  <a:lnTo>
                    <a:pt x="35" y="14"/>
                  </a:lnTo>
                  <a:lnTo>
                    <a:pt x="11" y="14"/>
                  </a:lnTo>
                  <a:lnTo>
                    <a:pt x="11" y="37"/>
                  </a:lnTo>
                  <a:lnTo>
                    <a:pt x="32" y="37"/>
                  </a:lnTo>
                  <a:lnTo>
                    <a:pt x="32" y="48"/>
                  </a:lnTo>
                  <a:lnTo>
                    <a:pt x="11" y="48"/>
                  </a:lnTo>
                  <a:lnTo>
                    <a:pt x="11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Freeform 25">
              <a:extLst>
                <a:ext uri="{FF2B5EF4-FFF2-40B4-BE49-F238E27FC236}">
                  <a16:creationId xmlns:a16="http://schemas.microsoft.com/office/drawing/2014/main" id="{BBFB93C0-8BBA-0449-9471-427B8CB55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8238" y="2371725"/>
              <a:ext cx="19050" cy="31750"/>
            </a:xfrm>
            <a:custGeom>
              <a:avLst/>
              <a:gdLst>
                <a:gd name="T0" fmla="*/ 53 w 54"/>
                <a:gd name="T1" fmla="*/ 43 h 86"/>
                <a:gd name="T2" fmla="*/ 27 w 54"/>
                <a:gd name="T3" fmla="*/ 85 h 86"/>
                <a:gd name="T4" fmla="*/ 0 w 54"/>
                <a:gd name="T5" fmla="*/ 43 h 86"/>
                <a:gd name="T6" fmla="*/ 27 w 54"/>
                <a:gd name="T7" fmla="*/ 0 h 86"/>
                <a:gd name="T8" fmla="*/ 53 w 54"/>
                <a:gd name="T9" fmla="*/ 43 h 86"/>
                <a:gd name="T10" fmla="*/ 40 w 54"/>
                <a:gd name="T11" fmla="*/ 43 h 86"/>
                <a:gd name="T12" fmla="*/ 27 w 54"/>
                <a:gd name="T13" fmla="*/ 11 h 86"/>
                <a:gd name="T14" fmla="*/ 14 w 54"/>
                <a:gd name="T15" fmla="*/ 43 h 86"/>
                <a:gd name="T16" fmla="*/ 27 w 54"/>
                <a:gd name="T17" fmla="*/ 75 h 86"/>
                <a:gd name="T18" fmla="*/ 40 w 54"/>
                <a:gd name="T19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86">
                  <a:moveTo>
                    <a:pt x="53" y="43"/>
                  </a:moveTo>
                  <a:cubicBezTo>
                    <a:pt x="53" y="75"/>
                    <a:pt x="40" y="85"/>
                    <a:pt x="27" y="85"/>
                  </a:cubicBezTo>
                  <a:cubicBezTo>
                    <a:pt x="14" y="85"/>
                    <a:pt x="0" y="72"/>
                    <a:pt x="0" y="43"/>
                  </a:cubicBezTo>
                  <a:cubicBezTo>
                    <a:pt x="0" y="14"/>
                    <a:pt x="14" y="0"/>
                    <a:pt x="27" y="0"/>
                  </a:cubicBezTo>
                  <a:cubicBezTo>
                    <a:pt x="40" y="0"/>
                    <a:pt x="53" y="14"/>
                    <a:pt x="53" y="43"/>
                  </a:cubicBezTo>
                  <a:close/>
                  <a:moveTo>
                    <a:pt x="40" y="43"/>
                  </a:moveTo>
                  <a:cubicBezTo>
                    <a:pt x="40" y="19"/>
                    <a:pt x="35" y="11"/>
                    <a:pt x="27" y="11"/>
                  </a:cubicBezTo>
                  <a:cubicBezTo>
                    <a:pt x="19" y="11"/>
                    <a:pt x="14" y="19"/>
                    <a:pt x="14" y="43"/>
                  </a:cubicBezTo>
                  <a:cubicBezTo>
                    <a:pt x="14" y="67"/>
                    <a:pt x="19" y="75"/>
                    <a:pt x="27" y="75"/>
                  </a:cubicBezTo>
                  <a:cubicBezTo>
                    <a:pt x="35" y="75"/>
                    <a:pt x="40" y="67"/>
                    <a:pt x="40" y="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Freeform 26">
              <a:extLst>
                <a:ext uri="{FF2B5EF4-FFF2-40B4-BE49-F238E27FC236}">
                  <a16:creationId xmlns:a16="http://schemas.microsoft.com/office/drawing/2014/main" id="{B3FC1E61-7358-104F-AA76-9BD03E66C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371725"/>
              <a:ext cx="17462" cy="31750"/>
            </a:xfrm>
            <a:custGeom>
              <a:avLst/>
              <a:gdLst>
                <a:gd name="T0" fmla="*/ 2 w 48"/>
                <a:gd name="T1" fmla="*/ 0 h 89"/>
                <a:gd name="T2" fmla="*/ 23 w 48"/>
                <a:gd name="T3" fmla="*/ 0 h 89"/>
                <a:gd name="T4" fmla="*/ 45 w 48"/>
                <a:gd name="T5" fmla="*/ 22 h 89"/>
                <a:gd name="T6" fmla="*/ 31 w 48"/>
                <a:gd name="T7" fmla="*/ 43 h 89"/>
                <a:gd name="T8" fmla="*/ 31 w 48"/>
                <a:gd name="T9" fmla="*/ 43 h 89"/>
                <a:gd name="T10" fmla="*/ 39 w 48"/>
                <a:gd name="T11" fmla="*/ 53 h 89"/>
                <a:gd name="T12" fmla="*/ 47 w 48"/>
                <a:gd name="T13" fmla="*/ 85 h 89"/>
                <a:gd name="T14" fmla="*/ 34 w 48"/>
                <a:gd name="T15" fmla="*/ 85 h 89"/>
                <a:gd name="T16" fmla="*/ 26 w 48"/>
                <a:gd name="T17" fmla="*/ 59 h 89"/>
                <a:gd name="T18" fmla="*/ 15 w 48"/>
                <a:gd name="T19" fmla="*/ 51 h 89"/>
                <a:gd name="T20" fmla="*/ 13 w 48"/>
                <a:gd name="T21" fmla="*/ 51 h 89"/>
                <a:gd name="T22" fmla="*/ 13 w 48"/>
                <a:gd name="T23" fmla="*/ 88 h 89"/>
                <a:gd name="T24" fmla="*/ 0 w 48"/>
                <a:gd name="T25" fmla="*/ 88 h 89"/>
                <a:gd name="T26" fmla="*/ 2 w 48"/>
                <a:gd name="T27" fmla="*/ 0 h 89"/>
                <a:gd name="T28" fmla="*/ 18 w 48"/>
                <a:gd name="T29" fmla="*/ 37 h 89"/>
                <a:gd name="T30" fmla="*/ 29 w 48"/>
                <a:gd name="T31" fmla="*/ 24 h 89"/>
                <a:gd name="T32" fmla="*/ 18 w 48"/>
                <a:gd name="T33" fmla="*/ 11 h 89"/>
                <a:gd name="T34" fmla="*/ 13 w 48"/>
                <a:gd name="T35" fmla="*/ 11 h 89"/>
                <a:gd name="T36" fmla="*/ 13 w 48"/>
                <a:gd name="T37" fmla="*/ 35 h 89"/>
                <a:gd name="T38" fmla="*/ 18 w 48"/>
                <a:gd name="T39" fmla="*/ 35 h 89"/>
                <a:gd name="T40" fmla="*/ 18 w 48"/>
                <a:gd name="T41" fmla="*/ 3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89">
                  <a:moveTo>
                    <a:pt x="2" y="0"/>
                  </a:moveTo>
                  <a:lnTo>
                    <a:pt x="23" y="0"/>
                  </a:lnTo>
                  <a:cubicBezTo>
                    <a:pt x="37" y="0"/>
                    <a:pt x="45" y="8"/>
                    <a:pt x="45" y="22"/>
                  </a:cubicBezTo>
                  <a:cubicBezTo>
                    <a:pt x="45" y="32"/>
                    <a:pt x="39" y="40"/>
                    <a:pt x="31" y="43"/>
                  </a:cubicBezTo>
                  <a:lnTo>
                    <a:pt x="31" y="43"/>
                  </a:lnTo>
                  <a:cubicBezTo>
                    <a:pt x="34" y="43"/>
                    <a:pt x="37" y="45"/>
                    <a:pt x="39" y="53"/>
                  </a:cubicBezTo>
                  <a:lnTo>
                    <a:pt x="47" y="85"/>
                  </a:lnTo>
                  <a:lnTo>
                    <a:pt x="34" y="85"/>
                  </a:lnTo>
                  <a:lnTo>
                    <a:pt x="26" y="59"/>
                  </a:lnTo>
                  <a:cubicBezTo>
                    <a:pt x="23" y="51"/>
                    <a:pt x="21" y="51"/>
                    <a:pt x="15" y="51"/>
                  </a:cubicBezTo>
                  <a:lnTo>
                    <a:pt x="13" y="51"/>
                  </a:lnTo>
                  <a:lnTo>
                    <a:pt x="13" y="88"/>
                  </a:lnTo>
                  <a:lnTo>
                    <a:pt x="0" y="88"/>
                  </a:lnTo>
                  <a:lnTo>
                    <a:pt x="2" y="0"/>
                  </a:lnTo>
                  <a:close/>
                  <a:moveTo>
                    <a:pt x="18" y="37"/>
                  </a:moveTo>
                  <a:cubicBezTo>
                    <a:pt x="26" y="37"/>
                    <a:pt x="29" y="32"/>
                    <a:pt x="29" y="24"/>
                  </a:cubicBezTo>
                  <a:cubicBezTo>
                    <a:pt x="29" y="14"/>
                    <a:pt x="23" y="11"/>
                    <a:pt x="18" y="11"/>
                  </a:cubicBezTo>
                  <a:lnTo>
                    <a:pt x="13" y="11"/>
                  </a:lnTo>
                  <a:lnTo>
                    <a:pt x="13" y="35"/>
                  </a:lnTo>
                  <a:lnTo>
                    <a:pt x="18" y="35"/>
                  </a:lnTo>
                  <a:lnTo>
                    <a:pt x="18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Freeform 27">
              <a:extLst>
                <a:ext uri="{FF2B5EF4-FFF2-40B4-BE49-F238E27FC236}">
                  <a16:creationId xmlns:a16="http://schemas.microsoft.com/office/drawing/2014/main" id="{C6A2B81A-602F-F343-A9AF-DC55EF758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1100" y="2371725"/>
              <a:ext cx="15875" cy="31750"/>
            </a:xfrm>
            <a:custGeom>
              <a:avLst/>
              <a:gdLst>
                <a:gd name="T0" fmla="*/ 16 w 46"/>
                <a:gd name="T1" fmla="*/ 14 h 86"/>
                <a:gd name="T2" fmla="*/ 0 w 46"/>
                <a:gd name="T3" fmla="*/ 14 h 86"/>
                <a:gd name="T4" fmla="*/ 0 w 46"/>
                <a:gd name="T5" fmla="*/ 0 h 86"/>
                <a:gd name="T6" fmla="*/ 45 w 46"/>
                <a:gd name="T7" fmla="*/ 0 h 86"/>
                <a:gd name="T8" fmla="*/ 45 w 46"/>
                <a:gd name="T9" fmla="*/ 14 h 86"/>
                <a:gd name="T10" fmla="*/ 30 w 46"/>
                <a:gd name="T11" fmla="*/ 14 h 86"/>
                <a:gd name="T12" fmla="*/ 30 w 46"/>
                <a:gd name="T13" fmla="*/ 85 h 86"/>
                <a:gd name="T14" fmla="*/ 16 w 46"/>
                <a:gd name="T15" fmla="*/ 85 h 86"/>
                <a:gd name="T16" fmla="*/ 16 w 46"/>
                <a:gd name="T1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86">
                  <a:moveTo>
                    <a:pt x="16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14"/>
                  </a:lnTo>
                  <a:lnTo>
                    <a:pt x="30" y="14"/>
                  </a:lnTo>
                  <a:lnTo>
                    <a:pt x="30" y="85"/>
                  </a:lnTo>
                  <a:lnTo>
                    <a:pt x="16" y="85"/>
                  </a:lnTo>
                  <a:lnTo>
                    <a:pt x="1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Freeform 28">
              <a:extLst>
                <a:ext uri="{FF2B5EF4-FFF2-40B4-BE49-F238E27FC236}">
                  <a16:creationId xmlns:a16="http://schemas.microsoft.com/office/drawing/2014/main" id="{C644E27F-D6B3-B440-8730-28086A9BC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8563" y="2371725"/>
              <a:ext cx="15875" cy="31750"/>
            </a:xfrm>
            <a:custGeom>
              <a:avLst/>
              <a:gdLst>
                <a:gd name="T0" fmla="*/ 0 w 46"/>
                <a:gd name="T1" fmla="*/ 0 h 86"/>
                <a:gd name="T2" fmla="*/ 13 w 46"/>
                <a:gd name="T3" fmla="*/ 0 h 86"/>
                <a:gd name="T4" fmla="*/ 13 w 46"/>
                <a:gd name="T5" fmla="*/ 35 h 86"/>
                <a:gd name="T6" fmla="*/ 35 w 46"/>
                <a:gd name="T7" fmla="*/ 35 h 86"/>
                <a:gd name="T8" fmla="*/ 35 w 46"/>
                <a:gd name="T9" fmla="*/ 0 h 86"/>
                <a:gd name="T10" fmla="*/ 45 w 46"/>
                <a:gd name="T11" fmla="*/ 0 h 86"/>
                <a:gd name="T12" fmla="*/ 45 w 46"/>
                <a:gd name="T13" fmla="*/ 85 h 86"/>
                <a:gd name="T14" fmla="*/ 35 w 46"/>
                <a:gd name="T15" fmla="*/ 85 h 86"/>
                <a:gd name="T16" fmla="*/ 35 w 46"/>
                <a:gd name="T17" fmla="*/ 48 h 86"/>
                <a:gd name="T18" fmla="*/ 13 w 46"/>
                <a:gd name="T19" fmla="*/ 48 h 86"/>
                <a:gd name="T20" fmla="*/ 13 w 46"/>
                <a:gd name="T21" fmla="*/ 85 h 86"/>
                <a:gd name="T22" fmla="*/ 0 w 46"/>
                <a:gd name="T23" fmla="*/ 85 h 86"/>
                <a:gd name="T24" fmla="*/ 0 w 46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86">
                  <a:moveTo>
                    <a:pt x="0" y="0"/>
                  </a:moveTo>
                  <a:lnTo>
                    <a:pt x="13" y="0"/>
                  </a:lnTo>
                  <a:lnTo>
                    <a:pt x="13" y="35"/>
                  </a:lnTo>
                  <a:lnTo>
                    <a:pt x="35" y="35"/>
                  </a:lnTo>
                  <a:lnTo>
                    <a:pt x="35" y="0"/>
                  </a:lnTo>
                  <a:lnTo>
                    <a:pt x="45" y="0"/>
                  </a:lnTo>
                  <a:lnTo>
                    <a:pt x="45" y="85"/>
                  </a:lnTo>
                  <a:lnTo>
                    <a:pt x="35" y="85"/>
                  </a:lnTo>
                  <a:lnTo>
                    <a:pt x="35" y="48"/>
                  </a:lnTo>
                  <a:lnTo>
                    <a:pt x="13" y="48"/>
                  </a:lnTo>
                  <a:lnTo>
                    <a:pt x="13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Freeform 29">
              <a:extLst>
                <a:ext uri="{FF2B5EF4-FFF2-40B4-BE49-F238E27FC236}">
                  <a16:creationId xmlns:a16="http://schemas.microsoft.com/office/drawing/2014/main" id="{108EA9DD-71CC-3647-AB43-BF2D49007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9200" y="2371725"/>
              <a:ext cx="14288" cy="31750"/>
            </a:xfrm>
            <a:custGeom>
              <a:avLst/>
              <a:gdLst>
                <a:gd name="T0" fmla="*/ 0 w 38"/>
                <a:gd name="T1" fmla="*/ 0 h 86"/>
                <a:gd name="T2" fmla="*/ 37 w 38"/>
                <a:gd name="T3" fmla="*/ 0 h 86"/>
                <a:gd name="T4" fmla="*/ 37 w 38"/>
                <a:gd name="T5" fmla="*/ 14 h 86"/>
                <a:gd name="T6" fmla="*/ 13 w 38"/>
                <a:gd name="T7" fmla="*/ 14 h 86"/>
                <a:gd name="T8" fmla="*/ 13 w 38"/>
                <a:gd name="T9" fmla="*/ 35 h 86"/>
                <a:gd name="T10" fmla="*/ 34 w 38"/>
                <a:gd name="T11" fmla="*/ 35 h 86"/>
                <a:gd name="T12" fmla="*/ 34 w 38"/>
                <a:gd name="T13" fmla="*/ 48 h 86"/>
                <a:gd name="T14" fmla="*/ 13 w 38"/>
                <a:gd name="T15" fmla="*/ 48 h 86"/>
                <a:gd name="T16" fmla="*/ 13 w 38"/>
                <a:gd name="T17" fmla="*/ 72 h 86"/>
                <a:gd name="T18" fmla="*/ 37 w 38"/>
                <a:gd name="T19" fmla="*/ 72 h 86"/>
                <a:gd name="T20" fmla="*/ 37 w 38"/>
                <a:gd name="T21" fmla="*/ 85 h 86"/>
                <a:gd name="T22" fmla="*/ 0 w 38"/>
                <a:gd name="T23" fmla="*/ 85 h 86"/>
                <a:gd name="T24" fmla="*/ 0 w 38"/>
                <a:gd name="T2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86">
                  <a:moveTo>
                    <a:pt x="0" y="0"/>
                  </a:moveTo>
                  <a:lnTo>
                    <a:pt x="37" y="0"/>
                  </a:lnTo>
                  <a:lnTo>
                    <a:pt x="37" y="14"/>
                  </a:lnTo>
                  <a:lnTo>
                    <a:pt x="13" y="14"/>
                  </a:lnTo>
                  <a:lnTo>
                    <a:pt x="13" y="35"/>
                  </a:lnTo>
                  <a:lnTo>
                    <a:pt x="34" y="35"/>
                  </a:lnTo>
                  <a:lnTo>
                    <a:pt x="34" y="48"/>
                  </a:lnTo>
                  <a:lnTo>
                    <a:pt x="13" y="48"/>
                  </a:lnTo>
                  <a:lnTo>
                    <a:pt x="13" y="72"/>
                  </a:lnTo>
                  <a:lnTo>
                    <a:pt x="37" y="72"/>
                  </a:lnTo>
                  <a:lnTo>
                    <a:pt x="37" y="85"/>
                  </a:lnTo>
                  <a:lnTo>
                    <a:pt x="0" y="85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Freeform 30">
              <a:extLst>
                <a:ext uri="{FF2B5EF4-FFF2-40B4-BE49-F238E27FC236}">
                  <a16:creationId xmlns:a16="http://schemas.microsoft.com/office/drawing/2014/main" id="{3BF82243-7038-7949-8C26-93105A5C2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038350"/>
              <a:ext cx="355600" cy="273050"/>
            </a:xfrm>
            <a:custGeom>
              <a:avLst/>
              <a:gdLst>
                <a:gd name="T0" fmla="*/ 177 w 986"/>
                <a:gd name="T1" fmla="*/ 582 h 758"/>
                <a:gd name="T2" fmla="*/ 209 w 986"/>
                <a:gd name="T3" fmla="*/ 537 h 758"/>
                <a:gd name="T4" fmla="*/ 820 w 986"/>
                <a:gd name="T5" fmla="*/ 452 h 758"/>
                <a:gd name="T6" fmla="*/ 320 w 986"/>
                <a:gd name="T7" fmla="*/ 725 h 758"/>
                <a:gd name="T8" fmla="*/ 664 w 986"/>
                <a:gd name="T9" fmla="*/ 725 h 758"/>
                <a:gd name="T10" fmla="*/ 79 w 986"/>
                <a:gd name="T11" fmla="*/ 299 h 758"/>
                <a:gd name="T12" fmla="*/ 847 w 986"/>
                <a:gd name="T13" fmla="*/ 206 h 758"/>
                <a:gd name="T14" fmla="*/ 881 w 986"/>
                <a:gd name="T15" fmla="*/ 442 h 758"/>
                <a:gd name="T16" fmla="*/ 519 w 986"/>
                <a:gd name="T17" fmla="*/ 129 h 758"/>
                <a:gd name="T18" fmla="*/ 519 w 986"/>
                <a:gd name="T19" fmla="*/ 37 h 758"/>
                <a:gd name="T20" fmla="*/ 338 w 986"/>
                <a:gd name="T21" fmla="*/ 174 h 758"/>
                <a:gd name="T22" fmla="*/ 669 w 986"/>
                <a:gd name="T23" fmla="*/ 127 h 758"/>
                <a:gd name="T24" fmla="*/ 646 w 986"/>
                <a:gd name="T25" fmla="*/ 156 h 758"/>
                <a:gd name="T26" fmla="*/ 566 w 986"/>
                <a:gd name="T27" fmla="*/ 227 h 758"/>
                <a:gd name="T28" fmla="*/ 537 w 986"/>
                <a:gd name="T29" fmla="*/ 256 h 758"/>
                <a:gd name="T30" fmla="*/ 561 w 986"/>
                <a:gd name="T31" fmla="*/ 545 h 758"/>
                <a:gd name="T32" fmla="*/ 474 w 986"/>
                <a:gd name="T33" fmla="*/ 566 h 758"/>
                <a:gd name="T34" fmla="*/ 365 w 986"/>
                <a:gd name="T35" fmla="*/ 455 h 758"/>
                <a:gd name="T36" fmla="*/ 455 w 986"/>
                <a:gd name="T37" fmla="*/ 352 h 758"/>
                <a:gd name="T38" fmla="*/ 352 w 986"/>
                <a:gd name="T39" fmla="*/ 174 h 758"/>
                <a:gd name="T40" fmla="*/ 360 w 986"/>
                <a:gd name="T41" fmla="*/ 113 h 758"/>
                <a:gd name="T42" fmla="*/ 815 w 986"/>
                <a:gd name="T43" fmla="*/ 323 h 758"/>
                <a:gd name="T44" fmla="*/ 553 w 986"/>
                <a:gd name="T45" fmla="*/ 235 h 758"/>
                <a:gd name="T46" fmla="*/ 542 w 986"/>
                <a:gd name="T47" fmla="*/ 241 h 758"/>
                <a:gd name="T48" fmla="*/ 717 w 986"/>
                <a:gd name="T49" fmla="*/ 190 h 758"/>
                <a:gd name="T50" fmla="*/ 685 w 986"/>
                <a:gd name="T51" fmla="*/ 193 h 758"/>
                <a:gd name="T52" fmla="*/ 680 w 986"/>
                <a:gd name="T53" fmla="*/ 246 h 758"/>
                <a:gd name="T54" fmla="*/ 656 w 986"/>
                <a:gd name="T55" fmla="*/ 209 h 758"/>
                <a:gd name="T56" fmla="*/ 683 w 986"/>
                <a:gd name="T57" fmla="*/ 219 h 758"/>
                <a:gd name="T58" fmla="*/ 690 w 986"/>
                <a:gd name="T59" fmla="*/ 260 h 758"/>
                <a:gd name="T60" fmla="*/ 672 w 986"/>
                <a:gd name="T61" fmla="*/ 294 h 758"/>
                <a:gd name="T62" fmla="*/ 648 w 986"/>
                <a:gd name="T63" fmla="*/ 299 h 758"/>
                <a:gd name="T64" fmla="*/ 582 w 986"/>
                <a:gd name="T65" fmla="*/ 262 h 758"/>
                <a:gd name="T66" fmla="*/ 571 w 986"/>
                <a:gd name="T67" fmla="*/ 429 h 758"/>
                <a:gd name="T68" fmla="*/ 667 w 986"/>
                <a:gd name="T69" fmla="*/ 270 h 758"/>
                <a:gd name="T70" fmla="*/ 654 w 986"/>
                <a:gd name="T71" fmla="*/ 270 h 758"/>
                <a:gd name="T72" fmla="*/ 627 w 986"/>
                <a:gd name="T73" fmla="*/ 259 h 758"/>
                <a:gd name="T74" fmla="*/ 590 w 986"/>
                <a:gd name="T75" fmla="*/ 235 h 758"/>
                <a:gd name="T76" fmla="*/ 603 w 986"/>
                <a:gd name="T77" fmla="*/ 384 h 758"/>
                <a:gd name="T78" fmla="*/ 624 w 986"/>
                <a:gd name="T79" fmla="*/ 362 h 758"/>
                <a:gd name="T80" fmla="*/ 640 w 986"/>
                <a:gd name="T81" fmla="*/ 341 h 758"/>
                <a:gd name="T82" fmla="*/ 627 w 986"/>
                <a:gd name="T83" fmla="*/ 516 h 758"/>
                <a:gd name="T84" fmla="*/ 617 w 986"/>
                <a:gd name="T85" fmla="*/ 537 h 758"/>
                <a:gd name="T86" fmla="*/ 654 w 986"/>
                <a:gd name="T87" fmla="*/ 479 h 758"/>
                <a:gd name="T88" fmla="*/ 680 w 986"/>
                <a:gd name="T89" fmla="*/ 503 h 758"/>
                <a:gd name="T90" fmla="*/ 328 w 986"/>
                <a:gd name="T91" fmla="*/ 346 h 758"/>
                <a:gd name="T92" fmla="*/ 352 w 986"/>
                <a:gd name="T93" fmla="*/ 360 h 758"/>
                <a:gd name="T94" fmla="*/ 354 w 986"/>
                <a:gd name="T95" fmla="*/ 328 h 758"/>
                <a:gd name="T96" fmla="*/ 320 w 986"/>
                <a:gd name="T97" fmla="*/ 349 h 758"/>
                <a:gd name="T98" fmla="*/ 394 w 986"/>
                <a:gd name="T99" fmla="*/ 352 h 758"/>
                <a:gd name="T100" fmla="*/ 423 w 986"/>
                <a:gd name="T101" fmla="*/ 370 h 758"/>
                <a:gd name="T102" fmla="*/ 391 w 986"/>
                <a:gd name="T103" fmla="*/ 233 h 758"/>
                <a:gd name="T104" fmla="*/ 360 w 986"/>
                <a:gd name="T105" fmla="*/ 272 h 758"/>
                <a:gd name="T106" fmla="*/ 304 w 986"/>
                <a:gd name="T107" fmla="*/ 479 h 758"/>
                <a:gd name="T108" fmla="*/ 272 w 986"/>
                <a:gd name="T109" fmla="*/ 394 h 758"/>
                <a:gd name="T110" fmla="*/ 211 w 986"/>
                <a:gd name="T111" fmla="*/ 399 h 758"/>
                <a:gd name="T112" fmla="*/ 209 w 986"/>
                <a:gd name="T113" fmla="*/ 434 h 758"/>
                <a:gd name="T114" fmla="*/ 240 w 986"/>
                <a:gd name="T115" fmla="*/ 439 h 758"/>
                <a:gd name="T116" fmla="*/ 230 w 986"/>
                <a:gd name="T117" fmla="*/ 333 h 758"/>
                <a:gd name="T118" fmla="*/ 640 w 986"/>
                <a:gd name="T119" fmla="*/ 79 h 758"/>
                <a:gd name="T120" fmla="*/ 630 w 986"/>
                <a:gd name="T121" fmla="*/ 222 h 758"/>
                <a:gd name="T122" fmla="*/ 619 w 986"/>
                <a:gd name="T123" fmla="*/ 238 h 758"/>
                <a:gd name="T124" fmla="*/ 466 w 986"/>
                <a:gd name="T125" fmla="*/ 259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86" h="758">
                  <a:moveTo>
                    <a:pt x="855" y="140"/>
                  </a:moveTo>
                  <a:cubicBezTo>
                    <a:pt x="842" y="76"/>
                    <a:pt x="791" y="26"/>
                    <a:pt x="733" y="13"/>
                  </a:cubicBezTo>
                  <a:cubicBezTo>
                    <a:pt x="762" y="34"/>
                    <a:pt x="767" y="62"/>
                    <a:pt x="786" y="84"/>
                  </a:cubicBezTo>
                  <a:cubicBezTo>
                    <a:pt x="805" y="105"/>
                    <a:pt x="836" y="119"/>
                    <a:pt x="855" y="140"/>
                  </a:cubicBezTo>
                  <a:close/>
                  <a:moveTo>
                    <a:pt x="209" y="95"/>
                  </a:moveTo>
                  <a:cubicBezTo>
                    <a:pt x="195" y="121"/>
                    <a:pt x="129" y="132"/>
                    <a:pt x="98" y="196"/>
                  </a:cubicBezTo>
                  <a:cubicBezTo>
                    <a:pt x="113" y="156"/>
                    <a:pt x="105" y="98"/>
                    <a:pt x="132" y="66"/>
                  </a:cubicBezTo>
                  <a:cubicBezTo>
                    <a:pt x="55" y="124"/>
                    <a:pt x="90" y="217"/>
                    <a:pt x="84" y="246"/>
                  </a:cubicBezTo>
                  <a:cubicBezTo>
                    <a:pt x="124" y="158"/>
                    <a:pt x="185" y="177"/>
                    <a:pt x="209" y="95"/>
                  </a:cubicBezTo>
                  <a:close/>
                  <a:moveTo>
                    <a:pt x="177" y="582"/>
                  </a:moveTo>
                  <a:cubicBezTo>
                    <a:pt x="143" y="542"/>
                    <a:pt x="68" y="534"/>
                    <a:pt x="39" y="476"/>
                  </a:cubicBezTo>
                  <a:cubicBezTo>
                    <a:pt x="76" y="619"/>
                    <a:pt x="174" y="590"/>
                    <a:pt x="219" y="622"/>
                  </a:cubicBezTo>
                  <a:cubicBezTo>
                    <a:pt x="182" y="566"/>
                    <a:pt x="211" y="532"/>
                    <a:pt x="158" y="452"/>
                  </a:cubicBezTo>
                  <a:cubicBezTo>
                    <a:pt x="166" y="487"/>
                    <a:pt x="145" y="534"/>
                    <a:pt x="177" y="582"/>
                  </a:cubicBezTo>
                  <a:close/>
                  <a:moveTo>
                    <a:pt x="135" y="357"/>
                  </a:moveTo>
                  <a:cubicBezTo>
                    <a:pt x="132" y="399"/>
                    <a:pt x="103" y="421"/>
                    <a:pt x="121" y="500"/>
                  </a:cubicBezTo>
                  <a:cubicBezTo>
                    <a:pt x="87" y="434"/>
                    <a:pt x="34" y="407"/>
                    <a:pt x="18" y="362"/>
                  </a:cubicBezTo>
                  <a:cubicBezTo>
                    <a:pt x="18" y="489"/>
                    <a:pt x="121" y="508"/>
                    <a:pt x="148" y="542"/>
                  </a:cubicBezTo>
                  <a:cubicBezTo>
                    <a:pt x="127" y="463"/>
                    <a:pt x="164" y="434"/>
                    <a:pt x="135" y="357"/>
                  </a:cubicBezTo>
                  <a:close/>
                  <a:moveTo>
                    <a:pt x="209" y="537"/>
                  </a:moveTo>
                  <a:cubicBezTo>
                    <a:pt x="227" y="564"/>
                    <a:pt x="209" y="598"/>
                    <a:pt x="264" y="651"/>
                  </a:cubicBezTo>
                  <a:cubicBezTo>
                    <a:pt x="209" y="619"/>
                    <a:pt x="132" y="632"/>
                    <a:pt x="95" y="590"/>
                  </a:cubicBezTo>
                  <a:cubicBezTo>
                    <a:pt x="161" y="712"/>
                    <a:pt x="272" y="662"/>
                    <a:pt x="304" y="677"/>
                  </a:cubicBezTo>
                  <a:cubicBezTo>
                    <a:pt x="275" y="635"/>
                    <a:pt x="293" y="614"/>
                    <a:pt x="209" y="537"/>
                  </a:cubicBezTo>
                  <a:close/>
                  <a:moveTo>
                    <a:pt x="770" y="540"/>
                  </a:moveTo>
                  <a:cubicBezTo>
                    <a:pt x="685" y="614"/>
                    <a:pt x="707" y="638"/>
                    <a:pt x="675" y="680"/>
                  </a:cubicBezTo>
                  <a:cubicBezTo>
                    <a:pt x="707" y="664"/>
                    <a:pt x="818" y="715"/>
                    <a:pt x="881" y="593"/>
                  </a:cubicBezTo>
                  <a:cubicBezTo>
                    <a:pt x="847" y="635"/>
                    <a:pt x="770" y="619"/>
                    <a:pt x="714" y="654"/>
                  </a:cubicBezTo>
                  <a:cubicBezTo>
                    <a:pt x="773" y="601"/>
                    <a:pt x="754" y="566"/>
                    <a:pt x="770" y="540"/>
                  </a:cubicBezTo>
                  <a:close/>
                  <a:moveTo>
                    <a:pt x="820" y="452"/>
                  </a:moveTo>
                  <a:cubicBezTo>
                    <a:pt x="767" y="532"/>
                    <a:pt x="797" y="566"/>
                    <a:pt x="759" y="619"/>
                  </a:cubicBezTo>
                  <a:cubicBezTo>
                    <a:pt x="805" y="587"/>
                    <a:pt x="902" y="617"/>
                    <a:pt x="940" y="474"/>
                  </a:cubicBezTo>
                  <a:cubicBezTo>
                    <a:pt x="910" y="532"/>
                    <a:pt x="836" y="542"/>
                    <a:pt x="802" y="582"/>
                  </a:cubicBezTo>
                  <a:cubicBezTo>
                    <a:pt x="836" y="534"/>
                    <a:pt x="815" y="487"/>
                    <a:pt x="820" y="452"/>
                  </a:cubicBezTo>
                  <a:close/>
                  <a:moveTo>
                    <a:pt x="574" y="670"/>
                  </a:moveTo>
                  <a:cubicBezTo>
                    <a:pt x="542" y="670"/>
                    <a:pt x="513" y="675"/>
                    <a:pt x="489" y="683"/>
                  </a:cubicBezTo>
                  <a:cubicBezTo>
                    <a:pt x="466" y="675"/>
                    <a:pt x="436" y="667"/>
                    <a:pt x="405" y="670"/>
                  </a:cubicBezTo>
                  <a:cubicBezTo>
                    <a:pt x="378" y="670"/>
                    <a:pt x="346" y="675"/>
                    <a:pt x="312" y="683"/>
                  </a:cubicBezTo>
                  <a:cubicBezTo>
                    <a:pt x="262" y="696"/>
                    <a:pt x="217" y="707"/>
                    <a:pt x="180" y="688"/>
                  </a:cubicBezTo>
                  <a:cubicBezTo>
                    <a:pt x="217" y="720"/>
                    <a:pt x="259" y="733"/>
                    <a:pt x="320" y="725"/>
                  </a:cubicBezTo>
                  <a:cubicBezTo>
                    <a:pt x="370" y="720"/>
                    <a:pt x="413" y="693"/>
                    <a:pt x="463" y="693"/>
                  </a:cubicBezTo>
                  <a:lnTo>
                    <a:pt x="466" y="693"/>
                  </a:lnTo>
                  <a:cubicBezTo>
                    <a:pt x="415" y="720"/>
                    <a:pt x="386" y="754"/>
                    <a:pt x="386" y="754"/>
                  </a:cubicBezTo>
                  <a:lnTo>
                    <a:pt x="410" y="757"/>
                  </a:lnTo>
                  <a:cubicBezTo>
                    <a:pt x="410" y="757"/>
                    <a:pt x="434" y="707"/>
                    <a:pt x="492" y="696"/>
                  </a:cubicBezTo>
                  <a:cubicBezTo>
                    <a:pt x="548" y="709"/>
                    <a:pt x="574" y="757"/>
                    <a:pt x="574" y="757"/>
                  </a:cubicBezTo>
                  <a:lnTo>
                    <a:pt x="598" y="754"/>
                  </a:lnTo>
                  <a:cubicBezTo>
                    <a:pt x="598" y="754"/>
                    <a:pt x="569" y="717"/>
                    <a:pt x="519" y="693"/>
                  </a:cubicBezTo>
                  <a:lnTo>
                    <a:pt x="521" y="693"/>
                  </a:lnTo>
                  <a:cubicBezTo>
                    <a:pt x="569" y="693"/>
                    <a:pt x="611" y="720"/>
                    <a:pt x="664" y="725"/>
                  </a:cubicBezTo>
                  <a:cubicBezTo>
                    <a:pt x="725" y="730"/>
                    <a:pt x="770" y="720"/>
                    <a:pt x="805" y="688"/>
                  </a:cubicBezTo>
                  <a:cubicBezTo>
                    <a:pt x="762" y="707"/>
                    <a:pt x="717" y="696"/>
                    <a:pt x="667" y="683"/>
                  </a:cubicBezTo>
                  <a:cubicBezTo>
                    <a:pt x="632" y="675"/>
                    <a:pt x="601" y="670"/>
                    <a:pt x="574" y="670"/>
                  </a:cubicBezTo>
                  <a:close/>
                  <a:moveTo>
                    <a:pt x="87" y="402"/>
                  </a:moveTo>
                  <a:cubicBezTo>
                    <a:pt x="68" y="328"/>
                    <a:pt x="26" y="301"/>
                    <a:pt x="29" y="256"/>
                  </a:cubicBezTo>
                  <a:cubicBezTo>
                    <a:pt x="0" y="378"/>
                    <a:pt x="76" y="391"/>
                    <a:pt x="98" y="444"/>
                  </a:cubicBezTo>
                  <a:cubicBezTo>
                    <a:pt x="95" y="370"/>
                    <a:pt x="143" y="354"/>
                    <a:pt x="137" y="270"/>
                  </a:cubicBezTo>
                  <a:cubicBezTo>
                    <a:pt x="116" y="309"/>
                    <a:pt x="84" y="317"/>
                    <a:pt x="87" y="402"/>
                  </a:cubicBezTo>
                  <a:close/>
                  <a:moveTo>
                    <a:pt x="135" y="206"/>
                  </a:moveTo>
                  <a:cubicBezTo>
                    <a:pt x="108" y="227"/>
                    <a:pt x="87" y="256"/>
                    <a:pt x="79" y="299"/>
                  </a:cubicBezTo>
                  <a:cubicBezTo>
                    <a:pt x="82" y="254"/>
                    <a:pt x="52" y="190"/>
                    <a:pt x="71" y="143"/>
                  </a:cubicBezTo>
                  <a:cubicBezTo>
                    <a:pt x="0" y="243"/>
                    <a:pt x="76" y="304"/>
                    <a:pt x="79" y="339"/>
                  </a:cubicBezTo>
                  <a:cubicBezTo>
                    <a:pt x="98" y="270"/>
                    <a:pt x="140" y="270"/>
                    <a:pt x="166" y="177"/>
                  </a:cubicBezTo>
                  <a:cubicBezTo>
                    <a:pt x="158" y="188"/>
                    <a:pt x="153" y="190"/>
                    <a:pt x="135" y="206"/>
                  </a:cubicBezTo>
                  <a:close/>
                  <a:moveTo>
                    <a:pt x="847" y="206"/>
                  </a:moveTo>
                  <a:cubicBezTo>
                    <a:pt x="828" y="190"/>
                    <a:pt x="823" y="185"/>
                    <a:pt x="815" y="177"/>
                  </a:cubicBezTo>
                  <a:cubicBezTo>
                    <a:pt x="844" y="270"/>
                    <a:pt x="887" y="270"/>
                    <a:pt x="905" y="341"/>
                  </a:cubicBezTo>
                  <a:cubicBezTo>
                    <a:pt x="908" y="304"/>
                    <a:pt x="985" y="246"/>
                    <a:pt x="913" y="145"/>
                  </a:cubicBezTo>
                  <a:cubicBezTo>
                    <a:pt x="926" y="190"/>
                    <a:pt x="900" y="254"/>
                    <a:pt x="902" y="299"/>
                  </a:cubicBezTo>
                  <a:cubicBezTo>
                    <a:pt x="895" y="256"/>
                    <a:pt x="873" y="230"/>
                    <a:pt x="847" y="206"/>
                  </a:cubicBezTo>
                  <a:close/>
                  <a:moveTo>
                    <a:pt x="860" y="500"/>
                  </a:moveTo>
                  <a:cubicBezTo>
                    <a:pt x="879" y="421"/>
                    <a:pt x="850" y="399"/>
                    <a:pt x="847" y="357"/>
                  </a:cubicBezTo>
                  <a:cubicBezTo>
                    <a:pt x="818" y="434"/>
                    <a:pt x="855" y="463"/>
                    <a:pt x="834" y="542"/>
                  </a:cubicBezTo>
                  <a:cubicBezTo>
                    <a:pt x="860" y="508"/>
                    <a:pt x="961" y="489"/>
                    <a:pt x="963" y="362"/>
                  </a:cubicBezTo>
                  <a:cubicBezTo>
                    <a:pt x="948" y="407"/>
                    <a:pt x="895" y="434"/>
                    <a:pt x="860" y="500"/>
                  </a:cubicBezTo>
                  <a:close/>
                  <a:moveTo>
                    <a:pt x="881" y="442"/>
                  </a:moveTo>
                  <a:cubicBezTo>
                    <a:pt x="902" y="391"/>
                    <a:pt x="979" y="376"/>
                    <a:pt x="950" y="254"/>
                  </a:cubicBezTo>
                  <a:cubicBezTo>
                    <a:pt x="950" y="301"/>
                    <a:pt x="908" y="328"/>
                    <a:pt x="892" y="399"/>
                  </a:cubicBezTo>
                  <a:cubicBezTo>
                    <a:pt x="895" y="320"/>
                    <a:pt x="863" y="309"/>
                    <a:pt x="842" y="270"/>
                  </a:cubicBezTo>
                  <a:cubicBezTo>
                    <a:pt x="836" y="354"/>
                    <a:pt x="884" y="368"/>
                    <a:pt x="881" y="442"/>
                  </a:cubicBezTo>
                  <a:close/>
                  <a:moveTo>
                    <a:pt x="246" y="13"/>
                  </a:moveTo>
                  <a:cubicBezTo>
                    <a:pt x="188" y="26"/>
                    <a:pt x="137" y="76"/>
                    <a:pt x="124" y="140"/>
                  </a:cubicBezTo>
                  <a:cubicBezTo>
                    <a:pt x="145" y="119"/>
                    <a:pt x="177" y="106"/>
                    <a:pt x="193" y="84"/>
                  </a:cubicBezTo>
                  <a:cubicBezTo>
                    <a:pt x="211" y="63"/>
                    <a:pt x="217" y="34"/>
                    <a:pt x="246" y="13"/>
                  </a:cubicBezTo>
                  <a:close/>
                  <a:moveTo>
                    <a:pt x="895" y="246"/>
                  </a:moveTo>
                  <a:cubicBezTo>
                    <a:pt x="889" y="217"/>
                    <a:pt x="924" y="124"/>
                    <a:pt x="844" y="66"/>
                  </a:cubicBezTo>
                  <a:cubicBezTo>
                    <a:pt x="871" y="98"/>
                    <a:pt x="863" y="156"/>
                    <a:pt x="879" y="196"/>
                  </a:cubicBezTo>
                  <a:cubicBezTo>
                    <a:pt x="850" y="132"/>
                    <a:pt x="783" y="121"/>
                    <a:pt x="770" y="95"/>
                  </a:cubicBezTo>
                  <a:cubicBezTo>
                    <a:pt x="797" y="177"/>
                    <a:pt x="855" y="158"/>
                    <a:pt x="895" y="246"/>
                  </a:cubicBezTo>
                  <a:close/>
                  <a:moveTo>
                    <a:pt x="519" y="129"/>
                  </a:moveTo>
                  <a:lnTo>
                    <a:pt x="519" y="140"/>
                  </a:lnTo>
                  <a:cubicBezTo>
                    <a:pt x="534" y="143"/>
                    <a:pt x="548" y="145"/>
                    <a:pt x="564" y="153"/>
                  </a:cubicBezTo>
                  <a:cubicBezTo>
                    <a:pt x="564" y="148"/>
                    <a:pt x="566" y="145"/>
                    <a:pt x="566" y="143"/>
                  </a:cubicBezTo>
                  <a:cubicBezTo>
                    <a:pt x="550" y="137"/>
                    <a:pt x="534" y="132"/>
                    <a:pt x="519" y="129"/>
                  </a:cubicBezTo>
                  <a:close/>
                  <a:moveTo>
                    <a:pt x="553" y="39"/>
                  </a:moveTo>
                  <a:lnTo>
                    <a:pt x="556" y="37"/>
                  </a:lnTo>
                  <a:lnTo>
                    <a:pt x="550" y="34"/>
                  </a:lnTo>
                  <a:lnTo>
                    <a:pt x="534" y="34"/>
                  </a:lnTo>
                  <a:lnTo>
                    <a:pt x="529" y="37"/>
                  </a:lnTo>
                  <a:lnTo>
                    <a:pt x="519" y="37"/>
                  </a:lnTo>
                  <a:lnTo>
                    <a:pt x="519" y="39"/>
                  </a:lnTo>
                  <a:cubicBezTo>
                    <a:pt x="524" y="39"/>
                    <a:pt x="529" y="39"/>
                    <a:pt x="534" y="42"/>
                  </a:cubicBezTo>
                  <a:lnTo>
                    <a:pt x="542" y="42"/>
                  </a:lnTo>
                  <a:lnTo>
                    <a:pt x="553" y="39"/>
                  </a:lnTo>
                  <a:close/>
                  <a:moveTo>
                    <a:pt x="516" y="373"/>
                  </a:moveTo>
                  <a:lnTo>
                    <a:pt x="516" y="391"/>
                  </a:lnTo>
                  <a:cubicBezTo>
                    <a:pt x="519" y="389"/>
                    <a:pt x="524" y="386"/>
                    <a:pt x="524" y="381"/>
                  </a:cubicBezTo>
                  <a:cubicBezTo>
                    <a:pt x="524" y="378"/>
                    <a:pt x="521" y="376"/>
                    <a:pt x="516" y="373"/>
                  </a:cubicBezTo>
                  <a:close/>
                  <a:moveTo>
                    <a:pt x="336" y="180"/>
                  </a:moveTo>
                  <a:cubicBezTo>
                    <a:pt x="336" y="177"/>
                    <a:pt x="336" y="177"/>
                    <a:pt x="338" y="174"/>
                  </a:cubicBezTo>
                  <a:lnTo>
                    <a:pt x="333" y="174"/>
                  </a:lnTo>
                  <a:lnTo>
                    <a:pt x="336" y="180"/>
                  </a:lnTo>
                  <a:close/>
                  <a:moveTo>
                    <a:pt x="815" y="323"/>
                  </a:moveTo>
                  <a:cubicBezTo>
                    <a:pt x="815" y="156"/>
                    <a:pt x="685" y="18"/>
                    <a:pt x="521" y="2"/>
                  </a:cubicBezTo>
                  <a:lnTo>
                    <a:pt x="521" y="5"/>
                  </a:lnTo>
                  <a:cubicBezTo>
                    <a:pt x="521" y="8"/>
                    <a:pt x="521" y="10"/>
                    <a:pt x="519" y="13"/>
                  </a:cubicBezTo>
                  <a:cubicBezTo>
                    <a:pt x="593" y="21"/>
                    <a:pt x="659" y="53"/>
                    <a:pt x="709" y="100"/>
                  </a:cubicBezTo>
                  <a:lnTo>
                    <a:pt x="672" y="135"/>
                  </a:lnTo>
                  <a:lnTo>
                    <a:pt x="675" y="129"/>
                  </a:lnTo>
                  <a:lnTo>
                    <a:pt x="669" y="127"/>
                  </a:lnTo>
                  <a:lnTo>
                    <a:pt x="664" y="127"/>
                  </a:lnTo>
                  <a:lnTo>
                    <a:pt x="667" y="121"/>
                  </a:lnTo>
                  <a:lnTo>
                    <a:pt x="662" y="106"/>
                  </a:lnTo>
                  <a:lnTo>
                    <a:pt x="654" y="95"/>
                  </a:lnTo>
                  <a:lnTo>
                    <a:pt x="624" y="79"/>
                  </a:lnTo>
                  <a:lnTo>
                    <a:pt x="622" y="82"/>
                  </a:lnTo>
                  <a:lnTo>
                    <a:pt x="617" y="84"/>
                  </a:lnTo>
                  <a:cubicBezTo>
                    <a:pt x="627" y="98"/>
                    <a:pt x="632" y="113"/>
                    <a:pt x="632" y="132"/>
                  </a:cubicBezTo>
                  <a:lnTo>
                    <a:pt x="632" y="137"/>
                  </a:lnTo>
                  <a:lnTo>
                    <a:pt x="646" y="156"/>
                  </a:lnTo>
                  <a:lnTo>
                    <a:pt x="640" y="158"/>
                  </a:lnTo>
                  <a:lnTo>
                    <a:pt x="646" y="164"/>
                  </a:lnTo>
                  <a:lnTo>
                    <a:pt x="632" y="177"/>
                  </a:lnTo>
                  <a:lnTo>
                    <a:pt x="627" y="166"/>
                  </a:lnTo>
                  <a:cubicBezTo>
                    <a:pt x="624" y="172"/>
                    <a:pt x="622" y="180"/>
                    <a:pt x="617" y="185"/>
                  </a:cubicBezTo>
                  <a:lnTo>
                    <a:pt x="619" y="188"/>
                  </a:lnTo>
                  <a:lnTo>
                    <a:pt x="582" y="225"/>
                  </a:lnTo>
                  <a:cubicBezTo>
                    <a:pt x="579" y="222"/>
                    <a:pt x="577" y="219"/>
                    <a:pt x="574" y="219"/>
                  </a:cubicBezTo>
                  <a:cubicBezTo>
                    <a:pt x="571" y="222"/>
                    <a:pt x="566" y="222"/>
                    <a:pt x="564" y="225"/>
                  </a:cubicBezTo>
                  <a:lnTo>
                    <a:pt x="566" y="227"/>
                  </a:lnTo>
                  <a:lnTo>
                    <a:pt x="569" y="230"/>
                  </a:lnTo>
                  <a:lnTo>
                    <a:pt x="553" y="246"/>
                  </a:lnTo>
                  <a:lnTo>
                    <a:pt x="553" y="243"/>
                  </a:lnTo>
                  <a:lnTo>
                    <a:pt x="537" y="246"/>
                  </a:lnTo>
                  <a:lnTo>
                    <a:pt x="534" y="248"/>
                  </a:lnTo>
                  <a:lnTo>
                    <a:pt x="533" y="248"/>
                  </a:lnTo>
                  <a:lnTo>
                    <a:pt x="532" y="251"/>
                  </a:lnTo>
                  <a:lnTo>
                    <a:pt x="534" y="251"/>
                  </a:lnTo>
                  <a:lnTo>
                    <a:pt x="534" y="256"/>
                  </a:lnTo>
                  <a:lnTo>
                    <a:pt x="537" y="256"/>
                  </a:lnTo>
                  <a:lnTo>
                    <a:pt x="537" y="262"/>
                  </a:lnTo>
                  <a:lnTo>
                    <a:pt x="532" y="262"/>
                  </a:lnTo>
                  <a:lnTo>
                    <a:pt x="526" y="262"/>
                  </a:lnTo>
                  <a:lnTo>
                    <a:pt x="513" y="254"/>
                  </a:lnTo>
                  <a:lnTo>
                    <a:pt x="513" y="309"/>
                  </a:lnTo>
                  <a:cubicBezTo>
                    <a:pt x="545" y="320"/>
                    <a:pt x="579" y="336"/>
                    <a:pt x="579" y="378"/>
                  </a:cubicBezTo>
                  <a:cubicBezTo>
                    <a:pt x="579" y="397"/>
                    <a:pt x="571" y="410"/>
                    <a:pt x="556" y="421"/>
                  </a:cubicBezTo>
                  <a:cubicBezTo>
                    <a:pt x="542" y="429"/>
                    <a:pt x="526" y="434"/>
                    <a:pt x="511" y="439"/>
                  </a:cubicBezTo>
                  <a:lnTo>
                    <a:pt x="511" y="468"/>
                  </a:lnTo>
                  <a:cubicBezTo>
                    <a:pt x="534" y="479"/>
                    <a:pt x="564" y="497"/>
                    <a:pt x="561" y="545"/>
                  </a:cubicBezTo>
                  <a:cubicBezTo>
                    <a:pt x="561" y="556"/>
                    <a:pt x="556" y="561"/>
                    <a:pt x="553" y="561"/>
                  </a:cubicBezTo>
                  <a:cubicBezTo>
                    <a:pt x="540" y="564"/>
                    <a:pt x="526" y="566"/>
                    <a:pt x="511" y="566"/>
                  </a:cubicBezTo>
                  <a:lnTo>
                    <a:pt x="511" y="577"/>
                  </a:lnTo>
                  <a:cubicBezTo>
                    <a:pt x="574" y="572"/>
                    <a:pt x="630" y="545"/>
                    <a:pt x="675" y="505"/>
                  </a:cubicBezTo>
                  <a:lnTo>
                    <a:pt x="712" y="542"/>
                  </a:lnTo>
                  <a:cubicBezTo>
                    <a:pt x="656" y="595"/>
                    <a:pt x="577" y="630"/>
                    <a:pt x="492" y="630"/>
                  </a:cubicBezTo>
                  <a:cubicBezTo>
                    <a:pt x="407" y="630"/>
                    <a:pt x="331" y="598"/>
                    <a:pt x="275" y="542"/>
                  </a:cubicBezTo>
                  <a:lnTo>
                    <a:pt x="312" y="505"/>
                  </a:lnTo>
                  <a:cubicBezTo>
                    <a:pt x="354" y="545"/>
                    <a:pt x="410" y="572"/>
                    <a:pt x="474" y="577"/>
                  </a:cubicBezTo>
                  <a:lnTo>
                    <a:pt x="474" y="566"/>
                  </a:lnTo>
                  <a:cubicBezTo>
                    <a:pt x="415" y="561"/>
                    <a:pt x="362" y="537"/>
                    <a:pt x="320" y="500"/>
                  </a:cubicBezTo>
                  <a:lnTo>
                    <a:pt x="331" y="489"/>
                  </a:lnTo>
                  <a:lnTo>
                    <a:pt x="344" y="492"/>
                  </a:lnTo>
                  <a:lnTo>
                    <a:pt x="352" y="484"/>
                  </a:lnTo>
                  <a:lnTo>
                    <a:pt x="370" y="484"/>
                  </a:lnTo>
                  <a:lnTo>
                    <a:pt x="373" y="476"/>
                  </a:lnTo>
                  <a:lnTo>
                    <a:pt x="373" y="474"/>
                  </a:lnTo>
                  <a:cubicBezTo>
                    <a:pt x="402" y="495"/>
                    <a:pt x="434" y="508"/>
                    <a:pt x="471" y="513"/>
                  </a:cubicBezTo>
                  <a:lnTo>
                    <a:pt x="471" y="503"/>
                  </a:lnTo>
                  <a:cubicBezTo>
                    <a:pt x="431" y="497"/>
                    <a:pt x="394" y="482"/>
                    <a:pt x="365" y="455"/>
                  </a:cubicBezTo>
                  <a:lnTo>
                    <a:pt x="402" y="418"/>
                  </a:lnTo>
                  <a:cubicBezTo>
                    <a:pt x="410" y="426"/>
                    <a:pt x="421" y="434"/>
                    <a:pt x="434" y="439"/>
                  </a:cubicBezTo>
                  <a:cubicBezTo>
                    <a:pt x="434" y="437"/>
                    <a:pt x="436" y="431"/>
                    <a:pt x="436" y="429"/>
                  </a:cubicBezTo>
                  <a:cubicBezTo>
                    <a:pt x="426" y="423"/>
                    <a:pt x="418" y="418"/>
                    <a:pt x="410" y="410"/>
                  </a:cubicBezTo>
                  <a:lnTo>
                    <a:pt x="447" y="373"/>
                  </a:lnTo>
                  <a:cubicBezTo>
                    <a:pt x="452" y="378"/>
                    <a:pt x="460" y="381"/>
                    <a:pt x="468" y="384"/>
                  </a:cubicBezTo>
                  <a:lnTo>
                    <a:pt x="468" y="373"/>
                  </a:lnTo>
                  <a:cubicBezTo>
                    <a:pt x="463" y="370"/>
                    <a:pt x="460" y="368"/>
                    <a:pt x="455" y="365"/>
                  </a:cubicBezTo>
                  <a:lnTo>
                    <a:pt x="466" y="354"/>
                  </a:lnTo>
                  <a:cubicBezTo>
                    <a:pt x="463" y="354"/>
                    <a:pt x="458" y="352"/>
                    <a:pt x="455" y="352"/>
                  </a:cubicBezTo>
                  <a:lnTo>
                    <a:pt x="447" y="360"/>
                  </a:lnTo>
                  <a:cubicBezTo>
                    <a:pt x="444" y="354"/>
                    <a:pt x="439" y="352"/>
                    <a:pt x="439" y="346"/>
                  </a:cubicBezTo>
                  <a:cubicBezTo>
                    <a:pt x="434" y="344"/>
                    <a:pt x="426" y="341"/>
                    <a:pt x="421" y="336"/>
                  </a:cubicBezTo>
                  <a:cubicBezTo>
                    <a:pt x="397" y="320"/>
                    <a:pt x="386" y="299"/>
                    <a:pt x="386" y="272"/>
                  </a:cubicBezTo>
                  <a:cubicBezTo>
                    <a:pt x="386" y="251"/>
                    <a:pt x="391" y="235"/>
                    <a:pt x="402" y="225"/>
                  </a:cubicBezTo>
                  <a:lnTo>
                    <a:pt x="365" y="188"/>
                  </a:lnTo>
                  <a:cubicBezTo>
                    <a:pt x="391" y="161"/>
                    <a:pt x="429" y="145"/>
                    <a:pt x="466" y="137"/>
                  </a:cubicBezTo>
                  <a:lnTo>
                    <a:pt x="466" y="127"/>
                  </a:lnTo>
                  <a:cubicBezTo>
                    <a:pt x="423" y="132"/>
                    <a:pt x="386" y="151"/>
                    <a:pt x="357" y="180"/>
                  </a:cubicBezTo>
                  <a:lnTo>
                    <a:pt x="352" y="174"/>
                  </a:lnTo>
                  <a:cubicBezTo>
                    <a:pt x="349" y="177"/>
                    <a:pt x="349" y="180"/>
                    <a:pt x="346" y="185"/>
                  </a:cubicBezTo>
                  <a:lnTo>
                    <a:pt x="352" y="190"/>
                  </a:lnTo>
                  <a:cubicBezTo>
                    <a:pt x="320" y="225"/>
                    <a:pt x="299" y="270"/>
                    <a:pt x="299" y="320"/>
                  </a:cubicBezTo>
                  <a:lnTo>
                    <a:pt x="246" y="320"/>
                  </a:lnTo>
                  <a:cubicBezTo>
                    <a:pt x="246" y="254"/>
                    <a:pt x="272" y="196"/>
                    <a:pt x="315" y="151"/>
                  </a:cubicBezTo>
                  <a:lnTo>
                    <a:pt x="331" y="166"/>
                  </a:lnTo>
                  <a:lnTo>
                    <a:pt x="333" y="166"/>
                  </a:lnTo>
                  <a:cubicBezTo>
                    <a:pt x="336" y="166"/>
                    <a:pt x="338" y="166"/>
                    <a:pt x="344" y="164"/>
                  </a:cubicBezTo>
                  <a:lnTo>
                    <a:pt x="323" y="143"/>
                  </a:lnTo>
                  <a:cubicBezTo>
                    <a:pt x="333" y="132"/>
                    <a:pt x="346" y="121"/>
                    <a:pt x="360" y="113"/>
                  </a:cubicBezTo>
                  <a:cubicBezTo>
                    <a:pt x="360" y="111"/>
                    <a:pt x="362" y="106"/>
                    <a:pt x="362" y="106"/>
                  </a:cubicBezTo>
                  <a:cubicBezTo>
                    <a:pt x="362" y="106"/>
                    <a:pt x="368" y="100"/>
                    <a:pt x="370" y="95"/>
                  </a:cubicBezTo>
                  <a:cubicBezTo>
                    <a:pt x="349" y="106"/>
                    <a:pt x="331" y="119"/>
                    <a:pt x="315" y="135"/>
                  </a:cubicBezTo>
                  <a:lnTo>
                    <a:pt x="278" y="98"/>
                  </a:lnTo>
                  <a:cubicBezTo>
                    <a:pt x="328" y="50"/>
                    <a:pt x="394" y="18"/>
                    <a:pt x="466" y="10"/>
                  </a:cubicBezTo>
                  <a:lnTo>
                    <a:pt x="466" y="8"/>
                  </a:lnTo>
                  <a:cubicBezTo>
                    <a:pt x="466" y="5"/>
                    <a:pt x="466" y="2"/>
                    <a:pt x="463" y="0"/>
                  </a:cubicBezTo>
                  <a:cubicBezTo>
                    <a:pt x="299" y="15"/>
                    <a:pt x="169" y="153"/>
                    <a:pt x="169" y="320"/>
                  </a:cubicBezTo>
                  <a:cubicBezTo>
                    <a:pt x="164" y="500"/>
                    <a:pt x="309" y="646"/>
                    <a:pt x="489" y="646"/>
                  </a:cubicBezTo>
                  <a:cubicBezTo>
                    <a:pt x="669" y="646"/>
                    <a:pt x="815" y="500"/>
                    <a:pt x="815" y="323"/>
                  </a:cubicBezTo>
                  <a:close/>
                  <a:moveTo>
                    <a:pt x="564" y="230"/>
                  </a:moveTo>
                  <a:lnTo>
                    <a:pt x="558" y="233"/>
                  </a:lnTo>
                  <a:lnTo>
                    <a:pt x="556" y="238"/>
                  </a:lnTo>
                  <a:lnTo>
                    <a:pt x="556" y="235"/>
                  </a:lnTo>
                  <a:lnTo>
                    <a:pt x="558" y="233"/>
                  </a:lnTo>
                  <a:lnTo>
                    <a:pt x="558" y="230"/>
                  </a:lnTo>
                  <a:lnTo>
                    <a:pt x="564" y="227"/>
                  </a:lnTo>
                  <a:lnTo>
                    <a:pt x="566" y="227"/>
                  </a:lnTo>
                  <a:lnTo>
                    <a:pt x="564" y="230"/>
                  </a:lnTo>
                  <a:close/>
                  <a:moveTo>
                    <a:pt x="553" y="235"/>
                  </a:moveTo>
                  <a:lnTo>
                    <a:pt x="545" y="238"/>
                  </a:lnTo>
                  <a:lnTo>
                    <a:pt x="548" y="241"/>
                  </a:lnTo>
                  <a:lnTo>
                    <a:pt x="553" y="238"/>
                  </a:lnTo>
                  <a:lnTo>
                    <a:pt x="556" y="238"/>
                  </a:lnTo>
                  <a:lnTo>
                    <a:pt x="553" y="235"/>
                  </a:lnTo>
                  <a:close/>
                  <a:moveTo>
                    <a:pt x="532" y="248"/>
                  </a:moveTo>
                  <a:lnTo>
                    <a:pt x="535" y="246"/>
                  </a:lnTo>
                  <a:lnTo>
                    <a:pt x="533" y="248"/>
                  </a:lnTo>
                  <a:lnTo>
                    <a:pt x="532" y="248"/>
                  </a:lnTo>
                  <a:close/>
                  <a:moveTo>
                    <a:pt x="542" y="241"/>
                  </a:moveTo>
                  <a:lnTo>
                    <a:pt x="540" y="238"/>
                  </a:lnTo>
                  <a:lnTo>
                    <a:pt x="535" y="246"/>
                  </a:lnTo>
                  <a:lnTo>
                    <a:pt x="542" y="241"/>
                  </a:lnTo>
                  <a:close/>
                  <a:moveTo>
                    <a:pt x="720" y="108"/>
                  </a:moveTo>
                  <a:cubicBezTo>
                    <a:pt x="773" y="164"/>
                    <a:pt x="807" y="238"/>
                    <a:pt x="807" y="320"/>
                  </a:cubicBezTo>
                  <a:lnTo>
                    <a:pt x="754" y="320"/>
                  </a:lnTo>
                  <a:cubicBezTo>
                    <a:pt x="754" y="280"/>
                    <a:pt x="744" y="241"/>
                    <a:pt x="725" y="206"/>
                  </a:cubicBezTo>
                  <a:lnTo>
                    <a:pt x="728" y="209"/>
                  </a:lnTo>
                  <a:lnTo>
                    <a:pt x="728" y="206"/>
                  </a:lnTo>
                  <a:lnTo>
                    <a:pt x="717" y="190"/>
                  </a:lnTo>
                  <a:lnTo>
                    <a:pt x="707" y="174"/>
                  </a:lnTo>
                  <a:lnTo>
                    <a:pt x="693" y="164"/>
                  </a:lnTo>
                  <a:cubicBezTo>
                    <a:pt x="688" y="158"/>
                    <a:pt x="683" y="153"/>
                    <a:pt x="680" y="148"/>
                  </a:cubicBezTo>
                  <a:lnTo>
                    <a:pt x="720" y="108"/>
                  </a:lnTo>
                  <a:close/>
                  <a:moveTo>
                    <a:pt x="651" y="174"/>
                  </a:moveTo>
                  <a:lnTo>
                    <a:pt x="664" y="174"/>
                  </a:lnTo>
                  <a:lnTo>
                    <a:pt x="667" y="177"/>
                  </a:lnTo>
                  <a:lnTo>
                    <a:pt x="664" y="182"/>
                  </a:lnTo>
                  <a:lnTo>
                    <a:pt x="683" y="193"/>
                  </a:lnTo>
                  <a:lnTo>
                    <a:pt x="685" y="193"/>
                  </a:lnTo>
                  <a:lnTo>
                    <a:pt x="709" y="219"/>
                  </a:lnTo>
                  <a:lnTo>
                    <a:pt x="720" y="217"/>
                  </a:lnTo>
                  <a:cubicBezTo>
                    <a:pt x="733" y="248"/>
                    <a:pt x="744" y="283"/>
                    <a:pt x="744" y="317"/>
                  </a:cubicBezTo>
                  <a:lnTo>
                    <a:pt x="691" y="317"/>
                  </a:lnTo>
                  <a:cubicBezTo>
                    <a:pt x="691" y="304"/>
                    <a:pt x="688" y="291"/>
                    <a:pt x="685" y="278"/>
                  </a:cubicBezTo>
                  <a:lnTo>
                    <a:pt x="688" y="275"/>
                  </a:lnTo>
                  <a:lnTo>
                    <a:pt x="690" y="262"/>
                  </a:lnTo>
                  <a:lnTo>
                    <a:pt x="685" y="262"/>
                  </a:lnTo>
                  <a:cubicBezTo>
                    <a:pt x="685" y="262"/>
                    <a:pt x="680" y="251"/>
                    <a:pt x="677" y="248"/>
                  </a:cubicBezTo>
                  <a:lnTo>
                    <a:pt x="680" y="246"/>
                  </a:lnTo>
                  <a:lnTo>
                    <a:pt x="675" y="241"/>
                  </a:lnTo>
                  <a:lnTo>
                    <a:pt x="675" y="235"/>
                  </a:lnTo>
                  <a:lnTo>
                    <a:pt x="672" y="230"/>
                  </a:lnTo>
                  <a:lnTo>
                    <a:pt x="667" y="230"/>
                  </a:lnTo>
                  <a:cubicBezTo>
                    <a:pt x="664" y="227"/>
                    <a:pt x="664" y="225"/>
                    <a:pt x="662" y="222"/>
                  </a:cubicBezTo>
                  <a:lnTo>
                    <a:pt x="664" y="219"/>
                  </a:lnTo>
                  <a:lnTo>
                    <a:pt x="662" y="217"/>
                  </a:lnTo>
                  <a:lnTo>
                    <a:pt x="656" y="219"/>
                  </a:lnTo>
                  <a:lnTo>
                    <a:pt x="659" y="211"/>
                  </a:lnTo>
                  <a:lnTo>
                    <a:pt x="656" y="209"/>
                  </a:lnTo>
                  <a:lnTo>
                    <a:pt x="654" y="214"/>
                  </a:lnTo>
                  <a:cubicBezTo>
                    <a:pt x="648" y="206"/>
                    <a:pt x="640" y="198"/>
                    <a:pt x="635" y="190"/>
                  </a:cubicBezTo>
                  <a:lnTo>
                    <a:pt x="651" y="174"/>
                  </a:lnTo>
                  <a:close/>
                  <a:moveTo>
                    <a:pt x="690" y="260"/>
                  </a:moveTo>
                  <a:lnTo>
                    <a:pt x="691" y="262"/>
                  </a:lnTo>
                  <a:lnTo>
                    <a:pt x="690" y="262"/>
                  </a:lnTo>
                  <a:lnTo>
                    <a:pt x="690" y="260"/>
                  </a:lnTo>
                  <a:close/>
                  <a:moveTo>
                    <a:pt x="691" y="259"/>
                  </a:moveTo>
                  <a:lnTo>
                    <a:pt x="688" y="241"/>
                  </a:lnTo>
                  <a:lnTo>
                    <a:pt x="683" y="219"/>
                  </a:lnTo>
                  <a:lnTo>
                    <a:pt x="667" y="198"/>
                  </a:lnTo>
                  <a:lnTo>
                    <a:pt x="669" y="201"/>
                  </a:lnTo>
                  <a:lnTo>
                    <a:pt x="672" y="198"/>
                  </a:lnTo>
                  <a:lnTo>
                    <a:pt x="659" y="190"/>
                  </a:lnTo>
                  <a:lnTo>
                    <a:pt x="659" y="193"/>
                  </a:lnTo>
                  <a:lnTo>
                    <a:pt x="672" y="209"/>
                  </a:lnTo>
                  <a:lnTo>
                    <a:pt x="680" y="222"/>
                  </a:lnTo>
                  <a:lnTo>
                    <a:pt x="685" y="235"/>
                  </a:lnTo>
                  <a:lnTo>
                    <a:pt x="688" y="246"/>
                  </a:lnTo>
                  <a:lnTo>
                    <a:pt x="690" y="260"/>
                  </a:lnTo>
                  <a:lnTo>
                    <a:pt x="691" y="259"/>
                  </a:lnTo>
                  <a:close/>
                  <a:moveTo>
                    <a:pt x="640" y="299"/>
                  </a:moveTo>
                  <a:lnTo>
                    <a:pt x="651" y="294"/>
                  </a:lnTo>
                  <a:lnTo>
                    <a:pt x="662" y="291"/>
                  </a:lnTo>
                  <a:lnTo>
                    <a:pt x="664" y="286"/>
                  </a:lnTo>
                  <a:lnTo>
                    <a:pt x="669" y="283"/>
                  </a:lnTo>
                  <a:lnTo>
                    <a:pt x="672" y="278"/>
                  </a:lnTo>
                  <a:lnTo>
                    <a:pt x="675" y="270"/>
                  </a:lnTo>
                  <a:cubicBezTo>
                    <a:pt x="675" y="272"/>
                    <a:pt x="677" y="275"/>
                    <a:pt x="677" y="278"/>
                  </a:cubicBezTo>
                  <a:lnTo>
                    <a:pt x="672" y="294"/>
                  </a:lnTo>
                  <a:lnTo>
                    <a:pt x="672" y="299"/>
                  </a:lnTo>
                  <a:lnTo>
                    <a:pt x="680" y="288"/>
                  </a:lnTo>
                  <a:cubicBezTo>
                    <a:pt x="683" y="296"/>
                    <a:pt x="683" y="307"/>
                    <a:pt x="683" y="317"/>
                  </a:cubicBezTo>
                  <a:lnTo>
                    <a:pt x="635" y="317"/>
                  </a:lnTo>
                  <a:lnTo>
                    <a:pt x="635" y="312"/>
                  </a:lnTo>
                  <a:lnTo>
                    <a:pt x="640" y="307"/>
                  </a:lnTo>
                  <a:lnTo>
                    <a:pt x="640" y="304"/>
                  </a:lnTo>
                  <a:lnTo>
                    <a:pt x="643" y="301"/>
                  </a:lnTo>
                  <a:lnTo>
                    <a:pt x="648" y="301"/>
                  </a:lnTo>
                  <a:lnTo>
                    <a:pt x="648" y="299"/>
                  </a:lnTo>
                  <a:lnTo>
                    <a:pt x="640" y="299"/>
                  </a:lnTo>
                  <a:close/>
                  <a:moveTo>
                    <a:pt x="577" y="264"/>
                  </a:moveTo>
                  <a:lnTo>
                    <a:pt x="582" y="264"/>
                  </a:lnTo>
                  <a:lnTo>
                    <a:pt x="577" y="262"/>
                  </a:lnTo>
                  <a:lnTo>
                    <a:pt x="579" y="251"/>
                  </a:lnTo>
                  <a:lnTo>
                    <a:pt x="585" y="246"/>
                  </a:lnTo>
                  <a:cubicBezTo>
                    <a:pt x="587" y="251"/>
                    <a:pt x="593" y="254"/>
                    <a:pt x="595" y="259"/>
                  </a:cubicBezTo>
                  <a:lnTo>
                    <a:pt x="593" y="264"/>
                  </a:lnTo>
                  <a:lnTo>
                    <a:pt x="587" y="262"/>
                  </a:lnTo>
                  <a:lnTo>
                    <a:pt x="582" y="262"/>
                  </a:lnTo>
                  <a:lnTo>
                    <a:pt x="585" y="264"/>
                  </a:lnTo>
                  <a:lnTo>
                    <a:pt x="587" y="264"/>
                  </a:lnTo>
                  <a:lnTo>
                    <a:pt x="585" y="270"/>
                  </a:lnTo>
                  <a:lnTo>
                    <a:pt x="582" y="267"/>
                  </a:lnTo>
                  <a:lnTo>
                    <a:pt x="577" y="264"/>
                  </a:lnTo>
                  <a:close/>
                  <a:moveTo>
                    <a:pt x="595" y="439"/>
                  </a:moveTo>
                  <a:lnTo>
                    <a:pt x="585" y="437"/>
                  </a:lnTo>
                  <a:lnTo>
                    <a:pt x="582" y="437"/>
                  </a:lnTo>
                  <a:lnTo>
                    <a:pt x="577" y="431"/>
                  </a:lnTo>
                  <a:lnTo>
                    <a:pt x="571" y="429"/>
                  </a:lnTo>
                  <a:lnTo>
                    <a:pt x="579" y="421"/>
                  </a:lnTo>
                  <a:lnTo>
                    <a:pt x="590" y="429"/>
                  </a:lnTo>
                  <a:lnTo>
                    <a:pt x="598" y="431"/>
                  </a:lnTo>
                  <a:lnTo>
                    <a:pt x="595" y="439"/>
                  </a:lnTo>
                  <a:close/>
                  <a:moveTo>
                    <a:pt x="627" y="198"/>
                  </a:moveTo>
                  <a:lnTo>
                    <a:pt x="651" y="230"/>
                  </a:lnTo>
                  <a:lnTo>
                    <a:pt x="646" y="230"/>
                  </a:lnTo>
                  <a:lnTo>
                    <a:pt x="646" y="238"/>
                  </a:lnTo>
                  <a:lnTo>
                    <a:pt x="659" y="246"/>
                  </a:lnTo>
                  <a:lnTo>
                    <a:pt x="667" y="270"/>
                  </a:lnTo>
                  <a:lnTo>
                    <a:pt x="664" y="272"/>
                  </a:lnTo>
                  <a:lnTo>
                    <a:pt x="659" y="275"/>
                  </a:lnTo>
                  <a:lnTo>
                    <a:pt x="659" y="283"/>
                  </a:lnTo>
                  <a:lnTo>
                    <a:pt x="656" y="286"/>
                  </a:lnTo>
                  <a:lnTo>
                    <a:pt x="654" y="288"/>
                  </a:lnTo>
                  <a:lnTo>
                    <a:pt x="651" y="288"/>
                  </a:lnTo>
                  <a:lnTo>
                    <a:pt x="646" y="288"/>
                  </a:lnTo>
                  <a:lnTo>
                    <a:pt x="648" y="283"/>
                  </a:lnTo>
                  <a:lnTo>
                    <a:pt x="651" y="272"/>
                  </a:lnTo>
                  <a:lnTo>
                    <a:pt x="654" y="270"/>
                  </a:lnTo>
                  <a:lnTo>
                    <a:pt x="643" y="259"/>
                  </a:lnTo>
                  <a:lnTo>
                    <a:pt x="635" y="262"/>
                  </a:lnTo>
                  <a:lnTo>
                    <a:pt x="632" y="270"/>
                  </a:lnTo>
                  <a:lnTo>
                    <a:pt x="627" y="275"/>
                  </a:lnTo>
                  <a:lnTo>
                    <a:pt x="622" y="270"/>
                  </a:lnTo>
                  <a:lnTo>
                    <a:pt x="619" y="264"/>
                  </a:lnTo>
                  <a:lnTo>
                    <a:pt x="622" y="262"/>
                  </a:lnTo>
                  <a:lnTo>
                    <a:pt x="624" y="264"/>
                  </a:lnTo>
                  <a:lnTo>
                    <a:pt x="627" y="264"/>
                  </a:lnTo>
                  <a:lnTo>
                    <a:pt x="627" y="259"/>
                  </a:lnTo>
                  <a:lnTo>
                    <a:pt x="624" y="259"/>
                  </a:lnTo>
                  <a:lnTo>
                    <a:pt x="624" y="262"/>
                  </a:lnTo>
                  <a:lnTo>
                    <a:pt x="622" y="262"/>
                  </a:lnTo>
                  <a:lnTo>
                    <a:pt x="611" y="248"/>
                  </a:lnTo>
                  <a:lnTo>
                    <a:pt x="606" y="246"/>
                  </a:lnTo>
                  <a:lnTo>
                    <a:pt x="609" y="243"/>
                  </a:lnTo>
                  <a:lnTo>
                    <a:pt x="603" y="243"/>
                  </a:lnTo>
                  <a:lnTo>
                    <a:pt x="606" y="246"/>
                  </a:lnTo>
                  <a:lnTo>
                    <a:pt x="601" y="246"/>
                  </a:lnTo>
                  <a:cubicBezTo>
                    <a:pt x="598" y="246"/>
                    <a:pt x="595" y="241"/>
                    <a:pt x="590" y="235"/>
                  </a:cubicBezTo>
                  <a:lnTo>
                    <a:pt x="627" y="198"/>
                  </a:lnTo>
                  <a:close/>
                  <a:moveTo>
                    <a:pt x="609" y="434"/>
                  </a:moveTo>
                  <a:lnTo>
                    <a:pt x="603" y="429"/>
                  </a:lnTo>
                  <a:lnTo>
                    <a:pt x="606" y="423"/>
                  </a:lnTo>
                  <a:lnTo>
                    <a:pt x="611" y="413"/>
                  </a:lnTo>
                  <a:lnTo>
                    <a:pt x="609" y="410"/>
                  </a:lnTo>
                  <a:lnTo>
                    <a:pt x="611" y="402"/>
                  </a:lnTo>
                  <a:lnTo>
                    <a:pt x="611" y="394"/>
                  </a:lnTo>
                  <a:lnTo>
                    <a:pt x="609" y="386"/>
                  </a:lnTo>
                  <a:lnTo>
                    <a:pt x="603" y="384"/>
                  </a:lnTo>
                  <a:lnTo>
                    <a:pt x="601" y="386"/>
                  </a:lnTo>
                  <a:lnTo>
                    <a:pt x="598" y="386"/>
                  </a:lnTo>
                  <a:cubicBezTo>
                    <a:pt x="603" y="381"/>
                    <a:pt x="606" y="373"/>
                    <a:pt x="609" y="368"/>
                  </a:cubicBezTo>
                  <a:lnTo>
                    <a:pt x="614" y="365"/>
                  </a:lnTo>
                  <a:lnTo>
                    <a:pt x="617" y="362"/>
                  </a:lnTo>
                  <a:lnTo>
                    <a:pt x="617" y="365"/>
                  </a:lnTo>
                  <a:lnTo>
                    <a:pt x="619" y="362"/>
                  </a:lnTo>
                  <a:lnTo>
                    <a:pt x="617" y="360"/>
                  </a:lnTo>
                  <a:lnTo>
                    <a:pt x="619" y="360"/>
                  </a:lnTo>
                  <a:lnTo>
                    <a:pt x="624" y="362"/>
                  </a:lnTo>
                  <a:lnTo>
                    <a:pt x="632" y="362"/>
                  </a:lnTo>
                  <a:lnTo>
                    <a:pt x="638" y="360"/>
                  </a:lnTo>
                  <a:lnTo>
                    <a:pt x="651" y="357"/>
                  </a:lnTo>
                  <a:lnTo>
                    <a:pt x="648" y="352"/>
                  </a:lnTo>
                  <a:lnTo>
                    <a:pt x="648" y="346"/>
                  </a:lnTo>
                  <a:lnTo>
                    <a:pt x="656" y="349"/>
                  </a:lnTo>
                  <a:lnTo>
                    <a:pt x="659" y="346"/>
                  </a:lnTo>
                  <a:lnTo>
                    <a:pt x="659" y="341"/>
                  </a:lnTo>
                  <a:lnTo>
                    <a:pt x="651" y="344"/>
                  </a:lnTo>
                  <a:lnTo>
                    <a:pt x="640" y="341"/>
                  </a:lnTo>
                  <a:lnTo>
                    <a:pt x="632" y="325"/>
                  </a:lnTo>
                  <a:lnTo>
                    <a:pt x="675" y="325"/>
                  </a:lnTo>
                  <a:cubicBezTo>
                    <a:pt x="672" y="373"/>
                    <a:pt x="654" y="415"/>
                    <a:pt x="622" y="447"/>
                  </a:cubicBezTo>
                  <a:lnTo>
                    <a:pt x="617" y="442"/>
                  </a:lnTo>
                  <a:lnTo>
                    <a:pt x="619" y="434"/>
                  </a:lnTo>
                  <a:lnTo>
                    <a:pt x="614" y="418"/>
                  </a:lnTo>
                  <a:lnTo>
                    <a:pt x="609" y="434"/>
                  </a:lnTo>
                  <a:close/>
                  <a:moveTo>
                    <a:pt x="622" y="527"/>
                  </a:moveTo>
                  <a:lnTo>
                    <a:pt x="619" y="521"/>
                  </a:lnTo>
                  <a:lnTo>
                    <a:pt x="627" y="516"/>
                  </a:lnTo>
                  <a:lnTo>
                    <a:pt x="627" y="513"/>
                  </a:lnTo>
                  <a:lnTo>
                    <a:pt x="622" y="511"/>
                  </a:lnTo>
                  <a:lnTo>
                    <a:pt x="627" y="500"/>
                  </a:lnTo>
                  <a:lnTo>
                    <a:pt x="635" y="489"/>
                  </a:lnTo>
                  <a:lnTo>
                    <a:pt x="627" y="482"/>
                  </a:lnTo>
                  <a:lnTo>
                    <a:pt x="619" y="482"/>
                  </a:lnTo>
                  <a:lnTo>
                    <a:pt x="617" y="476"/>
                  </a:lnTo>
                  <a:cubicBezTo>
                    <a:pt x="619" y="474"/>
                    <a:pt x="622" y="471"/>
                    <a:pt x="627" y="468"/>
                  </a:cubicBezTo>
                  <a:lnTo>
                    <a:pt x="664" y="505"/>
                  </a:lnTo>
                  <a:cubicBezTo>
                    <a:pt x="651" y="516"/>
                    <a:pt x="635" y="529"/>
                    <a:pt x="617" y="537"/>
                  </a:cubicBezTo>
                  <a:lnTo>
                    <a:pt x="622" y="527"/>
                  </a:lnTo>
                  <a:close/>
                  <a:moveTo>
                    <a:pt x="664" y="489"/>
                  </a:moveTo>
                  <a:lnTo>
                    <a:pt x="669" y="484"/>
                  </a:lnTo>
                  <a:lnTo>
                    <a:pt x="667" y="463"/>
                  </a:lnTo>
                  <a:lnTo>
                    <a:pt x="664" y="463"/>
                  </a:lnTo>
                  <a:lnTo>
                    <a:pt x="667" y="460"/>
                  </a:lnTo>
                  <a:lnTo>
                    <a:pt x="659" y="458"/>
                  </a:lnTo>
                  <a:lnTo>
                    <a:pt x="656" y="466"/>
                  </a:lnTo>
                  <a:lnTo>
                    <a:pt x="656" y="476"/>
                  </a:lnTo>
                  <a:lnTo>
                    <a:pt x="654" y="479"/>
                  </a:lnTo>
                  <a:lnTo>
                    <a:pt x="638" y="463"/>
                  </a:lnTo>
                  <a:cubicBezTo>
                    <a:pt x="669" y="429"/>
                    <a:pt x="691" y="384"/>
                    <a:pt x="693" y="336"/>
                  </a:cubicBezTo>
                  <a:lnTo>
                    <a:pt x="746" y="336"/>
                  </a:lnTo>
                  <a:cubicBezTo>
                    <a:pt x="744" y="399"/>
                    <a:pt x="717" y="458"/>
                    <a:pt x="675" y="503"/>
                  </a:cubicBezTo>
                  <a:lnTo>
                    <a:pt x="664" y="489"/>
                  </a:lnTo>
                  <a:close/>
                  <a:moveTo>
                    <a:pt x="680" y="503"/>
                  </a:moveTo>
                  <a:cubicBezTo>
                    <a:pt x="725" y="458"/>
                    <a:pt x="752" y="397"/>
                    <a:pt x="754" y="331"/>
                  </a:cubicBezTo>
                  <a:lnTo>
                    <a:pt x="807" y="331"/>
                  </a:lnTo>
                  <a:cubicBezTo>
                    <a:pt x="805" y="413"/>
                    <a:pt x="773" y="487"/>
                    <a:pt x="717" y="542"/>
                  </a:cubicBezTo>
                  <a:lnTo>
                    <a:pt x="680" y="503"/>
                  </a:lnTo>
                  <a:close/>
                  <a:moveTo>
                    <a:pt x="357" y="452"/>
                  </a:moveTo>
                  <a:cubicBezTo>
                    <a:pt x="354" y="447"/>
                    <a:pt x="349" y="444"/>
                    <a:pt x="346" y="439"/>
                  </a:cubicBezTo>
                  <a:lnTo>
                    <a:pt x="349" y="426"/>
                  </a:lnTo>
                  <a:lnTo>
                    <a:pt x="344" y="413"/>
                  </a:lnTo>
                  <a:lnTo>
                    <a:pt x="344" y="391"/>
                  </a:lnTo>
                  <a:lnTo>
                    <a:pt x="338" y="378"/>
                  </a:lnTo>
                  <a:lnTo>
                    <a:pt x="341" y="370"/>
                  </a:lnTo>
                  <a:lnTo>
                    <a:pt x="333" y="357"/>
                  </a:lnTo>
                  <a:lnTo>
                    <a:pt x="325" y="354"/>
                  </a:lnTo>
                  <a:lnTo>
                    <a:pt x="328" y="346"/>
                  </a:lnTo>
                  <a:lnTo>
                    <a:pt x="325" y="341"/>
                  </a:lnTo>
                  <a:lnTo>
                    <a:pt x="328" y="333"/>
                  </a:lnTo>
                  <a:lnTo>
                    <a:pt x="336" y="333"/>
                  </a:lnTo>
                  <a:lnTo>
                    <a:pt x="338" y="328"/>
                  </a:lnTo>
                  <a:lnTo>
                    <a:pt x="352" y="328"/>
                  </a:lnTo>
                  <a:lnTo>
                    <a:pt x="354" y="331"/>
                  </a:lnTo>
                  <a:lnTo>
                    <a:pt x="352" y="344"/>
                  </a:lnTo>
                  <a:lnTo>
                    <a:pt x="349" y="346"/>
                  </a:lnTo>
                  <a:lnTo>
                    <a:pt x="354" y="357"/>
                  </a:lnTo>
                  <a:lnTo>
                    <a:pt x="352" y="360"/>
                  </a:lnTo>
                  <a:lnTo>
                    <a:pt x="349" y="357"/>
                  </a:lnTo>
                  <a:lnTo>
                    <a:pt x="352" y="362"/>
                  </a:lnTo>
                  <a:lnTo>
                    <a:pt x="354" y="370"/>
                  </a:lnTo>
                  <a:lnTo>
                    <a:pt x="357" y="370"/>
                  </a:lnTo>
                  <a:lnTo>
                    <a:pt x="357" y="365"/>
                  </a:lnTo>
                  <a:lnTo>
                    <a:pt x="354" y="362"/>
                  </a:lnTo>
                  <a:lnTo>
                    <a:pt x="354" y="357"/>
                  </a:lnTo>
                  <a:lnTo>
                    <a:pt x="354" y="349"/>
                  </a:lnTo>
                  <a:lnTo>
                    <a:pt x="357" y="333"/>
                  </a:lnTo>
                  <a:lnTo>
                    <a:pt x="354" y="328"/>
                  </a:lnTo>
                  <a:lnTo>
                    <a:pt x="362" y="328"/>
                  </a:lnTo>
                  <a:cubicBezTo>
                    <a:pt x="365" y="360"/>
                    <a:pt x="378" y="389"/>
                    <a:pt x="399" y="413"/>
                  </a:cubicBezTo>
                  <a:lnTo>
                    <a:pt x="357" y="452"/>
                  </a:lnTo>
                  <a:close/>
                  <a:moveTo>
                    <a:pt x="320" y="349"/>
                  </a:moveTo>
                  <a:lnTo>
                    <a:pt x="315" y="357"/>
                  </a:lnTo>
                  <a:lnTo>
                    <a:pt x="307" y="357"/>
                  </a:lnTo>
                  <a:cubicBezTo>
                    <a:pt x="304" y="349"/>
                    <a:pt x="304" y="341"/>
                    <a:pt x="304" y="331"/>
                  </a:cubicBezTo>
                  <a:lnTo>
                    <a:pt x="320" y="331"/>
                  </a:lnTo>
                  <a:lnTo>
                    <a:pt x="317" y="344"/>
                  </a:lnTo>
                  <a:lnTo>
                    <a:pt x="320" y="349"/>
                  </a:lnTo>
                  <a:close/>
                  <a:moveTo>
                    <a:pt x="338" y="312"/>
                  </a:moveTo>
                  <a:lnTo>
                    <a:pt x="338" y="301"/>
                  </a:lnTo>
                  <a:lnTo>
                    <a:pt x="344" y="299"/>
                  </a:lnTo>
                  <a:lnTo>
                    <a:pt x="354" y="301"/>
                  </a:lnTo>
                  <a:lnTo>
                    <a:pt x="357" y="304"/>
                  </a:lnTo>
                  <a:cubicBezTo>
                    <a:pt x="357" y="309"/>
                    <a:pt x="354" y="317"/>
                    <a:pt x="354" y="323"/>
                  </a:cubicBezTo>
                  <a:lnTo>
                    <a:pt x="341" y="323"/>
                  </a:lnTo>
                  <a:lnTo>
                    <a:pt x="338" y="312"/>
                  </a:lnTo>
                  <a:close/>
                  <a:moveTo>
                    <a:pt x="391" y="352"/>
                  </a:moveTo>
                  <a:lnTo>
                    <a:pt x="394" y="352"/>
                  </a:lnTo>
                  <a:lnTo>
                    <a:pt x="402" y="357"/>
                  </a:lnTo>
                  <a:lnTo>
                    <a:pt x="399" y="360"/>
                  </a:lnTo>
                  <a:lnTo>
                    <a:pt x="407" y="365"/>
                  </a:lnTo>
                  <a:lnTo>
                    <a:pt x="407" y="360"/>
                  </a:lnTo>
                  <a:lnTo>
                    <a:pt x="413" y="352"/>
                  </a:lnTo>
                  <a:lnTo>
                    <a:pt x="418" y="357"/>
                  </a:lnTo>
                  <a:lnTo>
                    <a:pt x="423" y="362"/>
                  </a:lnTo>
                  <a:lnTo>
                    <a:pt x="415" y="365"/>
                  </a:lnTo>
                  <a:lnTo>
                    <a:pt x="418" y="373"/>
                  </a:lnTo>
                  <a:lnTo>
                    <a:pt x="423" y="370"/>
                  </a:lnTo>
                  <a:lnTo>
                    <a:pt x="423" y="368"/>
                  </a:lnTo>
                  <a:lnTo>
                    <a:pt x="429" y="365"/>
                  </a:lnTo>
                  <a:lnTo>
                    <a:pt x="431" y="354"/>
                  </a:lnTo>
                  <a:cubicBezTo>
                    <a:pt x="434" y="362"/>
                    <a:pt x="439" y="368"/>
                    <a:pt x="444" y="373"/>
                  </a:cubicBezTo>
                  <a:lnTo>
                    <a:pt x="407" y="410"/>
                  </a:lnTo>
                  <a:cubicBezTo>
                    <a:pt x="389" y="391"/>
                    <a:pt x="378" y="368"/>
                    <a:pt x="373" y="339"/>
                  </a:cubicBezTo>
                  <a:lnTo>
                    <a:pt x="381" y="346"/>
                  </a:lnTo>
                  <a:lnTo>
                    <a:pt x="389" y="346"/>
                  </a:lnTo>
                  <a:lnTo>
                    <a:pt x="391" y="352"/>
                  </a:lnTo>
                  <a:close/>
                  <a:moveTo>
                    <a:pt x="391" y="233"/>
                  </a:moveTo>
                  <a:cubicBezTo>
                    <a:pt x="383" y="241"/>
                    <a:pt x="376" y="251"/>
                    <a:pt x="370" y="262"/>
                  </a:cubicBezTo>
                  <a:lnTo>
                    <a:pt x="368" y="262"/>
                  </a:lnTo>
                  <a:lnTo>
                    <a:pt x="362" y="264"/>
                  </a:lnTo>
                  <a:lnTo>
                    <a:pt x="360" y="264"/>
                  </a:lnTo>
                  <a:lnTo>
                    <a:pt x="354" y="270"/>
                  </a:lnTo>
                  <a:lnTo>
                    <a:pt x="362" y="270"/>
                  </a:lnTo>
                  <a:lnTo>
                    <a:pt x="368" y="267"/>
                  </a:lnTo>
                  <a:lnTo>
                    <a:pt x="368" y="270"/>
                  </a:lnTo>
                  <a:lnTo>
                    <a:pt x="362" y="272"/>
                  </a:lnTo>
                  <a:lnTo>
                    <a:pt x="360" y="272"/>
                  </a:lnTo>
                  <a:lnTo>
                    <a:pt x="352" y="278"/>
                  </a:lnTo>
                  <a:lnTo>
                    <a:pt x="344" y="278"/>
                  </a:lnTo>
                  <a:lnTo>
                    <a:pt x="333" y="299"/>
                  </a:lnTo>
                  <a:lnTo>
                    <a:pt x="336" y="304"/>
                  </a:lnTo>
                  <a:lnTo>
                    <a:pt x="331" y="312"/>
                  </a:lnTo>
                  <a:lnTo>
                    <a:pt x="331" y="320"/>
                  </a:lnTo>
                  <a:lnTo>
                    <a:pt x="307" y="320"/>
                  </a:lnTo>
                  <a:cubicBezTo>
                    <a:pt x="304" y="272"/>
                    <a:pt x="323" y="230"/>
                    <a:pt x="354" y="196"/>
                  </a:cubicBezTo>
                  <a:lnTo>
                    <a:pt x="391" y="233"/>
                  </a:lnTo>
                  <a:close/>
                  <a:moveTo>
                    <a:pt x="304" y="479"/>
                  </a:moveTo>
                  <a:lnTo>
                    <a:pt x="317" y="487"/>
                  </a:lnTo>
                  <a:lnTo>
                    <a:pt x="320" y="489"/>
                  </a:lnTo>
                  <a:lnTo>
                    <a:pt x="312" y="497"/>
                  </a:lnTo>
                  <a:cubicBezTo>
                    <a:pt x="307" y="492"/>
                    <a:pt x="304" y="489"/>
                    <a:pt x="301" y="484"/>
                  </a:cubicBezTo>
                  <a:lnTo>
                    <a:pt x="304" y="479"/>
                  </a:lnTo>
                  <a:close/>
                  <a:moveTo>
                    <a:pt x="293" y="346"/>
                  </a:moveTo>
                  <a:lnTo>
                    <a:pt x="288" y="349"/>
                  </a:lnTo>
                  <a:lnTo>
                    <a:pt x="286" y="354"/>
                  </a:lnTo>
                  <a:lnTo>
                    <a:pt x="272" y="370"/>
                  </a:lnTo>
                  <a:lnTo>
                    <a:pt x="272" y="394"/>
                  </a:lnTo>
                  <a:lnTo>
                    <a:pt x="259" y="399"/>
                  </a:lnTo>
                  <a:lnTo>
                    <a:pt x="251" y="399"/>
                  </a:lnTo>
                  <a:cubicBezTo>
                    <a:pt x="243" y="378"/>
                    <a:pt x="240" y="354"/>
                    <a:pt x="238" y="331"/>
                  </a:cubicBezTo>
                  <a:lnTo>
                    <a:pt x="293" y="331"/>
                  </a:lnTo>
                  <a:lnTo>
                    <a:pt x="293" y="346"/>
                  </a:lnTo>
                  <a:close/>
                  <a:moveTo>
                    <a:pt x="238" y="399"/>
                  </a:moveTo>
                  <a:lnTo>
                    <a:pt x="235" y="397"/>
                  </a:lnTo>
                  <a:lnTo>
                    <a:pt x="219" y="397"/>
                  </a:lnTo>
                  <a:lnTo>
                    <a:pt x="225" y="402"/>
                  </a:lnTo>
                  <a:lnTo>
                    <a:pt x="211" y="399"/>
                  </a:lnTo>
                  <a:lnTo>
                    <a:pt x="214" y="397"/>
                  </a:lnTo>
                  <a:lnTo>
                    <a:pt x="211" y="394"/>
                  </a:lnTo>
                  <a:lnTo>
                    <a:pt x="201" y="399"/>
                  </a:lnTo>
                  <a:lnTo>
                    <a:pt x="198" y="407"/>
                  </a:lnTo>
                  <a:lnTo>
                    <a:pt x="201" y="423"/>
                  </a:lnTo>
                  <a:lnTo>
                    <a:pt x="211" y="450"/>
                  </a:lnTo>
                  <a:lnTo>
                    <a:pt x="217" y="458"/>
                  </a:lnTo>
                  <a:lnTo>
                    <a:pt x="219" y="458"/>
                  </a:lnTo>
                  <a:lnTo>
                    <a:pt x="211" y="442"/>
                  </a:lnTo>
                  <a:lnTo>
                    <a:pt x="209" y="434"/>
                  </a:lnTo>
                  <a:lnTo>
                    <a:pt x="211" y="431"/>
                  </a:lnTo>
                  <a:lnTo>
                    <a:pt x="211" y="426"/>
                  </a:lnTo>
                  <a:lnTo>
                    <a:pt x="217" y="426"/>
                  </a:lnTo>
                  <a:lnTo>
                    <a:pt x="225" y="439"/>
                  </a:lnTo>
                  <a:lnTo>
                    <a:pt x="227" y="439"/>
                  </a:lnTo>
                  <a:lnTo>
                    <a:pt x="227" y="431"/>
                  </a:lnTo>
                  <a:lnTo>
                    <a:pt x="230" y="434"/>
                  </a:lnTo>
                  <a:lnTo>
                    <a:pt x="230" y="439"/>
                  </a:lnTo>
                  <a:lnTo>
                    <a:pt x="238" y="442"/>
                  </a:lnTo>
                  <a:lnTo>
                    <a:pt x="240" y="439"/>
                  </a:lnTo>
                  <a:lnTo>
                    <a:pt x="240" y="444"/>
                  </a:lnTo>
                  <a:lnTo>
                    <a:pt x="243" y="450"/>
                  </a:lnTo>
                  <a:lnTo>
                    <a:pt x="248" y="450"/>
                  </a:lnTo>
                  <a:lnTo>
                    <a:pt x="259" y="466"/>
                  </a:lnTo>
                  <a:lnTo>
                    <a:pt x="264" y="468"/>
                  </a:lnTo>
                  <a:lnTo>
                    <a:pt x="267" y="460"/>
                  </a:lnTo>
                  <a:cubicBezTo>
                    <a:pt x="278" y="476"/>
                    <a:pt x="291" y="492"/>
                    <a:pt x="304" y="508"/>
                  </a:cubicBezTo>
                  <a:lnTo>
                    <a:pt x="267" y="545"/>
                  </a:lnTo>
                  <a:cubicBezTo>
                    <a:pt x="211" y="489"/>
                    <a:pt x="180" y="415"/>
                    <a:pt x="177" y="333"/>
                  </a:cubicBezTo>
                  <a:lnTo>
                    <a:pt x="230" y="333"/>
                  </a:lnTo>
                  <a:cubicBezTo>
                    <a:pt x="230" y="354"/>
                    <a:pt x="233" y="378"/>
                    <a:pt x="240" y="399"/>
                  </a:cubicBezTo>
                  <a:lnTo>
                    <a:pt x="238" y="399"/>
                  </a:lnTo>
                  <a:close/>
                  <a:moveTo>
                    <a:pt x="299" y="143"/>
                  </a:moveTo>
                  <a:cubicBezTo>
                    <a:pt x="254" y="188"/>
                    <a:pt x="227" y="251"/>
                    <a:pt x="227" y="317"/>
                  </a:cubicBezTo>
                  <a:lnTo>
                    <a:pt x="174" y="317"/>
                  </a:lnTo>
                  <a:cubicBezTo>
                    <a:pt x="174" y="238"/>
                    <a:pt x="209" y="161"/>
                    <a:pt x="262" y="106"/>
                  </a:cubicBezTo>
                  <a:lnTo>
                    <a:pt x="299" y="143"/>
                  </a:lnTo>
                  <a:close/>
                  <a:moveTo>
                    <a:pt x="651" y="87"/>
                  </a:moveTo>
                  <a:lnTo>
                    <a:pt x="648" y="82"/>
                  </a:lnTo>
                  <a:lnTo>
                    <a:pt x="640" y="79"/>
                  </a:lnTo>
                  <a:lnTo>
                    <a:pt x="635" y="84"/>
                  </a:lnTo>
                  <a:lnTo>
                    <a:pt x="643" y="87"/>
                  </a:lnTo>
                  <a:lnTo>
                    <a:pt x="651" y="92"/>
                  </a:lnTo>
                  <a:lnTo>
                    <a:pt x="651" y="87"/>
                  </a:lnTo>
                  <a:close/>
                  <a:moveTo>
                    <a:pt x="619" y="238"/>
                  </a:moveTo>
                  <a:lnTo>
                    <a:pt x="619" y="243"/>
                  </a:lnTo>
                  <a:lnTo>
                    <a:pt x="630" y="241"/>
                  </a:lnTo>
                  <a:lnTo>
                    <a:pt x="632" y="235"/>
                  </a:lnTo>
                  <a:lnTo>
                    <a:pt x="627" y="227"/>
                  </a:lnTo>
                  <a:lnTo>
                    <a:pt x="630" y="222"/>
                  </a:lnTo>
                  <a:lnTo>
                    <a:pt x="638" y="227"/>
                  </a:lnTo>
                  <a:lnTo>
                    <a:pt x="635" y="225"/>
                  </a:lnTo>
                  <a:lnTo>
                    <a:pt x="638" y="222"/>
                  </a:lnTo>
                  <a:lnTo>
                    <a:pt x="635" y="217"/>
                  </a:lnTo>
                  <a:lnTo>
                    <a:pt x="627" y="222"/>
                  </a:lnTo>
                  <a:lnTo>
                    <a:pt x="624" y="227"/>
                  </a:lnTo>
                  <a:lnTo>
                    <a:pt x="622" y="233"/>
                  </a:lnTo>
                  <a:lnTo>
                    <a:pt x="624" y="238"/>
                  </a:lnTo>
                  <a:lnTo>
                    <a:pt x="624" y="241"/>
                  </a:lnTo>
                  <a:lnTo>
                    <a:pt x="619" y="238"/>
                  </a:lnTo>
                  <a:close/>
                  <a:moveTo>
                    <a:pt x="230" y="476"/>
                  </a:moveTo>
                  <a:lnTo>
                    <a:pt x="225" y="463"/>
                  </a:lnTo>
                  <a:lnTo>
                    <a:pt x="219" y="460"/>
                  </a:lnTo>
                  <a:lnTo>
                    <a:pt x="230" y="476"/>
                  </a:lnTo>
                  <a:close/>
                  <a:moveTo>
                    <a:pt x="466" y="296"/>
                  </a:moveTo>
                  <a:lnTo>
                    <a:pt x="466" y="294"/>
                  </a:lnTo>
                  <a:lnTo>
                    <a:pt x="460" y="288"/>
                  </a:lnTo>
                  <a:lnTo>
                    <a:pt x="463" y="283"/>
                  </a:lnTo>
                  <a:lnTo>
                    <a:pt x="466" y="283"/>
                  </a:lnTo>
                  <a:lnTo>
                    <a:pt x="466" y="259"/>
                  </a:lnTo>
                  <a:cubicBezTo>
                    <a:pt x="455" y="262"/>
                    <a:pt x="450" y="267"/>
                    <a:pt x="450" y="275"/>
                  </a:cubicBezTo>
                  <a:cubicBezTo>
                    <a:pt x="450" y="283"/>
                    <a:pt x="455" y="291"/>
                    <a:pt x="466" y="29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Freeform 31">
              <a:extLst>
                <a:ext uri="{FF2B5EF4-FFF2-40B4-BE49-F238E27FC236}">
                  <a16:creationId xmlns:a16="http://schemas.microsoft.com/office/drawing/2014/main" id="{B3CDA2F2-A861-8B4D-92A5-B2F509D75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75" y="2212975"/>
              <a:ext cx="15875" cy="23813"/>
            </a:xfrm>
            <a:custGeom>
              <a:avLst/>
              <a:gdLst>
                <a:gd name="T0" fmla="*/ 39 w 43"/>
                <a:gd name="T1" fmla="*/ 64 h 65"/>
                <a:gd name="T2" fmla="*/ 0 w 43"/>
                <a:gd name="T3" fmla="*/ 0 h 65"/>
                <a:gd name="T4" fmla="*/ 0 w 43"/>
                <a:gd name="T5" fmla="*/ 21 h 65"/>
                <a:gd name="T6" fmla="*/ 39 w 43"/>
                <a:gd name="T7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65">
                  <a:moveTo>
                    <a:pt x="39" y="64"/>
                  </a:moveTo>
                  <a:cubicBezTo>
                    <a:pt x="42" y="27"/>
                    <a:pt x="21" y="11"/>
                    <a:pt x="0" y="0"/>
                  </a:cubicBezTo>
                  <a:lnTo>
                    <a:pt x="0" y="21"/>
                  </a:lnTo>
                  <a:cubicBezTo>
                    <a:pt x="15" y="29"/>
                    <a:pt x="31" y="43"/>
                    <a:pt x="39" y="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Freeform 32">
              <a:extLst>
                <a:ext uri="{FF2B5EF4-FFF2-40B4-BE49-F238E27FC236}">
                  <a16:creationId xmlns:a16="http://schemas.microsoft.com/office/drawing/2014/main" id="{D5185CF5-881B-2144-BE07-F66B4751F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4413" y="2055813"/>
              <a:ext cx="82550" cy="106362"/>
            </a:xfrm>
            <a:custGeom>
              <a:avLst/>
              <a:gdLst>
                <a:gd name="T0" fmla="*/ 143 w 229"/>
                <a:gd name="T1" fmla="*/ 3 h 297"/>
                <a:gd name="T2" fmla="*/ 125 w 229"/>
                <a:gd name="T3" fmla="*/ 0 h 297"/>
                <a:gd name="T4" fmla="*/ 125 w 229"/>
                <a:gd name="T5" fmla="*/ 16 h 297"/>
                <a:gd name="T6" fmla="*/ 125 w 229"/>
                <a:gd name="T7" fmla="*/ 34 h 297"/>
                <a:gd name="T8" fmla="*/ 135 w 229"/>
                <a:gd name="T9" fmla="*/ 37 h 297"/>
                <a:gd name="T10" fmla="*/ 183 w 229"/>
                <a:gd name="T11" fmla="*/ 85 h 297"/>
                <a:gd name="T12" fmla="*/ 122 w 229"/>
                <a:gd name="T13" fmla="*/ 138 h 297"/>
                <a:gd name="T14" fmla="*/ 111 w 229"/>
                <a:gd name="T15" fmla="*/ 140 h 297"/>
                <a:gd name="T16" fmla="*/ 80 w 229"/>
                <a:gd name="T17" fmla="*/ 148 h 297"/>
                <a:gd name="T18" fmla="*/ 69 w 229"/>
                <a:gd name="T19" fmla="*/ 151 h 297"/>
                <a:gd name="T20" fmla="*/ 0 w 229"/>
                <a:gd name="T21" fmla="*/ 225 h 297"/>
                <a:gd name="T22" fmla="*/ 72 w 229"/>
                <a:gd name="T23" fmla="*/ 296 h 297"/>
                <a:gd name="T24" fmla="*/ 72 w 229"/>
                <a:gd name="T25" fmla="*/ 257 h 297"/>
                <a:gd name="T26" fmla="*/ 45 w 229"/>
                <a:gd name="T27" fmla="*/ 225 h 297"/>
                <a:gd name="T28" fmla="*/ 72 w 229"/>
                <a:gd name="T29" fmla="*/ 193 h 297"/>
                <a:gd name="T30" fmla="*/ 82 w 229"/>
                <a:gd name="T31" fmla="*/ 188 h 297"/>
                <a:gd name="T32" fmla="*/ 111 w 229"/>
                <a:gd name="T33" fmla="*/ 180 h 297"/>
                <a:gd name="T34" fmla="*/ 122 w 229"/>
                <a:gd name="T35" fmla="*/ 177 h 297"/>
                <a:gd name="T36" fmla="*/ 228 w 229"/>
                <a:gd name="T37" fmla="*/ 85 h 297"/>
                <a:gd name="T38" fmla="*/ 143 w 229"/>
                <a:gd name="T39" fmla="*/ 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9" h="297">
                  <a:moveTo>
                    <a:pt x="143" y="3"/>
                  </a:moveTo>
                  <a:cubicBezTo>
                    <a:pt x="138" y="3"/>
                    <a:pt x="132" y="0"/>
                    <a:pt x="125" y="0"/>
                  </a:cubicBezTo>
                  <a:lnTo>
                    <a:pt x="125" y="16"/>
                  </a:lnTo>
                  <a:lnTo>
                    <a:pt x="125" y="34"/>
                  </a:lnTo>
                  <a:cubicBezTo>
                    <a:pt x="130" y="34"/>
                    <a:pt x="135" y="34"/>
                    <a:pt x="135" y="37"/>
                  </a:cubicBezTo>
                  <a:cubicBezTo>
                    <a:pt x="170" y="45"/>
                    <a:pt x="183" y="66"/>
                    <a:pt x="183" y="85"/>
                  </a:cubicBezTo>
                  <a:cubicBezTo>
                    <a:pt x="183" y="116"/>
                    <a:pt x="156" y="127"/>
                    <a:pt x="122" y="138"/>
                  </a:cubicBezTo>
                  <a:cubicBezTo>
                    <a:pt x="119" y="138"/>
                    <a:pt x="114" y="140"/>
                    <a:pt x="111" y="140"/>
                  </a:cubicBezTo>
                  <a:lnTo>
                    <a:pt x="80" y="148"/>
                  </a:lnTo>
                  <a:cubicBezTo>
                    <a:pt x="77" y="148"/>
                    <a:pt x="72" y="151"/>
                    <a:pt x="69" y="151"/>
                  </a:cubicBezTo>
                  <a:cubicBezTo>
                    <a:pt x="32" y="161"/>
                    <a:pt x="0" y="180"/>
                    <a:pt x="0" y="225"/>
                  </a:cubicBezTo>
                  <a:cubicBezTo>
                    <a:pt x="0" y="270"/>
                    <a:pt x="37" y="286"/>
                    <a:pt x="72" y="296"/>
                  </a:cubicBezTo>
                  <a:lnTo>
                    <a:pt x="72" y="257"/>
                  </a:lnTo>
                  <a:cubicBezTo>
                    <a:pt x="56" y="249"/>
                    <a:pt x="45" y="241"/>
                    <a:pt x="45" y="225"/>
                  </a:cubicBezTo>
                  <a:cubicBezTo>
                    <a:pt x="45" y="209"/>
                    <a:pt x="56" y="198"/>
                    <a:pt x="72" y="193"/>
                  </a:cubicBezTo>
                  <a:cubicBezTo>
                    <a:pt x="74" y="191"/>
                    <a:pt x="80" y="191"/>
                    <a:pt x="82" y="188"/>
                  </a:cubicBezTo>
                  <a:cubicBezTo>
                    <a:pt x="90" y="185"/>
                    <a:pt x="101" y="183"/>
                    <a:pt x="111" y="180"/>
                  </a:cubicBezTo>
                  <a:cubicBezTo>
                    <a:pt x="114" y="180"/>
                    <a:pt x="119" y="177"/>
                    <a:pt x="122" y="177"/>
                  </a:cubicBezTo>
                  <a:cubicBezTo>
                    <a:pt x="172" y="167"/>
                    <a:pt x="228" y="151"/>
                    <a:pt x="228" y="85"/>
                  </a:cubicBezTo>
                  <a:cubicBezTo>
                    <a:pt x="228" y="50"/>
                    <a:pt x="204" y="16"/>
                    <a:pt x="143" y="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Freeform 33">
              <a:extLst>
                <a:ext uri="{FF2B5EF4-FFF2-40B4-BE49-F238E27FC236}">
                  <a16:creationId xmlns:a16="http://schemas.microsoft.com/office/drawing/2014/main" id="{CCEC0CE9-7298-D34D-910E-6A77A7F88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75" y="2155825"/>
              <a:ext cx="46038" cy="57150"/>
            </a:xfrm>
            <a:custGeom>
              <a:avLst/>
              <a:gdLst>
                <a:gd name="T0" fmla="*/ 26 w 128"/>
                <a:gd name="T1" fmla="*/ 159 h 160"/>
                <a:gd name="T2" fmla="*/ 26 w 128"/>
                <a:gd name="T3" fmla="*/ 127 h 160"/>
                <a:gd name="T4" fmla="*/ 37 w 128"/>
                <a:gd name="T5" fmla="*/ 116 h 160"/>
                <a:gd name="T6" fmla="*/ 58 w 128"/>
                <a:gd name="T7" fmla="*/ 109 h 160"/>
                <a:gd name="T8" fmla="*/ 69 w 128"/>
                <a:gd name="T9" fmla="*/ 106 h 160"/>
                <a:gd name="T10" fmla="*/ 127 w 128"/>
                <a:gd name="T11" fmla="*/ 56 h 160"/>
                <a:gd name="T12" fmla="*/ 71 w 128"/>
                <a:gd name="T13" fmla="*/ 0 h 160"/>
                <a:gd name="T14" fmla="*/ 71 w 128"/>
                <a:gd name="T15" fmla="*/ 37 h 160"/>
                <a:gd name="T16" fmla="*/ 92 w 128"/>
                <a:gd name="T17" fmla="*/ 58 h 160"/>
                <a:gd name="T18" fmla="*/ 71 w 128"/>
                <a:gd name="T19" fmla="*/ 79 h 160"/>
                <a:gd name="T20" fmla="*/ 61 w 128"/>
                <a:gd name="T21" fmla="*/ 82 h 160"/>
                <a:gd name="T22" fmla="*/ 39 w 128"/>
                <a:gd name="T23" fmla="*/ 90 h 160"/>
                <a:gd name="T24" fmla="*/ 29 w 128"/>
                <a:gd name="T25" fmla="*/ 95 h 160"/>
                <a:gd name="T26" fmla="*/ 0 w 128"/>
                <a:gd name="T27" fmla="*/ 124 h 160"/>
                <a:gd name="T28" fmla="*/ 26 w 128"/>
                <a:gd name="T29" fmla="*/ 15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160">
                  <a:moveTo>
                    <a:pt x="26" y="159"/>
                  </a:moveTo>
                  <a:lnTo>
                    <a:pt x="26" y="127"/>
                  </a:lnTo>
                  <a:cubicBezTo>
                    <a:pt x="26" y="122"/>
                    <a:pt x="32" y="118"/>
                    <a:pt x="37" y="116"/>
                  </a:cubicBezTo>
                  <a:cubicBezTo>
                    <a:pt x="42" y="113"/>
                    <a:pt x="50" y="111"/>
                    <a:pt x="58" y="109"/>
                  </a:cubicBezTo>
                  <a:cubicBezTo>
                    <a:pt x="63" y="106"/>
                    <a:pt x="66" y="106"/>
                    <a:pt x="69" y="106"/>
                  </a:cubicBezTo>
                  <a:cubicBezTo>
                    <a:pt x="95" y="98"/>
                    <a:pt x="127" y="87"/>
                    <a:pt x="127" y="56"/>
                  </a:cubicBezTo>
                  <a:cubicBezTo>
                    <a:pt x="127" y="24"/>
                    <a:pt x="100" y="11"/>
                    <a:pt x="71" y="0"/>
                  </a:cubicBezTo>
                  <a:lnTo>
                    <a:pt x="71" y="37"/>
                  </a:lnTo>
                  <a:cubicBezTo>
                    <a:pt x="84" y="42"/>
                    <a:pt x="92" y="47"/>
                    <a:pt x="92" y="58"/>
                  </a:cubicBezTo>
                  <a:cubicBezTo>
                    <a:pt x="92" y="68"/>
                    <a:pt x="79" y="77"/>
                    <a:pt x="71" y="79"/>
                  </a:cubicBezTo>
                  <a:cubicBezTo>
                    <a:pt x="69" y="82"/>
                    <a:pt x="61" y="82"/>
                    <a:pt x="61" y="82"/>
                  </a:cubicBezTo>
                  <a:cubicBezTo>
                    <a:pt x="53" y="85"/>
                    <a:pt x="45" y="87"/>
                    <a:pt x="39" y="90"/>
                  </a:cubicBezTo>
                  <a:cubicBezTo>
                    <a:pt x="37" y="93"/>
                    <a:pt x="32" y="93"/>
                    <a:pt x="29" y="95"/>
                  </a:cubicBezTo>
                  <a:cubicBezTo>
                    <a:pt x="13" y="98"/>
                    <a:pt x="0" y="105"/>
                    <a:pt x="0" y="124"/>
                  </a:cubicBezTo>
                  <a:cubicBezTo>
                    <a:pt x="0" y="142"/>
                    <a:pt x="13" y="154"/>
                    <a:pt x="26" y="15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3FE476F6-8E82-814A-BA02-920146D8D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2188" y="2057400"/>
              <a:ext cx="47625" cy="47625"/>
            </a:xfrm>
            <a:custGeom>
              <a:avLst/>
              <a:gdLst>
                <a:gd name="T0" fmla="*/ 98 w 133"/>
                <a:gd name="T1" fmla="*/ 13 h 131"/>
                <a:gd name="T2" fmla="*/ 52 w 133"/>
                <a:gd name="T3" fmla="*/ 37 h 131"/>
                <a:gd name="T4" fmla="*/ 37 w 133"/>
                <a:gd name="T5" fmla="*/ 58 h 131"/>
                <a:gd name="T6" fmla="*/ 29 w 133"/>
                <a:gd name="T7" fmla="*/ 85 h 131"/>
                <a:gd name="T8" fmla="*/ 23 w 133"/>
                <a:gd name="T9" fmla="*/ 98 h 131"/>
                <a:gd name="T10" fmla="*/ 18 w 133"/>
                <a:gd name="T11" fmla="*/ 109 h 131"/>
                <a:gd name="T12" fmla="*/ 0 w 133"/>
                <a:gd name="T13" fmla="*/ 117 h 131"/>
                <a:gd name="T14" fmla="*/ 15 w 133"/>
                <a:gd name="T15" fmla="*/ 114 h 131"/>
                <a:gd name="T16" fmla="*/ 10 w 133"/>
                <a:gd name="T17" fmla="*/ 130 h 131"/>
                <a:gd name="T18" fmla="*/ 29 w 133"/>
                <a:gd name="T19" fmla="*/ 101 h 131"/>
                <a:gd name="T20" fmla="*/ 55 w 133"/>
                <a:gd name="T21" fmla="*/ 93 h 131"/>
                <a:gd name="T22" fmla="*/ 103 w 133"/>
                <a:gd name="T23" fmla="*/ 58 h 131"/>
                <a:gd name="T24" fmla="*/ 132 w 133"/>
                <a:gd name="T25" fmla="*/ 37 h 131"/>
                <a:gd name="T26" fmla="*/ 129 w 133"/>
                <a:gd name="T27" fmla="*/ 0 h 131"/>
                <a:gd name="T28" fmla="*/ 98 w 133"/>
                <a:gd name="T29" fmla="*/ 13 h 131"/>
                <a:gd name="T30" fmla="*/ 58 w 133"/>
                <a:gd name="T31" fmla="*/ 64 h 131"/>
                <a:gd name="T32" fmla="*/ 50 w 133"/>
                <a:gd name="T33" fmla="*/ 66 h 131"/>
                <a:gd name="T34" fmla="*/ 63 w 133"/>
                <a:gd name="T35" fmla="*/ 48 h 131"/>
                <a:gd name="T36" fmla="*/ 74 w 133"/>
                <a:gd name="T37" fmla="*/ 48 h 131"/>
                <a:gd name="T38" fmla="*/ 58 w 133"/>
                <a:gd name="T39" fmla="*/ 64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3" h="131">
                  <a:moveTo>
                    <a:pt x="98" y="13"/>
                  </a:moveTo>
                  <a:cubicBezTo>
                    <a:pt x="87" y="16"/>
                    <a:pt x="68" y="19"/>
                    <a:pt x="52" y="37"/>
                  </a:cubicBezTo>
                  <a:cubicBezTo>
                    <a:pt x="50" y="40"/>
                    <a:pt x="42" y="51"/>
                    <a:pt x="37" y="58"/>
                  </a:cubicBezTo>
                  <a:cubicBezTo>
                    <a:pt x="31" y="66"/>
                    <a:pt x="31" y="77"/>
                    <a:pt x="29" y="85"/>
                  </a:cubicBezTo>
                  <a:cubicBezTo>
                    <a:pt x="23" y="93"/>
                    <a:pt x="23" y="98"/>
                    <a:pt x="23" y="98"/>
                  </a:cubicBezTo>
                  <a:cubicBezTo>
                    <a:pt x="23" y="98"/>
                    <a:pt x="23" y="103"/>
                    <a:pt x="18" y="109"/>
                  </a:cubicBezTo>
                  <a:cubicBezTo>
                    <a:pt x="13" y="113"/>
                    <a:pt x="7" y="118"/>
                    <a:pt x="0" y="117"/>
                  </a:cubicBezTo>
                  <a:cubicBezTo>
                    <a:pt x="7" y="118"/>
                    <a:pt x="15" y="114"/>
                    <a:pt x="15" y="114"/>
                  </a:cubicBezTo>
                  <a:cubicBezTo>
                    <a:pt x="15" y="114"/>
                    <a:pt x="13" y="119"/>
                    <a:pt x="10" y="130"/>
                  </a:cubicBezTo>
                  <a:cubicBezTo>
                    <a:pt x="18" y="111"/>
                    <a:pt x="26" y="103"/>
                    <a:pt x="29" y="101"/>
                  </a:cubicBezTo>
                  <a:cubicBezTo>
                    <a:pt x="31" y="101"/>
                    <a:pt x="39" y="101"/>
                    <a:pt x="55" y="93"/>
                  </a:cubicBezTo>
                  <a:cubicBezTo>
                    <a:pt x="71" y="82"/>
                    <a:pt x="95" y="68"/>
                    <a:pt x="103" y="58"/>
                  </a:cubicBezTo>
                  <a:cubicBezTo>
                    <a:pt x="111" y="47"/>
                    <a:pt x="121" y="43"/>
                    <a:pt x="132" y="37"/>
                  </a:cubicBezTo>
                  <a:cubicBezTo>
                    <a:pt x="129" y="24"/>
                    <a:pt x="129" y="11"/>
                    <a:pt x="129" y="0"/>
                  </a:cubicBezTo>
                  <a:cubicBezTo>
                    <a:pt x="111" y="5"/>
                    <a:pt x="100" y="11"/>
                    <a:pt x="98" y="13"/>
                  </a:cubicBezTo>
                  <a:close/>
                  <a:moveTo>
                    <a:pt x="58" y="64"/>
                  </a:moveTo>
                  <a:lnTo>
                    <a:pt x="50" y="66"/>
                  </a:lnTo>
                  <a:lnTo>
                    <a:pt x="63" y="48"/>
                  </a:lnTo>
                  <a:lnTo>
                    <a:pt x="74" y="48"/>
                  </a:lnTo>
                  <a:lnTo>
                    <a:pt x="58" y="6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Freeform 35">
              <a:extLst>
                <a:ext uri="{FF2B5EF4-FFF2-40B4-BE49-F238E27FC236}">
                  <a16:creationId xmlns:a16="http://schemas.microsoft.com/office/drawing/2014/main" id="{86F2ECF2-C56B-D842-B45C-7272478EC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6163" y="2198688"/>
              <a:ext cx="7937" cy="66675"/>
            </a:xfrm>
            <a:custGeom>
              <a:avLst/>
              <a:gdLst>
                <a:gd name="T0" fmla="*/ 6 w 23"/>
                <a:gd name="T1" fmla="*/ 8 h 184"/>
                <a:gd name="T2" fmla="*/ 0 w 23"/>
                <a:gd name="T3" fmla="*/ 11 h 184"/>
                <a:gd name="T4" fmla="*/ 3 w 23"/>
                <a:gd name="T5" fmla="*/ 154 h 184"/>
                <a:gd name="T6" fmla="*/ 19 w 23"/>
                <a:gd name="T7" fmla="*/ 154 h 184"/>
                <a:gd name="T8" fmla="*/ 22 w 23"/>
                <a:gd name="T9" fmla="*/ 0 h 184"/>
                <a:gd name="T10" fmla="*/ 14 w 23"/>
                <a:gd name="T11" fmla="*/ 6 h 184"/>
                <a:gd name="T12" fmla="*/ 6 w 23"/>
                <a:gd name="T13" fmla="*/ 8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84">
                  <a:moveTo>
                    <a:pt x="6" y="8"/>
                  </a:moveTo>
                  <a:cubicBezTo>
                    <a:pt x="4" y="8"/>
                    <a:pt x="0" y="11"/>
                    <a:pt x="0" y="11"/>
                  </a:cubicBezTo>
                  <a:cubicBezTo>
                    <a:pt x="0" y="11"/>
                    <a:pt x="3" y="151"/>
                    <a:pt x="3" y="154"/>
                  </a:cubicBezTo>
                  <a:cubicBezTo>
                    <a:pt x="3" y="183"/>
                    <a:pt x="19" y="183"/>
                    <a:pt x="19" y="154"/>
                  </a:cubicBezTo>
                  <a:cubicBezTo>
                    <a:pt x="19" y="151"/>
                    <a:pt x="22" y="0"/>
                    <a:pt x="22" y="0"/>
                  </a:cubicBezTo>
                  <a:cubicBezTo>
                    <a:pt x="22" y="0"/>
                    <a:pt x="16" y="6"/>
                    <a:pt x="14" y="6"/>
                  </a:cubicBezTo>
                  <a:cubicBezTo>
                    <a:pt x="11" y="6"/>
                    <a:pt x="9" y="8"/>
                    <a:pt x="6" y="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Freeform 36">
              <a:extLst>
                <a:ext uri="{FF2B5EF4-FFF2-40B4-BE49-F238E27FC236}">
                  <a16:creationId xmlns:a16="http://schemas.microsoft.com/office/drawing/2014/main" id="{5C3D3EE0-CFCE-2148-8359-2E7D089A2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2988" y="2125663"/>
              <a:ext cx="11112" cy="58737"/>
            </a:xfrm>
            <a:custGeom>
              <a:avLst/>
              <a:gdLst>
                <a:gd name="T0" fmla="*/ 18 w 30"/>
                <a:gd name="T1" fmla="*/ 156 h 162"/>
                <a:gd name="T2" fmla="*/ 26 w 30"/>
                <a:gd name="T3" fmla="*/ 153 h 162"/>
                <a:gd name="T4" fmla="*/ 29 w 30"/>
                <a:gd name="T5" fmla="*/ 0 h 162"/>
                <a:gd name="T6" fmla="*/ 0 w 30"/>
                <a:gd name="T7" fmla="*/ 7 h 162"/>
                <a:gd name="T8" fmla="*/ 5 w 30"/>
                <a:gd name="T9" fmla="*/ 161 h 162"/>
                <a:gd name="T10" fmla="*/ 18 w 30"/>
                <a:gd name="T11" fmla="*/ 15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2">
                  <a:moveTo>
                    <a:pt x="18" y="156"/>
                  </a:moveTo>
                  <a:cubicBezTo>
                    <a:pt x="21" y="156"/>
                    <a:pt x="23" y="153"/>
                    <a:pt x="26" y="153"/>
                  </a:cubicBezTo>
                  <a:cubicBezTo>
                    <a:pt x="26" y="145"/>
                    <a:pt x="29" y="21"/>
                    <a:pt x="29" y="0"/>
                  </a:cubicBezTo>
                  <a:cubicBezTo>
                    <a:pt x="18" y="2"/>
                    <a:pt x="7" y="5"/>
                    <a:pt x="0" y="7"/>
                  </a:cubicBezTo>
                  <a:cubicBezTo>
                    <a:pt x="2" y="26"/>
                    <a:pt x="5" y="148"/>
                    <a:pt x="5" y="161"/>
                  </a:cubicBezTo>
                  <a:cubicBezTo>
                    <a:pt x="10" y="158"/>
                    <a:pt x="13" y="158"/>
                    <a:pt x="18" y="1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Freeform 37">
              <a:extLst>
                <a:ext uri="{FF2B5EF4-FFF2-40B4-BE49-F238E27FC236}">
                  <a16:creationId xmlns:a16="http://schemas.microsoft.com/office/drawing/2014/main" id="{E03F7228-499A-4947-9197-6A9A3293C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050" y="2014538"/>
              <a:ext cx="30163" cy="90487"/>
            </a:xfrm>
            <a:custGeom>
              <a:avLst/>
              <a:gdLst>
                <a:gd name="T0" fmla="*/ 21 w 85"/>
                <a:gd name="T1" fmla="*/ 82 h 253"/>
                <a:gd name="T2" fmla="*/ 26 w 85"/>
                <a:gd name="T3" fmla="*/ 252 h 253"/>
                <a:gd name="T4" fmla="*/ 45 w 85"/>
                <a:gd name="T5" fmla="*/ 247 h 253"/>
                <a:gd name="T6" fmla="*/ 58 w 85"/>
                <a:gd name="T7" fmla="*/ 244 h 253"/>
                <a:gd name="T8" fmla="*/ 61 w 85"/>
                <a:gd name="T9" fmla="*/ 82 h 253"/>
                <a:gd name="T10" fmla="*/ 42 w 85"/>
                <a:gd name="T11" fmla="*/ 0 h 253"/>
                <a:gd name="T12" fmla="*/ 21 w 85"/>
                <a:gd name="T13" fmla="*/ 8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253">
                  <a:moveTo>
                    <a:pt x="21" y="82"/>
                  </a:moveTo>
                  <a:cubicBezTo>
                    <a:pt x="21" y="82"/>
                    <a:pt x="24" y="220"/>
                    <a:pt x="26" y="252"/>
                  </a:cubicBezTo>
                  <a:cubicBezTo>
                    <a:pt x="31" y="249"/>
                    <a:pt x="39" y="249"/>
                    <a:pt x="45" y="247"/>
                  </a:cubicBezTo>
                  <a:cubicBezTo>
                    <a:pt x="50" y="247"/>
                    <a:pt x="53" y="244"/>
                    <a:pt x="58" y="244"/>
                  </a:cubicBezTo>
                  <a:cubicBezTo>
                    <a:pt x="58" y="215"/>
                    <a:pt x="61" y="82"/>
                    <a:pt x="61" y="82"/>
                  </a:cubicBezTo>
                  <a:cubicBezTo>
                    <a:pt x="63" y="61"/>
                    <a:pt x="84" y="0"/>
                    <a:pt x="42" y="0"/>
                  </a:cubicBezTo>
                  <a:cubicBezTo>
                    <a:pt x="0" y="0"/>
                    <a:pt x="18" y="61"/>
                    <a:pt x="21" y="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Freeform 38">
              <a:extLst>
                <a:ext uri="{FF2B5EF4-FFF2-40B4-BE49-F238E27FC236}">
                  <a16:creationId xmlns:a16="http://schemas.microsoft.com/office/drawing/2014/main" id="{19BD554A-5FB6-7B4C-B526-D9BBE945D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9363" y="2070100"/>
              <a:ext cx="93662" cy="85725"/>
            </a:xfrm>
            <a:custGeom>
              <a:avLst/>
              <a:gdLst>
                <a:gd name="T0" fmla="*/ 130 w 261"/>
                <a:gd name="T1" fmla="*/ 42 h 237"/>
                <a:gd name="T2" fmla="*/ 130 w 261"/>
                <a:gd name="T3" fmla="*/ 42 h 237"/>
                <a:gd name="T4" fmla="*/ 96 w 261"/>
                <a:gd name="T5" fmla="*/ 236 h 237"/>
                <a:gd name="T6" fmla="*/ 45 w 261"/>
                <a:gd name="T7" fmla="*/ 236 h 237"/>
                <a:gd name="T8" fmla="*/ 0 w 261"/>
                <a:gd name="T9" fmla="*/ 0 h 237"/>
                <a:gd name="T10" fmla="*/ 40 w 261"/>
                <a:gd name="T11" fmla="*/ 0 h 237"/>
                <a:gd name="T12" fmla="*/ 72 w 261"/>
                <a:gd name="T13" fmla="*/ 180 h 237"/>
                <a:gd name="T14" fmla="*/ 72 w 261"/>
                <a:gd name="T15" fmla="*/ 180 h 237"/>
                <a:gd name="T16" fmla="*/ 106 w 261"/>
                <a:gd name="T17" fmla="*/ 0 h 237"/>
                <a:gd name="T18" fmla="*/ 157 w 261"/>
                <a:gd name="T19" fmla="*/ 0 h 237"/>
                <a:gd name="T20" fmla="*/ 188 w 261"/>
                <a:gd name="T21" fmla="*/ 180 h 237"/>
                <a:gd name="T22" fmla="*/ 188 w 261"/>
                <a:gd name="T23" fmla="*/ 180 h 237"/>
                <a:gd name="T24" fmla="*/ 223 w 261"/>
                <a:gd name="T25" fmla="*/ 0 h 237"/>
                <a:gd name="T26" fmla="*/ 260 w 261"/>
                <a:gd name="T27" fmla="*/ 0 h 237"/>
                <a:gd name="T28" fmla="*/ 212 w 261"/>
                <a:gd name="T29" fmla="*/ 236 h 237"/>
                <a:gd name="T30" fmla="*/ 165 w 261"/>
                <a:gd name="T31" fmla="*/ 236 h 237"/>
                <a:gd name="T32" fmla="*/ 130 w 261"/>
                <a:gd name="T3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1" h="237">
                  <a:moveTo>
                    <a:pt x="130" y="42"/>
                  </a:moveTo>
                  <a:lnTo>
                    <a:pt x="130" y="42"/>
                  </a:lnTo>
                  <a:lnTo>
                    <a:pt x="96" y="236"/>
                  </a:lnTo>
                  <a:lnTo>
                    <a:pt x="45" y="236"/>
                  </a:lnTo>
                  <a:lnTo>
                    <a:pt x="0" y="0"/>
                  </a:lnTo>
                  <a:lnTo>
                    <a:pt x="40" y="0"/>
                  </a:lnTo>
                  <a:lnTo>
                    <a:pt x="72" y="180"/>
                  </a:lnTo>
                  <a:lnTo>
                    <a:pt x="72" y="180"/>
                  </a:lnTo>
                  <a:lnTo>
                    <a:pt x="106" y="0"/>
                  </a:lnTo>
                  <a:lnTo>
                    <a:pt x="157" y="0"/>
                  </a:lnTo>
                  <a:lnTo>
                    <a:pt x="188" y="180"/>
                  </a:lnTo>
                  <a:lnTo>
                    <a:pt x="188" y="180"/>
                  </a:lnTo>
                  <a:lnTo>
                    <a:pt x="223" y="0"/>
                  </a:lnTo>
                  <a:lnTo>
                    <a:pt x="260" y="0"/>
                  </a:lnTo>
                  <a:lnTo>
                    <a:pt x="212" y="236"/>
                  </a:lnTo>
                  <a:lnTo>
                    <a:pt x="165" y="236"/>
                  </a:lnTo>
                  <a:lnTo>
                    <a:pt x="130" y="4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Freeform 39">
              <a:extLst>
                <a:ext uri="{FF2B5EF4-FFF2-40B4-BE49-F238E27FC236}">
                  <a16:creationId xmlns:a16="http://schemas.microsoft.com/office/drawing/2014/main" id="{0E4C8354-8190-2545-B41F-68DF35773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2092325"/>
              <a:ext cx="53975" cy="65088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1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0" y="16"/>
                    <a:pt x="40" y="0"/>
                    <a:pt x="74" y="0"/>
                  </a:cubicBezTo>
                  <a:cubicBezTo>
                    <a:pt x="109" y="0"/>
                    <a:pt x="148" y="18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58"/>
                    <a:pt x="42" y="87"/>
                  </a:cubicBezTo>
                  <a:cubicBezTo>
                    <a:pt x="42" y="116"/>
                    <a:pt x="48" y="148"/>
                    <a:pt x="74" y="148"/>
                  </a:cubicBezTo>
                  <a:cubicBezTo>
                    <a:pt x="101" y="148"/>
                    <a:pt x="106" y="116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Freeform 40">
              <a:extLst>
                <a:ext uri="{FF2B5EF4-FFF2-40B4-BE49-F238E27FC236}">
                  <a16:creationId xmlns:a16="http://schemas.microsoft.com/office/drawing/2014/main" id="{7E000E1A-7DB7-4649-8751-52DA8780B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2090738"/>
              <a:ext cx="31750" cy="63500"/>
            </a:xfrm>
            <a:custGeom>
              <a:avLst/>
              <a:gdLst>
                <a:gd name="T0" fmla="*/ 0 w 88"/>
                <a:gd name="T1" fmla="*/ 32 h 176"/>
                <a:gd name="T2" fmla="*/ 0 w 88"/>
                <a:gd name="T3" fmla="*/ 3 h 176"/>
                <a:gd name="T4" fmla="*/ 37 w 88"/>
                <a:gd name="T5" fmla="*/ 3 h 176"/>
                <a:gd name="T6" fmla="*/ 37 w 88"/>
                <a:gd name="T7" fmla="*/ 35 h 176"/>
                <a:gd name="T8" fmla="*/ 37 w 88"/>
                <a:gd name="T9" fmla="*/ 35 h 176"/>
                <a:gd name="T10" fmla="*/ 79 w 88"/>
                <a:gd name="T11" fmla="*/ 0 h 176"/>
                <a:gd name="T12" fmla="*/ 87 w 88"/>
                <a:gd name="T13" fmla="*/ 0 h 176"/>
                <a:gd name="T14" fmla="*/ 87 w 88"/>
                <a:gd name="T15" fmla="*/ 40 h 176"/>
                <a:gd name="T16" fmla="*/ 77 w 88"/>
                <a:gd name="T17" fmla="*/ 37 h 176"/>
                <a:gd name="T18" fmla="*/ 42 w 88"/>
                <a:gd name="T19" fmla="*/ 80 h 176"/>
                <a:gd name="T20" fmla="*/ 42 w 88"/>
                <a:gd name="T21" fmla="*/ 175 h 176"/>
                <a:gd name="T22" fmla="*/ 2 w 88"/>
                <a:gd name="T23" fmla="*/ 175 h 176"/>
                <a:gd name="T24" fmla="*/ 0 w 88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3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2" y="21"/>
                    <a:pt x="55" y="0"/>
                    <a:pt x="79" y="0"/>
                  </a:cubicBezTo>
                  <a:cubicBezTo>
                    <a:pt x="82" y="0"/>
                    <a:pt x="85" y="0"/>
                    <a:pt x="87" y="0"/>
                  </a:cubicBezTo>
                  <a:lnTo>
                    <a:pt x="87" y="40"/>
                  </a:lnTo>
                  <a:cubicBezTo>
                    <a:pt x="85" y="40"/>
                    <a:pt x="79" y="37"/>
                    <a:pt x="77" y="37"/>
                  </a:cubicBezTo>
                  <a:cubicBezTo>
                    <a:pt x="61" y="37"/>
                    <a:pt x="42" y="48"/>
                    <a:pt x="42" y="80"/>
                  </a:cubicBezTo>
                  <a:lnTo>
                    <a:pt x="42" y="175"/>
                  </a:lnTo>
                  <a:lnTo>
                    <a:pt x="2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Freeform 41">
              <a:extLst>
                <a:ext uri="{FF2B5EF4-FFF2-40B4-BE49-F238E27FC236}">
                  <a16:creationId xmlns:a16="http://schemas.microsoft.com/office/drawing/2014/main" id="{A8F862EB-FAF2-BA41-880C-46B2671ED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Freeform 42">
              <a:extLst>
                <a:ext uri="{FF2B5EF4-FFF2-40B4-BE49-F238E27FC236}">
                  <a16:creationId xmlns:a16="http://schemas.microsoft.com/office/drawing/2014/main" id="{34CE32EE-948B-8442-A34F-267CD7F5C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2063750"/>
              <a:ext cx="50800" cy="92075"/>
            </a:xfrm>
            <a:custGeom>
              <a:avLst/>
              <a:gdLst>
                <a:gd name="T0" fmla="*/ 141 w 142"/>
                <a:gd name="T1" fmla="*/ 0 h 255"/>
                <a:gd name="T2" fmla="*/ 141 w 142"/>
                <a:gd name="T3" fmla="*/ 223 h 255"/>
                <a:gd name="T4" fmla="*/ 141 w 142"/>
                <a:gd name="T5" fmla="*/ 252 h 255"/>
                <a:gd name="T6" fmla="*/ 103 w 142"/>
                <a:gd name="T7" fmla="*/ 252 h 255"/>
                <a:gd name="T8" fmla="*/ 103 w 142"/>
                <a:gd name="T9" fmla="*/ 225 h 255"/>
                <a:gd name="T10" fmla="*/ 58 w 142"/>
                <a:gd name="T11" fmla="*/ 254 h 255"/>
                <a:gd name="T12" fmla="*/ 0 w 142"/>
                <a:gd name="T13" fmla="*/ 167 h 255"/>
                <a:gd name="T14" fmla="*/ 58 w 142"/>
                <a:gd name="T15" fmla="*/ 77 h 255"/>
                <a:gd name="T16" fmla="*/ 101 w 142"/>
                <a:gd name="T17" fmla="*/ 103 h 255"/>
                <a:gd name="T18" fmla="*/ 101 w 142"/>
                <a:gd name="T19" fmla="*/ 0 h 255"/>
                <a:gd name="T20" fmla="*/ 141 w 142"/>
                <a:gd name="T21" fmla="*/ 0 h 255"/>
                <a:gd name="T22" fmla="*/ 101 w 142"/>
                <a:gd name="T23" fmla="*/ 164 h 255"/>
                <a:gd name="T24" fmla="*/ 69 w 142"/>
                <a:gd name="T25" fmla="*/ 106 h 255"/>
                <a:gd name="T26" fmla="*/ 40 w 142"/>
                <a:gd name="T27" fmla="*/ 164 h 255"/>
                <a:gd name="T28" fmla="*/ 69 w 142"/>
                <a:gd name="T29" fmla="*/ 223 h 255"/>
                <a:gd name="T30" fmla="*/ 101 w 142"/>
                <a:gd name="T31" fmla="*/ 16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255">
                  <a:moveTo>
                    <a:pt x="141" y="0"/>
                  </a:moveTo>
                  <a:lnTo>
                    <a:pt x="141" y="223"/>
                  </a:lnTo>
                  <a:lnTo>
                    <a:pt x="141" y="252"/>
                  </a:lnTo>
                  <a:lnTo>
                    <a:pt x="103" y="252"/>
                  </a:lnTo>
                  <a:lnTo>
                    <a:pt x="103" y="225"/>
                  </a:lnTo>
                  <a:cubicBezTo>
                    <a:pt x="98" y="241"/>
                    <a:pt x="85" y="254"/>
                    <a:pt x="58" y="254"/>
                  </a:cubicBezTo>
                  <a:cubicBezTo>
                    <a:pt x="16" y="254"/>
                    <a:pt x="0" y="215"/>
                    <a:pt x="0" y="167"/>
                  </a:cubicBezTo>
                  <a:cubicBezTo>
                    <a:pt x="0" y="111"/>
                    <a:pt x="21" y="77"/>
                    <a:pt x="58" y="77"/>
                  </a:cubicBezTo>
                  <a:cubicBezTo>
                    <a:pt x="82" y="77"/>
                    <a:pt x="96" y="90"/>
                    <a:pt x="101" y="103"/>
                  </a:cubicBezTo>
                  <a:lnTo>
                    <a:pt x="101" y="0"/>
                  </a:lnTo>
                  <a:lnTo>
                    <a:pt x="141" y="0"/>
                  </a:lnTo>
                  <a:close/>
                  <a:moveTo>
                    <a:pt x="101" y="164"/>
                  </a:moveTo>
                  <a:cubicBezTo>
                    <a:pt x="101" y="130"/>
                    <a:pt x="93" y="106"/>
                    <a:pt x="69" y="106"/>
                  </a:cubicBezTo>
                  <a:cubicBezTo>
                    <a:pt x="48" y="106"/>
                    <a:pt x="40" y="127"/>
                    <a:pt x="40" y="164"/>
                  </a:cubicBezTo>
                  <a:cubicBezTo>
                    <a:pt x="40" y="204"/>
                    <a:pt x="45" y="223"/>
                    <a:pt x="69" y="223"/>
                  </a:cubicBezTo>
                  <a:cubicBezTo>
                    <a:pt x="93" y="223"/>
                    <a:pt x="101" y="196"/>
                    <a:pt x="101" y="164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Freeform 43">
              <a:extLst>
                <a:ext uri="{FF2B5EF4-FFF2-40B4-BE49-F238E27FC236}">
                  <a16:creationId xmlns:a16="http://schemas.microsoft.com/office/drawing/2014/main" id="{9310D04A-4E7F-5149-AC9F-81C503E90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5275" y="2070100"/>
              <a:ext cx="53975" cy="85725"/>
            </a:xfrm>
            <a:custGeom>
              <a:avLst/>
              <a:gdLst>
                <a:gd name="T0" fmla="*/ 0 w 149"/>
                <a:gd name="T1" fmla="*/ 0 h 237"/>
                <a:gd name="T2" fmla="*/ 40 w 149"/>
                <a:gd name="T3" fmla="*/ 0 h 237"/>
                <a:gd name="T4" fmla="*/ 40 w 149"/>
                <a:gd name="T5" fmla="*/ 95 h 237"/>
                <a:gd name="T6" fmla="*/ 109 w 149"/>
                <a:gd name="T7" fmla="*/ 95 h 237"/>
                <a:gd name="T8" fmla="*/ 109 w 149"/>
                <a:gd name="T9" fmla="*/ 0 h 237"/>
                <a:gd name="T10" fmla="*/ 148 w 149"/>
                <a:gd name="T11" fmla="*/ 0 h 237"/>
                <a:gd name="T12" fmla="*/ 148 w 149"/>
                <a:gd name="T13" fmla="*/ 236 h 237"/>
                <a:gd name="T14" fmla="*/ 109 w 149"/>
                <a:gd name="T15" fmla="*/ 236 h 237"/>
                <a:gd name="T16" fmla="*/ 109 w 149"/>
                <a:gd name="T17" fmla="*/ 132 h 237"/>
                <a:gd name="T18" fmla="*/ 40 w 149"/>
                <a:gd name="T19" fmla="*/ 132 h 237"/>
                <a:gd name="T20" fmla="*/ 40 w 149"/>
                <a:gd name="T21" fmla="*/ 236 h 237"/>
                <a:gd name="T22" fmla="*/ 0 w 149"/>
                <a:gd name="T23" fmla="*/ 236 h 237"/>
                <a:gd name="T24" fmla="*/ 0 w 149"/>
                <a:gd name="T2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9" h="237">
                  <a:moveTo>
                    <a:pt x="0" y="0"/>
                  </a:moveTo>
                  <a:lnTo>
                    <a:pt x="40" y="0"/>
                  </a:lnTo>
                  <a:lnTo>
                    <a:pt x="40" y="95"/>
                  </a:lnTo>
                  <a:lnTo>
                    <a:pt x="109" y="95"/>
                  </a:lnTo>
                  <a:lnTo>
                    <a:pt x="109" y="0"/>
                  </a:lnTo>
                  <a:lnTo>
                    <a:pt x="148" y="0"/>
                  </a:lnTo>
                  <a:lnTo>
                    <a:pt x="148" y="236"/>
                  </a:lnTo>
                  <a:lnTo>
                    <a:pt x="109" y="236"/>
                  </a:lnTo>
                  <a:lnTo>
                    <a:pt x="109" y="132"/>
                  </a:lnTo>
                  <a:lnTo>
                    <a:pt x="40" y="132"/>
                  </a:lnTo>
                  <a:lnTo>
                    <a:pt x="40" y="236"/>
                  </a:lnTo>
                  <a:lnTo>
                    <a:pt x="0" y="236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Freeform 44">
              <a:extLst>
                <a:ext uri="{FF2B5EF4-FFF2-40B4-BE49-F238E27FC236}">
                  <a16:creationId xmlns:a16="http://schemas.microsoft.com/office/drawing/2014/main" id="{A711303A-DB97-2A4E-A919-7C0E313A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2090738"/>
              <a:ext cx="49212" cy="65087"/>
            </a:xfrm>
            <a:custGeom>
              <a:avLst/>
              <a:gdLst>
                <a:gd name="T0" fmla="*/ 127 w 136"/>
                <a:gd name="T1" fmla="*/ 170 h 181"/>
                <a:gd name="T2" fmla="*/ 77 w 136"/>
                <a:gd name="T3" fmla="*/ 180 h 181"/>
                <a:gd name="T4" fmla="*/ 0 w 136"/>
                <a:gd name="T5" fmla="*/ 93 h 181"/>
                <a:gd name="T6" fmla="*/ 69 w 136"/>
                <a:gd name="T7" fmla="*/ 0 h 181"/>
                <a:gd name="T8" fmla="*/ 135 w 136"/>
                <a:gd name="T9" fmla="*/ 93 h 181"/>
                <a:gd name="T10" fmla="*/ 135 w 136"/>
                <a:gd name="T11" fmla="*/ 101 h 181"/>
                <a:gd name="T12" fmla="*/ 39 w 136"/>
                <a:gd name="T13" fmla="*/ 101 h 181"/>
                <a:gd name="T14" fmla="*/ 82 w 136"/>
                <a:gd name="T15" fmla="*/ 149 h 181"/>
                <a:gd name="T16" fmla="*/ 124 w 136"/>
                <a:gd name="T17" fmla="*/ 135 h 181"/>
                <a:gd name="T18" fmla="*/ 127 w 136"/>
                <a:gd name="T19" fmla="*/ 170 h 181"/>
                <a:gd name="T20" fmla="*/ 98 w 136"/>
                <a:gd name="T21" fmla="*/ 74 h 181"/>
                <a:gd name="T22" fmla="*/ 71 w 136"/>
                <a:gd name="T23" fmla="*/ 29 h 181"/>
                <a:gd name="T24" fmla="*/ 42 w 136"/>
                <a:gd name="T25" fmla="*/ 74 h 181"/>
                <a:gd name="T26" fmla="*/ 98 w 136"/>
                <a:gd name="T27" fmla="*/ 7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" h="181">
                  <a:moveTo>
                    <a:pt x="127" y="170"/>
                  </a:moveTo>
                  <a:cubicBezTo>
                    <a:pt x="119" y="172"/>
                    <a:pt x="100" y="180"/>
                    <a:pt x="77" y="180"/>
                  </a:cubicBezTo>
                  <a:cubicBezTo>
                    <a:pt x="24" y="180"/>
                    <a:pt x="0" y="141"/>
                    <a:pt x="0" y="93"/>
                  </a:cubicBezTo>
                  <a:cubicBezTo>
                    <a:pt x="0" y="43"/>
                    <a:pt x="26" y="0"/>
                    <a:pt x="69" y="0"/>
                  </a:cubicBezTo>
                  <a:cubicBezTo>
                    <a:pt x="106" y="0"/>
                    <a:pt x="135" y="21"/>
                    <a:pt x="135" y="93"/>
                  </a:cubicBezTo>
                  <a:lnTo>
                    <a:pt x="135" y="101"/>
                  </a:lnTo>
                  <a:lnTo>
                    <a:pt x="39" y="101"/>
                  </a:lnTo>
                  <a:cubicBezTo>
                    <a:pt x="39" y="130"/>
                    <a:pt x="50" y="149"/>
                    <a:pt x="82" y="149"/>
                  </a:cubicBezTo>
                  <a:cubicBezTo>
                    <a:pt x="106" y="149"/>
                    <a:pt x="119" y="141"/>
                    <a:pt x="124" y="135"/>
                  </a:cubicBezTo>
                  <a:lnTo>
                    <a:pt x="127" y="170"/>
                  </a:lnTo>
                  <a:close/>
                  <a:moveTo>
                    <a:pt x="98" y="74"/>
                  </a:moveTo>
                  <a:cubicBezTo>
                    <a:pt x="98" y="43"/>
                    <a:pt x="87" y="29"/>
                    <a:pt x="71" y="29"/>
                  </a:cubicBezTo>
                  <a:cubicBezTo>
                    <a:pt x="50" y="29"/>
                    <a:pt x="42" y="53"/>
                    <a:pt x="42" y="74"/>
                  </a:cubicBezTo>
                  <a:lnTo>
                    <a:pt x="98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Freeform 45">
              <a:extLst>
                <a:ext uri="{FF2B5EF4-FFF2-40B4-BE49-F238E27FC236}">
                  <a16:creationId xmlns:a16="http://schemas.microsoft.com/office/drawing/2014/main" id="{C4DBF03E-7573-AA41-9421-72ADC7984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2750" y="2090738"/>
              <a:ext cx="50800" cy="65087"/>
            </a:xfrm>
            <a:custGeom>
              <a:avLst/>
              <a:gdLst>
                <a:gd name="T0" fmla="*/ 19 w 139"/>
                <a:gd name="T1" fmla="*/ 13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7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3 h 179"/>
                <a:gd name="T30" fmla="*/ 93 w 139"/>
                <a:gd name="T31" fmla="*/ 93 h 179"/>
                <a:gd name="T32" fmla="*/ 37 w 139"/>
                <a:gd name="T33" fmla="*/ 125 h 179"/>
                <a:gd name="T34" fmla="*/ 64 w 139"/>
                <a:gd name="T35" fmla="*/ 151 h 179"/>
                <a:gd name="T36" fmla="*/ 96 w 139"/>
                <a:gd name="T37" fmla="*/ 101 h 179"/>
                <a:gd name="T38" fmla="*/ 96 w 139"/>
                <a:gd name="T39" fmla="*/ 93 h 179"/>
                <a:gd name="T40" fmla="*/ 93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3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6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4"/>
                    <a:pt x="74" y="178"/>
                    <a:pt x="51" y="178"/>
                  </a:cubicBezTo>
                  <a:cubicBezTo>
                    <a:pt x="24" y="178"/>
                    <a:pt x="0" y="159"/>
                    <a:pt x="0" y="127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3"/>
                  </a:lnTo>
                  <a:close/>
                  <a:moveTo>
                    <a:pt x="93" y="93"/>
                  </a:moveTo>
                  <a:cubicBezTo>
                    <a:pt x="59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4" y="151"/>
                  </a:cubicBezTo>
                  <a:cubicBezTo>
                    <a:pt x="88" y="151"/>
                    <a:pt x="96" y="133"/>
                    <a:pt x="96" y="101"/>
                  </a:cubicBezTo>
                  <a:lnTo>
                    <a:pt x="96" y="93"/>
                  </a:lnTo>
                  <a:lnTo>
                    <a:pt x="93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Freeform 46">
              <a:extLst>
                <a:ext uri="{FF2B5EF4-FFF2-40B4-BE49-F238E27FC236}">
                  <a16:creationId xmlns:a16="http://schemas.microsoft.com/office/drawing/2014/main" id="{E52B2AB8-B59B-0247-8410-07A217F19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4663" y="2063750"/>
              <a:ext cx="14287" cy="90488"/>
            </a:xfrm>
            <a:custGeom>
              <a:avLst/>
              <a:gdLst>
                <a:gd name="T0" fmla="*/ 20 w 41"/>
                <a:gd name="T1" fmla="*/ 252 h 253"/>
                <a:gd name="T2" fmla="*/ 0 w 41"/>
                <a:gd name="T3" fmla="*/ 252 h 253"/>
                <a:gd name="T4" fmla="*/ 0 w 41"/>
                <a:gd name="T5" fmla="*/ 0 h 253"/>
                <a:gd name="T6" fmla="*/ 40 w 41"/>
                <a:gd name="T7" fmla="*/ 0 h 253"/>
                <a:gd name="T8" fmla="*/ 40 w 41"/>
                <a:gd name="T9" fmla="*/ 252 h 253"/>
                <a:gd name="T10" fmla="*/ 20 w 41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Freeform 47">
              <a:extLst>
                <a:ext uri="{FF2B5EF4-FFF2-40B4-BE49-F238E27FC236}">
                  <a16:creationId xmlns:a16="http://schemas.microsoft.com/office/drawing/2014/main" id="{4D9D5EA1-0E06-8148-A57C-86AB30250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8475" y="2074863"/>
              <a:ext cx="36513" cy="80962"/>
            </a:xfrm>
            <a:custGeom>
              <a:avLst/>
              <a:gdLst>
                <a:gd name="T0" fmla="*/ 26 w 102"/>
                <a:gd name="T1" fmla="*/ 13 h 226"/>
                <a:gd name="T2" fmla="*/ 66 w 102"/>
                <a:gd name="T3" fmla="*/ 0 h 226"/>
                <a:gd name="T4" fmla="*/ 66 w 102"/>
                <a:gd name="T5" fmla="*/ 48 h 226"/>
                <a:gd name="T6" fmla="*/ 101 w 102"/>
                <a:gd name="T7" fmla="*/ 48 h 226"/>
                <a:gd name="T8" fmla="*/ 101 w 102"/>
                <a:gd name="T9" fmla="*/ 80 h 226"/>
                <a:gd name="T10" fmla="*/ 66 w 102"/>
                <a:gd name="T11" fmla="*/ 80 h 226"/>
                <a:gd name="T12" fmla="*/ 66 w 102"/>
                <a:gd name="T13" fmla="*/ 170 h 226"/>
                <a:gd name="T14" fmla="*/ 85 w 102"/>
                <a:gd name="T15" fmla="*/ 194 h 226"/>
                <a:gd name="T16" fmla="*/ 101 w 102"/>
                <a:gd name="T17" fmla="*/ 191 h 226"/>
                <a:gd name="T18" fmla="*/ 101 w 102"/>
                <a:gd name="T19" fmla="*/ 220 h 226"/>
                <a:gd name="T20" fmla="*/ 74 w 102"/>
                <a:gd name="T21" fmla="*/ 225 h 226"/>
                <a:gd name="T22" fmla="*/ 26 w 102"/>
                <a:gd name="T23" fmla="*/ 175 h 226"/>
                <a:gd name="T24" fmla="*/ 26 w 102"/>
                <a:gd name="T25" fmla="*/ 80 h 226"/>
                <a:gd name="T26" fmla="*/ 0 w 102"/>
                <a:gd name="T27" fmla="*/ 80 h 226"/>
                <a:gd name="T28" fmla="*/ 0 w 102"/>
                <a:gd name="T29" fmla="*/ 48 h 226"/>
                <a:gd name="T30" fmla="*/ 26 w 102"/>
                <a:gd name="T31" fmla="*/ 48 h 226"/>
                <a:gd name="T32" fmla="*/ 26 w 102"/>
                <a:gd name="T33" fmla="*/ 1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226">
                  <a:moveTo>
                    <a:pt x="26" y="13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1" y="48"/>
                  </a:lnTo>
                  <a:lnTo>
                    <a:pt x="101" y="80"/>
                  </a:lnTo>
                  <a:lnTo>
                    <a:pt x="66" y="80"/>
                  </a:lnTo>
                  <a:lnTo>
                    <a:pt x="66" y="170"/>
                  </a:lnTo>
                  <a:cubicBezTo>
                    <a:pt x="66" y="188"/>
                    <a:pt x="71" y="194"/>
                    <a:pt x="85" y="194"/>
                  </a:cubicBezTo>
                  <a:cubicBezTo>
                    <a:pt x="93" y="194"/>
                    <a:pt x="98" y="191"/>
                    <a:pt x="101" y="191"/>
                  </a:cubicBezTo>
                  <a:lnTo>
                    <a:pt x="101" y="220"/>
                  </a:lnTo>
                  <a:cubicBezTo>
                    <a:pt x="95" y="223"/>
                    <a:pt x="85" y="225"/>
                    <a:pt x="74" y="225"/>
                  </a:cubicBezTo>
                  <a:cubicBezTo>
                    <a:pt x="45" y="225"/>
                    <a:pt x="26" y="212"/>
                    <a:pt x="26" y="175"/>
                  </a:cubicBezTo>
                  <a:lnTo>
                    <a:pt x="26" y="80"/>
                  </a:lnTo>
                  <a:lnTo>
                    <a:pt x="0" y="80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Freeform 48">
              <a:extLst>
                <a:ext uri="{FF2B5EF4-FFF2-40B4-BE49-F238E27FC236}">
                  <a16:creationId xmlns:a16="http://schemas.microsoft.com/office/drawing/2014/main" id="{E2679237-3424-6549-A19A-8DD4C6340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063750"/>
              <a:ext cx="47625" cy="90488"/>
            </a:xfrm>
            <a:custGeom>
              <a:avLst/>
              <a:gdLst>
                <a:gd name="T0" fmla="*/ 0 w 133"/>
                <a:gd name="T1" fmla="*/ 0 h 253"/>
                <a:gd name="T2" fmla="*/ 39 w 133"/>
                <a:gd name="T3" fmla="*/ 0 h 253"/>
                <a:gd name="T4" fmla="*/ 39 w 133"/>
                <a:gd name="T5" fmla="*/ 101 h 253"/>
                <a:gd name="T6" fmla="*/ 39 w 133"/>
                <a:gd name="T7" fmla="*/ 101 h 253"/>
                <a:gd name="T8" fmla="*/ 82 w 133"/>
                <a:gd name="T9" fmla="*/ 77 h 253"/>
                <a:gd name="T10" fmla="*/ 132 w 133"/>
                <a:gd name="T11" fmla="*/ 140 h 253"/>
                <a:gd name="T12" fmla="*/ 132 w 133"/>
                <a:gd name="T13" fmla="*/ 252 h 253"/>
                <a:gd name="T14" fmla="*/ 92 w 133"/>
                <a:gd name="T15" fmla="*/ 252 h 253"/>
                <a:gd name="T16" fmla="*/ 92 w 133"/>
                <a:gd name="T17" fmla="*/ 148 h 253"/>
                <a:gd name="T18" fmla="*/ 69 w 133"/>
                <a:gd name="T19" fmla="*/ 111 h 253"/>
                <a:gd name="T20" fmla="*/ 39 w 133"/>
                <a:gd name="T21" fmla="*/ 151 h 253"/>
                <a:gd name="T22" fmla="*/ 39 w 133"/>
                <a:gd name="T23" fmla="*/ 252 h 253"/>
                <a:gd name="T24" fmla="*/ 0 w 133"/>
                <a:gd name="T25" fmla="*/ 252 h 253"/>
                <a:gd name="T26" fmla="*/ 0 w 133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53">
                  <a:moveTo>
                    <a:pt x="0" y="0"/>
                  </a:moveTo>
                  <a:lnTo>
                    <a:pt x="39" y="0"/>
                  </a:lnTo>
                  <a:lnTo>
                    <a:pt x="39" y="101"/>
                  </a:lnTo>
                  <a:lnTo>
                    <a:pt x="39" y="101"/>
                  </a:lnTo>
                  <a:cubicBezTo>
                    <a:pt x="47" y="90"/>
                    <a:pt x="55" y="77"/>
                    <a:pt x="82" y="77"/>
                  </a:cubicBezTo>
                  <a:cubicBezTo>
                    <a:pt x="119" y="77"/>
                    <a:pt x="132" y="106"/>
                    <a:pt x="132" y="140"/>
                  </a:cubicBezTo>
                  <a:lnTo>
                    <a:pt x="132" y="252"/>
                  </a:lnTo>
                  <a:lnTo>
                    <a:pt x="92" y="252"/>
                  </a:lnTo>
                  <a:lnTo>
                    <a:pt x="92" y="148"/>
                  </a:lnTo>
                  <a:cubicBezTo>
                    <a:pt x="92" y="122"/>
                    <a:pt x="87" y="111"/>
                    <a:pt x="69" y="111"/>
                  </a:cubicBezTo>
                  <a:cubicBezTo>
                    <a:pt x="47" y="111"/>
                    <a:pt x="39" y="130"/>
                    <a:pt x="39" y="151"/>
                  </a:cubicBezTo>
                  <a:lnTo>
                    <a:pt x="39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Freeform 49">
              <a:extLst>
                <a:ext uri="{FF2B5EF4-FFF2-40B4-BE49-F238E27FC236}">
                  <a16:creationId xmlns:a16="http://schemas.microsoft.com/office/drawing/2014/main" id="{F6E3C46F-6D50-3F4B-9E93-5872A6204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7775" y="2176463"/>
              <a:ext cx="65088" cy="85725"/>
            </a:xfrm>
            <a:custGeom>
              <a:avLst/>
              <a:gdLst>
                <a:gd name="T0" fmla="*/ 180 w 181"/>
                <a:gd name="T1" fmla="*/ 119 h 239"/>
                <a:gd name="T2" fmla="*/ 90 w 181"/>
                <a:gd name="T3" fmla="*/ 238 h 239"/>
                <a:gd name="T4" fmla="*/ 0 w 181"/>
                <a:gd name="T5" fmla="*/ 119 h 239"/>
                <a:gd name="T6" fmla="*/ 90 w 181"/>
                <a:gd name="T7" fmla="*/ 0 h 239"/>
                <a:gd name="T8" fmla="*/ 180 w 181"/>
                <a:gd name="T9" fmla="*/ 119 h 239"/>
                <a:gd name="T10" fmla="*/ 138 w 181"/>
                <a:gd name="T11" fmla="*/ 121 h 239"/>
                <a:gd name="T12" fmla="*/ 90 w 181"/>
                <a:gd name="T13" fmla="*/ 34 h 239"/>
                <a:gd name="T14" fmla="*/ 42 w 181"/>
                <a:gd name="T15" fmla="*/ 121 h 239"/>
                <a:gd name="T16" fmla="*/ 90 w 181"/>
                <a:gd name="T17" fmla="*/ 209 h 239"/>
                <a:gd name="T18" fmla="*/ 138 w 181"/>
                <a:gd name="T19" fmla="*/ 12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239">
                  <a:moveTo>
                    <a:pt x="180" y="119"/>
                  </a:moveTo>
                  <a:cubicBezTo>
                    <a:pt x="180" y="203"/>
                    <a:pt x="138" y="238"/>
                    <a:pt x="90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0" y="37"/>
                    <a:pt x="45" y="0"/>
                    <a:pt x="90" y="0"/>
                  </a:cubicBezTo>
                  <a:cubicBezTo>
                    <a:pt x="138" y="0"/>
                    <a:pt x="180" y="37"/>
                    <a:pt x="180" y="119"/>
                  </a:cubicBezTo>
                  <a:close/>
                  <a:moveTo>
                    <a:pt x="138" y="121"/>
                  </a:moveTo>
                  <a:cubicBezTo>
                    <a:pt x="138" y="57"/>
                    <a:pt x="117" y="34"/>
                    <a:pt x="90" y="34"/>
                  </a:cubicBezTo>
                  <a:cubicBezTo>
                    <a:pt x="64" y="34"/>
                    <a:pt x="42" y="58"/>
                    <a:pt x="42" y="121"/>
                  </a:cubicBezTo>
                  <a:cubicBezTo>
                    <a:pt x="42" y="185"/>
                    <a:pt x="64" y="209"/>
                    <a:pt x="90" y="209"/>
                  </a:cubicBezTo>
                  <a:cubicBezTo>
                    <a:pt x="117" y="209"/>
                    <a:pt x="138" y="184"/>
                    <a:pt x="138" y="12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Freeform 50">
              <a:extLst>
                <a:ext uri="{FF2B5EF4-FFF2-40B4-BE49-F238E27FC236}">
                  <a16:creationId xmlns:a16="http://schemas.microsoft.com/office/drawing/2014/main" id="{72CC4439-61F1-3C4B-8C99-6114DAB88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2388" y="2198688"/>
              <a:ext cx="31750" cy="63500"/>
            </a:xfrm>
            <a:custGeom>
              <a:avLst/>
              <a:gdLst>
                <a:gd name="T0" fmla="*/ 0 w 89"/>
                <a:gd name="T1" fmla="*/ 32 h 176"/>
                <a:gd name="T2" fmla="*/ 0 w 89"/>
                <a:gd name="T3" fmla="*/ 3 h 176"/>
                <a:gd name="T4" fmla="*/ 37 w 89"/>
                <a:gd name="T5" fmla="*/ 3 h 176"/>
                <a:gd name="T6" fmla="*/ 37 w 89"/>
                <a:gd name="T7" fmla="*/ 35 h 176"/>
                <a:gd name="T8" fmla="*/ 37 w 89"/>
                <a:gd name="T9" fmla="*/ 35 h 176"/>
                <a:gd name="T10" fmla="*/ 80 w 89"/>
                <a:gd name="T11" fmla="*/ 0 h 176"/>
                <a:gd name="T12" fmla="*/ 88 w 89"/>
                <a:gd name="T13" fmla="*/ 0 h 176"/>
                <a:gd name="T14" fmla="*/ 88 w 89"/>
                <a:gd name="T15" fmla="*/ 40 h 176"/>
                <a:gd name="T16" fmla="*/ 77 w 89"/>
                <a:gd name="T17" fmla="*/ 38 h 176"/>
                <a:gd name="T18" fmla="*/ 43 w 89"/>
                <a:gd name="T19" fmla="*/ 80 h 176"/>
                <a:gd name="T20" fmla="*/ 43 w 89"/>
                <a:gd name="T21" fmla="*/ 175 h 176"/>
                <a:gd name="T22" fmla="*/ 3 w 89"/>
                <a:gd name="T23" fmla="*/ 175 h 176"/>
                <a:gd name="T24" fmla="*/ 0 w 89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4"/>
                    <a:pt x="37" y="24"/>
                    <a:pt x="37" y="35"/>
                  </a:cubicBezTo>
                  <a:lnTo>
                    <a:pt x="37" y="35"/>
                  </a:lnTo>
                  <a:cubicBezTo>
                    <a:pt x="43" y="22"/>
                    <a:pt x="56" y="0"/>
                    <a:pt x="80" y="0"/>
                  </a:cubicBezTo>
                  <a:cubicBezTo>
                    <a:pt x="82" y="0"/>
                    <a:pt x="85" y="0"/>
                    <a:pt x="88" y="0"/>
                  </a:cubicBezTo>
                  <a:lnTo>
                    <a:pt x="88" y="40"/>
                  </a:lnTo>
                  <a:cubicBezTo>
                    <a:pt x="85" y="40"/>
                    <a:pt x="80" y="38"/>
                    <a:pt x="77" y="38"/>
                  </a:cubicBezTo>
                  <a:cubicBezTo>
                    <a:pt x="61" y="38"/>
                    <a:pt x="43" y="48"/>
                    <a:pt x="43" y="80"/>
                  </a:cubicBezTo>
                  <a:lnTo>
                    <a:pt x="43" y="175"/>
                  </a:lnTo>
                  <a:lnTo>
                    <a:pt x="3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Freeform 51">
              <a:extLst>
                <a:ext uri="{FF2B5EF4-FFF2-40B4-BE49-F238E27FC236}">
                  <a16:creationId xmlns:a16="http://schemas.microsoft.com/office/drawing/2014/main" id="{D00D0EC5-0E9E-FE49-9BC2-73212D767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0488" y="2198688"/>
              <a:ext cx="52387" cy="90487"/>
            </a:xfrm>
            <a:custGeom>
              <a:avLst/>
              <a:gdLst>
                <a:gd name="T0" fmla="*/ 8 w 144"/>
                <a:gd name="T1" fmla="*/ 201 h 250"/>
                <a:gd name="T2" fmla="*/ 58 w 144"/>
                <a:gd name="T3" fmla="*/ 217 h 250"/>
                <a:gd name="T4" fmla="*/ 103 w 144"/>
                <a:gd name="T5" fmla="*/ 164 h 250"/>
                <a:gd name="T6" fmla="*/ 103 w 144"/>
                <a:gd name="T7" fmla="*/ 146 h 250"/>
                <a:gd name="T8" fmla="*/ 58 w 144"/>
                <a:gd name="T9" fmla="*/ 175 h 250"/>
                <a:gd name="T10" fmla="*/ 0 w 144"/>
                <a:gd name="T11" fmla="*/ 90 h 250"/>
                <a:gd name="T12" fmla="*/ 61 w 144"/>
                <a:gd name="T13" fmla="*/ 0 h 250"/>
                <a:gd name="T14" fmla="*/ 106 w 144"/>
                <a:gd name="T15" fmla="*/ 29 h 250"/>
                <a:gd name="T16" fmla="*/ 106 w 144"/>
                <a:gd name="T17" fmla="*/ 3 h 250"/>
                <a:gd name="T18" fmla="*/ 143 w 144"/>
                <a:gd name="T19" fmla="*/ 3 h 250"/>
                <a:gd name="T20" fmla="*/ 143 w 144"/>
                <a:gd name="T21" fmla="*/ 29 h 250"/>
                <a:gd name="T22" fmla="*/ 143 w 144"/>
                <a:gd name="T23" fmla="*/ 156 h 250"/>
                <a:gd name="T24" fmla="*/ 66 w 144"/>
                <a:gd name="T25" fmla="*/ 249 h 250"/>
                <a:gd name="T26" fmla="*/ 8 w 144"/>
                <a:gd name="T27" fmla="*/ 238 h 250"/>
                <a:gd name="T28" fmla="*/ 8 w 144"/>
                <a:gd name="T29" fmla="*/ 201 h 250"/>
                <a:gd name="T30" fmla="*/ 106 w 144"/>
                <a:gd name="T31" fmla="*/ 85 h 250"/>
                <a:gd name="T32" fmla="*/ 74 w 144"/>
                <a:gd name="T33" fmla="*/ 29 h 250"/>
                <a:gd name="T34" fmla="*/ 45 w 144"/>
                <a:gd name="T35" fmla="*/ 85 h 250"/>
                <a:gd name="T36" fmla="*/ 71 w 144"/>
                <a:gd name="T37" fmla="*/ 143 h 250"/>
                <a:gd name="T38" fmla="*/ 106 w 144"/>
                <a:gd name="T39" fmla="*/ 8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4" h="250">
                  <a:moveTo>
                    <a:pt x="8" y="201"/>
                  </a:moveTo>
                  <a:cubicBezTo>
                    <a:pt x="18" y="207"/>
                    <a:pt x="37" y="217"/>
                    <a:pt x="58" y="217"/>
                  </a:cubicBezTo>
                  <a:cubicBezTo>
                    <a:pt x="95" y="217"/>
                    <a:pt x="103" y="191"/>
                    <a:pt x="103" y="164"/>
                  </a:cubicBezTo>
                  <a:lnTo>
                    <a:pt x="103" y="146"/>
                  </a:lnTo>
                  <a:cubicBezTo>
                    <a:pt x="98" y="159"/>
                    <a:pt x="84" y="175"/>
                    <a:pt x="58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61" y="0"/>
                  </a:cubicBezTo>
                  <a:cubicBezTo>
                    <a:pt x="84" y="0"/>
                    <a:pt x="95" y="13"/>
                    <a:pt x="106" y="29"/>
                  </a:cubicBezTo>
                  <a:lnTo>
                    <a:pt x="106" y="3"/>
                  </a:lnTo>
                  <a:lnTo>
                    <a:pt x="143" y="3"/>
                  </a:lnTo>
                  <a:lnTo>
                    <a:pt x="143" y="29"/>
                  </a:lnTo>
                  <a:lnTo>
                    <a:pt x="143" y="156"/>
                  </a:lnTo>
                  <a:cubicBezTo>
                    <a:pt x="143" y="209"/>
                    <a:pt x="127" y="249"/>
                    <a:pt x="66" y="249"/>
                  </a:cubicBezTo>
                  <a:cubicBezTo>
                    <a:pt x="39" y="249"/>
                    <a:pt x="18" y="241"/>
                    <a:pt x="8" y="238"/>
                  </a:cubicBezTo>
                  <a:lnTo>
                    <a:pt x="8" y="201"/>
                  </a:lnTo>
                  <a:close/>
                  <a:moveTo>
                    <a:pt x="106" y="85"/>
                  </a:moveTo>
                  <a:cubicBezTo>
                    <a:pt x="106" y="48"/>
                    <a:pt x="92" y="29"/>
                    <a:pt x="74" y="29"/>
                  </a:cubicBezTo>
                  <a:cubicBezTo>
                    <a:pt x="53" y="29"/>
                    <a:pt x="45" y="50"/>
                    <a:pt x="45" y="85"/>
                  </a:cubicBezTo>
                  <a:cubicBezTo>
                    <a:pt x="45" y="127"/>
                    <a:pt x="55" y="143"/>
                    <a:pt x="71" y="143"/>
                  </a:cubicBezTo>
                  <a:cubicBezTo>
                    <a:pt x="98" y="143"/>
                    <a:pt x="106" y="125"/>
                    <a:pt x="106" y="8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3" name="Freeform 52">
              <a:extLst>
                <a:ext uri="{FF2B5EF4-FFF2-40B4-BE49-F238E27FC236}">
                  <a16:creationId xmlns:a16="http://schemas.microsoft.com/office/drawing/2014/main" id="{04E6A69C-F578-C64C-9F0B-5256740A3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9225" y="2198688"/>
              <a:ext cx="50800" cy="65087"/>
            </a:xfrm>
            <a:custGeom>
              <a:avLst/>
              <a:gdLst>
                <a:gd name="T0" fmla="*/ 18 w 139"/>
                <a:gd name="T1" fmla="*/ 14 h 179"/>
                <a:gd name="T2" fmla="*/ 71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0 w 139"/>
                <a:gd name="T11" fmla="*/ 175 h 179"/>
                <a:gd name="T12" fmla="*/ 98 w 139"/>
                <a:gd name="T13" fmla="*/ 151 h 179"/>
                <a:gd name="T14" fmla="*/ 50 w 139"/>
                <a:gd name="T15" fmla="*/ 178 h 179"/>
                <a:gd name="T16" fmla="*/ 0 w 139"/>
                <a:gd name="T17" fmla="*/ 128 h 179"/>
                <a:gd name="T18" fmla="*/ 87 w 139"/>
                <a:gd name="T19" fmla="*/ 69 h 179"/>
                <a:gd name="T20" fmla="*/ 95 w 139"/>
                <a:gd name="T21" fmla="*/ 69 h 179"/>
                <a:gd name="T22" fmla="*/ 95 w 139"/>
                <a:gd name="T23" fmla="*/ 64 h 179"/>
                <a:gd name="T24" fmla="*/ 63 w 139"/>
                <a:gd name="T25" fmla="*/ 32 h 179"/>
                <a:gd name="T26" fmla="*/ 18 w 139"/>
                <a:gd name="T27" fmla="*/ 48 h 179"/>
                <a:gd name="T28" fmla="*/ 18 w 139"/>
                <a:gd name="T29" fmla="*/ 14 h 179"/>
                <a:gd name="T30" fmla="*/ 95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5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8" y="14"/>
                  </a:moveTo>
                  <a:cubicBezTo>
                    <a:pt x="29" y="8"/>
                    <a:pt x="45" y="0"/>
                    <a:pt x="71" y="0"/>
                  </a:cubicBezTo>
                  <a:cubicBezTo>
                    <a:pt x="124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0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7" y="165"/>
                    <a:pt x="74" y="178"/>
                    <a:pt x="50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7" y="69"/>
                  </a:cubicBezTo>
                  <a:lnTo>
                    <a:pt x="95" y="69"/>
                  </a:lnTo>
                  <a:lnTo>
                    <a:pt x="95" y="64"/>
                  </a:lnTo>
                  <a:cubicBezTo>
                    <a:pt x="95" y="48"/>
                    <a:pt x="87" y="32"/>
                    <a:pt x="63" y="32"/>
                  </a:cubicBezTo>
                  <a:cubicBezTo>
                    <a:pt x="42" y="32"/>
                    <a:pt x="26" y="43"/>
                    <a:pt x="18" y="48"/>
                  </a:cubicBezTo>
                  <a:lnTo>
                    <a:pt x="18" y="14"/>
                  </a:lnTo>
                  <a:close/>
                  <a:moveTo>
                    <a:pt x="95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0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5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4" name="Freeform 53">
              <a:extLst>
                <a:ext uri="{FF2B5EF4-FFF2-40B4-BE49-F238E27FC236}">
                  <a16:creationId xmlns:a16="http://schemas.microsoft.com/office/drawing/2014/main" id="{F088F324-A5C9-AC47-AA55-C09AC6E17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2725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8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8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" name="Freeform 54">
              <a:extLst>
                <a:ext uri="{FF2B5EF4-FFF2-40B4-BE49-F238E27FC236}">
                  <a16:creationId xmlns:a16="http://schemas.microsoft.com/office/drawing/2014/main" id="{4F1528C7-EDD6-0445-8AB7-AFB9938D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1463" y="2173288"/>
              <a:ext cx="15875" cy="88900"/>
            </a:xfrm>
            <a:custGeom>
              <a:avLst/>
              <a:gdLst>
                <a:gd name="T0" fmla="*/ 0 w 44"/>
                <a:gd name="T1" fmla="*/ 0 h 247"/>
                <a:gd name="T2" fmla="*/ 43 w 44"/>
                <a:gd name="T3" fmla="*/ 0 h 247"/>
                <a:gd name="T4" fmla="*/ 43 w 44"/>
                <a:gd name="T5" fmla="*/ 39 h 247"/>
                <a:gd name="T6" fmla="*/ 0 w 44"/>
                <a:gd name="T7" fmla="*/ 39 h 247"/>
                <a:gd name="T8" fmla="*/ 0 w 44"/>
                <a:gd name="T9" fmla="*/ 0 h 247"/>
                <a:gd name="T10" fmla="*/ 3 w 44"/>
                <a:gd name="T11" fmla="*/ 74 h 247"/>
                <a:gd name="T12" fmla="*/ 43 w 44"/>
                <a:gd name="T13" fmla="*/ 74 h 247"/>
                <a:gd name="T14" fmla="*/ 43 w 44"/>
                <a:gd name="T15" fmla="*/ 246 h 247"/>
                <a:gd name="T16" fmla="*/ 3 w 44"/>
                <a:gd name="T17" fmla="*/ 246 h 247"/>
                <a:gd name="T18" fmla="*/ 3 w 44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247">
                  <a:moveTo>
                    <a:pt x="0" y="0"/>
                  </a:moveTo>
                  <a:lnTo>
                    <a:pt x="43" y="0"/>
                  </a:lnTo>
                  <a:lnTo>
                    <a:pt x="43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3" y="74"/>
                  </a:lnTo>
                  <a:lnTo>
                    <a:pt x="43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6" name="Freeform 55">
              <a:extLst>
                <a:ext uri="{FF2B5EF4-FFF2-40B4-BE49-F238E27FC236}">
                  <a16:creationId xmlns:a16="http://schemas.microsoft.com/office/drawing/2014/main" id="{79EDF5D4-A46C-FF48-8DB4-0F697A66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038" y="2200275"/>
              <a:ext cx="41275" cy="61913"/>
            </a:xfrm>
            <a:custGeom>
              <a:avLst/>
              <a:gdLst>
                <a:gd name="T0" fmla="*/ 0 w 115"/>
                <a:gd name="T1" fmla="*/ 135 h 173"/>
                <a:gd name="T2" fmla="*/ 71 w 115"/>
                <a:gd name="T3" fmla="*/ 29 h 173"/>
                <a:gd name="T4" fmla="*/ 2 w 115"/>
                <a:gd name="T5" fmla="*/ 29 h 173"/>
                <a:gd name="T6" fmla="*/ 2 w 115"/>
                <a:gd name="T7" fmla="*/ 0 h 173"/>
                <a:gd name="T8" fmla="*/ 111 w 115"/>
                <a:gd name="T9" fmla="*/ 0 h 173"/>
                <a:gd name="T10" fmla="*/ 111 w 115"/>
                <a:gd name="T11" fmla="*/ 34 h 173"/>
                <a:gd name="T12" fmla="*/ 40 w 115"/>
                <a:gd name="T13" fmla="*/ 140 h 173"/>
                <a:gd name="T14" fmla="*/ 114 w 115"/>
                <a:gd name="T15" fmla="*/ 140 h 173"/>
                <a:gd name="T16" fmla="*/ 114 w 115"/>
                <a:gd name="T17" fmla="*/ 172 h 173"/>
                <a:gd name="T18" fmla="*/ 0 w 115"/>
                <a:gd name="T19" fmla="*/ 172 h 173"/>
                <a:gd name="T20" fmla="*/ 0 w 115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" h="173">
                  <a:moveTo>
                    <a:pt x="0" y="135"/>
                  </a:moveTo>
                  <a:lnTo>
                    <a:pt x="71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11" y="0"/>
                  </a:lnTo>
                  <a:lnTo>
                    <a:pt x="111" y="34"/>
                  </a:lnTo>
                  <a:lnTo>
                    <a:pt x="40" y="140"/>
                  </a:lnTo>
                  <a:lnTo>
                    <a:pt x="114" y="140"/>
                  </a:lnTo>
                  <a:lnTo>
                    <a:pt x="114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" name="Freeform 56">
              <a:extLst>
                <a:ext uri="{FF2B5EF4-FFF2-40B4-BE49-F238E27FC236}">
                  <a16:creationId xmlns:a16="http://schemas.microsoft.com/office/drawing/2014/main" id="{1A8AFDA0-B4F1-1B42-A159-D84F8BB509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7663" y="2198688"/>
              <a:ext cx="50800" cy="65087"/>
            </a:xfrm>
            <a:custGeom>
              <a:avLst/>
              <a:gdLst>
                <a:gd name="T0" fmla="*/ 19 w 139"/>
                <a:gd name="T1" fmla="*/ 14 h 179"/>
                <a:gd name="T2" fmla="*/ 72 w 139"/>
                <a:gd name="T3" fmla="*/ 0 h 179"/>
                <a:gd name="T4" fmla="*/ 135 w 139"/>
                <a:gd name="T5" fmla="*/ 69 h 179"/>
                <a:gd name="T6" fmla="*/ 135 w 139"/>
                <a:gd name="T7" fmla="*/ 143 h 179"/>
                <a:gd name="T8" fmla="*/ 138 w 139"/>
                <a:gd name="T9" fmla="*/ 175 h 179"/>
                <a:gd name="T10" fmla="*/ 101 w 139"/>
                <a:gd name="T11" fmla="*/ 175 h 179"/>
                <a:gd name="T12" fmla="*/ 98 w 139"/>
                <a:gd name="T13" fmla="*/ 151 h 179"/>
                <a:gd name="T14" fmla="*/ 51 w 139"/>
                <a:gd name="T15" fmla="*/ 178 h 179"/>
                <a:gd name="T16" fmla="*/ 0 w 139"/>
                <a:gd name="T17" fmla="*/ 128 h 179"/>
                <a:gd name="T18" fmla="*/ 88 w 139"/>
                <a:gd name="T19" fmla="*/ 69 h 179"/>
                <a:gd name="T20" fmla="*/ 96 w 139"/>
                <a:gd name="T21" fmla="*/ 69 h 179"/>
                <a:gd name="T22" fmla="*/ 96 w 139"/>
                <a:gd name="T23" fmla="*/ 64 h 179"/>
                <a:gd name="T24" fmla="*/ 64 w 139"/>
                <a:gd name="T25" fmla="*/ 32 h 179"/>
                <a:gd name="T26" fmla="*/ 19 w 139"/>
                <a:gd name="T27" fmla="*/ 48 h 179"/>
                <a:gd name="T28" fmla="*/ 19 w 139"/>
                <a:gd name="T29" fmla="*/ 14 h 179"/>
                <a:gd name="T30" fmla="*/ 96 w 139"/>
                <a:gd name="T31" fmla="*/ 93 h 179"/>
                <a:gd name="T32" fmla="*/ 40 w 139"/>
                <a:gd name="T33" fmla="*/ 125 h 179"/>
                <a:gd name="T34" fmla="*/ 66 w 139"/>
                <a:gd name="T35" fmla="*/ 151 h 179"/>
                <a:gd name="T36" fmla="*/ 98 w 139"/>
                <a:gd name="T37" fmla="*/ 101 h 179"/>
                <a:gd name="T38" fmla="*/ 98 w 139"/>
                <a:gd name="T39" fmla="*/ 93 h 179"/>
                <a:gd name="T40" fmla="*/ 96 w 139"/>
                <a:gd name="T41" fmla="*/ 9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9" h="179">
                  <a:moveTo>
                    <a:pt x="19" y="14"/>
                  </a:moveTo>
                  <a:cubicBezTo>
                    <a:pt x="29" y="8"/>
                    <a:pt x="45" y="0"/>
                    <a:pt x="72" y="0"/>
                  </a:cubicBezTo>
                  <a:cubicBezTo>
                    <a:pt x="122" y="0"/>
                    <a:pt x="135" y="27"/>
                    <a:pt x="135" y="69"/>
                  </a:cubicBezTo>
                  <a:lnTo>
                    <a:pt x="135" y="143"/>
                  </a:lnTo>
                  <a:cubicBezTo>
                    <a:pt x="135" y="157"/>
                    <a:pt x="135" y="167"/>
                    <a:pt x="138" y="175"/>
                  </a:cubicBezTo>
                  <a:lnTo>
                    <a:pt x="101" y="175"/>
                  </a:lnTo>
                  <a:cubicBezTo>
                    <a:pt x="98" y="167"/>
                    <a:pt x="98" y="159"/>
                    <a:pt x="98" y="151"/>
                  </a:cubicBezTo>
                  <a:cubicBezTo>
                    <a:pt x="88" y="165"/>
                    <a:pt x="74" y="178"/>
                    <a:pt x="51" y="178"/>
                  </a:cubicBezTo>
                  <a:cubicBezTo>
                    <a:pt x="24" y="178"/>
                    <a:pt x="0" y="159"/>
                    <a:pt x="0" y="128"/>
                  </a:cubicBezTo>
                  <a:cubicBezTo>
                    <a:pt x="0" y="80"/>
                    <a:pt x="37" y="69"/>
                    <a:pt x="88" y="69"/>
                  </a:cubicBezTo>
                  <a:lnTo>
                    <a:pt x="96" y="69"/>
                  </a:lnTo>
                  <a:lnTo>
                    <a:pt x="96" y="64"/>
                  </a:lnTo>
                  <a:cubicBezTo>
                    <a:pt x="96" y="48"/>
                    <a:pt x="88" y="32"/>
                    <a:pt x="64" y="32"/>
                  </a:cubicBezTo>
                  <a:cubicBezTo>
                    <a:pt x="43" y="32"/>
                    <a:pt x="27" y="43"/>
                    <a:pt x="19" y="48"/>
                  </a:cubicBezTo>
                  <a:lnTo>
                    <a:pt x="19" y="14"/>
                  </a:lnTo>
                  <a:close/>
                  <a:moveTo>
                    <a:pt x="96" y="93"/>
                  </a:moveTo>
                  <a:cubicBezTo>
                    <a:pt x="61" y="93"/>
                    <a:pt x="40" y="101"/>
                    <a:pt x="40" y="125"/>
                  </a:cubicBezTo>
                  <a:cubicBezTo>
                    <a:pt x="40" y="141"/>
                    <a:pt x="51" y="151"/>
                    <a:pt x="66" y="151"/>
                  </a:cubicBezTo>
                  <a:cubicBezTo>
                    <a:pt x="90" y="151"/>
                    <a:pt x="98" y="133"/>
                    <a:pt x="98" y="101"/>
                  </a:cubicBezTo>
                  <a:lnTo>
                    <a:pt x="98" y="93"/>
                  </a:lnTo>
                  <a:lnTo>
                    <a:pt x="96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8" name="Freeform 57">
              <a:extLst>
                <a:ext uri="{FF2B5EF4-FFF2-40B4-BE49-F238E27FC236}">
                  <a16:creationId xmlns:a16="http://schemas.microsoft.com/office/drawing/2014/main" id="{CE7717FF-8526-6E40-8ECA-A74F35B6F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181225"/>
              <a:ext cx="36513" cy="80963"/>
            </a:xfrm>
            <a:custGeom>
              <a:avLst/>
              <a:gdLst>
                <a:gd name="T0" fmla="*/ 26 w 101"/>
                <a:gd name="T1" fmla="*/ 14 h 224"/>
                <a:gd name="T2" fmla="*/ 66 w 101"/>
                <a:gd name="T3" fmla="*/ 0 h 224"/>
                <a:gd name="T4" fmla="*/ 66 w 101"/>
                <a:gd name="T5" fmla="*/ 48 h 224"/>
                <a:gd name="T6" fmla="*/ 100 w 101"/>
                <a:gd name="T7" fmla="*/ 48 h 224"/>
                <a:gd name="T8" fmla="*/ 100 w 101"/>
                <a:gd name="T9" fmla="*/ 77 h 224"/>
                <a:gd name="T10" fmla="*/ 66 w 101"/>
                <a:gd name="T11" fmla="*/ 77 h 224"/>
                <a:gd name="T12" fmla="*/ 66 w 101"/>
                <a:gd name="T13" fmla="*/ 167 h 224"/>
                <a:gd name="T14" fmla="*/ 85 w 101"/>
                <a:gd name="T15" fmla="*/ 191 h 224"/>
                <a:gd name="T16" fmla="*/ 100 w 101"/>
                <a:gd name="T17" fmla="*/ 188 h 224"/>
                <a:gd name="T18" fmla="*/ 100 w 101"/>
                <a:gd name="T19" fmla="*/ 218 h 224"/>
                <a:gd name="T20" fmla="*/ 74 w 101"/>
                <a:gd name="T21" fmla="*/ 223 h 224"/>
                <a:gd name="T22" fmla="*/ 26 w 101"/>
                <a:gd name="T23" fmla="*/ 173 h 224"/>
                <a:gd name="T24" fmla="*/ 26 w 101"/>
                <a:gd name="T25" fmla="*/ 77 h 224"/>
                <a:gd name="T26" fmla="*/ 0 w 101"/>
                <a:gd name="T27" fmla="*/ 77 h 224"/>
                <a:gd name="T28" fmla="*/ 0 w 101"/>
                <a:gd name="T29" fmla="*/ 48 h 224"/>
                <a:gd name="T30" fmla="*/ 26 w 101"/>
                <a:gd name="T31" fmla="*/ 48 h 224"/>
                <a:gd name="T32" fmla="*/ 26 w 101"/>
                <a:gd name="T33" fmla="*/ 1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224">
                  <a:moveTo>
                    <a:pt x="26" y="14"/>
                  </a:moveTo>
                  <a:lnTo>
                    <a:pt x="66" y="0"/>
                  </a:lnTo>
                  <a:lnTo>
                    <a:pt x="66" y="48"/>
                  </a:lnTo>
                  <a:lnTo>
                    <a:pt x="100" y="48"/>
                  </a:lnTo>
                  <a:lnTo>
                    <a:pt x="100" y="77"/>
                  </a:lnTo>
                  <a:lnTo>
                    <a:pt x="66" y="77"/>
                  </a:lnTo>
                  <a:lnTo>
                    <a:pt x="66" y="167"/>
                  </a:lnTo>
                  <a:cubicBezTo>
                    <a:pt x="66" y="186"/>
                    <a:pt x="71" y="191"/>
                    <a:pt x="85" y="191"/>
                  </a:cubicBezTo>
                  <a:cubicBezTo>
                    <a:pt x="92" y="191"/>
                    <a:pt x="98" y="188"/>
                    <a:pt x="100" y="188"/>
                  </a:cubicBezTo>
                  <a:lnTo>
                    <a:pt x="100" y="218"/>
                  </a:lnTo>
                  <a:cubicBezTo>
                    <a:pt x="95" y="220"/>
                    <a:pt x="85" y="223"/>
                    <a:pt x="74" y="223"/>
                  </a:cubicBezTo>
                  <a:cubicBezTo>
                    <a:pt x="45" y="223"/>
                    <a:pt x="26" y="210"/>
                    <a:pt x="26" y="173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6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9" name="Freeform 58">
              <a:extLst>
                <a:ext uri="{FF2B5EF4-FFF2-40B4-BE49-F238E27FC236}">
                  <a16:creationId xmlns:a16="http://schemas.microsoft.com/office/drawing/2014/main" id="{B70F6E92-7929-2A48-93A1-B2435EDF2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9263" y="2173288"/>
              <a:ext cx="15875" cy="88900"/>
            </a:xfrm>
            <a:custGeom>
              <a:avLst/>
              <a:gdLst>
                <a:gd name="T0" fmla="*/ 0 w 46"/>
                <a:gd name="T1" fmla="*/ 0 h 247"/>
                <a:gd name="T2" fmla="*/ 42 w 46"/>
                <a:gd name="T3" fmla="*/ 0 h 247"/>
                <a:gd name="T4" fmla="*/ 42 w 46"/>
                <a:gd name="T5" fmla="*/ 39 h 247"/>
                <a:gd name="T6" fmla="*/ 0 w 46"/>
                <a:gd name="T7" fmla="*/ 39 h 247"/>
                <a:gd name="T8" fmla="*/ 0 w 46"/>
                <a:gd name="T9" fmla="*/ 0 h 247"/>
                <a:gd name="T10" fmla="*/ 5 w 46"/>
                <a:gd name="T11" fmla="*/ 74 h 247"/>
                <a:gd name="T12" fmla="*/ 45 w 46"/>
                <a:gd name="T13" fmla="*/ 74 h 247"/>
                <a:gd name="T14" fmla="*/ 45 w 46"/>
                <a:gd name="T15" fmla="*/ 246 h 247"/>
                <a:gd name="T16" fmla="*/ 5 w 46"/>
                <a:gd name="T17" fmla="*/ 246 h 247"/>
                <a:gd name="T18" fmla="*/ 5 w 46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247">
                  <a:moveTo>
                    <a:pt x="0" y="0"/>
                  </a:moveTo>
                  <a:lnTo>
                    <a:pt x="42" y="0"/>
                  </a:lnTo>
                  <a:lnTo>
                    <a:pt x="42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5" y="74"/>
                  </a:moveTo>
                  <a:lnTo>
                    <a:pt x="45" y="74"/>
                  </a:lnTo>
                  <a:lnTo>
                    <a:pt x="45" y="246"/>
                  </a:lnTo>
                  <a:lnTo>
                    <a:pt x="5" y="246"/>
                  </a:lnTo>
                  <a:lnTo>
                    <a:pt x="5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0" name="Freeform 59">
              <a:extLst>
                <a:ext uri="{FF2B5EF4-FFF2-40B4-BE49-F238E27FC236}">
                  <a16:creationId xmlns:a16="http://schemas.microsoft.com/office/drawing/2014/main" id="{3819D5E9-8399-F149-9631-10079F2E0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6250" y="2198688"/>
              <a:ext cx="53975" cy="65087"/>
            </a:xfrm>
            <a:custGeom>
              <a:avLst/>
              <a:gdLst>
                <a:gd name="T0" fmla="*/ 148 w 149"/>
                <a:gd name="T1" fmla="*/ 90 h 181"/>
                <a:gd name="T2" fmla="*/ 74 w 149"/>
                <a:gd name="T3" fmla="*/ 180 h 181"/>
                <a:gd name="T4" fmla="*/ 0 w 149"/>
                <a:gd name="T5" fmla="*/ 90 h 181"/>
                <a:gd name="T6" fmla="*/ 74 w 149"/>
                <a:gd name="T7" fmla="*/ 0 h 181"/>
                <a:gd name="T8" fmla="*/ 148 w 149"/>
                <a:gd name="T9" fmla="*/ 90 h 181"/>
                <a:gd name="T10" fmla="*/ 106 w 149"/>
                <a:gd name="T11" fmla="*/ 87 h 181"/>
                <a:gd name="T12" fmla="*/ 74 w 149"/>
                <a:gd name="T13" fmla="*/ 29 h 181"/>
                <a:gd name="T14" fmla="*/ 42 w 149"/>
                <a:gd name="T15" fmla="*/ 87 h 181"/>
                <a:gd name="T16" fmla="*/ 74 w 149"/>
                <a:gd name="T17" fmla="*/ 148 h 181"/>
                <a:gd name="T18" fmla="*/ 106 w 149"/>
                <a:gd name="T19" fmla="*/ 8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81">
                  <a:moveTo>
                    <a:pt x="148" y="90"/>
                  </a:moveTo>
                  <a:cubicBezTo>
                    <a:pt x="148" y="162"/>
                    <a:pt x="109" y="180"/>
                    <a:pt x="74" y="180"/>
                  </a:cubicBezTo>
                  <a:cubicBezTo>
                    <a:pt x="40" y="180"/>
                    <a:pt x="0" y="164"/>
                    <a:pt x="0" y="90"/>
                  </a:cubicBezTo>
                  <a:cubicBezTo>
                    <a:pt x="3" y="19"/>
                    <a:pt x="42" y="0"/>
                    <a:pt x="74" y="0"/>
                  </a:cubicBezTo>
                  <a:cubicBezTo>
                    <a:pt x="109" y="0"/>
                    <a:pt x="148" y="19"/>
                    <a:pt x="148" y="90"/>
                  </a:cubicBezTo>
                  <a:close/>
                  <a:moveTo>
                    <a:pt x="106" y="87"/>
                  </a:moveTo>
                  <a:cubicBezTo>
                    <a:pt x="106" y="58"/>
                    <a:pt x="101" y="29"/>
                    <a:pt x="74" y="29"/>
                  </a:cubicBezTo>
                  <a:cubicBezTo>
                    <a:pt x="48" y="29"/>
                    <a:pt x="42" y="61"/>
                    <a:pt x="42" y="87"/>
                  </a:cubicBezTo>
                  <a:cubicBezTo>
                    <a:pt x="42" y="117"/>
                    <a:pt x="50" y="148"/>
                    <a:pt x="74" y="148"/>
                  </a:cubicBezTo>
                  <a:cubicBezTo>
                    <a:pt x="101" y="148"/>
                    <a:pt x="106" y="117"/>
                    <a:pt x="106" y="8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" name="Freeform 60">
              <a:extLst>
                <a:ext uri="{FF2B5EF4-FFF2-40B4-BE49-F238E27FC236}">
                  <a16:creationId xmlns:a16="http://schemas.microsoft.com/office/drawing/2014/main" id="{3B8D0754-1CF6-904E-963A-BF4CB7E8D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1338" y="2198688"/>
              <a:ext cx="47625" cy="63500"/>
            </a:xfrm>
            <a:custGeom>
              <a:avLst/>
              <a:gdLst>
                <a:gd name="T0" fmla="*/ 0 w 133"/>
                <a:gd name="T1" fmla="*/ 32 h 176"/>
                <a:gd name="T2" fmla="*/ 0 w 133"/>
                <a:gd name="T3" fmla="*/ 3 h 176"/>
                <a:gd name="T4" fmla="*/ 37 w 133"/>
                <a:gd name="T5" fmla="*/ 3 h 176"/>
                <a:gd name="T6" fmla="*/ 37 w 133"/>
                <a:gd name="T7" fmla="*/ 30 h 176"/>
                <a:gd name="T8" fmla="*/ 37 w 133"/>
                <a:gd name="T9" fmla="*/ 30 h 176"/>
                <a:gd name="T10" fmla="*/ 37 w 133"/>
                <a:gd name="T11" fmla="*/ 30 h 176"/>
                <a:gd name="T12" fmla="*/ 82 w 133"/>
                <a:gd name="T13" fmla="*/ 0 h 176"/>
                <a:gd name="T14" fmla="*/ 132 w 133"/>
                <a:gd name="T15" fmla="*/ 64 h 176"/>
                <a:gd name="T16" fmla="*/ 132 w 133"/>
                <a:gd name="T17" fmla="*/ 175 h 176"/>
                <a:gd name="T18" fmla="*/ 92 w 133"/>
                <a:gd name="T19" fmla="*/ 175 h 176"/>
                <a:gd name="T20" fmla="*/ 92 w 133"/>
                <a:gd name="T21" fmla="*/ 72 h 176"/>
                <a:gd name="T22" fmla="*/ 69 w 133"/>
                <a:gd name="T23" fmla="*/ 35 h 176"/>
                <a:gd name="T24" fmla="*/ 39 w 133"/>
                <a:gd name="T25" fmla="*/ 75 h 176"/>
                <a:gd name="T26" fmla="*/ 39 w 133"/>
                <a:gd name="T27" fmla="*/ 175 h 176"/>
                <a:gd name="T28" fmla="*/ 0 w 133"/>
                <a:gd name="T29" fmla="*/ 175 h 176"/>
                <a:gd name="T30" fmla="*/ 0 w 133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" h="176">
                  <a:moveTo>
                    <a:pt x="0" y="32"/>
                  </a:moveTo>
                  <a:cubicBezTo>
                    <a:pt x="0" y="22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2"/>
                    <a:pt x="37" y="30"/>
                  </a:cubicBezTo>
                  <a:lnTo>
                    <a:pt x="37" y="30"/>
                  </a:lnTo>
                  <a:lnTo>
                    <a:pt x="37" y="30"/>
                  </a:lnTo>
                  <a:cubicBezTo>
                    <a:pt x="42" y="19"/>
                    <a:pt x="53" y="0"/>
                    <a:pt x="82" y="0"/>
                  </a:cubicBezTo>
                  <a:cubicBezTo>
                    <a:pt x="119" y="0"/>
                    <a:pt x="132" y="30"/>
                    <a:pt x="132" y="64"/>
                  </a:cubicBezTo>
                  <a:lnTo>
                    <a:pt x="132" y="175"/>
                  </a:lnTo>
                  <a:lnTo>
                    <a:pt x="92" y="175"/>
                  </a:lnTo>
                  <a:lnTo>
                    <a:pt x="92" y="72"/>
                  </a:lnTo>
                  <a:cubicBezTo>
                    <a:pt x="92" y="45"/>
                    <a:pt x="87" y="35"/>
                    <a:pt x="69" y="35"/>
                  </a:cubicBezTo>
                  <a:cubicBezTo>
                    <a:pt x="47" y="35"/>
                    <a:pt x="39" y="53"/>
                    <a:pt x="39" y="75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2" name="Freeform 61">
              <a:extLst>
                <a:ext uri="{FF2B5EF4-FFF2-40B4-BE49-F238E27FC236}">
                  <a16:creationId xmlns:a16="http://schemas.microsoft.com/office/drawing/2014/main" id="{61D645B1-AD28-C742-AA3E-1815E6022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032000"/>
              <a:ext cx="47625" cy="84138"/>
            </a:xfrm>
            <a:custGeom>
              <a:avLst/>
              <a:gdLst>
                <a:gd name="T0" fmla="*/ 0 w 133"/>
                <a:gd name="T1" fmla="*/ 0 h 234"/>
                <a:gd name="T2" fmla="*/ 64 w 133"/>
                <a:gd name="T3" fmla="*/ 0 h 234"/>
                <a:gd name="T4" fmla="*/ 132 w 133"/>
                <a:gd name="T5" fmla="*/ 72 h 234"/>
                <a:gd name="T6" fmla="*/ 64 w 133"/>
                <a:gd name="T7" fmla="*/ 143 h 234"/>
                <a:gd name="T8" fmla="*/ 42 w 133"/>
                <a:gd name="T9" fmla="*/ 143 h 234"/>
                <a:gd name="T10" fmla="*/ 42 w 133"/>
                <a:gd name="T11" fmla="*/ 233 h 234"/>
                <a:gd name="T12" fmla="*/ 3 w 133"/>
                <a:gd name="T13" fmla="*/ 233 h 234"/>
                <a:gd name="T14" fmla="*/ 0 w 133"/>
                <a:gd name="T15" fmla="*/ 0 h 234"/>
                <a:gd name="T16" fmla="*/ 56 w 133"/>
                <a:gd name="T17" fmla="*/ 111 h 234"/>
                <a:gd name="T18" fmla="*/ 93 w 133"/>
                <a:gd name="T19" fmla="*/ 72 h 234"/>
                <a:gd name="T20" fmla="*/ 56 w 133"/>
                <a:gd name="T21" fmla="*/ 34 h 234"/>
                <a:gd name="T22" fmla="*/ 40 w 133"/>
                <a:gd name="T23" fmla="*/ 34 h 234"/>
                <a:gd name="T24" fmla="*/ 40 w 133"/>
                <a:gd name="T25" fmla="*/ 111 h 234"/>
                <a:gd name="T26" fmla="*/ 56 w 133"/>
                <a:gd name="T27" fmla="*/ 1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" h="234">
                  <a:moveTo>
                    <a:pt x="0" y="0"/>
                  </a:moveTo>
                  <a:lnTo>
                    <a:pt x="64" y="0"/>
                  </a:lnTo>
                  <a:cubicBezTo>
                    <a:pt x="109" y="0"/>
                    <a:pt x="132" y="27"/>
                    <a:pt x="132" y="72"/>
                  </a:cubicBezTo>
                  <a:cubicBezTo>
                    <a:pt x="132" y="117"/>
                    <a:pt x="109" y="143"/>
                    <a:pt x="64" y="143"/>
                  </a:cubicBezTo>
                  <a:lnTo>
                    <a:pt x="42" y="143"/>
                  </a:lnTo>
                  <a:lnTo>
                    <a:pt x="42" y="233"/>
                  </a:lnTo>
                  <a:lnTo>
                    <a:pt x="3" y="233"/>
                  </a:lnTo>
                  <a:lnTo>
                    <a:pt x="0" y="0"/>
                  </a:lnTo>
                  <a:close/>
                  <a:moveTo>
                    <a:pt x="56" y="111"/>
                  </a:moveTo>
                  <a:cubicBezTo>
                    <a:pt x="79" y="111"/>
                    <a:pt x="93" y="98"/>
                    <a:pt x="93" y="72"/>
                  </a:cubicBezTo>
                  <a:cubicBezTo>
                    <a:pt x="93" y="45"/>
                    <a:pt x="82" y="34"/>
                    <a:pt x="56" y="34"/>
                  </a:cubicBezTo>
                  <a:lnTo>
                    <a:pt x="40" y="34"/>
                  </a:lnTo>
                  <a:lnTo>
                    <a:pt x="40" y="111"/>
                  </a:lnTo>
                  <a:lnTo>
                    <a:pt x="56" y="11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" name="Freeform 62">
              <a:extLst>
                <a:ext uri="{FF2B5EF4-FFF2-40B4-BE49-F238E27FC236}">
                  <a16:creationId xmlns:a16="http://schemas.microsoft.com/office/drawing/2014/main" id="{25BF49AA-A4DA-2748-A57C-B129C38D6B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363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2 w 131"/>
                <a:gd name="T13" fmla="*/ 149 h 176"/>
                <a:gd name="T14" fmla="*/ 47 w 131"/>
                <a:gd name="T15" fmla="*/ 175 h 176"/>
                <a:gd name="T16" fmla="*/ 0 w 131"/>
                <a:gd name="T17" fmla="*/ 125 h 176"/>
                <a:gd name="T18" fmla="*/ 84 w 131"/>
                <a:gd name="T19" fmla="*/ 67 h 176"/>
                <a:gd name="T20" fmla="*/ 92 w 131"/>
                <a:gd name="T21" fmla="*/ 67 h 176"/>
                <a:gd name="T22" fmla="*/ 92 w 131"/>
                <a:gd name="T23" fmla="*/ 61 h 176"/>
                <a:gd name="T24" fmla="*/ 63 w 131"/>
                <a:gd name="T25" fmla="*/ 29 h 176"/>
                <a:gd name="T26" fmla="*/ 18 w 131"/>
                <a:gd name="T27" fmla="*/ 45 h 176"/>
                <a:gd name="T28" fmla="*/ 16 w 131"/>
                <a:gd name="T29" fmla="*/ 14 h 176"/>
                <a:gd name="T30" fmla="*/ 87 w 131"/>
                <a:gd name="T31" fmla="*/ 93 h 176"/>
                <a:gd name="T32" fmla="*/ 34 w 131"/>
                <a:gd name="T33" fmla="*/ 125 h 176"/>
                <a:gd name="T34" fmla="*/ 58 w 131"/>
                <a:gd name="T35" fmla="*/ 151 h 176"/>
                <a:gd name="T36" fmla="*/ 90 w 131"/>
                <a:gd name="T37" fmla="*/ 101 h 176"/>
                <a:gd name="T38" fmla="*/ 90 w 131"/>
                <a:gd name="T39" fmla="*/ 93 h 176"/>
                <a:gd name="T40" fmla="*/ 87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2" y="164"/>
                    <a:pt x="92" y="157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4" y="67"/>
                    <a:pt x="84" y="67"/>
                  </a:cubicBezTo>
                  <a:lnTo>
                    <a:pt x="92" y="67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4"/>
                  </a:lnTo>
                  <a:close/>
                  <a:moveTo>
                    <a:pt x="87" y="93"/>
                  </a:moveTo>
                  <a:cubicBezTo>
                    <a:pt x="55" y="93"/>
                    <a:pt x="34" y="101"/>
                    <a:pt x="34" y="125"/>
                  </a:cubicBezTo>
                  <a:cubicBezTo>
                    <a:pt x="34" y="141"/>
                    <a:pt x="45" y="151"/>
                    <a:pt x="58" y="151"/>
                  </a:cubicBezTo>
                  <a:cubicBezTo>
                    <a:pt x="82" y="151"/>
                    <a:pt x="90" y="133"/>
                    <a:pt x="90" y="101"/>
                  </a:cubicBezTo>
                  <a:lnTo>
                    <a:pt x="90" y="93"/>
                  </a:lnTo>
                  <a:lnTo>
                    <a:pt x="87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4" name="Freeform 63">
              <a:extLst>
                <a:ext uri="{FF2B5EF4-FFF2-40B4-BE49-F238E27FC236}">
                  <a16:creationId xmlns:a16="http://schemas.microsoft.com/office/drawing/2014/main" id="{673F5032-DA46-924E-9FAE-CB7A8740A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3688" y="2052638"/>
              <a:ext cx="46037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39 w 128"/>
                <a:gd name="T25" fmla="*/ 74 h 176"/>
                <a:gd name="T26" fmla="*/ 39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39" y="53"/>
                    <a:pt x="39" y="74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" name="Freeform 64">
              <a:extLst>
                <a:ext uri="{FF2B5EF4-FFF2-40B4-BE49-F238E27FC236}">
                  <a16:creationId xmlns:a16="http://schemas.microsoft.com/office/drawing/2014/main" id="{267DF1DD-739B-DF47-9A11-0CE624FE1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888" y="2032000"/>
              <a:ext cx="66675" cy="84138"/>
            </a:xfrm>
            <a:custGeom>
              <a:avLst/>
              <a:gdLst>
                <a:gd name="T0" fmla="*/ 132 w 186"/>
                <a:gd name="T1" fmla="*/ 177 h 234"/>
                <a:gd name="T2" fmla="*/ 56 w 186"/>
                <a:gd name="T3" fmla="*/ 177 h 234"/>
                <a:gd name="T4" fmla="*/ 40 w 186"/>
                <a:gd name="T5" fmla="*/ 233 h 234"/>
                <a:gd name="T6" fmla="*/ 0 w 186"/>
                <a:gd name="T7" fmla="*/ 233 h 234"/>
                <a:gd name="T8" fmla="*/ 74 w 186"/>
                <a:gd name="T9" fmla="*/ 0 h 234"/>
                <a:gd name="T10" fmla="*/ 117 w 186"/>
                <a:gd name="T11" fmla="*/ 0 h 234"/>
                <a:gd name="T12" fmla="*/ 185 w 186"/>
                <a:gd name="T13" fmla="*/ 233 h 234"/>
                <a:gd name="T14" fmla="*/ 143 w 186"/>
                <a:gd name="T15" fmla="*/ 233 h 234"/>
                <a:gd name="T16" fmla="*/ 132 w 186"/>
                <a:gd name="T17" fmla="*/ 177 h 234"/>
                <a:gd name="T18" fmla="*/ 125 w 186"/>
                <a:gd name="T19" fmla="*/ 146 h 234"/>
                <a:gd name="T20" fmla="*/ 98 w 186"/>
                <a:gd name="T21" fmla="*/ 37 h 234"/>
                <a:gd name="T22" fmla="*/ 98 w 186"/>
                <a:gd name="T23" fmla="*/ 37 h 234"/>
                <a:gd name="T24" fmla="*/ 69 w 186"/>
                <a:gd name="T25" fmla="*/ 146 h 234"/>
                <a:gd name="T26" fmla="*/ 125 w 186"/>
                <a:gd name="T27" fmla="*/ 146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6" h="234">
                  <a:moveTo>
                    <a:pt x="132" y="177"/>
                  </a:moveTo>
                  <a:lnTo>
                    <a:pt x="56" y="177"/>
                  </a:lnTo>
                  <a:lnTo>
                    <a:pt x="40" y="233"/>
                  </a:lnTo>
                  <a:lnTo>
                    <a:pt x="0" y="233"/>
                  </a:lnTo>
                  <a:lnTo>
                    <a:pt x="74" y="0"/>
                  </a:lnTo>
                  <a:lnTo>
                    <a:pt x="117" y="0"/>
                  </a:lnTo>
                  <a:lnTo>
                    <a:pt x="185" y="233"/>
                  </a:lnTo>
                  <a:lnTo>
                    <a:pt x="143" y="233"/>
                  </a:lnTo>
                  <a:lnTo>
                    <a:pt x="132" y="177"/>
                  </a:lnTo>
                  <a:close/>
                  <a:moveTo>
                    <a:pt x="125" y="146"/>
                  </a:moveTo>
                  <a:lnTo>
                    <a:pt x="98" y="37"/>
                  </a:lnTo>
                  <a:lnTo>
                    <a:pt x="98" y="37"/>
                  </a:lnTo>
                  <a:lnTo>
                    <a:pt x="69" y="146"/>
                  </a:lnTo>
                  <a:lnTo>
                    <a:pt x="125" y="14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" name="Freeform 65">
              <a:extLst>
                <a:ext uri="{FF2B5EF4-FFF2-40B4-BE49-F238E27FC236}">
                  <a16:creationId xmlns:a16="http://schemas.microsoft.com/office/drawing/2014/main" id="{BEEE1F29-22F2-6048-80BE-2F97F9A5B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2052638"/>
              <a:ext cx="76200" cy="63500"/>
            </a:xfrm>
            <a:custGeom>
              <a:avLst/>
              <a:gdLst>
                <a:gd name="T0" fmla="*/ 2 w 210"/>
                <a:gd name="T1" fmla="*/ 32 h 176"/>
                <a:gd name="T2" fmla="*/ 2 w 210"/>
                <a:gd name="T3" fmla="*/ 3 h 176"/>
                <a:gd name="T4" fmla="*/ 42 w 210"/>
                <a:gd name="T5" fmla="*/ 3 h 176"/>
                <a:gd name="T6" fmla="*/ 42 w 210"/>
                <a:gd name="T7" fmla="*/ 29 h 176"/>
                <a:gd name="T8" fmla="*/ 42 w 210"/>
                <a:gd name="T9" fmla="*/ 29 h 176"/>
                <a:gd name="T10" fmla="*/ 82 w 210"/>
                <a:gd name="T11" fmla="*/ 0 h 176"/>
                <a:gd name="T12" fmla="*/ 121 w 210"/>
                <a:gd name="T13" fmla="*/ 27 h 176"/>
                <a:gd name="T14" fmla="*/ 164 w 210"/>
                <a:gd name="T15" fmla="*/ 0 h 176"/>
                <a:gd name="T16" fmla="*/ 209 w 210"/>
                <a:gd name="T17" fmla="*/ 69 h 176"/>
                <a:gd name="T18" fmla="*/ 209 w 210"/>
                <a:gd name="T19" fmla="*/ 175 h 176"/>
                <a:gd name="T20" fmla="*/ 169 w 210"/>
                <a:gd name="T21" fmla="*/ 175 h 176"/>
                <a:gd name="T22" fmla="*/ 169 w 210"/>
                <a:gd name="T23" fmla="*/ 67 h 176"/>
                <a:gd name="T24" fmla="*/ 148 w 210"/>
                <a:gd name="T25" fmla="*/ 35 h 176"/>
                <a:gd name="T26" fmla="*/ 121 w 210"/>
                <a:gd name="T27" fmla="*/ 72 h 176"/>
                <a:gd name="T28" fmla="*/ 121 w 210"/>
                <a:gd name="T29" fmla="*/ 175 h 176"/>
                <a:gd name="T30" fmla="*/ 87 w 210"/>
                <a:gd name="T31" fmla="*/ 175 h 176"/>
                <a:gd name="T32" fmla="*/ 87 w 210"/>
                <a:gd name="T33" fmla="*/ 67 h 176"/>
                <a:gd name="T34" fmla="*/ 66 w 210"/>
                <a:gd name="T35" fmla="*/ 35 h 176"/>
                <a:gd name="T36" fmla="*/ 39 w 210"/>
                <a:gd name="T37" fmla="*/ 72 h 176"/>
                <a:gd name="T38" fmla="*/ 39 w 210"/>
                <a:gd name="T39" fmla="*/ 175 h 176"/>
                <a:gd name="T40" fmla="*/ 0 w 210"/>
                <a:gd name="T41" fmla="*/ 175 h 176"/>
                <a:gd name="T42" fmla="*/ 2 w 210"/>
                <a:gd name="T43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0" h="176">
                  <a:moveTo>
                    <a:pt x="2" y="32"/>
                  </a:moveTo>
                  <a:cubicBezTo>
                    <a:pt x="2" y="19"/>
                    <a:pt x="2" y="11"/>
                    <a:pt x="2" y="3"/>
                  </a:cubicBezTo>
                  <a:lnTo>
                    <a:pt x="42" y="3"/>
                  </a:lnTo>
                  <a:cubicBezTo>
                    <a:pt x="42" y="11"/>
                    <a:pt x="42" y="21"/>
                    <a:pt x="42" y="29"/>
                  </a:cubicBezTo>
                  <a:lnTo>
                    <a:pt x="42" y="29"/>
                  </a:lnTo>
                  <a:cubicBezTo>
                    <a:pt x="47" y="16"/>
                    <a:pt x="61" y="0"/>
                    <a:pt x="82" y="0"/>
                  </a:cubicBezTo>
                  <a:cubicBezTo>
                    <a:pt x="108" y="0"/>
                    <a:pt x="119" y="19"/>
                    <a:pt x="121" y="27"/>
                  </a:cubicBezTo>
                  <a:cubicBezTo>
                    <a:pt x="129" y="14"/>
                    <a:pt x="140" y="0"/>
                    <a:pt x="164" y="0"/>
                  </a:cubicBezTo>
                  <a:cubicBezTo>
                    <a:pt x="198" y="0"/>
                    <a:pt x="209" y="27"/>
                    <a:pt x="209" y="69"/>
                  </a:cubicBezTo>
                  <a:lnTo>
                    <a:pt x="209" y="175"/>
                  </a:lnTo>
                  <a:lnTo>
                    <a:pt x="169" y="175"/>
                  </a:lnTo>
                  <a:lnTo>
                    <a:pt x="169" y="67"/>
                  </a:lnTo>
                  <a:cubicBezTo>
                    <a:pt x="169" y="45"/>
                    <a:pt x="164" y="35"/>
                    <a:pt x="148" y="35"/>
                  </a:cubicBezTo>
                  <a:cubicBezTo>
                    <a:pt x="132" y="35"/>
                    <a:pt x="121" y="53"/>
                    <a:pt x="121" y="72"/>
                  </a:cubicBezTo>
                  <a:lnTo>
                    <a:pt x="121" y="175"/>
                  </a:lnTo>
                  <a:lnTo>
                    <a:pt x="87" y="175"/>
                  </a:lnTo>
                  <a:lnTo>
                    <a:pt x="87" y="67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50" y="35"/>
                    <a:pt x="39" y="53"/>
                    <a:pt x="39" y="72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2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7" name="Freeform 66">
              <a:extLst>
                <a:ext uri="{FF2B5EF4-FFF2-40B4-BE49-F238E27FC236}">
                  <a16:creationId xmlns:a16="http://schemas.microsoft.com/office/drawing/2014/main" id="{BF89AEF8-2E5C-7D41-B45C-21631906B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3400" y="2052638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3 w 131"/>
                <a:gd name="T21" fmla="*/ 74 h 179"/>
                <a:gd name="T22" fmla="*/ 66 w 131"/>
                <a:gd name="T23" fmla="*/ 29 h 179"/>
                <a:gd name="T24" fmla="*/ 37 w 131"/>
                <a:gd name="T25" fmla="*/ 74 h 179"/>
                <a:gd name="T26" fmla="*/ 93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6" y="0"/>
                    <a:pt x="66" y="0"/>
                  </a:cubicBezTo>
                  <a:cubicBezTo>
                    <a:pt x="100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0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3" y="74"/>
                  </a:moveTo>
                  <a:cubicBezTo>
                    <a:pt x="93" y="45"/>
                    <a:pt x="82" y="29"/>
                    <a:pt x="66" y="29"/>
                  </a:cubicBezTo>
                  <a:cubicBezTo>
                    <a:pt x="45" y="29"/>
                    <a:pt x="37" y="53"/>
                    <a:pt x="37" y="74"/>
                  </a:cubicBezTo>
                  <a:lnTo>
                    <a:pt x="9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67">
              <a:extLst>
                <a:ext uri="{FF2B5EF4-FFF2-40B4-BE49-F238E27FC236}">
                  <a16:creationId xmlns:a16="http://schemas.microsoft.com/office/drawing/2014/main" id="{F0D58E69-F396-9745-8403-2E78E12159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2052638"/>
              <a:ext cx="30163" cy="63500"/>
            </a:xfrm>
            <a:custGeom>
              <a:avLst/>
              <a:gdLst>
                <a:gd name="T0" fmla="*/ 5 w 85"/>
                <a:gd name="T1" fmla="*/ 32 h 176"/>
                <a:gd name="T2" fmla="*/ 5 w 85"/>
                <a:gd name="T3" fmla="*/ 3 h 176"/>
                <a:gd name="T4" fmla="*/ 39 w 85"/>
                <a:gd name="T5" fmla="*/ 3 h 176"/>
                <a:gd name="T6" fmla="*/ 39 w 85"/>
                <a:gd name="T7" fmla="*/ 35 h 176"/>
                <a:gd name="T8" fmla="*/ 39 w 85"/>
                <a:gd name="T9" fmla="*/ 35 h 176"/>
                <a:gd name="T10" fmla="*/ 79 w 85"/>
                <a:gd name="T11" fmla="*/ 0 h 176"/>
                <a:gd name="T12" fmla="*/ 84 w 85"/>
                <a:gd name="T13" fmla="*/ 0 h 176"/>
                <a:gd name="T14" fmla="*/ 84 w 85"/>
                <a:gd name="T15" fmla="*/ 40 h 176"/>
                <a:gd name="T16" fmla="*/ 74 w 85"/>
                <a:gd name="T17" fmla="*/ 37 h 176"/>
                <a:gd name="T18" fmla="*/ 39 w 85"/>
                <a:gd name="T19" fmla="*/ 80 h 176"/>
                <a:gd name="T20" fmla="*/ 39 w 85"/>
                <a:gd name="T21" fmla="*/ 175 h 176"/>
                <a:gd name="T22" fmla="*/ 0 w 85"/>
                <a:gd name="T23" fmla="*/ 175 h 176"/>
                <a:gd name="T24" fmla="*/ 5 w 85"/>
                <a:gd name="T25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76">
                  <a:moveTo>
                    <a:pt x="5" y="32"/>
                  </a:moveTo>
                  <a:cubicBezTo>
                    <a:pt x="5" y="21"/>
                    <a:pt x="5" y="11"/>
                    <a:pt x="5" y="3"/>
                  </a:cubicBezTo>
                  <a:lnTo>
                    <a:pt x="39" y="3"/>
                  </a:lnTo>
                  <a:cubicBezTo>
                    <a:pt x="39" y="14"/>
                    <a:pt x="39" y="24"/>
                    <a:pt x="39" y="35"/>
                  </a:cubicBezTo>
                  <a:lnTo>
                    <a:pt x="39" y="35"/>
                  </a:lnTo>
                  <a:cubicBezTo>
                    <a:pt x="45" y="21"/>
                    <a:pt x="55" y="0"/>
                    <a:pt x="79" y="0"/>
                  </a:cubicBezTo>
                  <a:cubicBezTo>
                    <a:pt x="82" y="0"/>
                    <a:pt x="84" y="0"/>
                    <a:pt x="84" y="0"/>
                  </a:cubicBezTo>
                  <a:lnTo>
                    <a:pt x="84" y="40"/>
                  </a:lnTo>
                  <a:cubicBezTo>
                    <a:pt x="82" y="40"/>
                    <a:pt x="77" y="37"/>
                    <a:pt x="74" y="37"/>
                  </a:cubicBezTo>
                  <a:cubicBezTo>
                    <a:pt x="58" y="37"/>
                    <a:pt x="39" y="48"/>
                    <a:pt x="39" y="80"/>
                  </a:cubicBezTo>
                  <a:lnTo>
                    <a:pt x="39" y="175"/>
                  </a:lnTo>
                  <a:lnTo>
                    <a:pt x="0" y="175"/>
                  </a:lnTo>
                  <a:lnTo>
                    <a:pt x="5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9" name="Freeform 68">
              <a:extLst>
                <a:ext uri="{FF2B5EF4-FFF2-40B4-BE49-F238E27FC236}">
                  <a16:creationId xmlns:a16="http://schemas.microsoft.com/office/drawing/2014/main" id="{1F663946-4230-7B43-82D3-2926614E7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413" y="2027238"/>
              <a:ext cx="14287" cy="88900"/>
            </a:xfrm>
            <a:custGeom>
              <a:avLst/>
              <a:gdLst>
                <a:gd name="T0" fmla="*/ 0 w 41"/>
                <a:gd name="T1" fmla="*/ 0 h 245"/>
                <a:gd name="T2" fmla="*/ 40 w 41"/>
                <a:gd name="T3" fmla="*/ 0 h 245"/>
                <a:gd name="T4" fmla="*/ 40 w 41"/>
                <a:gd name="T5" fmla="*/ 40 h 245"/>
                <a:gd name="T6" fmla="*/ 0 w 41"/>
                <a:gd name="T7" fmla="*/ 40 h 245"/>
                <a:gd name="T8" fmla="*/ 0 w 41"/>
                <a:gd name="T9" fmla="*/ 0 h 245"/>
                <a:gd name="T10" fmla="*/ 0 w 41"/>
                <a:gd name="T11" fmla="*/ 72 h 245"/>
                <a:gd name="T12" fmla="*/ 40 w 41"/>
                <a:gd name="T13" fmla="*/ 72 h 245"/>
                <a:gd name="T14" fmla="*/ 40 w 41"/>
                <a:gd name="T15" fmla="*/ 244 h 245"/>
                <a:gd name="T16" fmla="*/ 0 w 41"/>
                <a:gd name="T17" fmla="*/ 244 h 245"/>
                <a:gd name="T18" fmla="*/ 0 w 41"/>
                <a:gd name="T19" fmla="*/ 72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5">
                  <a:moveTo>
                    <a:pt x="0" y="0"/>
                  </a:moveTo>
                  <a:lnTo>
                    <a:pt x="40" y="0"/>
                  </a:lnTo>
                  <a:lnTo>
                    <a:pt x="40" y="40"/>
                  </a:lnTo>
                  <a:lnTo>
                    <a:pt x="0" y="40"/>
                  </a:lnTo>
                  <a:lnTo>
                    <a:pt x="0" y="0"/>
                  </a:lnTo>
                  <a:close/>
                  <a:moveTo>
                    <a:pt x="0" y="72"/>
                  </a:moveTo>
                  <a:lnTo>
                    <a:pt x="40" y="72"/>
                  </a:lnTo>
                  <a:lnTo>
                    <a:pt x="40" y="244"/>
                  </a:lnTo>
                  <a:lnTo>
                    <a:pt x="0" y="244"/>
                  </a:lnTo>
                  <a:lnTo>
                    <a:pt x="0" y="7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0" name="Freeform 69">
              <a:extLst>
                <a:ext uri="{FF2B5EF4-FFF2-40B4-BE49-F238E27FC236}">
                  <a16:creationId xmlns:a16="http://schemas.microsoft.com/office/drawing/2014/main" id="{1BEA85A0-D3BB-9642-AFE2-EEC82701B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988" y="2054225"/>
              <a:ext cx="41275" cy="63500"/>
            </a:xfrm>
            <a:custGeom>
              <a:avLst/>
              <a:gdLst>
                <a:gd name="T0" fmla="*/ 112 w 113"/>
                <a:gd name="T1" fmla="*/ 169 h 178"/>
                <a:gd name="T2" fmla="*/ 74 w 113"/>
                <a:gd name="T3" fmla="*/ 177 h 178"/>
                <a:gd name="T4" fmla="*/ 0 w 113"/>
                <a:gd name="T5" fmla="*/ 90 h 178"/>
                <a:gd name="T6" fmla="*/ 77 w 113"/>
                <a:gd name="T7" fmla="*/ 0 h 178"/>
                <a:gd name="T8" fmla="*/ 112 w 113"/>
                <a:gd name="T9" fmla="*/ 8 h 178"/>
                <a:gd name="T10" fmla="*/ 109 w 113"/>
                <a:gd name="T11" fmla="*/ 40 h 178"/>
                <a:gd name="T12" fmla="*/ 82 w 113"/>
                <a:gd name="T13" fmla="*/ 32 h 178"/>
                <a:gd name="T14" fmla="*/ 40 w 113"/>
                <a:gd name="T15" fmla="*/ 90 h 178"/>
                <a:gd name="T16" fmla="*/ 85 w 113"/>
                <a:gd name="T17" fmla="*/ 146 h 178"/>
                <a:gd name="T18" fmla="*/ 112 w 113"/>
                <a:gd name="T19" fmla="*/ 138 h 178"/>
                <a:gd name="T20" fmla="*/ 112 w 113"/>
                <a:gd name="T21" fmla="*/ 169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78">
                  <a:moveTo>
                    <a:pt x="112" y="169"/>
                  </a:moveTo>
                  <a:cubicBezTo>
                    <a:pt x="104" y="172"/>
                    <a:pt x="90" y="177"/>
                    <a:pt x="74" y="177"/>
                  </a:cubicBezTo>
                  <a:cubicBezTo>
                    <a:pt x="22" y="177"/>
                    <a:pt x="0" y="138"/>
                    <a:pt x="0" y="90"/>
                  </a:cubicBezTo>
                  <a:cubicBezTo>
                    <a:pt x="0" y="40"/>
                    <a:pt x="24" y="0"/>
                    <a:pt x="77" y="0"/>
                  </a:cubicBezTo>
                  <a:cubicBezTo>
                    <a:pt x="90" y="0"/>
                    <a:pt x="104" y="5"/>
                    <a:pt x="112" y="8"/>
                  </a:cubicBezTo>
                  <a:lnTo>
                    <a:pt x="109" y="40"/>
                  </a:lnTo>
                  <a:cubicBezTo>
                    <a:pt x="101" y="37"/>
                    <a:pt x="93" y="32"/>
                    <a:pt x="82" y="32"/>
                  </a:cubicBezTo>
                  <a:cubicBezTo>
                    <a:pt x="53" y="32"/>
                    <a:pt x="40" y="53"/>
                    <a:pt x="40" y="90"/>
                  </a:cubicBezTo>
                  <a:cubicBezTo>
                    <a:pt x="40" y="122"/>
                    <a:pt x="53" y="146"/>
                    <a:pt x="85" y="146"/>
                  </a:cubicBezTo>
                  <a:cubicBezTo>
                    <a:pt x="96" y="146"/>
                    <a:pt x="106" y="140"/>
                    <a:pt x="112" y="138"/>
                  </a:cubicBezTo>
                  <a:lnTo>
                    <a:pt x="112" y="1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1" name="Freeform 70">
              <a:extLst>
                <a:ext uri="{FF2B5EF4-FFF2-40B4-BE49-F238E27FC236}">
                  <a16:creationId xmlns:a16="http://schemas.microsoft.com/office/drawing/2014/main" id="{8DF5588A-9D4D-E845-B254-E01EF51FB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88025" y="2052638"/>
              <a:ext cx="47625" cy="63500"/>
            </a:xfrm>
            <a:custGeom>
              <a:avLst/>
              <a:gdLst>
                <a:gd name="T0" fmla="*/ 16 w 131"/>
                <a:gd name="T1" fmla="*/ 14 h 176"/>
                <a:gd name="T2" fmla="*/ 66 w 131"/>
                <a:gd name="T3" fmla="*/ 0 h 176"/>
                <a:gd name="T4" fmla="*/ 127 w 131"/>
                <a:gd name="T5" fmla="*/ 69 h 176"/>
                <a:gd name="T6" fmla="*/ 127 w 131"/>
                <a:gd name="T7" fmla="*/ 143 h 176"/>
                <a:gd name="T8" fmla="*/ 130 w 131"/>
                <a:gd name="T9" fmla="*/ 172 h 176"/>
                <a:gd name="T10" fmla="*/ 95 w 131"/>
                <a:gd name="T11" fmla="*/ 172 h 176"/>
                <a:gd name="T12" fmla="*/ 93 w 131"/>
                <a:gd name="T13" fmla="*/ 149 h 176"/>
                <a:gd name="T14" fmla="*/ 48 w 131"/>
                <a:gd name="T15" fmla="*/ 175 h 176"/>
                <a:gd name="T16" fmla="*/ 0 w 131"/>
                <a:gd name="T17" fmla="*/ 125 h 176"/>
                <a:gd name="T18" fmla="*/ 85 w 131"/>
                <a:gd name="T19" fmla="*/ 67 h 176"/>
                <a:gd name="T20" fmla="*/ 93 w 131"/>
                <a:gd name="T21" fmla="*/ 67 h 176"/>
                <a:gd name="T22" fmla="*/ 93 w 131"/>
                <a:gd name="T23" fmla="*/ 61 h 176"/>
                <a:gd name="T24" fmla="*/ 64 w 131"/>
                <a:gd name="T25" fmla="*/ 29 h 176"/>
                <a:gd name="T26" fmla="*/ 19 w 131"/>
                <a:gd name="T27" fmla="*/ 45 h 176"/>
                <a:gd name="T28" fmla="*/ 16 w 131"/>
                <a:gd name="T29" fmla="*/ 14 h 176"/>
                <a:gd name="T30" fmla="*/ 90 w 131"/>
                <a:gd name="T31" fmla="*/ 93 h 176"/>
                <a:gd name="T32" fmla="*/ 37 w 131"/>
                <a:gd name="T33" fmla="*/ 125 h 176"/>
                <a:gd name="T34" fmla="*/ 61 w 131"/>
                <a:gd name="T35" fmla="*/ 151 h 176"/>
                <a:gd name="T36" fmla="*/ 93 w 131"/>
                <a:gd name="T37" fmla="*/ 101 h 176"/>
                <a:gd name="T38" fmla="*/ 93 w 131"/>
                <a:gd name="T39" fmla="*/ 93 h 176"/>
                <a:gd name="T40" fmla="*/ 90 w 131"/>
                <a:gd name="T41" fmla="*/ 9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6">
                  <a:moveTo>
                    <a:pt x="16" y="14"/>
                  </a:moveTo>
                  <a:cubicBezTo>
                    <a:pt x="27" y="8"/>
                    <a:pt x="42" y="0"/>
                    <a:pt x="66" y="0"/>
                  </a:cubicBezTo>
                  <a:cubicBezTo>
                    <a:pt x="117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7"/>
                    <a:pt x="127" y="167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7"/>
                    <a:pt x="93" y="149"/>
                  </a:cubicBezTo>
                  <a:cubicBezTo>
                    <a:pt x="82" y="162"/>
                    <a:pt x="72" y="175"/>
                    <a:pt x="48" y="175"/>
                  </a:cubicBezTo>
                  <a:cubicBezTo>
                    <a:pt x="24" y="175"/>
                    <a:pt x="0" y="157"/>
                    <a:pt x="0" y="125"/>
                  </a:cubicBezTo>
                  <a:cubicBezTo>
                    <a:pt x="0" y="77"/>
                    <a:pt x="35" y="67"/>
                    <a:pt x="85" y="67"/>
                  </a:cubicBezTo>
                  <a:lnTo>
                    <a:pt x="93" y="67"/>
                  </a:lnTo>
                  <a:lnTo>
                    <a:pt x="93" y="61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40"/>
                    <a:pt x="19" y="45"/>
                  </a:cubicBezTo>
                  <a:lnTo>
                    <a:pt x="16" y="14"/>
                  </a:lnTo>
                  <a:close/>
                  <a:moveTo>
                    <a:pt x="90" y="93"/>
                  </a:moveTo>
                  <a:cubicBezTo>
                    <a:pt x="58" y="93"/>
                    <a:pt x="37" y="101"/>
                    <a:pt x="37" y="125"/>
                  </a:cubicBezTo>
                  <a:cubicBezTo>
                    <a:pt x="37" y="141"/>
                    <a:pt x="48" y="151"/>
                    <a:pt x="61" y="151"/>
                  </a:cubicBezTo>
                  <a:cubicBezTo>
                    <a:pt x="85" y="151"/>
                    <a:pt x="93" y="133"/>
                    <a:pt x="93" y="101"/>
                  </a:cubicBezTo>
                  <a:lnTo>
                    <a:pt x="93" y="93"/>
                  </a:lnTo>
                  <a:lnTo>
                    <a:pt x="90" y="9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2" name="Freeform 71">
              <a:extLst>
                <a:ext uri="{FF2B5EF4-FFF2-40B4-BE49-F238E27FC236}">
                  <a16:creationId xmlns:a16="http://schemas.microsoft.com/office/drawing/2014/main" id="{B432D1FB-9B47-884B-97B5-682564F74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8350" y="2052638"/>
              <a:ext cx="46038" cy="63500"/>
            </a:xfrm>
            <a:custGeom>
              <a:avLst/>
              <a:gdLst>
                <a:gd name="T0" fmla="*/ 0 w 128"/>
                <a:gd name="T1" fmla="*/ 32 h 176"/>
                <a:gd name="T2" fmla="*/ 0 w 128"/>
                <a:gd name="T3" fmla="*/ 3 h 176"/>
                <a:gd name="T4" fmla="*/ 37 w 128"/>
                <a:gd name="T5" fmla="*/ 3 h 176"/>
                <a:gd name="T6" fmla="*/ 37 w 128"/>
                <a:gd name="T7" fmla="*/ 29 h 176"/>
                <a:gd name="T8" fmla="*/ 37 w 128"/>
                <a:gd name="T9" fmla="*/ 29 h 176"/>
                <a:gd name="T10" fmla="*/ 37 w 128"/>
                <a:gd name="T11" fmla="*/ 29 h 176"/>
                <a:gd name="T12" fmla="*/ 79 w 128"/>
                <a:gd name="T13" fmla="*/ 0 h 176"/>
                <a:gd name="T14" fmla="*/ 127 w 128"/>
                <a:gd name="T15" fmla="*/ 64 h 176"/>
                <a:gd name="T16" fmla="*/ 127 w 128"/>
                <a:gd name="T17" fmla="*/ 175 h 176"/>
                <a:gd name="T18" fmla="*/ 87 w 128"/>
                <a:gd name="T19" fmla="*/ 175 h 176"/>
                <a:gd name="T20" fmla="*/ 87 w 128"/>
                <a:gd name="T21" fmla="*/ 72 h 176"/>
                <a:gd name="T22" fmla="*/ 66 w 128"/>
                <a:gd name="T23" fmla="*/ 35 h 176"/>
                <a:gd name="T24" fmla="*/ 40 w 128"/>
                <a:gd name="T25" fmla="*/ 74 h 176"/>
                <a:gd name="T26" fmla="*/ 40 w 128"/>
                <a:gd name="T27" fmla="*/ 175 h 176"/>
                <a:gd name="T28" fmla="*/ 0 w 128"/>
                <a:gd name="T29" fmla="*/ 175 h 176"/>
                <a:gd name="T30" fmla="*/ 0 w 128"/>
                <a:gd name="T31" fmla="*/ 3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6">
                  <a:moveTo>
                    <a:pt x="0" y="32"/>
                  </a:moveTo>
                  <a:cubicBezTo>
                    <a:pt x="0" y="21"/>
                    <a:pt x="0" y="11"/>
                    <a:pt x="0" y="3"/>
                  </a:cubicBezTo>
                  <a:lnTo>
                    <a:pt x="37" y="3"/>
                  </a:lnTo>
                  <a:cubicBezTo>
                    <a:pt x="37" y="11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9"/>
                    <a:pt x="53" y="0"/>
                    <a:pt x="79" y="0"/>
                  </a:cubicBezTo>
                  <a:cubicBezTo>
                    <a:pt x="116" y="0"/>
                    <a:pt x="127" y="29"/>
                    <a:pt x="127" y="64"/>
                  </a:cubicBezTo>
                  <a:lnTo>
                    <a:pt x="127" y="175"/>
                  </a:lnTo>
                  <a:lnTo>
                    <a:pt x="87" y="175"/>
                  </a:lnTo>
                  <a:lnTo>
                    <a:pt x="87" y="72"/>
                  </a:lnTo>
                  <a:cubicBezTo>
                    <a:pt x="87" y="45"/>
                    <a:pt x="82" y="35"/>
                    <a:pt x="66" y="35"/>
                  </a:cubicBezTo>
                  <a:cubicBezTo>
                    <a:pt x="45" y="35"/>
                    <a:pt x="40" y="53"/>
                    <a:pt x="40" y="74"/>
                  </a:cubicBezTo>
                  <a:lnTo>
                    <a:pt x="40" y="175"/>
                  </a:lnTo>
                  <a:lnTo>
                    <a:pt x="0" y="175"/>
                  </a:lnTo>
                  <a:lnTo>
                    <a:pt x="0" y="3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" name="Freeform 72">
              <a:extLst>
                <a:ext uri="{FF2B5EF4-FFF2-40B4-BE49-F238E27FC236}">
                  <a16:creationId xmlns:a16="http://schemas.microsoft.com/office/drawing/2014/main" id="{62F4ADF7-62D1-494A-9EC7-7494C566D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4150" y="2136775"/>
              <a:ext cx="52388" cy="84138"/>
            </a:xfrm>
            <a:custGeom>
              <a:avLst/>
              <a:gdLst>
                <a:gd name="T0" fmla="*/ 0 w 146"/>
                <a:gd name="T1" fmla="*/ 0 h 234"/>
                <a:gd name="T2" fmla="*/ 39 w 146"/>
                <a:gd name="T3" fmla="*/ 0 h 234"/>
                <a:gd name="T4" fmla="*/ 39 w 146"/>
                <a:gd name="T5" fmla="*/ 95 h 234"/>
                <a:gd name="T6" fmla="*/ 103 w 146"/>
                <a:gd name="T7" fmla="*/ 95 h 234"/>
                <a:gd name="T8" fmla="*/ 103 w 146"/>
                <a:gd name="T9" fmla="*/ 0 h 234"/>
                <a:gd name="T10" fmla="*/ 145 w 146"/>
                <a:gd name="T11" fmla="*/ 0 h 234"/>
                <a:gd name="T12" fmla="*/ 145 w 146"/>
                <a:gd name="T13" fmla="*/ 233 h 234"/>
                <a:gd name="T14" fmla="*/ 103 w 146"/>
                <a:gd name="T15" fmla="*/ 233 h 234"/>
                <a:gd name="T16" fmla="*/ 103 w 146"/>
                <a:gd name="T17" fmla="*/ 130 h 234"/>
                <a:gd name="T18" fmla="*/ 39 w 146"/>
                <a:gd name="T19" fmla="*/ 130 h 234"/>
                <a:gd name="T20" fmla="*/ 39 w 146"/>
                <a:gd name="T21" fmla="*/ 233 h 234"/>
                <a:gd name="T22" fmla="*/ 0 w 146"/>
                <a:gd name="T23" fmla="*/ 233 h 234"/>
                <a:gd name="T24" fmla="*/ 0 w 146"/>
                <a:gd name="T25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6" h="234">
                  <a:moveTo>
                    <a:pt x="0" y="0"/>
                  </a:moveTo>
                  <a:lnTo>
                    <a:pt x="39" y="0"/>
                  </a:lnTo>
                  <a:lnTo>
                    <a:pt x="39" y="95"/>
                  </a:lnTo>
                  <a:lnTo>
                    <a:pt x="103" y="95"/>
                  </a:lnTo>
                  <a:lnTo>
                    <a:pt x="103" y="0"/>
                  </a:lnTo>
                  <a:lnTo>
                    <a:pt x="145" y="0"/>
                  </a:lnTo>
                  <a:lnTo>
                    <a:pt x="145" y="233"/>
                  </a:lnTo>
                  <a:lnTo>
                    <a:pt x="103" y="233"/>
                  </a:lnTo>
                  <a:lnTo>
                    <a:pt x="103" y="130"/>
                  </a:lnTo>
                  <a:lnTo>
                    <a:pt x="39" y="130"/>
                  </a:lnTo>
                  <a:lnTo>
                    <a:pt x="39" y="233"/>
                  </a:lnTo>
                  <a:lnTo>
                    <a:pt x="0" y="233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4" name="Freeform 73">
              <a:extLst>
                <a:ext uri="{FF2B5EF4-FFF2-40B4-BE49-F238E27FC236}">
                  <a16:creationId xmlns:a16="http://schemas.microsoft.com/office/drawing/2014/main" id="{BAB10402-C47D-2E48-98A8-AB331C93E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825" y="2157413"/>
              <a:ext cx="47625" cy="65087"/>
            </a:xfrm>
            <a:custGeom>
              <a:avLst/>
              <a:gdLst>
                <a:gd name="T0" fmla="*/ 122 w 131"/>
                <a:gd name="T1" fmla="*/ 167 h 179"/>
                <a:gd name="T2" fmla="*/ 74 w 131"/>
                <a:gd name="T3" fmla="*/ 178 h 179"/>
                <a:gd name="T4" fmla="*/ 0 w 131"/>
                <a:gd name="T5" fmla="*/ 90 h 179"/>
                <a:gd name="T6" fmla="*/ 66 w 131"/>
                <a:gd name="T7" fmla="*/ 0 h 179"/>
                <a:gd name="T8" fmla="*/ 130 w 131"/>
                <a:gd name="T9" fmla="*/ 93 h 179"/>
                <a:gd name="T10" fmla="*/ 130 w 131"/>
                <a:gd name="T11" fmla="*/ 101 h 179"/>
                <a:gd name="T12" fmla="*/ 37 w 131"/>
                <a:gd name="T13" fmla="*/ 101 h 179"/>
                <a:gd name="T14" fmla="*/ 77 w 131"/>
                <a:gd name="T15" fmla="*/ 149 h 179"/>
                <a:gd name="T16" fmla="*/ 119 w 131"/>
                <a:gd name="T17" fmla="*/ 135 h 179"/>
                <a:gd name="T18" fmla="*/ 122 w 131"/>
                <a:gd name="T19" fmla="*/ 167 h 179"/>
                <a:gd name="T20" fmla="*/ 90 w 131"/>
                <a:gd name="T21" fmla="*/ 74 h 179"/>
                <a:gd name="T22" fmla="*/ 64 w 131"/>
                <a:gd name="T23" fmla="*/ 29 h 179"/>
                <a:gd name="T24" fmla="*/ 34 w 131"/>
                <a:gd name="T25" fmla="*/ 74 h 179"/>
                <a:gd name="T26" fmla="*/ 90 w 131"/>
                <a:gd name="T27" fmla="*/ 7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1" h="179">
                  <a:moveTo>
                    <a:pt x="122" y="167"/>
                  </a:moveTo>
                  <a:cubicBezTo>
                    <a:pt x="114" y="170"/>
                    <a:pt x="98" y="178"/>
                    <a:pt x="74" y="178"/>
                  </a:cubicBezTo>
                  <a:cubicBezTo>
                    <a:pt x="21" y="178"/>
                    <a:pt x="0" y="138"/>
                    <a:pt x="0" y="90"/>
                  </a:cubicBezTo>
                  <a:cubicBezTo>
                    <a:pt x="0" y="40"/>
                    <a:pt x="27" y="0"/>
                    <a:pt x="66" y="0"/>
                  </a:cubicBezTo>
                  <a:cubicBezTo>
                    <a:pt x="101" y="0"/>
                    <a:pt x="130" y="21"/>
                    <a:pt x="130" y="93"/>
                  </a:cubicBezTo>
                  <a:lnTo>
                    <a:pt x="130" y="101"/>
                  </a:lnTo>
                  <a:lnTo>
                    <a:pt x="37" y="101"/>
                  </a:lnTo>
                  <a:cubicBezTo>
                    <a:pt x="37" y="130"/>
                    <a:pt x="48" y="149"/>
                    <a:pt x="77" y="149"/>
                  </a:cubicBezTo>
                  <a:cubicBezTo>
                    <a:pt x="101" y="149"/>
                    <a:pt x="111" y="141"/>
                    <a:pt x="119" y="135"/>
                  </a:cubicBezTo>
                  <a:lnTo>
                    <a:pt x="122" y="167"/>
                  </a:lnTo>
                  <a:close/>
                  <a:moveTo>
                    <a:pt x="90" y="74"/>
                  </a:moveTo>
                  <a:cubicBezTo>
                    <a:pt x="90" y="45"/>
                    <a:pt x="80" y="29"/>
                    <a:pt x="64" y="29"/>
                  </a:cubicBezTo>
                  <a:cubicBezTo>
                    <a:pt x="42" y="29"/>
                    <a:pt x="34" y="53"/>
                    <a:pt x="34" y="74"/>
                  </a:cubicBezTo>
                  <a:lnTo>
                    <a:pt x="9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Freeform 74">
              <a:extLst>
                <a:ext uri="{FF2B5EF4-FFF2-40B4-BE49-F238E27FC236}">
                  <a16:creationId xmlns:a16="http://schemas.microsoft.com/office/drawing/2014/main" id="{9E955329-A9D9-6948-ACF8-B9DB05422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6388" y="2157413"/>
              <a:ext cx="46037" cy="63500"/>
            </a:xfrm>
            <a:custGeom>
              <a:avLst/>
              <a:gdLst>
                <a:gd name="T0" fmla="*/ 16 w 130"/>
                <a:gd name="T1" fmla="*/ 13 h 176"/>
                <a:gd name="T2" fmla="*/ 66 w 130"/>
                <a:gd name="T3" fmla="*/ 0 h 176"/>
                <a:gd name="T4" fmla="*/ 127 w 130"/>
                <a:gd name="T5" fmla="*/ 69 h 176"/>
                <a:gd name="T6" fmla="*/ 127 w 130"/>
                <a:gd name="T7" fmla="*/ 143 h 176"/>
                <a:gd name="T8" fmla="*/ 129 w 130"/>
                <a:gd name="T9" fmla="*/ 172 h 176"/>
                <a:gd name="T10" fmla="*/ 95 w 130"/>
                <a:gd name="T11" fmla="*/ 172 h 176"/>
                <a:gd name="T12" fmla="*/ 92 w 130"/>
                <a:gd name="T13" fmla="*/ 149 h 176"/>
                <a:gd name="T14" fmla="*/ 47 w 130"/>
                <a:gd name="T15" fmla="*/ 175 h 176"/>
                <a:gd name="T16" fmla="*/ 0 w 130"/>
                <a:gd name="T17" fmla="*/ 125 h 176"/>
                <a:gd name="T18" fmla="*/ 84 w 130"/>
                <a:gd name="T19" fmla="*/ 66 h 176"/>
                <a:gd name="T20" fmla="*/ 92 w 130"/>
                <a:gd name="T21" fmla="*/ 66 h 176"/>
                <a:gd name="T22" fmla="*/ 92 w 130"/>
                <a:gd name="T23" fmla="*/ 61 h 176"/>
                <a:gd name="T24" fmla="*/ 63 w 130"/>
                <a:gd name="T25" fmla="*/ 29 h 176"/>
                <a:gd name="T26" fmla="*/ 18 w 130"/>
                <a:gd name="T27" fmla="*/ 45 h 176"/>
                <a:gd name="T28" fmla="*/ 16 w 130"/>
                <a:gd name="T29" fmla="*/ 13 h 176"/>
                <a:gd name="T30" fmla="*/ 90 w 130"/>
                <a:gd name="T31" fmla="*/ 90 h 176"/>
                <a:gd name="T32" fmla="*/ 37 w 130"/>
                <a:gd name="T33" fmla="*/ 122 h 176"/>
                <a:gd name="T34" fmla="*/ 61 w 130"/>
                <a:gd name="T35" fmla="*/ 149 h 176"/>
                <a:gd name="T36" fmla="*/ 92 w 130"/>
                <a:gd name="T37" fmla="*/ 98 h 176"/>
                <a:gd name="T38" fmla="*/ 92 w 130"/>
                <a:gd name="T39" fmla="*/ 90 h 176"/>
                <a:gd name="T40" fmla="*/ 90 w 130"/>
                <a:gd name="T41" fmla="*/ 9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6">
                  <a:moveTo>
                    <a:pt x="16" y="13"/>
                  </a:moveTo>
                  <a:cubicBezTo>
                    <a:pt x="26" y="8"/>
                    <a:pt x="42" y="0"/>
                    <a:pt x="66" y="0"/>
                  </a:cubicBezTo>
                  <a:cubicBezTo>
                    <a:pt x="116" y="0"/>
                    <a:pt x="127" y="27"/>
                    <a:pt x="127" y="69"/>
                  </a:cubicBezTo>
                  <a:lnTo>
                    <a:pt x="127" y="143"/>
                  </a:lnTo>
                  <a:cubicBezTo>
                    <a:pt x="127" y="156"/>
                    <a:pt x="127" y="167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9"/>
                  </a:cubicBezTo>
                  <a:cubicBezTo>
                    <a:pt x="82" y="162"/>
                    <a:pt x="71" y="175"/>
                    <a:pt x="47" y="175"/>
                  </a:cubicBezTo>
                  <a:cubicBezTo>
                    <a:pt x="23" y="175"/>
                    <a:pt x="0" y="156"/>
                    <a:pt x="0" y="125"/>
                  </a:cubicBezTo>
                  <a:cubicBezTo>
                    <a:pt x="0" y="77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1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40"/>
                    <a:pt x="18" y="45"/>
                  </a:cubicBezTo>
                  <a:lnTo>
                    <a:pt x="16" y="13"/>
                  </a:lnTo>
                  <a:close/>
                  <a:moveTo>
                    <a:pt x="90" y="90"/>
                  </a:moveTo>
                  <a:cubicBezTo>
                    <a:pt x="58" y="90"/>
                    <a:pt x="37" y="98"/>
                    <a:pt x="37" y="122"/>
                  </a:cubicBezTo>
                  <a:cubicBezTo>
                    <a:pt x="37" y="138"/>
                    <a:pt x="47" y="149"/>
                    <a:pt x="61" y="149"/>
                  </a:cubicBezTo>
                  <a:cubicBezTo>
                    <a:pt x="84" y="149"/>
                    <a:pt x="92" y="130"/>
                    <a:pt x="92" y="98"/>
                  </a:cubicBezTo>
                  <a:lnTo>
                    <a:pt x="92" y="90"/>
                  </a:lnTo>
                  <a:lnTo>
                    <a:pt x="90" y="9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" name="Freeform 75">
              <a:extLst>
                <a:ext uri="{FF2B5EF4-FFF2-40B4-BE49-F238E27FC236}">
                  <a16:creationId xmlns:a16="http://schemas.microsoft.com/office/drawing/2014/main" id="{75DED440-2421-B440-9FC5-192A699DD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8300" y="2130425"/>
              <a:ext cx="14288" cy="90488"/>
            </a:xfrm>
            <a:custGeom>
              <a:avLst/>
              <a:gdLst>
                <a:gd name="T0" fmla="*/ 20 w 40"/>
                <a:gd name="T1" fmla="*/ 252 h 253"/>
                <a:gd name="T2" fmla="*/ 0 w 40"/>
                <a:gd name="T3" fmla="*/ 252 h 253"/>
                <a:gd name="T4" fmla="*/ 0 w 40"/>
                <a:gd name="T5" fmla="*/ 0 h 253"/>
                <a:gd name="T6" fmla="*/ 39 w 40"/>
                <a:gd name="T7" fmla="*/ 0 h 253"/>
                <a:gd name="T8" fmla="*/ 39 w 40"/>
                <a:gd name="T9" fmla="*/ 252 h 253"/>
                <a:gd name="T10" fmla="*/ 20 w 40"/>
                <a:gd name="T11" fmla="*/ 25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53">
                  <a:moveTo>
                    <a:pt x="20" y="252"/>
                  </a:moveTo>
                  <a:lnTo>
                    <a:pt x="0" y="252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252"/>
                  </a:lnTo>
                  <a:lnTo>
                    <a:pt x="20" y="252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7" name="Freeform 76">
              <a:extLst>
                <a:ext uri="{FF2B5EF4-FFF2-40B4-BE49-F238E27FC236}">
                  <a16:creationId xmlns:a16="http://schemas.microsoft.com/office/drawing/2014/main" id="{1340113D-0769-3F42-B14F-D68B01FE3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3700" y="2141538"/>
              <a:ext cx="34925" cy="80962"/>
            </a:xfrm>
            <a:custGeom>
              <a:avLst/>
              <a:gdLst>
                <a:gd name="T0" fmla="*/ 23 w 99"/>
                <a:gd name="T1" fmla="*/ 13 h 224"/>
                <a:gd name="T2" fmla="*/ 63 w 99"/>
                <a:gd name="T3" fmla="*/ 0 h 224"/>
                <a:gd name="T4" fmla="*/ 63 w 99"/>
                <a:gd name="T5" fmla="*/ 48 h 224"/>
                <a:gd name="T6" fmla="*/ 95 w 99"/>
                <a:gd name="T7" fmla="*/ 48 h 224"/>
                <a:gd name="T8" fmla="*/ 95 w 99"/>
                <a:gd name="T9" fmla="*/ 77 h 224"/>
                <a:gd name="T10" fmla="*/ 63 w 99"/>
                <a:gd name="T11" fmla="*/ 77 h 224"/>
                <a:gd name="T12" fmla="*/ 63 w 99"/>
                <a:gd name="T13" fmla="*/ 167 h 224"/>
                <a:gd name="T14" fmla="*/ 82 w 99"/>
                <a:gd name="T15" fmla="*/ 191 h 224"/>
                <a:gd name="T16" fmla="*/ 98 w 99"/>
                <a:gd name="T17" fmla="*/ 188 h 224"/>
                <a:gd name="T18" fmla="*/ 98 w 99"/>
                <a:gd name="T19" fmla="*/ 217 h 224"/>
                <a:gd name="T20" fmla="*/ 71 w 99"/>
                <a:gd name="T21" fmla="*/ 223 h 224"/>
                <a:gd name="T22" fmla="*/ 26 w 99"/>
                <a:gd name="T23" fmla="*/ 172 h 224"/>
                <a:gd name="T24" fmla="*/ 26 w 99"/>
                <a:gd name="T25" fmla="*/ 77 h 224"/>
                <a:gd name="T26" fmla="*/ 0 w 99"/>
                <a:gd name="T27" fmla="*/ 77 h 224"/>
                <a:gd name="T28" fmla="*/ 0 w 99"/>
                <a:gd name="T29" fmla="*/ 48 h 224"/>
                <a:gd name="T30" fmla="*/ 26 w 99"/>
                <a:gd name="T31" fmla="*/ 48 h 224"/>
                <a:gd name="T32" fmla="*/ 23 w 99"/>
                <a:gd name="T33" fmla="*/ 1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4">
                  <a:moveTo>
                    <a:pt x="23" y="13"/>
                  </a:moveTo>
                  <a:lnTo>
                    <a:pt x="63" y="0"/>
                  </a:lnTo>
                  <a:lnTo>
                    <a:pt x="63" y="48"/>
                  </a:lnTo>
                  <a:lnTo>
                    <a:pt x="95" y="48"/>
                  </a:lnTo>
                  <a:lnTo>
                    <a:pt x="95" y="77"/>
                  </a:lnTo>
                  <a:lnTo>
                    <a:pt x="63" y="77"/>
                  </a:lnTo>
                  <a:lnTo>
                    <a:pt x="63" y="167"/>
                  </a:lnTo>
                  <a:cubicBezTo>
                    <a:pt x="63" y="186"/>
                    <a:pt x="68" y="191"/>
                    <a:pt x="82" y="191"/>
                  </a:cubicBezTo>
                  <a:cubicBezTo>
                    <a:pt x="90" y="191"/>
                    <a:pt x="92" y="188"/>
                    <a:pt x="98" y="188"/>
                  </a:cubicBezTo>
                  <a:lnTo>
                    <a:pt x="98" y="217"/>
                  </a:lnTo>
                  <a:cubicBezTo>
                    <a:pt x="92" y="220"/>
                    <a:pt x="84" y="223"/>
                    <a:pt x="71" y="223"/>
                  </a:cubicBezTo>
                  <a:cubicBezTo>
                    <a:pt x="42" y="223"/>
                    <a:pt x="26" y="209"/>
                    <a:pt x="26" y="172"/>
                  </a:cubicBezTo>
                  <a:lnTo>
                    <a:pt x="26" y="77"/>
                  </a:lnTo>
                  <a:lnTo>
                    <a:pt x="0" y="77"/>
                  </a:lnTo>
                  <a:lnTo>
                    <a:pt x="0" y="48"/>
                  </a:lnTo>
                  <a:lnTo>
                    <a:pt x="26" y="48"/>
                  </a:lnTo>
                  <a:lnTo>
                    <a:pt x="23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" name="Freeform 77">
              <a:extLst>
                <a:ext uri="{FF2B5EF4-FFF2-40B4-BE49-F238E27FC236}">
                  <a16:creationId xmlns:a16="http://schemas.microsoft.com/office/drawing/2014/main" id="{39B5DE94-7330-7649-BA08-5FD1649AE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150" y="2130425"/>
              <a:ext cx="46038" cy="90488"/>
            </a:xfrm>
            <a:custGeom>
              <a:avLst/>
              <a:gdLst>
                <a:gd name="T0" fmla="*/ 0 w 128"/>
                <a:gd name="T1" fmla="*/ 0 h 253"/>
                <a:gd name="T2" fmla="*/ 40 w 128"/>
                <a:gd name="T3" fmla="*/ 0 h 253"/>
                <a:gd name="T4" fmla="*/ 40 w 128"/>
                <a:gd name="T5" fmla="*/ 101 h 253"/>
                <a:gd name="T6" fmla="*/ 40 w 128"/>
                <a:gd name="T7" fmla="*/ 101 h 253"/>
                <a:gd name="T8" fmla="*/ 80 w 128"/>
                <a:gd name="T9" fmla="*/ 77 h 253"/>
                <a:gd name="T10" fmla="*/ 127 w 128"/>
                <a:gd name="T11" fmla="*/ 141 h 253"/>
                <a:gd name="T12" fmla="*/ 127 w 128"/>
                <a:gd name="T13" fmla="*/ 252 h 253"/>
                <a:gd name="T14" fmla="*/ 87 w 128"/>
                <a:gd name="T15" fmla="*/ 252 h 253"/>
                <a:gd name="T16" fmla="*/ 87 w 128"/>
                <a:gd name="T17" fmla="*/ 149 h 253"/>
                <a:gd name="T18" fmla="*/ 66 w 128"/>
                <a:gd name="T19" fmla="*/ 112 h 253"/>
                <a:gd name="T20" fmla="*/ 40 w 128"/>
                <a:gd name="T21" fmla="*/ 151 h 253"/>
                <a:gd name="T22" fmla="*/ 40 w 128"/>
                <a:gd name="T23" fmla="*/ 252 h 253"/>
                <a:gd name="T24" fmla="*/ 0 w 128"/>
                <a:gd name="T25" fmla="*/ 252 h 253"/>
                <a:gd name="T26" fmla="*/ 0 w 128"/>
                <a:gd name="T2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" h="253">
                  <a:moveTo>
                    <a:pt x="0" y="0"/>
                  </a:moveTo>
                  <a:lnTo>
                    <a:pt x="40" y="0"/>
                  </a:lnTo>
                  <a:lnTo>
                    <a:pt x="40" y="101"/>
                  </a:lnTo>
                  <a:lnTo>
                    <a:pt x="40" y="101"/>
                  </a:lnTo>
                  <a:cubicBezTo>
                    <a:pt x="48" y="90"/>
                    <a:pt x="56" y="77"/>
                    <a:pt x="80" y="77"/>
                  </a:cubicBezTo>
                  <a:cubicBezTo>
                    <a:pt x="117" y="77"/>
                    <a:pt x="127" y="106"/>
                    <a:pt x="127" y="141"/>
                  </a:cubicBezTo>
                  <a:lnTo>
                    <a:pt x="127" y="252"/>
                  </a:lnTo>
                  <a:lnTo>
                    <a:pt x="87" y="252"/>
                  </a:lnTo>
                  <a:lnTo>
                    <a:pt x="87" y="149"/>
                  </a:lnTo>
                  <a:cubicBezTo>
                    <a:pt x="87" y="122"/>
                    <a:pt x="82" y="112"/>
                    <a:pt x="66" y="112"/>
                  </a:cubicBezTo>
                  <a:cubicBezTo>
                    <a:pt x="45" y="112"/>
                    <a:pt x="40" y="130"/>
                    <a:pt x="40" y="151"/>
                  </a:cubicBezTo>
                  <a:lnTo>
                    <a:pt x="40" y="252"/>
                  </a:lnTo>
                  <a:lnTo>
                    <a:pt x="0" y="252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Freeform 78">
              <a:extLst>
                <a:ext uri="{FF2B5EF4-FFF2-40B4-BE49-F238E27FC236}">
                  <a16:creationId xmlns:a16="http://schemas.microsoft.com/office/drawing/2014/main" id="{E1AA3D0D-E573-0C46-908A-9DAEADFDE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0975" y="2241550"/>
              <a:ext cx="63500" cy="85725"/>
            </a:xfrm>
            <a:custGeom>
              <a:avLst/>
              <a:gdLst>
                <a:gd name="T0" fmla="*/ 175 w 176"/>
                <a:gd name="T1" fmla="*/ 119 h 239"/>
                <a:gd name="T2" fmla="*/ 87 w 176"/>
                <a:gd name="T3" fmla="*/ 238 h 239"/>
                <a:gd name="T4" fmla="*/ 0 w 176"/>
                <a:gd name="T5" fmla="*/ 119 h 239"/>
                <a:gd name="T6" fmla="*/ 87 w 176"/>
                <a:gd name="T7" fmla="*/ 0 h 239"/>
                <a:gd name="T8" fmla="*/ 175 w 176"/>
                <a:gd name="T9" fmla="*/ 119 h 239"/>
                <a:gd name="T10" fmla="*/ 133 w 176"/>
                <a:gd name="T11" fmla="*/ 119 h 239"/>
                <a:gd name="T12" fmla="*/ 87 w 176"/>
                <a:gd name="T13" fmla="*/ 31 h 239"/>
                <a:gd name="T14" fmla="*/ 42 w 176"/>
                <a:gd name="T15" fmla="*/ 119 h 239"/>
                <a:gd name="T16" fmla="*/ 87 w 176"/>
                <a:gd name="T17" fmla="*/ 206 h 239"/>
                <a:gd name="T18" fmla="*/ 133 w 176"/>
                <a:gd name="T19" fmla="*/ 11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" h="239">
                  <a:moveTo>
                    <a:pt x="175" y="119"/>
                  </a:moveTo>
                  <a:cubicBezTo>
                    <a:pt x="175" y="204"/>
                    <a:pt x="133" y="238"/>
                    <a:pt x="87" y="238"/>
                  </a:cubicBezTo>
                  <a:cubicBezTo>
                    <a:pt x="42" y="238"/>
                    <a:pt x="0" y="201"/>
                    <a:pt x="0" y="119"/>
                  </a:cubicBezTo>
                  <a:cubicBezTo>
                    <a:pt x="3" y="37"/>
                    <a:pt x="42" y="0"/>
                    <a:pt x="87" y="0"/>
                  </a:cubicBezTo>
                  <a:cubicBezTo>
                    <a:pt x="133" y="0"/>
                    <a:pt x="175" y="37"/>
                    <a:pt x="175" y="119"/>
                  </a:cubicBezTo>
                  <a:close/>
                  <a:moveTo>
                    <a:pt x="133" y="119"/>
                  </a:moveTo>
                  <a:cubicBezTo>
                    <a:pt x="133" y="55"/>
                    <a:pt x="111" y="31"/>
                    <a:pt x="87" y="31"/>
                  </a:cubicBezTo>
                  <a:cubicBezTo>
                    <a:pt x="61" y="31"/>
                    <a:pt x="42" y="55"/>
                    <a:pt x="42" y="119"/>
                  </a:cubicBezTo>
                  <a:cubicBezTo>
                    <a:pt x="42" y="185"/>
                    <a:pt x="64" y="206"/>
                    <a:pt x="87" y="206"/>
                  </a:cubicBezTo>
                  <a:cubicBezTo>
                    <a:pt x="114" y="206"/>
                    <a:pt x="133" y="182"/>
                    <a:pt x="133" y="11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79">
              <a:extLst>
                <a:ext uri="{FF2B5EF4-FFF2-40B4-BE49-F238E27FC236}">
                  <a16:creationId xmlns:a16="http://schemas.microsoft.com/office/drawing/2014/main" id="{F46507FE-6436-9B4F-BCE9-5AD3FEF227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175" y="2263775"/>
              <a:ext cx="28575" cy="63500"/>
            </a:xfrm>
            <a:custGeom>
              <a:avLst/>
              <a:gdLst>
                <a:gd name="T0" fmla="*/ 0 w 80"/>
                <a:gd name="T1" fmla="*/ 31 h 175"/>
                <a:gd name="T2" fmla="*/ 0 w 80"/>
                <a:gd name="T3" fmla="*/ 2 h 175"/>
                <a:gd name="T4" fmla="*/ 34 w 80"/>
                <a:gd name="T5" fmla="*/ 2 h 175"/>
                <a:gd name="T6" fmla="*/ 34 w 80"/>
                <a:gd name="T7" fmla="*/ 34 h 175"/>
                <a:gd name="T8" fmla="*/ 34 w 80"/>
                <a:gd name="T9" fmla="*/ 34 h 175"/>
                <a:gd name="T10" fmla="*/ 74 w 80"/>
                <a:gd name="T11" fmla="*/ 0 h 175"/>
                <a:gd name="T12" fmla="*/ 79 w 80"/>
                <a:gd name="T13" fmla="*/ 0 h 175"/>
                <a:gd name="T14" fmla="*/ 79 w 80"/>
                <a:gd name="T15" fmla="*/ 39 h 175"/>
                <a:gd name="T16" fmla="*/ 69 w 80"/>
                <a:gd name="T17" fmla="*/ 37 h 175"/>
                <a:gd name="T18" fmla="*/ 34 w 80"/>
                <a:gd name="T19" fmla="*/ 79 h 175"/>
                <a:gd name="T20" fmla="*/ 34 w 80"/>
                <a:gd name="T21" fmla="*/ 174 h 175"/>
                <a:gd name="T22" fmla="*/ 0 w 80"/>
                <a:gd name="T23" fmla="*/ 174 h 175"/>
                <a:gd name="T24" fmla="*/ 0 w 80"/>
                <a:gd name="T25" fmla="*/ 31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175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4" y="2"/>
                  </a:lnTo>
                  <a:cubicBezTo>
                    <a:pt x="34" y="13"/>
                    <a:pt x="34" y="23"/>
                    <a:pt x="34" y="34"/>
                  </a:cubicBezTo>
                  <a:lnTo>
                    <a:pt x="34" y="34"/>
                  </a:lnTo>
                  <a:cubicBezTo>
                    <a:pt x="40" y="21"/>
                    <a:pt x="50" y="0"/>
                    <a:pt x="74" y="0"/>
                  </a:cubicBezTo>
                  <a:cubicBezTo>
                    <a:pt x="77" y="0"/>
                    <a:pt x="79" y="0"/>
                    <a:pt x="79" y="0"/>
                  </a:cubicBezTo>
                  <a:lnTo>
                    <a:pt x="79" y="39"/>
                  </a:lnTo>
                  <a:cubicBezTo>
                    <a:pt x="77" y="39"/>
                    <a:pt x="71" y="37"/>
                    <a:pt x="69" y="37"/>
                  </a:cubicBezTo>
                  <a:cubicBezTo>
                    <a:pt x="53" y="37"/>
                    <a:pt x="34" y="47"/>
                    <a:pt x="34" y="79"/>
                  </a:cubicBezTo>
                  <a:lnTo>
                    <a:pt x="34" y="174"/>
                  </a:lnTo>
                  <a:lnTo>
                    <a:pt x="0" y="174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1" name="Freeform 80">
              <a:extLst>
                <a:ext uri="{FF2B5EF4-FFF2-40B4-BE49-F238E27FC236}">
                  <a16:creationId xmlns:a16="http://schemas.microsoft.com/office/drawing/2014/main" id="{FE859ABF-22AB-9645-BEB1-C8C7A3BE7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5275" y="2265363"/>
              <a:ext cx="49213" cy="90487"/>
            </a:xfrm>
            <a:custGeom>
              <a:avLst/>
              <a:gdLst>
                <a:gd name="T0" fmla="*/ 8 w 136"/>
                <a:gd name="T1" fmla="*/ 198 h 250"/>
                <a:gd name="T2" fmla="*/ 55 w 136"/>
                <a:gd name="T3" fmla="*/ 214 h 250"/>
                <a:gd name="T4" fmla="*/ 98 w 136"/>
                <a:gd name="T5" fmla="*/ 161 h 250"/>
                <a:gd name="T6" fmla="*/ 98 w 136"/>
                <a:gd name="T7" fmla="*/ 145 h 250"/>
                <a:gd name="T8" fmla="*/ 55 w 136"/>
                <a:gd name="T9" fmla="*/ 175 h 250"/>
                <a:gd name="T10" fmla="*/ 0 w 136"/>
                <a:gd name="T11" fmla="*/ 90 h 250"/>
                <a:gd name="T12" fmla="*/ 58 w 136"/>
                <a:gd name="T13" fmla="*/ 0 h 250"/>
                <a:gd name="T14" fmla="*/ 100 w 136"/>
                <a:gd name="T15" fmla="*/ 29 h 250"/>
                <a:gd name="T16" fmla="*/ 100 w 136"/>
                <a:gd name="T17" fmla="*/ 2 h 250"/>
                <a:gd name="T18" fmla="*/ 135 w 136"/>
                <a:gd name="T19" fmla="*/ 2 h 250"/>
                <a:gd name="T20" fmla="*/ 135 w 136"/>
                <a:gd name="T21" fmla="*/ 29 h 250"/>
                <a:gd name="T22" fmla="*/ 135 w 136"/>
                <a:gd name="T23" fmla="*/ 156 h 250"/>
                <a:gd name="T24" fmla="*/ 61 w 136"/>
                <a:gd name="T25" fmla="*/ 249 h 250"/>
                <a:gd name="T26" fmla="*/ 5 w 136"/>
                <a:gd name="T27" fmla="*/ 238 h 250"/>
                <a:gd name="T28" fmla="*/ 8 w 136"/>
                <a:gd name="T29" fmla="*/ 198 h 250"/>
                <a:gd name="T30" fmla="*/ 98 w 136"/>
                <a:gd name="T31" fmla="*/ 82 h 250"/>
                <a:gd name="T32" fmla="*/ 66 w 136"/>
                <a:gd name="T33" fmla="*/ 26 h 250"/>
                <a:gd name="T34" fmla="*/ 37 w 136"/>
                <a:gd name="T35" fmla="*/ 82 h 250"/>
                <a:gd name="T36" fmla="*/ 63 w 136"/>
                <a:gd name="T37" fmla="*/ 140 h 250"/>
                <a:gd name="T38" fmla="*/ 98 w 136"/>
                <a:gd name="T39" fmla="*/ 82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6" h="250">
                  <a:moveTo>
                    <a:pt x="8" y="198"/>
                  </a:moveTo>
                  <a:cubicBezTo>
                    <a:pt x="16" y="204"/>
                    <a:pt x="34" y="214"/>
                    <a:pt x="55" y="214"/>
                  </a:cubicBezTo>
                  <a:cubicBezTo>
                    <a:pt x="93" y="214"/>
                    <a:pt x="98" y="188"/>
                    <a:pt x="98" y="161"/>
                  </a:cubicBezTo>
                  <a:lnTo>
                    <a:pt x="98" y="145"/>
                  </a:lnTo>
                  <a:cubicBezTo>
                    <a:pt x="93" y="159"/>
                    <a:pt x="82" y="175"/>
                    <a:pt x="55" y="175"/>
                  </a:cubicBezTo>
                  <a:cubicBezTo>
                    <a:pt x="34" y="175"/>
                    <a:pt x="0" y="159"/>
                    <a:pt x="0" y="90"/>
                  </a:cubicBezTo>
                  <a:cubicBezTo>
                    <a:pt x="0" y="42"/>
                    <a:pt x="16" y="0"/>
                    <a:pt x="58" y="0"/>
                  </a:cubicBezTo>
                  <a:cubicBezTo>
                    <a:pt x="82" y="0"/>
                    <a:pt x="93" y="13"/>
                    <a:pt x="100" y="29"/>
                  </a:cubicBezTo>
                  <a:lnTo>
                    <a:pt x="100" y="2"/>
                  </a:lnTo>
                  <a:lnTo>
                    <a:pt x="135" y="2"/>
                  </a:lnTo>
                  <a:lnTo>
                    <a:pt x="135" y="29"/>
                  </a:lnTo>
                  <a:lnTo>
                    <a:pt x="135" y="156"/>
                  </a:lnTo>
                  <a:cubicBezTo>
                    <a:pt x="135" y="209"/>
                    <a:pt x="119" y="249"/>
                    <a:pt x="61" y="249"/>
                  </a:cubicBezTo>
                  <a:cubicBezTo>
                    <a:pt x="34" y="249"/>
                    <a:pt x="16" y="241"/>
                    <a:pt x="5" y="238"/>
                  </a:cubicBezTo>
                  <a:lnTo>
                    <a:pt x="8" y="198"/>
                  </a:lnTo>
                  <a:close/>
                  <a:moveTo>
                    <a:pt x="98" y="82"/>
                  </a:moveTo>
                  <a:cubicBezTo>
                    <a:pt x="98" y="45"/>
                    <a:pt x="85" y="26"/>
                    <a:pt x="66" y="26"/>
                  </a:cubicBezTo>
                  <a:cubicBezTo>
                    <a:pt x="45" y="26"/>
                    <a:pt x="37" y="47"/>
                    <a:pt x="37" y="82"/>
                  </a:cubicBezTo>
                  <a:cubicBezTo>
                    <a:pt x="37" y="124"/>
                    <a:pt x="50" y="140"/>
                    <a:pt x="63" y="140"/>
                  </a:cubicBezTo>
                  <a:cubicBezTo>
                    <a:pt x="87" y="140"/>
                    <a:pt x="98" y="122"/>
                    <a:pt x="98" y="8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2" name="Freeform 81">
              <a:extLst>
                <a:ext uri="{FF2B5EF4-FFF2-40B4-BE49-F238E27FC236}">
                  <a16:creationId xmlns:a16="http://schemas.microsoft.com/office/drawing/2014/main" id="{A359A76A-C5C1-A844-91CB-CF171E00E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4013" y="2263775"/>
              <a:ext cx="47625" cy="63500"/>
            </a:xfrm>
            <a:custGeom>
              <a:avLst/>
              <a:gdLst>
                <a:gd name="T0" fmla="*/ 16 w 131"/>
                <a:gd name="T1" fmla="*/ 13 h 175"/>
                <a:gd name="T2" fmla="*/ 66 w 131"/>
                <a:gd name="T3" fmla="*/ 0 h 175"/>
                <a:gd name="T4" fmla="*/ 127 w 131"/>
                <a:gd name="T5" fmla="*/ 68 h 175"/>
                <a:gd name="T6" fmla="*/ 127 w 131"/>
                <a:gd name="T7" fmla="*/ 143 h 175"/>
                <a:gd name="T8" fmla="*/ 130 w 131"/>
                <a:gd name="T9" fmla="*/ 172 h 175"/>
                <a:gd name="T10" fmla="*/ 95 w 131"/>
                <a:gd name="T11" fmla="*/ 172 h 175"/>
                <a:gd name="T12" fmla="*/ 93 w 131"/>
                <a:gd name="T13" fmla="*/ 148 h 175"/>
                <a:gd name="T14" fmla="*/ 48 w 131"/>
                <a:gd name="T15" fmla="*/ 174 h 175"/>
                <a:gd name="T16" fmla="*/ 0 w 131"/>
                <a:gd name="T17" fmla="*/ 124 h 175"/>
                <a:gd name="T18" fmla="*/ 85 w 131"/>
                <a:gd name="T19" fmla="*/ 66 h 175"/>
                <a:gd name="T20" fmla="*/ 93 w 131"/>
                <a:gd name="T21" fmla="*/ 66 h 175"/>
                <a:gd name="T22" fmla="*/ 93 w 131"/>
                <a:gd name="T23" fmla="*/ 60 h 175"/>
                <a:gd name="T24" fmla="*/ 64 w 131"/>
                <a:gd name="T25" fmla="*/ 29 h 175"/>
                <a:gd name="T26" fmla="*/ 19 w 131"/>
                <a:gd name="T27" fmla="*/ 45 h 175"/>
                <a:gd name="T28" fmla="*/ 16 w 131"/>
                <a:gd name="T29" fmla="*/ 13 h 175"/>
                <a:gd name="T30" fmla="*/ 90 w 131"/>
                <a:gd name="T31" fmla="*/ 92 h 175"/>
                <a:gd name="T32" fmla="*/ 37 w 131"/>
                <a:gd name="T33" fmla="*/ 124 h 175"/>
                <a:gd name="T34" fmla="*/ 61 w 131"/>
                <a:gd name="T35" fmla="*/ 150 h 175"/>
                <a:gd name="T36" fmla="*/ 93 w 131"/>
                <a:gd name="T37" fmla="*/ 100 h 175"/>
                <a:gd name="T38" fmla="*/ 93 w 131"/>
                <a:gd name="T39" fmla="*/ 92 h 175"/>
                <a:gd name="T40" fmla="*/ 90 w 131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1" h="175">
                  <a:moveTo>
                    <a:pt x="16" y="13"/>
                  </a:moveTo>
                  <a:cubicBezTo>
                    <a:pt x="27" y="7"/>
                    <a:pt x="42" y="0"/>
                    <a:pt x="66" y="0"/>
                  </a:cubicBezTo>
                  <a:cubicBezTo>
                    <a:pt x="117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30" y="172"/>
                  </a:cubicBezTo>
                  <a:lnTo>
                    <a:pt x="95" y="172"/>
                  </a:lnTo>
                  <a:cubicBezTo>
                    <a:pt x="93" y="164"/>
                    <a:pt x="93" y="156"/>
                    <a:pt x="93" y="148"/>
                  </a:cubicBezTo>
                  <a:cubicBezTo>
                    <a:pt x="82" y="161"/>
                    <a:pt x="72" y="174"/>
                    <a:pt x="48" y="174"/>
                  </a:cubicBezTo>
                  <a:cubicBezTo>
                    <a:pt x="24" y="174"/>
                    <a:pt x="0" y="156"/>
                    <a:pt x="0" y="124"/>
                  </a:cubicBezTo>
                  <a:cubicBezTo>
                    <a:pt x="0" y="76"/>
                    <a:pt x="34" y="66"/>
                    <a:pt x="85" y="66"/>
                  </a:cubicBezTo>
                  <a:lnTo>
                    <a:pt x="93" y="66"/>
                  </a:lnTo>
                  <a:lnTo>
                    <a:pt x="93" y="60"/>
                  </a:lnTo>
                  <a:cubicBezTo>
                    <a:pt x="93" y="45"/>
                    <a:pt x="85" y="29"/>
                    <a:pt x="64" y="29"/>
                  </a:cubicBezTo>
                  <a:cubicBezTo>
                    <a:pt x="45" y="29"/>
                    <a:pt x="27" y="39"/>
                    <a:pt x="19" y="45"/>
                  </a:cubicBezTo>
                  <a:lnTo>
                    <a:pt x="16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8" y="150"/>
                    <a:pt x="61" y="150"/>
                  </a:cubicBezTo>
                  <a:cubicBezTo>
                    <a:pt x="85" y="150"/>
                    <a:pt x="93" y="132"/>
                    <a:pt x="93" y="100"/>
                  </a:cubicBezTo>
                  <a:lnTo>
                    <a:pt x="93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82">
              <a:extLst>
                <a:ext uri="{FF2B5EF4-FFF2-40B4-BE49-F238E27FC236}">
                  <a16:creationId xmlns:a16="http://schemas.microsoft.com/office/drawing/2014/main" id="{EACF3196-54A1-AD41-9A7E-91F8EBAFF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4338" y="2263775"/>
              <a:ext cx="46037" cy="63500"/>
            </a:xfrm>
            <a:custGeom>
              <a:avLst/>
              <a:gdLst>
                <a:gd name="T0" fmla="*/ 0 w 128"/>
                <a:gd name="T1" fmla="*/ 31 h 178"/>
                <a:gd name="T2" fmla="*/ 0 w 128"/>
                <a:gd name="T3" fmla="*/ 2 h 178"/>
                <a:gd name="T4" fmla="*/ 37 w 128"/>
                <a:gd name="T5" fmla="*/ 2 h 178"/>
                <a:gd name="T6" fmla="*/ 37 w 128"/>
                <a:gd name="T7" fmla="*/ 29 h 178"/>
                <a:gd name="T8" fmla="*/ 37 w 128"/>
                <a:gd name="T9" fmla="*/ 29 h 178"/>
                <a:gd name="T10" fmla="*/ 37 w 128"/>
                <a:gd name="T11" fmla="*/ 29 h 178"/>
                <a:gd name="T12" fmla="*/ 79 w 128"/>
                <a:gd name="T13" fmla="*/ 0 h 178"/>
                <a:gd name="T14" fmla="*/ 127 w 128"/>
                <a:gd name="T15" fmla="*/ 63 h 178"/>
                <a:gd name="T16" fmla="*/ 127 w 128"/>
                <a:gd name="T17" fmla="*/ 174 h 178"/>
                <a:gd name="T18" fmla="*/ 87 w 128"/>
                <a:gd name="T19" fmla="*/ 174 h 178"/>
                <a:gd name="T20" fmla="*/ 87 w 128"/>
                <a:gd name="T21" fmla="*/ 74 h 178"/>
                <a:gd name="T22" fmla="*/ 66 w 128"/>
                <a:gd name="T23" fmla="*/ 37 h 178"/>
                <a:gd name="T24" fmla="*/ 40 w 128"/>
                <a:gd name="T25" fmla="*/ 76 h 178"/>
                <a:gd name="T26" fmla="*/ 40 w 128"/>
                <a:gd name="T27" fmla="*/ 177 h 178"/>
                <a:gd name="T28" fmla="*/ 0 w 128"/>
                <a:gd name="T29" fmla="*/ 177 h 178"/>
                <a:gd name="T30" fmla="*/ 0 w 128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7" y="2"/>
                  </a:lnTo>
                  <a:cubicBezTo>
                    <a:pt x="37" y="10"/>
                    <a:pt x="37" y="21"/>
                    <a:pt x="37" y="29"/>
                  </a:cubicBezTo>
                  <a:lnTo>
                    <a:pt x="37" y="29"/>
                  </a:lnTo>
                  <a:lnTo>
                    <a:pt x="37" y="29"/>
                  </a:lnTo>
                  <a:cubicBezTo>
                    <a:pt x="42" y="18"/>
                    <a:pt x="53" y="0"/>
                    <a:pt x="79" y="0"/>
                  </a:cubicBezTo>
                  <a:cubicBezTo>
                    <a:pt x="116" y="0"/>
                    <a:pt x="127" y="29"/>
                    <a:pt x="127" y="63"/>
                  </a:cubicBezTo>
                  <a:lnTo>
                    <a:pt x="127" y="174"/>
                  </a:lnTo>
                  <a:lnTo>
                    <a:pt x="87" y="174"/>
                  </a:lnTo>
                  <a:lnTo>
                    <a:pt x="87" y="74"/>
                  </a:lnTo>
                  <a:cubicBezTo>
                    <a:pt x="87" y="47"/>
                    <a:pt x="82" y="37"/>
                    <a:pt x="66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Freeform 83">
              <a:extLst>
                <a:ext uri="{FF2B5EF4-FFF2-40B4-BE49-F238E27FC236}">
                  <a16:creationId xmlns:a16="http://schemas.microsoft.com/office/drawing/2014/main" id="{7E5EE207-D408-A74E-B573-EA60DF715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238375"/>
              <a:ext cx="14287" cy="88900"/>
            </a:xfrm>
            <a:custGeom>
              <a:avLst/>
              <a:gdLst>
                <a:gd name="T0" fmla="*/ 0 w 41"/>
                <a:gd name="T1" fmla="*/ 0 h 247"/>
                <a:gd name="T2" fmla="*/ 40 w 41"/>
                <a:gd name="T3" fmla="*/ 0 h 247"/>
                <a:gd name="T4" fmla="*/ 40 w 41"/>
                <a:gd name="T5" fmla="*/ 39 h 247"/>
                <a:gd name="T6" fmla="*/ 0 w 41"/>
                <a:gd name="T7" fmla="*/ 39 h 247"/>
                <a:gd name="T8" fmla="*/ 0 w 41"/>
                <a:gd name="T9" fmla="*/ 0 h 247"/>
                <a:gd name="T10" fmla="*/ 0 w 41"/>
                <a:gd name="T11" fmla="*/ 74 h 247"/>
                <a:gd name="T12" fmla="*/ 40 w 41"/>
                <a:gd name="T13" fmla="*/ 74 h 247"/>
                <a:gd name="T14" fmla="*/ 40 w 41"/>
                <a:gd name="T15" fmla="*/ 246 h 247"/>
                <a:gd name="T16" fmla="*/ 0 w 41"/>
                <a:gd name="T17" fmla="*/ 246 h 247"/>
                <a:gd name="T18" fmla="*/ 0 w 41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0" y="74"/>
                  </a:moveTo>
                  <a:lnTo>
                    <a:pt x="40" y="74"/>
                  </a:lnTo>
                  <a:lnTo>
                    <a:pt x="40" y="246"/>
                  </a:lnTo>
                  <a:lnTo>
                    <a:pt x="0" y="246"/>
                  </a:ln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Freeform 84">
              <a:extLst>
                <a:ext uri="{FF2B5EF4-FFF2-40B4-BE49-F238E27FC236}">
                  <a16:creationId xmlns:a16="http://schemas.microsoft.com/office/drawing/2014/main" id="{0CA11D7C-A67A-6F46-AA99-576B4AFAD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1650" y="2265363"/>
              <a:ext cx="39688" cy="61912"/>
            </a:xfrm>
            <a:custGeom>
              <a:avLst/>
              <a:gdLst>
                <a:gd name="T0" fmla="*/ 0 w 109"/>
                <a:gd name="T1" fmla="*/ 135 h 173"/>
                <a:gd name="T2" fmla="*/ 69 w 109"/>
                <a:gd name="T3" fmla="*/ 29 h 173"/>
                <a:gd name="T4" fmla="*/ 2 w 109"/>
                <a:gd name="T5" fmla="*/ 29 h 173"/>
                <a:gd name="T6" fmla="*/ 2 w 109"/>
                <a:gd name="T7" fmla="*/ 0 h 173"/>
                <a:gd name="T8" fmla="*/ 108 w 109"/>
                <a:gd name="T9" fmla="*/ 0 h 173"/>
                <a:gd name="T10" fmla="*/ 108 w 109"/>
                <a:gd name="T11" fmla="*/ 34 h 173"/>
                <a:gd name="T12" fmla="*/ 40 w 109"/>
                <a:gd name="T13" fmla="*/ 140 h 173"/>
                <a:gd name="T14" fmla="*/ 108 w 109"/>
                <a:gd name="T15" fmla="*/ 140 h 173"/>
                <a:gd name="T16" fmla="*/ 108 w 109"/>
                <a:gd name="T17" fmla="*/ 172 h 173"/>
                <a:gd name="T18" fmla="*/ 0 w 109"/>
                <a:gd name="T19" fmla="*/ 172 h 173"/>
                <a:gd name="T20" fmla="*/ 0 w 109"/>
                <a:gd name="T21" fmla="*/ 13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9" h="173">
                  <a:moveTo>
                    <a:pt x="0" y="135"/>
                  </a:moveTo>
                  <a:lnTo>
                    <a:pt x="69" y="29"/>
                  </a:lnTo>
                  <a:lnTo>
                    <a:pt x="2" y="29"/>
                  </a:lnTo>
                  <a:lnTo>
                    <a:pt x="2" y="0"/>
                  </a:lnTo>
                  <a:lnTo>
                    <a:pt x="108" y="0"/>
                  </a:lnTo>
                  <a:lnTo>
                    <a:pt x="108" y="34"/>
                  </a:lnTo>
                  <a:lnTo>
                    <a:pt x="40" y="140"/>
                  </a:lnTo>
                  <a:lnTo>
                    <a:pt x="108" y="140"/>
                  </a:lnTo>
                  <a:lnTo>
                    <a:pt x="108" y="172"/>
                  </a:lnTo>
                  <a:lnTo>
                    <a:pt x="0" y="172"/>
                  </a:lnTo>
                  <a:lnTo>
                    <a:pt x="0" y="13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Freeform 85">
              <a:extLst>
                <a:ext uri="{FF2B5EF4-FFF2-40B4-BE49-F238E27FC236}">
                  <a16:creationId xmlns:a16="http://schemas.microsoft.com/office/drawing/2014/main" id="{E34BB157-67EA-5340-8FBA-591B90C7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688" y="2263775"/>
              <a:ext cx="46037" cy="63500"/>
            </a:xfrm>
            <a:custGeom>
              <a:avLst/>
              <a:gdLst>
                <a:gd name="T0" fmla="*/ 15 w 130"/>
                <a:gd name="T1" fmla="*/ 13 h 175"/>
                <a:gd name="T2" fmla="*/ 66 w 130"/>
                <a:gd name="T3" fmla="*/ 0 h 175"/>
                <a:gd name="T4" fmla="*/ 127 w 130"/>
                <a:gd name="T5" fmla="*/ 68 h 175"/>
                <a:gd name="T6" fmla="*/ 127 w 130"/>
                <a:gd name="T7" fmla="*/ 143 h 175"/>
                <a:gd name="T8" fmla="*/ 129 w 130"/>
                <a:gd name="T9" fmla="*/ 172 h 175"/>
                <a:gd name="T10" fmla="*/ 95 w 130"/>
                <a:gd name="T11" fmla="*/ 172 h 175"/>
                <a:gd name="T12" fmla="*/ 92 w 130"/>
                <a:gd name="T13" fmla="*/ 148 h 175"/>
                <a:gd name="T14" fmla="*/ 47 w 130"/>
                <a:gd name="T15" fmla="*/ 174 h 175"/>
                <a:gd name="T16" fmla="*/ 0 w 130"/>
                <a:gd name="T17" fmla="*/ 124 h 175"/>
                <a:gd name="T18" fmla="*/ 84 w 130"/>
                <a:gd name="T19" fmla="*/ 66 h 175"/>
                <a:gd name="T20" fmla="*/ 92 w 130"/>
                <a:gd name="T21" fmla="*/ 66 h 175"/>
                <a:gd name="T22" fmla="*/ 92 w 130"/>
                <a:gd name="T23" fmla="*/ 60 h 175"/>
                <a:gd name="T24" fmla="*/ 63 w 130"/>
                <a:gd name="T25" fmla="*/ 29 h 175"/>
                <a:gd name="T26" fmla="*/ 18 w 130"/>
                <a:gd name="T27" fmla="*/ 45 h 175"/>
                <a:gd name="T28" fmla="*/ 15 w 130"/>
                <a:gd name="T29" fmla="*/ 13 h 175"/>
                <a:gd name="T30" fmla="*/ 90 w 130"/>
                <a:gd name="T31" fmla="*/ 92 h 175"/>
                <a:gd name="T32" fmla="*/ 37 w 130"/>
                <a:gd name="T33" fmla="*/ 124 h 175"/>
                <a:gd name="T34" fmla="*/ 60 w 130"/>
                <a:gd name="T35" fmla="*/ 150 h 175"/>
                <a:gd name="T36" fmla="*/ 92 w 130"/>
                <a:gd name="T37" fmla="*/ 100 h 175"/>
                <a:gd name="T38" fmla="*/ 92 w 130"/>
                <a:gd name="T39" fmla="*/ 92 h 175"/>
                <a:gd name="T40" fmla="*/ 90 w 130"/>
                <a:gd name="T41" fmla="*/ 92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0" h="175">
                  <a:moveTo>
                    <a:pt x="15" y="13"/>
                  </a:moveTo>
                  <a:cubicBezTo>
                    <a:pt x="26" y="7"/>
                    <a:pt x="42" y="0"/>
                    <a:pt x="66" y="0"/>
                  </a:cubicBezTo>
                  <a:cubicBezTo>
                    <a:pt x="116" y="0"/>
                    <a:pt x="127" y="26"/>
                    <a:pt x="127" y="68"/>
                  </a:cubicBezTo>
                  <a:lnTo>
                    <a:pt x="127" y="143"/>
                  </a:lnTo>
                  <a:cubicBezTo>
                    <a:pt x="127" y="156"/>
                    <a:pt x="127" y="166"/>
                    <a:pt x="129" y="172"/>
                  </a:cubicBezTo>
                  <a:lnTo>
                    <a:pt x="95" y="172"/>
                  </a:lnTo>
                  <a:cubicBezTo>
                    <a:pt x="92" y="164"/>
                    <a:pt x="92" y="156"/>
                    <a:pt x="92" y="148"/>
                  </a:cubicBezTo>
                  <a:cubicBezTo>
                    <a:pt x="82" y="161"/>
                    <a:pt x="71" y="174"/>
                    <a:pt x="47" y="174"/>
                  </a:cubicBezTo>
                  <a:cubicBezTo>
                    <a:pt x="23" y="174"/>
                    <a:pt x="0" y="156"/>
                    <a:pt x="0" y="124"/>
                  </a:cubicBezTo>
                  <a:cubicBezTo>
                    <a:pt x="0" y="76"/>
                    <a:pt x="34" y="66"/>
                    <a:pt x="84" y="66"/>
                  </a:cubicBezTo>
                  <a:lnTo>
                    <a:pt x="92" y="66"/>
                  </a:lnTo>
                  <a:lnTo>
                    <a:pt x="92" y="60"/>
                  </a:lnTo>
                  <a:cubicBezTo>
                    <a:pt x="92" y="45"/>
                    <a:pt x="84" y="29"/>
                    <a:pt x="63" y="29"/>
                  </a:cubicBezTo>
                  <a:cubicBezTo>
                    <a:pt x="45" y="29"/>
                    <a:pt x="26" y="39"/>
                    <a:pt x="18" y="45"/>
                  </a:cubicBezTo>
                  <a:lnTo>
                    <a:pt x="15" y="13"/>
                  </a:lnTo>
                  <a:close/>
                  <a:moveTo>
                    <a:pt x="90" y="92"/>
                  </a:moveTo>
                  <a:cubicBezTo>
                    <a:pt x="58" y="92"/>
                    <a:pt x="37" y="100"/>
                    <a:pt x="37" y="124"/>
                  </a:cubicBezTo>
                  <a:cubicBezTo>
                    <a:pt x="37" y="140"/>
                    <a:pt x="47" y="150"/>
                    <a:pt x="60" y="150"/>
                  </a:cubicBezTo>
                  <a:cubicBezTo>
                    <a:pt x="84" y="150"/>
                    <a:pt x="92" y="132"/>
                    <a:pt x="92" y="100"/>
                  </a:cubicBezTo>
                  <a:lnTo>
                    <a:pt x="92" y="92"/>
                  </a:lnTo>
                  <a:lnTo>
                    <a:pt x="90" y="9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Freeform 86">
              <a:extLst>
                <a:ext uri="{FF2B5EF4-FFF2-40B4-BE49-F238E27FC236}">
                  <a16:creationId xmlns:a16="http://schemas.microsoft.com/office/drawing/2014/main" id="{4339D67E-0732-2348-809A-6254E7D13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4838" y="2247900"/>
              <a:ext cx="34925" cy="80963"/>
            </a:xfrm>
            <a:custGeom>
              <a:avLst/>
              <a:gdLst>
                <a:gd name="T0" fmla="*/ 24 w 99"/>
                <a:gd name="T1" fmla="*/ 13 h 223"/>
                <a:gd name="T2" fmla="*/ 64 w 99"/>
                <a:gd name="T3" fmla="*/ 0 h 223"/>
                <a:gd name="T4" fmla="*/ 64 w 99"/>
                <a:gd name="T5" fmla="*/ 47 h 223"/>
                <a:gd name="T6" fmla="*/ 96 w 99"/>
                <a:gd name="T7" fmla="*/ 47 h 223"/>
                <a:gd name="T8" fmla="*/ 96 w 99"/>
                <a:gd name="T9" fmla="*/ 76 h 223"/>
                <a:gd name="T10" fmla="*/ 64 w 99"/>
                <a:gd name="T11" fmla="*/ 76 h 223"/>
                <a:gd name="T12" fmla="*/ 64 w 99"/>
                <a:gd name="T13" fmla="*/ 166 h 223"/>
                <a:gd name="T14" fmla="*/ 83 w 99"/>
                <a:gd name="T15" fmla="*/ 190 h 223"/>
                <a:gd name="T16" fmla="*/ 98 w 99"/>
                <a:gd name="T17" fmla="*/ 188 h 223"/>
                <a:gd name="T18" fmla="*/ 98 w 99"/>
                <a:gd name="T19" fmla="*/ 217 h 223"/>
                <a:gd name="T20" fmla="*/ 72 w 99"/>
                <a:gd name="T21" fmla="*/ 222 h 223"/>
                <a:gd name="T22" fmla="*/ 27 w 99"/>
                <a:gd name="T23" fmla="*/ 172 h 223"/>
                <a:gd name="T24" fmla="*/ 27 w 99"/>
                <a:gd name="T25" fmla="*/ 76 h 223"/>
                <a:gd name="T26" fmla="*/ 0 w 99"/>
                <a:gd name="T27" fmla="*/ 76 h 223"/>
                <a:gd name="T28" fmla="*/ 0 w 99"/>
                <a:gd name="T29" fmla="*/ 47 h 223"/>
                <a:gd name="T30" fmla="*/ 27 w 99"/>
                <a:gd name="T31" fmla="*/ 47 h 223"/>
                <a:gd name="T32" fmla="*/ 24 w 99"/>
                <a:gd name="T33" fmla="*/ 1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223">
                  <a:moveTo>
                    <a:pt x="24" y="13"/>
                  </a:moveTo>
                  <a:lnTo>
                    <a:pt x="64" y="0"/>
                  </a:lnTo>
                  <a:lnTo>
                    <a:pt x="64" y="47"/>
                  </a:lnTo>
                  <a:lnTo>
                    <a:pt x="96" y="47"/>
                  </a:lnTo>
                  <a:lnTo>
                    <a:pt x="96" y="76"/>
                  </a:lnTo>
                  <a:lnTo>
                    <a:pt x="64" y="76"/>
                  </a:lnTo>
                  <a:lnTo>
                    <a:pt x="64" y="166"/>
                  </a:lnTo>
                  <a:cubicBezTo>
                    <a:pt x="64" y="185"/>
                    <a:pt x="69" y="190"/>
                    <a:pt x="83" y="190"/>
                  </a:cubicBezTo>
                  <a:cubicBezTo>
                    <a:pt x="90" y="190"/>
                    <a:pt x="93" y="188"/>
                    <a:pt x="98" y="188"/>
                  </a:cubicBezTo>
                  <a:lnTo>
                    <a:pt x="98" y="217"/>
                  </a:lnTo>
                  <a:cubicBezTo>
                    <a:pt x="93" y="219"/>
                    <a:pt x="85" y="222"/>
                    <a:pt x="72" y="222"/>
                  </a:cubicBezTo>
                  <a:cubicBezTo>
                    <a:pt x="43" y="222"/>
                    <a:pt x="27" y="209"/>
                    <a:pt x="27" y="172"/>
                  </a:cubicBezTo>
                  <a:lnTo>
                    <a:pt x="27" y="76"/>
                  </a:lnTo>
                  <a:lnTo>
                    <a:pt x="0" y="76"/>
                  </a:lnTo>
                  <a:lnTo>
                    <a:pt x="0" y="47"/>
                  </a:lnTo>
                  <a:lnTo>
                    <a:pt x="27" y="47"/>
                  </a:lnTo>
                  <a:lnTo>
                    <a:pt x="24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8" name="Freeform 87">
              <a:extLst>
                <a:ext uri="{FF2B5EF4-FFF2-40B4-BE49-F238E27FC236}">
                  <a16:creationId xmlns:a16="http://schemas.microsoft.com/office/drawing/2014/main" id="{8FDA6CDC-EB51-844C-A7BF-6030633CF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2238375"/>
              <a:ext cx="15875" cy="88900"/>
            </a:xfrm>
            <a:custGeom>
              <a:avLst/>
              <a:gdLst>
                <a:gd name="T0" fmla="*/ 0 w 43"/>
                <a:gd name="T1" fmla="*/ 0 h 247"/>
                <a:gd name="T2" fmla="*/ 40 w 43"/>
                <a:gd name="T3" fmla="*/ 0 h 247"/>
                <a:gd name="T4" fmla="*/ 40 w 43"/>
                <a:gd name="T5" fmla="*/ 39 h 247"/>
                <a:gd name="T6" fmla="*/ 0 w 43"/>
                <a:gd name="T7" fmla="*/ 39 h 247"/>
                <a:gd name="T8" fmla="*/ 0 w 43"/>
                <a:gd name="T9" fmla="*/ 0 h 247"/>
                <a:gd name="T10" fmla="*/ 3 w 43"/>
                <a:gd name="T11" fmla="*/ 74 h 247"/>
                <a:gd name="T12" fmla="*/ 42 w 43"/>
                <a:gd name="T13" fmla="*/ 74 h 247"/>
                <a:gd name="T14" fmla="*/ 42 w 43"/>
                <a:gd name="T15" fmla="*/ 246 h 247"/>
                <a:gd name="T16" fmla="*/ 3 w 43"/>
                <a:gd name="T17" fmla="*/ 246 h 247"/>
                <a:gd name="T18" fmla="*/ 3 w 43"/>
                <a:gd name="T19" fmla="*/ 7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247">
                  <a:moveTo>
                    <a:pt x="0" y="0"/>
                  </a:moveTo>
                  <a:lnTo>
                    <a:pt x="40" y="0"/>
                  </a:lnTo>
                  <a:lnTo>
                    <a:pt x="40" y="39"/>
                  </a:lnTo>
                  <a:lnTo>
                    <a:pt x="0" y="39"/>
                  </a:lnTo>
                  <a:lnTo>
                    <a:pt x="0" y="0"/>
                  </a:lnTo>
                  <a:close/>
                  <a:moveTo>
                    <a:pt x="3" y="74"/>
                  </a:moveTo>
                  <a:lnTo>
                    <a:pt x="42" y="74"/>
                  </a:lnTo>
                  <a:lnTo>
                    <a:pt x="42" y="246"/>
                  </a:lnTo>
                  <a:lnTo>
                    <a:pt x="3" y="246"/>
                  </a:lnTo>
                  <a:lnTo>
                    <a:pt x="3" y="7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Freeform 88">
              <a:extLst>
                <a:ext uri="{FF2B5EF4-FFF2-40B4-BE49-F238E27FC236}">
                  <a16:creationId xmlns:a16="http://schemas.microsoft.com/office/drawing/2014/main" id="{30A9B28F-2170-B141-9D66-845B276A3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7863" y="2263775"/>
              <a:ext cx="52387" cy="65088"/>
            </a:xfrm>
            <a:custGeom>
              <a:avLst/>
              <a:gdLst>
                <a:gd name="T0" fmla="*/ 143 w 144"/>
                <a:gd name="T1" fmla="*/ 88 h 179"/>
                <a:gd name="T2" fmla="*/ 71 w 144"/>
                <a:gd name="T3" fmla="*/ 178 h 179"/>
                <a:gd name="T4" fmla="*/ 0 w 144"/>
                <a:gd name="T5" fmla="*/ 88 h 179"/>
                <a:gd name="T6" fmla="*/ 71 w 144"/>
                <a:gd name="T7" fmla="*/ 0 h 179"/>
                <a:gd name="T8" fmla="*/ 143 w 144"/>
                <a:gd name="T9" fmla="*/ 88 h 179"/>
                <a:gd name="T10" fmla="*/ 103 w 144"/>
                <a:gd name="T11" fmla="*/ 88 h 179"/>
                <a:gd name="T12" fmla="*/ 71 w 144"/>
                <a:gd name="T13" fmla="*/ 29 h 179"/>
                <a:gd name="T14" fmla="*/ 39 w 144"/>
                <a:gd name="T15" fmla="*/ 88 h 179"/>
                <a:gd name="T16" fmla="*/ 71 w 144"/>
                <a:gd name="T17" fmla="*/ 146 h 179"/>
                <a:gd name="T18" fmla="*/ 103 w 144"/>
                <a:gd name="T19" fmla="*/ 88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4" h="179">
                  <a:moveTo>
                    <a:pt x="143" y="88"/>
                  </a:moveTo>
                  <a:cubicBezTo>
                    <a:pt x="143" y="159"/>
                    <a:pt x="106" y="178"/>
                    <a:pt x="71" y="178"/>
                  </a:cubicBezTo>
                  <a:cubicBezTo>
                    <a:pt x="39" y="178"/>
                    <a:pt x="0" y="162"/>
                    <a:pt x="0" y="88"/>
                  </a:cubicBezTo>
                  <a:cubicBezTo>
                    <a:pt x="0" y="19"/>
                    <a:pt x="39" y="0"/>
                    <a:pt x="71" y="0"/>
                  </a:cubicBezTo>
                  <a:cubicBezTo>
                    <a:pt x="103" y="0"/>
                    <a:pt x="143" y="19"/>
                    <a:pt x="143" y="88"/>
                  </a:cubicBezTo>
                  <a:close/>
                  <a:moveTo>
                    <a:pt x="103" y="88"/>
                  </a:moveTo>
                  <a:cubicBezTo>
                    <a:pt x="103" y="58"/>
                    <a:pt x="98" y="29"/>
                    <a:pt x="71" y="29"/>
                  </a:cubicBezTo>
                  <a:cubicBezTo>
                    <a:pt x="47" y="29"/>
                    <a:pt x="39" y="58"/>
                    <a:pt x="39" y="88"/>
                  </a:cubicBezTo>
                  <a:cubicBezTo>
                    <a:pt x="39" y="117"/>
                    <a:pt x="47" y="146"/>
                    <a:pt x="71" y="146"/>
                  </a:cubicBezTo>
                  <a:cubicBezTo>
                    <a:pt x="95" y="146"/>
                    <a:pt x="103" y="114"/>
                    <a:pt x="103" y="8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0" name="Freeform 89">
              <a:extLst>
                <a:ext uri="{FF2B5EF4-FFF2-40B4-BE49-F238E27FC236}">
                  <a16:creationId xmlns:a16="http://schemas.microsoft.com/office/drawing/2014/main" id="{D176AAC5-4F73-0F44-AA3D-69DD78DF7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9775" y="2263775"/>
              <a:ext cx="46038" cy="63500"/>
            </a:xfrm>
            <a:custGeom>
              <a:avLst/>
              <a:gdLst>
                <a:gd name="T0" fmla="*/ 0 w 129"/>
                <a:gd name="T1" fmla="*/ 31 h 178"/>
                <a:gd name="T2" fmla="*/ 0 w 129"/>
                <a:gd name="T3" fmla="*/ 2 h 178"/>
                <a:gd name="T4" fmla="*/ 38 w 129"/>
                <a:gd name="T5" fmla="*/ 2 h 178"/>
                <a:gd name="T6" fmla="*/ 38 w 129"/>
                <a:gd name="T7" fmla="*/ 29 h 178"/>
                <a:gd name="T8" fmla="*/ 38 w 129"/>
                <a:gd name="T9" fmla="*/ 29 h 178"/>
                <a:gd name="T10" fmla="*/ 38 w 129"/>
                <a:gd name="T11" fmla="*/ 29 h 178"/>
                <a:gd name="T12" fmla="*/ 80 w 129"/>
                <a:gd name="T13" fmla="*/ 0 h 178"/>
                <a:gd name="T14" fmla="*/ 128 w 129"/>
                <a:gd name="T15" fmla="*/ 63 h 178"/>
                <a:gd name="T16" fmla="*/ 128 w 129"/>
                <a:gd name="T17" fmla="*/ 174 h 178"/>
                <a:gd name="T18" fmla="*/ 88 w 129"/>
                <a:gd name="T19" fmla="*/ 174 h 178"/>
                <a:gd name="T20" fmla="*/ 88 w 129"/>
                <a:gd name="T21" fmla="*/ 74 h 178"/>
                <a:gd name="T22" fmla="*/ 67 w 129"/>
                <a:gd name="T23" fmla="*/ 37 h 178"/>
                <a:gd name="T24" fmla="*/ 40 w 129"/>
                <a:gd name="T25" fmla="*/ 76 h 178"/>
                <a:gd name="T26" fmla="*/ 40 w 129"/>
                <a:gd name="T27" fmla="*/ 177 h 178"/>
                <a:gd name="T28" fmla="*/ 0 w 129"/>
                <a:gd name="T29" fmla="*/ 177 h 178"/>
                <a:gd name="T30" fmla="*/ 0 w 129"/>
                <a:gd name="T31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78">
                  <a:moveTo>
                    <a:pt x="0" y="31"/>
                  </a:moveTo>
                  <a:cubicBezTo>
                    <a:pt x="0" y="21"/>
                    <a:pt x="0" y="10"/>
                    <a:pt x="0" y="2"/>
                  </a:cubicBezTo>
                  <a:lnTo>
                    <a:pt x="38" y="2"/>
                  </a:lnTo>
                  <a:cubicBezTo>
                    <a:pt x="38" y="10"/>
                    <a:pt x="38" y="21"/>
                    <a:pt x="38" y="29"/>
                  </a:cubicBezTo>
                  <a:lnTo>
                    <a:pt x="38" y="29"/>
                  </a:lnTo>
                  <a:lnTo>
                    <a:pt x="38" y="29"/>
                  </a:lnTo>
                  <a:cubicBezTo>
                    <a:pt x="43" y="18"/>
                    <a:pt x="53" y="0"/>
                    <a:pt x="80" y="0"/>
                  </a:cubicBezTo>
                  <a:cubicBezTo>
                    <a:pt x="117" y="0"/>
                    <a:pt x="128" y="29"/>
                    <a:pt x="128" y="63"/>
                  </a:cubicBezTo>
                  <a:lnTo>
                    <a:pt x="128" y="174"/>
                  </a:lnTo>
                  <a:lnTo>
                    <a:pt x="88" y="174"/>
                  </a:lnTo>
                  <a:lnTo>
                    <a:pt x="88" y="74"/>
                  </a:lnTo>
                  <a:cubicBezTo>
                    <a:pt x="88" y="47"/>
                    <a:pt x="83" y="37"/>
                    <a:pt x="67" y="37"/>
                  </a:cubicBezTo>
                  <a:cubicBezTo>
                    <a:pt x="45" y="37"/>
                    <a:pt x="40" y="55"/>
                    <a:pt x="40" y="76"/>
                  </a:cubicBezTo>
                  <a:lnTo>
                    <a:pt x="40" y="177"/>
                  </a:lnTo>
                  <a:lnTo>
                    <a:pt x="0" y="177"/>
                  </a:lnTo>
                  <a:lnTo>
                    <a:pt x="0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1" name="Freeform 90">
              <a:extLst>
                <a:ext uri="{FF2B5EF4-FFF2-40B4-BE49-F238E27FC236}">
                  <a16:creationId xmlns:a16="http://schemas.microsoft.com/office/drawing/2014/main" id="{5D2BA9C4-B7FF-BC44-A71B-B2BF89162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5850" y="2014538"/>
              <a:ext cx="339725" cy="336550"/>
            </a:xfrm>
            <a:custGeom>
              <a:avLst/>
              <a:gdLst>
                <a:gd name="T0" fmla="*/ 0 w 943"/>
                <a:gd name="T1" fmla="*/ 466 h 933"/>
                <a:gd name="T2" fmla="*/ 471 w 943"/>
                <a:gd name="T3" fmla="*/ 0 h 933"/>
                <a:gd name="T4" fmla="*/ 942 w 943"/>
                <a:gd name="T5" fmla="*/ 466 h 933"/>
                <a:gd name="T6" fmla="*/ 471 w 943"/>
                <a:gd name="T7" fmla="*/ 932 h 933"/>
                <a:gd name="T8" fmla="*/ 0 w 943"/>
                <a:gd name="T9" fmla="*/ 466 h 933"/>
                <a:gd name="T10" fmla="*/ 21 w 943"/>
                <a:gd name="T11" fmla="*/ 466 h 933"/>
                <a:gd name="T12" fmla="*/ 471 w 943"/>
                <a:gd name="T13" fmla="*/ 911 h 933"/>
                <a:gd name="T14" fmla="*/ 920 w 943"/>
                <a:gd name="T15" fmla="*/ 466 h 933"/>
                <a:gd name="T16" fmla="*/ 471 w 943"/>
                <a:gd name="T17" fmla="*/ 22 h 933"/>
                <a:gd name="T18" fmla="*/ 21 w 943"/>
                <a:gd name="T19" fmla="*/ 466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3" h="933">
                  <a:moveTo>
                    <a:pt x="0" y="466"/>
                  </a:moveTo>
                  <a:cubicBezTo>
                    <a:pt x="0" y="209"/>
                    <a:pt x="211" y="0"/>
                    <a:pt x="471" y="0"/>
                  </a:cubicBezTo>
                  <a:cubicBezTo>
                    <a:pt x="730" y="0"/>
                    <a:pt x="942" y="209"/>
                    <a:pt x="942" y="466"/>
                  </a:cubicBezTo>
                  <a:cubicBezTo>
                    <a:pt x="942" y="722"/>
                    <a:pt x="730" y="932"/>
                    <a:pt x="471" y="932"/>
                  </a:cubicBezTo>
                  <a:cubicBezTo>
                    <a:pt x="211" y="932"/>
                    <a:pt x="0" y="722"/>
                    <a:pt x="0" y="466"/>
                  </a:cubicBezTo>
                  <a:close/>
                  <a:moveTo>
                    <a:pt x="21" y="466"/>
                  </a:moveTo>
                  <a:cubicBezTo>
                    <a:pt x="21" y="710"/>
                    <a:pt x="222" y="911"/>
                    <a:pt x="471" y="911"/>
                  </a:cubicBezTo>
                  <a:cubicBezTo>
                    <a:pt x="719" y="911"/>
                    <a:pt x="920" y="713"/>
                    <a:pt x="920" y="466"/>
                  </a:cubicBezTo>
                  <a:cubicBezTo>
                    <a:pt x="920" y="223"/>
                    <a:pt x="719" y="22"/>
                    <a:pt x="471" y="22"/>
                  </a:cubicBezTo>
                  <a:cubicBezTo>
                    <a:pt x="222" y="22"/>
                    <a:pt x="21" y="220"/>
                    <a:pt x="21" y="46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" name="Freeform 91">
              <a:extLst>
                <a:ext uri="{FF2B5EF4-FFF2-40B4-BE49-F238E27FC236}">
                  <a16:creationId xmlns:a16="http://schemas.microsoft.com/office/drawing/2014/main" id="{4624AC03-3BB5-694C-95F2-A2EFB98D4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0300" y="2060575"/>
              <a:ext cx="252413" cy="242888"/>
            </a:xfrm>
            <a:custGeom>
              <a:avLst/>
              <a:gdLst>
                <a:gd name="T0" fmla="*/ 0 w 701"/>
                <a:gd name="T1" fmla="*/ 336 h 674"/>
                <a:gd name="T2" fmla="*/ 349 w 701"/>
                <a:gd name="T3" fmla="*/ 0 h 674"/>
                <a:gd name="T4" fmla="*/ 698 w 701"/>
                <a:gd name="T5" fmla="*/ 336 h 674"/>
                <a:gd name="T6" fmla="*/ 349 w 701"/>
                <a:gd name="T7" fmla="*/ 673 h 674"/>
                <a:gd name="T8" fmla="*/ 0 w 701"/>
                <a:gd name="T9" fmla="*/ 336 h 674"/>
                <a:gd name="T10" fmla="*/ 24 w 701"/>
                <a:gd name="T11" fmla="*/ 336 h 674"/>
                <a:gd name="T12" fmla="*/ 349 w 701"/>
                <a:gd name="T13" fmla="*/ 649 h 674"/>
                <a:gd name="T14" fmla="*/ 674 w 701"/>
                <a:gd name="T15" fmla="*/ 336 h 674"/>
                <a:gd name="T16" fmla="*/ 349 w 701"/>
                <a:gd name="T17" fmla="*/ 24 h 674"/>
                <a:gd name="T18" fmla="*/ 24 w 701"/>
                <a:gd name="T19" fmla="*/ 33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1" h="674">
                  <a:moveTo>
                    <a:pt x="0" y="336"/>
                  </a:moveTo>
                  <a:cubicBezTo>
                    <a:pt x="0" y="150"/>
                    <a:pt x="155" y="0"/>
                    <a:pt x="349" y="0"/>
                  </a:cubicBezTo>
                  <a:cubicBezTo>
                    <a:pt x="542" y="0"/>
                    <a:pt x="698" y="151"/>
                    <a:pt x="698" y="336"/>
                  </a:cubicBezTo>
                  <a:cubicBezTo>
                    <a:pt x="700" y="522"/>
                    <a:pt x="542" y="673"/>
                    <a:pt x="349" y="673"/>
                  </a:cubicBezTo>
                  <a:cubicBezTo>
                    <a:pt x="155" y="673"/>
                    <a:pt x="0" y="521"/>
                    <a:pt x="0" y="336"/>
                  </a:cubicBezTo>
                  <a:close/>
                  <a:moveTo>
                    <a:pt x="24" y="336"/>
                  </a:moveTo>
                  <a:cubicBezTo>
                    <a:pt x="24" y="508"/>
                    <a:pt x="169" y="649"/>
                    <a:pt x="349" y="649"/>
                  </a:cubicBezTo>
                  <a:cubicBezTo>
                    <a:pt x="528" y="649"/>
                    <a:pt x="674" y="509"/>
                    <a:pt x="674" y="336"/>
                  </a:cubicBezTo>
                  <a:cubicBezTo>
                    <a:pt x="674" y="164"/>
                    <a:pt x="528" y="24"/>
                    <a:pt x="349" y="24"/>
                  </a:cubicBezTo>
                  <a:cubicBezTo>
                    <a:pt x="169" y="24"/>
                    <a:pt x="24" y="163"/>
                    <a:pt x="24" y="336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3" name="Freeform 92">
              <a:extLst>
                <a:ext uri="{FF2B5EF4-FFF2-40B4-BE49-F238E27FC236}">
                  <a16:creationId xmlns:a16="http://schemas.microsoft.com/office/drawing/2014/main" id="{350AC552-1103-8945-9F41-C932DD20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124075"/>
              <a:ext cx="20638" cy="20638"/>
            </a:xfrm>
            <a:custGeom>
              <a:avLst/>
              <a:gdLst>
                <a:gd name="T0" fmla="*/ 32 w 59"/>
                <a:gd name="T1" fmla="*/ 0 h 57"/>
                <a:gd name="T2" fmla="*/ 37 w 59"/>
                <a:gd name="T3" fmla="*/ 24 h 57"/>
                <a:gd name="T4" fmla="*/ 58 w 59"/>
                <a:gd name="T5" fmla="*/ 24 h 57"/>
                <a:gd name="T6" fmla="*/ 42 w 59"/>
                <a:gd name="T7" fmla="*/ 34 h 57"/>
                <a:gd name="T8" fmla="*/ 50 w 59"/>
                <a:gd name="T9" fmla="*/ 56 h 57"/>
                <a:gd name="T10" fmla="*/ 29 w 59"/>
                <a:gd name="T11" fmla="*/ 40 h 57"/>
                <a:gd name="T12" fmla="*/ 10 w 59"/>
                <a:gd name="T13" fmla="*/ 56 h 57"/>
                <a:gd name="T14" fmla="*/ 18 w 59"/>
                <a:gd name="T15" fmla="*/ 34 h 57"/>
                <a:gd name="T16" fmla="*/ 0 w 59"/>
                <a:gd name="T17" fmla="*/ 24 h 57"/>
                <a:gd name="T18" fmla="*/ 21 w 59"/>
                <a:gd name="T19" fmla="*/ 24 h 57"/>
                <a:gd name="T20" fmla="*/ 32 w 59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7">
                  <a:moveTo>
                    <a:pt x="32" y="0"/>
                  </a:moveTo>
                  <a:lnTo>
                    <a:pt x="37" y="24"/>
                  </a:lnTo>
                  <a:lnTo>
                    <a:pt x="58" y="24"/>
                  </a:lnTo>
                  <a:lnTo>
                    <a:pt x="42" y="34"/>
                  </a:lnTo>
                  <a:lnTo>
                    <a:pt x="50" y="56"/>
                  </a:lnTo>
                  <a:lnTo>
                    <a:pt x="29" y="40"/>
                  </a:lnTo>
                  <a:lnTo>
                    <a:pt x="10" y="56"/>
                  </a:lnTo>
                  <a:lnTo>
                    <a:pt x="18" y="34"/>
                  </a:lnTo>
                  <a:lnTo>
                    <a:pt x="0" y="24"/>
                  </a:lnTo>
                  <a:lnTo>
                    <a:pt x="21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" name="Freeform 93">
              <a:extLst>
                <a:ext uri="{FF2B5EF4-FFF2-40B4-BE49-F238E27FC236}">
                  <a16:creationId xmlns:a16="http://schemas.microsoft.com/office/drawing/2014/main" id="{9BB0C554-8652-9D41-B212-2638A3F198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075" y="2122488"/>
              <a:ext cx="25400" cy="23812"/>
            </a:xfrm>
            <a:custGeom>
              <a:avLst/>
              <a:gdLst>
                <a:gd name="T0" fmla="*/ 56 w 70"/>
                <a:gd name="T1" fmla="*/ 63 h 64"/>
                <a:gd name="T2" fmla="*/ 35 w 70"/>
                <a:gd name="T3" fmla="*/ 45 h 64"/>
                <a:gd name="T4" fmla="*/ 16 w 70"/>
                <a:gd name="T5" fmla="*/ 61 h 64"/>
                <a:gd name="T6" fmla="*/ 14 w 70"/>
                <a:gd name="T7" fmla="*/ 61 h 64"/>
                <a:gd name="T8" fmla="*/ 22 w 70"/>
                <a:gd name="T9" fmla="*/ 39 h 64"/>
                <a:gd name="T10" fmla="*/ 0 w 70"/>
                <a:gd name="T11" fmla="*/ 26 h 64"/>
                <a:gd name="T12" fmla="*/ 25 w 70"/>
                <a:gd name="T13" fmla="*/ 26 h 64"/>
                <a:gd name="T14" fmla="*/ 24 w 70"/>
                <a:gd name="T15" fmla="*/ 29 h 64"/>
                <a:gd name="T16" fmla="*/ 8 w 70"/>
                <a:gd name="T17" fmla="*/ 29 h 64"/>
                <a:gd name="T18" fmla="*/ 24 w 70"/>
                <a:gd name="T19" fmla="*/ 39 h 64"/>
                <a:gd name="T20" fmla="*/ 19 w 70"/>
                <a:gd name="T21" fmla="*/ 58 h 64"/>
                <a:gd name="T22" fmla="*/ 35 w 70"/>
                <a:gd name="T23" fmla="*/ 42 h 64"/>
                <a:gd name="T24" fmla="*/ 51 w 70"/>
                <a:gd name="T25" fmla="*/ 55 h 64"/>
                <a:gd name="T26" fmla="*/ 46 w 70"/>
                <a:gd name="T27" fmla="*/ 39 h 64"/>
                <a:gd name="T28" fmla="*/ 59 w 70"/>
                <a:gd name="T29" fmla="*/ 29 h 64"/>
                <a:gd name="T30" fmla="*/ 38 w 70"/>
                <a:gd name="T31" fmla="*/ 29 h 64"/>
                <a:gd name="T32" fmla="*/ 33 w 70"/>
                <a:gd name="T33" fmla="*/ 11 h 64"/>
                <a:gd name="T34" fmla="*/ 38 w 70"/>
                <a:gd name="T35" fmla="*/ 0 h 64"/>
                <a:gd name="T36" fmla="*/ 46 w 70"/>
                <a:gd name="T37" fmla="*/ 26 h 64"/>
                <a:gd name="T38" fmla="*/ 69 w 70"/>
                <a:gd name="T39" fmla="*/ 26 h 64"/>
                <a:gd name="T40" fmla="*/ 51 w 70"/>
                <a:gd name="T41" fmla="*/ 42 h 64"/>
                <a:gd name="T42" fmla="*/ 56 w 70"/>
                <a:gd name="T43" fmla="*/ 63 h 64"/>
                <a:gd name="T44" fmla="*/ 27 w 70"/>
                <a:gd name="T45" fmla="*/ 26 h 64"/>
                <a:gd name="T46" fmla="*/ 33 w 70"/>
                <a:gd name="T47" fmla="*/ 11 h 64"/>
                <a:gd name="T48" fmla="*/ 32 w 70"/>
                <a:gd name="T49" fmla="*/ 8 h 64"/>
                <a:gd name="T50" fmla="*/ 25 w 70"/>
                <a:gd name="T51" fmla="*/ 26 h 64"/>
                <a:gd name="T52" fmla="*/ 27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6" y="63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39"/>
                  </a:lnTo>
                  <a:lnTo>
                    <a:pt x="0" y="26"/>
                  </a:lnTo>
                  <a:lnTo>
                    <a:pt x="25" y="26"/>
                  </a:lnTo>
                  <a:lnTo>
                    <a:pt x="24" y="29"/>
                  </a:lnTo>
                  <a:lnTo>
                    <a:pt x="8" y="29"/>
                  </a:lnTo>
                  <a:lnTo>
                    <a:pt x="24" y="39"/>
                  </a:lnTo>
                  <a:lnTo>
                    <a:pt x="19" y="58"/>
                  </a:lnTo>
                  <a:lnTo>
                    <a:pt x="35" y="42"/>
                  </a:lnTo>
                  <a:lnTo>
                    <a:pt x="51" y="55"/>
                  </a:lnTo>
                  <a:lnTo>
                    <a:pt x="46" y="39"/>
                  </a:lnTo>
                  <a:lnTo>
                    <a:pt x="59" y="29"/>
                  </a:lnTo>
                  <a:lnTo>
                    <a:pt x="38" y="29"/>
                  </a:lnTo>
                  <a:lnTo>
                    <a:pt x="33" y="11"/>
                  </a:lnTo>
                  <a:lnTo>
                    <a:pt x="38" y="0"/>
                  </a:lnTo>
                  <a:lnTo>
                    <a:pt x="46" y="26"/>
                  </a:lnTo>
                  <a:lnTo>
                    <a:pt x="69" y="26"/>
                  </a:lnTo>
                  <a:lnTo>
                    <a:pt x="51" y="42"/>
                  </a:lnTo>
                  <a:lnTo>
                    <a:pt x="56" y="63"/>
                  </a:lnTo>
                  <a:close/>
                  <a:moveTo>
                    <a:pt x="27" y="26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6"/>
                  </a:lnTo>
                  <a:lnTo>
                    <a:pt x="27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Freeform 94">
              <a:extLst>
                <a:ext uri="{FF2B5EF4-FFF2-40B4-BE49-F238E27FC236}">
                  <a16:creationId xmlns:a16="http://schemas.microsoft.com/office/drawing/2014/main" id="{F5C86F2C-D839-AE4E-A3E6-039CABFD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9963"/>
              <a:ext cx="22225" cy="20637"/>
            </a:xfrm>
            <a:custGeom>
              <a:avLst/>
              <a:gdLst>
                <a:gd name="T0" fmla="*/ 32 w 62"/>
                <a:gd name="T1" fmla="*/ 0 h 57"/>
                <a:gd name="T2" fmla="*/ 37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1 w 62"/>
                <a:gd name="T9" fmla="*/ 56 h 57"/>
                <a:gd name="T10" fmla="*/ 32 w 62"/>
                <a:gd name="T11" fmla="*/ 40 h 57"/>
                <a:gd name="T12" fmla="*/ 11 w 62"/>
                <a:gd name="T13" fmla="*/ 56 h 57"/>
                <a:gd name="T14" fmla="*/ 19 w 62"/>
                <a:gd name="T15" fmla="*/ 34 h 57"/>
                <a:gd name="T16" fmla="*/ 0 w 62"/>
                <a:gd name="T17" fmla="*/ 21 h 57"/>
                <a:gd name="T18" fmla="*/ 22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37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1" y="56"/>
                  </a:lnTo>
                  <a:lnTo>
                    <a:pt x="32" y="40"/>
                  </a:lnTo>
                  <a:lnTo>
                    <a:pt x="11" y="56"/>
                  </a:lnTo>
                  <a:lnTo>
                    <a:pt x="19" y="34"/>
                  </a:lnTo>
                  <a:lnTo>
                    <a:pt x="0" y="21"/>
                  </a:lnTo>
                  <a:lnTo>
                    <a:pt x="22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Freeform 95">
              <a:extLst>
                <a:ext uri="{FF2B5EF4-FFF2-40B4-BE49-F238E27FC236}">
                  <a16:creationId xmlns:a16="http://schemas.microsoft.com/office/drawing/2014/main" id="{010893E3-8E0B-BC4A-AF67-E05CE50FB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8425" y="2238375"/>
              <a:ext cx="25400" cy="23813"/>
            </a:xfrm>
            <a:custGeom>
              <a:avLst/>
              <a:gdLst>
                <a:gd name="T0" fmla="*/ 55 w 70"/>
                <a:gd name="T1" fmla="*/ 63 h 64"/>
                <a:gd name="T2" fmla="*/ 34 w 70"/>
                <a:gd name="T3" fmla="*/ 45 h 64"/>
                <a:gd name="T4" fmla="*/ 16 w 70"/>
                <a:gd name="T5" fmla="*/ 61 h 64"/>
                <a:gd name="T6" fmla="*/ 13 w 70"/>
                <a:gd name="T7" fmla="*/ 61 h 64"/>
                <a:gd name="T8" fmla="*/ 21 w 70"/>
                <a:gd name="T9" fmla="*/ 39 h 64"/>
                <a:gd name="T10" fmla="*/ 0 w 70"/>
                <a:gd name="T11" fmla="*/ 26 h 64"/>
                <a:gd name="T12" fmla="*/ 22 w 70"/>
                <a:gd name="T13" fmla="*/ 26 h 64"/>
                <a:gd name="T14" fmla="*/ 21 w 70"/>
                <a:gd name="T15" fmla="*/ 29 h 64"/>
                <a:gd name="T16" fmla="*/ 5 w 70"/>
                <a:gd name="T17" fmla="*/ 29 h 64"/>
                <a:gd name="T18" fmla="*/ 21 w 70"/>
                <a:gd name="T19" fmla="*/ 39 h 64"/>
                <a:gd name="T20" fmla="*/ 16 w 70"/>
                <a:gd name="T21" fmla="*/ 58 h 64"/>
                <a:gd name="T22" fmla="*/ 32 w 70"/>
                <a:gd name="T23" fmla="*/ 42 h 64"/>
                <a:gd name="T24" fmla="*/ 47 w 70"/>
                <a:gd name="T25" fmla="*/ 55 h 64"/>
                <a:gd name="T26" fmla="*/ 42 w 70"/>
                <a:gd name="T27" fmla="*/ 39 h 64"/>
                <a:gd name="T28" fmla="*/ 55 w 70"/>
                <a:gd name="T29" fmla="*/ 29 h 64"/>
                <a:gd name="T30" fmla="*/ 34 w 70"/>
                <a:gd name="T31" fmla="*/ 29 h 64"/>
                <a:gd name="T32" fmla="*/ 31 w 70"/>
                <a:gd name="T33" fmla="*/ 15 h 64"/>
                <a:gd name="T34" fmla="*/ 37 w 70"/>
                <a:gd name="T35" fmla="*/ 0 h 64"/>
                <a:gd name="T36" fmla="*/ 45 w 70"/>
                <a:gd name="T37" fmla="*/ 26 h 64"/>
                <a:gd name="T38" fmla="*/ 69 w 70"/>
                <a:gd name="T39" fmla="*/ 26 h 64"/>
                <a:gd name="T40" fmla="*/ 50 w 70"/>
                <a:gd name="T41" fmla="*/ 39 h 64"/>
                <a:gd name="T42" fmla="*/ 55 w 70"/>
                <a:gd name="T43" fmla="*/ 63 h 64"/>
                <a:gd name="T44" fmla="*/ 26 w 70"/>
                <a:gd name="T45" fmla="*/ 26 h 64"/>
                <a:gd name="T46" fmla="*/ 31 w 70"/>
                <a:gd name="T47" fmla="*/ 15 h 64"/>
                <a:gd name="T48" fmla="*/ 29 w 70"/>
                <a:gd name="T49" fmla="*/ 8 h 64"/>
                <a:gd name="T50" fmla="*/ 22 w 70"/>
                <a:gd name="T51" fmla="*/ 26 h 64"/>
                <a:gd name="T52" fmla="*/ 26 w 70"/>
                <a:gd name="T53" fmla="*/ 2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4">
                  <a:moveTo>
                    <a:pt x="55" y="63"/>
                  </a:moveTo>
                  <a:lnTo>
                    <a:pt x="34" y="45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39"/>
                  </a:lnTo>
                  <a:lnTo>
                    <a:pt x="0" y="26"/>
                  </a:lnTo>
                  <a:lnTo>
                    <a:pt x="22" y="26"/>
                  </a:lnTo>
                  <a:lnTo>
                    <a:pt x="21" y="29"/>
                  </a:lnTo>
                  <a:lnTo>
                    <a:pt x="5" y="29"/>
                  </a:lnTo>
                  <a:lnTo>
                    <a:pt x="21" y="39"/>
                  </a:lnTo>
                  <a:lnTo>
                    <a:pt x="16" y="58"/>
                  </a:lnTo>
                  <a:lnTo>
                    <a:pt x="32" y="42"/>
                  </a:lnTo>
                  <a:lnTo>
                    <a:pt x="47" y="55"/>
                  </a:lnTo>
                  <a:lnTo>
                    <a:pt x="42" y="39"/>
                  </a:lnTo>
                  <a:lnTo>
                    <a:pt x="55" y="29"/>
                  </a:lnTo>
                  <a:lnTo>
                    <a:pt x="34" y="29"/>
                  </a:lnTo>
                  <a:lnTo>
                    <a:pt x="31" y="15"/>
                  </a:lnTo>
                  <a:lnTo>
                    <a:pt x="37" y="0"/>
                  </a:lnTo>
                  <a:lnTo>
                    <a:pt x="45" y="26"/>
                  </a:lnTo>
                  <a:lnTo>
                    <a:pt x="69" y="26"/>
                  </a:lnTo>
                  <a:lnTo>
                    <a:pt x="50" y="39"/>
                  </a:lnTo>
                  <a:lnTo>
                    <a:pt x="55" y="63"/>
                  </a:lnTo>
                  <a:close/>
                  <a:moveTo>
                    <a:pt x="26" y="26"/>
                  </a:moveTo>
                  <a:lnTo>
                    <a:pt x="31" y="15"/>
                  </a:lnTo>
                  <a:lnTo>
                    <a:pt x="29" y="8"/>
                  </a:lnTo>
                  <a:lnTo>
                    <a:pt x="22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" name="Freeform 96">
              <a:extLst>
                <a:ext uri="{FF2B5EF4-FFF2-40B4-BE49-F238E27FC236}">
                  <a16:creationId xmlns:a16="http://schemas.microsoft.com/office/drawing/2014/main" id="{4B3525D7-C446-9D42-81A8-580F0C5A4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9188" y="2238375"/>
              <a:ext cx="20637" cy="20638"/>
            </a:xfrm>
            <a:custGeom>
              <a:avLst/>
              <a:gdLst>
                <a:gd name="T0" fmla="*/ 31 w 59"/>
                <a:gd name="T1" fmla="*/ 0 h 56"/>
                <a:gd name="T2" fmla="*/ 37 w 59"/>
                <a:gd name="T3" fmla="*/ 21 h 56"/>
                <a:gd name="T4" fmla="*/ 58 w 59"/>
                <a:gd name="T5" fmla="*/ 21 h 56"/>
                <a:gd name="T6" fmla="*/ 42 w 59"/>
                <a:gd name="T7" fmla="*/ 34 h 56"/>
                <a:gd name="T8" fmla="*/ 50 w 59"/>
                <a:gd name="T9" fmla="*/ 55 h 56"/>
                <a:gd name="T10" fmla="*/ 29 w 59"/>
                <a:gd name="T11" fmla="*/ 39 h 56"/>
                <a:gd name="T12" fmla="*/ 10 w 59"/>
                <a:gd name="T13" fmla="*/ 55 h 56"/>
                <a:gd name="T14" fmla="*/ 18 w 59"/>
                <a:gd name="T15" fmla="*/ 34 h 56"/>
                <a:gd name="T16" fmla="*/ 0 w 59"/>
                <a:gd name="T17" fmla="*/ 21 h 56"/>
                <a:gd name="T18" fmla="*/ 21 w 59"/>
                <a:gd name="T19" fmla="*/ 24 h 56"/>
                <a:gd name="T20" fmla="*/ 31 w 59"/>
                <a:gd name="T2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56">
                  <a:moveTo>
                    <a:pt x="31" y="0"/>
                  </a:moveTo>
                  <a:lnTo>
                    <a:pt x="37" y="21"/>
                  </a:lnTo>
                  <a:lnTo>
                    <a:pt x="58" y="21"/>
                  </a:lnTo>
                  <a:lnTo>
                    <a:pt x="42" y="34"/>
                  </a:lnTo>
                  <a:lnTo>
                    <a:pt x="50" y="55"/>
                  </a:lnTo>
                  <a:lnTo>
                    <a:pt x="29" y="39"/>
                  </a:lnTo>
                  <a:lnTo>
                    <a:pt x="10" y="55"/>
                  </a:lnTo>
                  <a:lnTo>
                    <a:pt x="18" y="34"/>
                  </a:lnTo>
                  <a:lnTo>
                    <a:pt x="0" y="21"/>
                  </a:lnTo>
                  <a:lnTo>
                    <a:pt x="21" y="24"/>
                  </a:lnTo>
                  <a:lnTo>
                    <a:pt x="3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Freeform 97">
              <a:extLst>
                <a:ext uri="{FF2B5EF4-FFF2-40B4-BE49-F238E27FC236}">
                  <a16:creationId xmlns:a16="http://schemas.microsoft.com/office/drawing/2014/main" id="{98BFFD4B-3BD9-A847-9189-417300EA8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236788"/>
              <a:ext cx="25400" cy="23812"/>
            </a:xfrm>
            <a:custGeom>
              <a:avLst/>
              <a:gdLst>
                <a:gd name="T0" fmla="*/ 56 w 70"/>
                <a:gd name="T1" fmla="*/ 64 h 65"/>
                <a:gd name="T2" fmla="*/ 35 w 70"/>
                <a:gd name="T3" fmla="*/ 45 h 65"/>
                <a:gd name="T4" fmla="*/ 16 w 70"/>
                <a:gd name="T5" fmla="*/ 61 h 65"/>
                <a:gd name="T6" fmla="*/ 14 w 70"/>
                <a:gd name="T7" fmla="*/ 61 h 65"/>
                <a:gd name="T8" fmla="*/ 22 w 70"/>
                <a:gd name="T9" fmla="*/ 40 h 65"/>
                <a:gd name="T10" fmla="*/ 0 w 70"/>
                <a:gd name="T11" fmla="*/ 27 h 65"/>
                <a:gd name="T12" fmla="*/ 25 w 70"/>
                <a:gd name="T13" fmla="*/ 27 h 65"/>
                <a:gd name="T14" fmla="*/ 24 w 70"/>
                <a:gd name="T15" fmla="*/ 30 h 65"/>
                <a:gd name="T16" fmla="*/ 8 w 70"/>
                <a:gd name="T17" fmla="*/ 30 h 65"/>
                <a:gd name="T18" fmla="*/ 24 w 70"/>
                <a:gd name="T19" fmla="*/ 40 h 65"/>
                <a:gd name="T20" fmla="*/ 19 w 70"/>
                <a:gd name="T21" fmla="*/ 59 h 65"/>
                <a:gd name="T22" fmla="*/ 35 w 70"/>
                <a:gd name="T23" fmla="*/ 43 h 65"/>
                <a:gd name="T24" fmla="*/ 51 w 70"/>
                <a:gd name="T25" fmla="*/ 56 h 65"/>
                <a:gd name="T26" fmla="*/ 45 w 70"/>
                <a:gd name="T27" fmla="*/ 40 h 65"/>
                <a:gd name="T28" fmla="*/ 59 w 70"/>
                <a:gd name="T29" fmla="*/ 30 h 65"/>
                <a:gd name="T30" fmla="*/ 37 w 70"/>
                <a:gd name="T31" fmla="*/ 30 h 65"/>
                <a:gd name="T32" fmla="*/ 33 w 70"/>
                <a:gd name="T33" fmla="*/ 12 h 65"/>
                <a:gd name="T34" fmla="*/ 37 w 70"/>
                <a:gd name="T35" fmla="*/ 0 h 65"/>
                <a:gd name="T36" fmla="*/ 45 w 70"/>
                <a:gd name="T37" fmla="*/ 27 h 65"/>
                <a:gd name="T38" fmla="*/ 69 w 70"/>
                <a:gd name="T39" fmla="*/ 27 h 65"/>
                <a:gd name="T40" fmla="*/ 51 w 70"/>
                <a:gd name="T41" fmla="*/ 40 h 65"/>
                <a:gd name="T42" fmla="*/ 56 w 70"/>
                <a:gd name="T43" fmla="*/ 64 h 65"/>
                <a:gd name="T44" fmla="*/ 27 w 70"/>
                <a:gd name="T45" fmla="*/ 27 h 65"/>
                <a:gd name="T46" fmla="*/ 33 w 70"/>
                <a:gd name="T47" fmla="*/ 12 h 65"/>
                <a:gd name="T48" fmla="*/ 32 w 70"/>
                <a:gd name="T49" fmla="*/ 8 h 65"/>
                <a:gd name="T50" fmla="*/ 25 w 70"/>
                <a:gd name="T51" fmla="*/ 27 h 65"/>
                <a:gd name="T52" fmla="*/ 27 w 70"/>
                <a:gd name="T53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5">
                  <a:moveTo>
                    <a:pt x="56" y="64"/>
                  </a:moveTo>
                  <a:lnTo>
                    <a:pt x="35" y="45"/>
                  </a:lnTo>
                  <a:lnTo>
                    <a:pt x="16" y="61"/>
                  </a:lnTo>
                  <a:lnTo>
                    <a:pt x="14" y="61"/>
                  </a:lnTo>
                  <a:lnTo>
                    <a:pt x="22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30"/>
                  </a:lnTo>
                  <a:lnTo>
                    <a:pt x="8" y="30"/>
                  </a:lnTo>
                  <a:lnTo>
                    <a:pt x="24" y="40"/>
                  </a:lnTo>
                  <a:lnTo>
                    <a:pt x="19" y="59"/>
                  </a:lnTo>
                  <a:lnTo>
                    <a:pt x="35" y="43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9" y="30"/>
                  </a:lnTo>
                  <a:lnTo>
                    <a:pt x="37" y="30"/>
                  </a:lnTo>
                  <a:lnTo>
                    <a:pt x="33" y="12"/>
                  </a:lnTo>
                  <a:lnTo>
                    <a:pt x="37" y="0"/>
                  </a:lnTo>
                  <a:lnTo>
                    <a:pt x="45" y="27"/>
                  </a:lnTo>
                  <a:lnTo>
                    <a:pt x="69" y="27"/>
                  </a:lnTo>
                  <a:lnTo>
                    <a:pt x="51" y="40"/>
                  </a:lnTo>
                  <a:lnTo>
                    <a:pt x="56" y="64"/>
                  </a:lnTo>
                  <a:close/>
                  <a:moveTo>
                    <a:pt x="27" y="27"/>
                  </a:moveTo>
                  <a:lnTo>
                    <a:pt x="33" y="12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Freeform 98">
              <a:extLst>
                <a:ext uri="{FF2B5EF4-FFF2-40B4-BE49-F238E27FC236}">
                  <a16:creationId xmlns:a16="http://schemas.microsoft.com/office/drawing/2014/main" id="{D8EC33A8-E8ED-8146-8616-577783BFF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2225" cy="20638"/>
            </a:xfrm>
            <a:custGeom>
              <a:avLst/>
              <a:gdLst>
                <a:gd name="T0" fmla="*/ 32 w 62"/>
                <a:gd name="T1" fmla="*/ 0 h 57"/>
                <a:gd name="T2" fmla="*/ 42 w 62"/>
                <a:gd name="T3" fmla="*/ 21 h 57"/>
                <a:gd name="T4" fmla="*/ 61 w 62"/>
                <a:gd name="T5" fmla="*/ 21 h 57"/>
                <a:gd name="T6" fmla="*/ 45 w 62"/>
                <a:gd name="T7" fmla="*/ 34 h 57"/>
                <a:gd name="T8" fmla="*/ 50 w 62"/>
                <a:gd name="T9" fmla="*/ 56 h 57"/>
                <a:gd name="T10" fmla="*/ 32 w 62"/>
                <a:gd name="T11" fmla="*/ 37 h 57"/>
                <a:gd name="T12" fmla="*/ 13 w 62"/>
                <a:gd name="T13" fmla="*/ 56 h 57"/>
                <a:gd name="T14" fmla="*/ 21 w 62"/>
                <a:gd name="T15" fmla="*/ 34 h 57"/>
                <a:gd name="T16" fmla="*/ 0 w 62"/>
                <a:gd name="T17" fmla="*/ 21 h 57"/>
                <a:gd name="T18" fmla="*/ 24 w 62"/>
                <a:gd name="T19" fmla="*/ 24 h 57"/>
                <a:gd name="T20" fmla="*/ 32 w 62"/>
                <a:gd name="T2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" h="57">
                  <a:moveTo>
                    <a:pt x="32" y="0"/>
                  </a:moveTo>
                  <a:lnTo>
                    <a:pt x="42" y="21"/>
                  </a:lnTo>
                  <a:lnTo>
                    <a:pt x="61" y="21"/>
                  </a:lnTo>
                  <a:lnTo>
                    <a:pt x="45" y="34"/>
                  </a:lnTo>
                  <a:lnTo>
                    <a:pt x="50" y="56"/>
                  </a:lnTo>
                  <a:lnTo>
                    <a:pt x="32" y="37"/>
                  </a:lnTo>
                  <a:lnTo>
                    <a:pt x="13" y="56"/>
                  </a:lnTo>
                  <a:lnTo>
                    <a:pt x="21" y="34"/>
                  </a:lnTo>
                  <a:lnTo>
                    <a:pt x="0" y="21"/>
                  </a:lnTo>
                  <a:lnTo>
                    <a:pt x="24" y="24"/>
                  </a:lnTo>
                  <a:lnTo>
                    <a:pt x="32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Freeform 99">
              <a:extLst>
                <a:ext uri="{FF2B5EF4-FFF2-40B4-BE49-F238E27FC236}">
                  <a16:creationId xmlns:a16="http://schemas.microsoft.com/office/drawing/2014/main" id="{0AA623F8-AA98-0448-81C9-CF2EF3708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7950" y="2117725"/>
              <a:ext cx="25400" cy="22225"/>
            </a:xfrm>
            <a:custGeom>
              <a:avLst/>
              <a:gdLst>
                <a:gd name="T0" fmla="*/ 56 w 70"/>
                <a:gd name="T1" fmla="*/ 61 h 62"/>
                <a:gd name="T2" fmla="*/ 35 w 70"/>
                <a:gd name="T3" fmla="*/ 43 h 62"/>
                <a:gd name="T4" fmla="*/ 16 w 70"/>
                <a:gd name="T5" fmla="*/ 61 h 62"/>
                <a:gd name="T6" fmla="*/ 13 w 70"/>
                <a:gd name="T7" fmla="*/ 61 h 62"/>
                <a:gd name="T8" fmla="*/ 21 w 70"/>
                <a:gd name="T9" fmla="*/ 40 h 62"/>
                <a:gd name="T10" fmla="*/ 0 w 70"/>
                <a:gd name="T11" fmla="*/ 27 h 62"/>
                <a:gd name="T12" fmla="*/ 25 w 70"/>
                <a:gd name="T13" fmla="*/ 27 h 62"/>
                <a:gd name="T14" fmla="*/ 24 w 70"/>
                <a:gd name="T15" fmla="*/ 29 h 62"/>
                <a:gd name="T16" fmla="*/ 8 w 70"/>
                <a:gd name="T17" fmla="*/ 27 h 62"/>
                <a:gd name="T18" fmla="*/ 24 w 70"/>
                <a:gd name="T19" fmla="*/ 37 h 62"/>
                <a:gd name="T20" fmla="*/ 19 w 70"/>
                <a:gd name="T21" fmla="*/ 56 h 62"/>
                <a:gd name="T22" fmla="*/ 35 w 70"/>
                <a:gd name="T23" fmla="*/ 40 h 62"/>
                <a:gd name="T24" fmla="*/ 51 w 70"/>
                <a:gd name="T25" fmla="*/ 56 h 62"/>
                <a:gd name="T26" fmla="*/ 45 w 70"/>
                <a:gd name="T27" fmla="*/ 40 h 62"/>
                <a:gd name="T28" fmla="*/ 58 w 70"/>
                <a:gd name="T29" fmla="*/ 29 h 62"/>
                <a:gd name="T30" fmla="*/ 40 w 70"/>
                <a:gd name="T31" fmla="*/ 29 h 62"/>
                <a:gd name="T32" fmla="*/ 33 w 70"/>
                <a:gd name="T33" fmla="*/ 11 h 62"/>
                <a:gd name="T34" fmla="*/ 37 w 70"/>
                <a:gd name="T35" fmla="*/ 0 h 62"/>
                <a:gd name="T36" fmla="*/ 45 w 70"/>
                <a:gd name="T37" fmla="*/ 24 h 62"/>
                <a:gd name="T38" fmla="*/ 69 w 70"/>
                <a:gd name="T39" fmla="*/ 24 h 62"/>
                <a:gd name="T40" fmla="*/ 51 w 70"/>
                <a:gd name="T41" fmla="*/ 37 h 62"/>
                <a:gd name="T42" fmla="*/ 56 w 70"/>
                <a:gd name="T43" fmla="*/ 61 h 62"/>
                <a:gd name="T44" fmla="*/ 27 w 70"/>
                <a:gd name="T45" fmla="*/ 27 h 62"/>
                <a:gd name="T46" fmla="*/ 33 w 70"/>
                <a:gd name="T47" fmla="*/ 11 h 62"/>
                <a:gd name="T48" fmla="*/ 32 w 70"/>
                <a:gd name="T49" fmla="*/ 8 h 62"/>
                <a:gd name="T50" fmla="*/ 25 w 70"/>
                <a:gd name="T51" fmla="*/ 27 h 62"/>
                <a:gd name="T52" fmla="*/ 27 w 70"/>
                <a:gd name="T53" fmla="*/ 2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62">
                  <a:moveTo>
                    <a:pt x="56" y="61"/>
                  </a:moveTo>
                  <a:lnTo>
                    <a:pt x="35" y="43"/>
                  </a:lnTo>
                  <a:lnTo>
                    <a:pt x="16" y="61"/>
                  </a:lnTo>
                  <a:lnTo>
                    <a:pt x="13" y="61"/>
                  </a:lnTo>
                  <a:lnTo>
                    <a:pt x="21" y="40"/>
                  </a:lnTo>
                  <a:lnTo>
                    <a:pt x="0" y="27"/>
                  </a:lnTo>
                  <a:lnTo>
                    <a:pt x="25" y="27"/>
                  </a:lnTo>
                  <a:lnTo>
                    <a:pt x="24" y="29"/>
                  </a:lnTo>
                  <a:lnTo>
                    <a:pt x="8" y="27"/>
                  </a:lnTo>
                  <a:lnTo>
                    <a:pt x="24" y="37"/>
                  </a:lnTo>
                  <a:lnTo>
                    <a:pt x="19" y="56"/>
                  </a:lnTo>
                  <a:lnTo>
                    <a:pt x="35" y="40"/>
                  </a:lnTo>
                  <a:lnTo>
                    <a:pt x="51" y="56"/>
                  </a:lnTo>
                  <a:lnTo>
                    <a:pt x="45" y="40"/>
                  </a:lnTo>
                  <a:lnTo>
                    <a:pt x="58" y="29"/>
                  </a:lnTo>
                  <a:lnTo>
                    <a:pt x="40" y="29"/>
                  </a:lnTo>
                  <a:lnTo>
                    <a:pt x="33" y="11"/>
                  </a:lnTo>
                  <a:lnTo>
                    <a:pt x="37" y="0"/>
                  </a:lnTo>
                  <a:lnTo>
                    <a:pt x="45" y="24"/>
                  </a:lnTo>
                  <a:lnTo>
                    <a:pt x="69" y="24"/>
                  </a:lnTo>
                  <a:lnTo>
                    <a:pt x="51" y="37"/>
                  </a:lnTo>
                  <a:lnTo>
                    <a:pt x="56" y="61"/>
                  </a:lnTo>
                  <a:close/>
                  <a:moveTo>
                    <a:pt x="27" y="27"/>
                  </a:moveTo>
                  <a:lnTo>
                    <a:pt x="33" y="11"/>
                  </a:lnTo>
                  <a:lnTo>
                    <a:pt x="32" y="8"/>
                  </a:lnTo>
                  <a:lnTo>
                    <a:pt x="25" y="27"/>
                  </a:lnTo>
                  <a:lnTo>
                    <a:pt x="27" y="2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Freeform 100">
              <a:extLst>
                <a:ext uri="{FF2B5EF4-FFF2-40B4-BE49-F238E27FC236}">
                  <a16:creationId xmlns:a16="http://schemas.microsoft.com/office/drawing/2014/main" id="{8FC836C6-4105-AA47-801E-5B4AD4D17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266950"/>
              <a:ext cx="33337" cy="31750"/>
            </a:xfrm>
            <a:custGeom>
              <a:avLst/>
              <a:gdLst>
                <a:gd name="T0" fmla="*/ 79 w 91"/>
                <a:gd name="T1" fmla="*/ 29 h 88"/>
                <a:gd name="T2" fmla="*/ 90 w 91"/>
                <a:gd name="T3" fmla="*/ 37 h 88"/>
                <a:gd name="T4" fmla="*/ 42 w 91"/>
                <a:gd name="T5" fmla="*/ 87 h 88"/>
                <a:gd name="T6" fmla="*/ 31 w 91"/>
                <a:gd name="T7" fmla="*/ 77 h 88"/>
                <a:gd name="T8" fmla="*/ 45 w 91"/>
                <a:gd name="T9" fmla="*/ 24 h 88"/>
                <a:gd name="T10" fmla="*/ 45 w 91"/>
                <a:gd name="T11" fmla="*/ 24 h 88"/>
                <a:gd name="T12" fmla="*/ 10 w 91"/>
                <a:gd name="T13" fmla="*/ 58 h 88"/>
                <a:gd name="T14" fmla="*/ 0 w 91"/>
                <a:gd name="T15" fmla="*/ 50 h 88"/>
                <a:gd name="T16" fmla="*/ 47 w 91"/>
                <a:gd name="T17" fmla="*/ 0 h 88"/>
                <a:gd name="T18" fmla="*/ 58 w 91"/>
                <a:gd name="T19" fmla="*/ 11 h 88"/>
                <a:gd name="T20" fmla="*/ 47 w 91"/>
                <a:gd name="T21" fmla="*/ 64 h 88"/>
                <a:gd name="T22" fmla="*/ 47 w 91"/>
                <a:gd name="T23" fmla="*/ 64 h 88"/>
                <a:gd name="T24" fmla="*/ 79 w 91"/>
                <a:gd name="T25" fmla="*/ 2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88">
                  <a:moveTo>
                    <a:pt x="79" y="29"/>
                  </a:moveTo>
                  <a:lnTo>
                    <a:pt x="90" y="37"/>
                  </a:lnTo>
                  <a:lnTo>
                    <a:pt x="42" y="87"/>
                  </a:lnTo>
                  <a:lnTo>
                    <a:pt x="31" y="77"/>
                  </a:lnTo>
                  <a:lnTo>
                    <a:pt x="45" y="24"/>
                  </a:lnTo>
                  <a:lnTo>
                    <a:pt x="45" y="24"/>
                  </a:lnTo>
                  <a:lnTo>
                    <a:pt x="10" y="58"/>
                  </a:lnTo>
                  <a:lnTo>
                    <a:pt x="0" y="50"/>
                  </a:lnTo>
                  <a:lnTo>
                    <a:pt x="47" y="0"/>
                  </a:lnTo>
                  <a:lnTo>
                    <a:pt x="58" y="11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79" y="2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Freeform 101">
              <a:extLst>
                <a:ext uri="{FF2B5EF4-FFF2-40B4-BE49-F238E27FC236}">
                  <a16:creationId xmlns:a16="http://schemas.microsoft.com/office/drawing/2014/main" id="{E307CEBD-3319-1643-9894-DE1C92796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300" y="2030413"/>
              <a:ext cx="23813" cy="26987"/>
            </a:xfrm>
            <a:custGeom>
              <a:avLst/>
              <a:gdLst>
                <a:gd name="T0" fmla="*/ 16 w 66"/>
                <a:gd name="T1" fmla="*/ 67 h 73"/>
                <a:gd name="T2" fmla="*/ 0 w 66"/>
                <a:gd name="T3" fmla="*/ 64 h 73"/>
                <a:gd name="T4" fmla="*/ 32 w 66"/>
                <a:gd name="T5" fmla="*/ 0 h 73"/>
                <a:gd name="T6" fmla="*/ 47 w 66"/>
                <a:gd name="T7" fmla="*/ 3 h 73"/>
                <a:gd name="T8" fmla="*/ 65 w 66"/>
                <a:gd name="T9" fmla="*/ 72 h 73"/>
                <a:gd name="T10" fmla="*/ 49 w 66"/>
                <a:gd name="T11" fmla="*/ 69 h 73"/>
                <a:gd name="T12" fmla="*/ 47 w 66"/>
                <a:gd name="T13" fmla="*/ 56 h 73"/>
                <a:gd name="T14" fmla="*/ 21 w 66"/>
                <a:gd name="T15" fmla="*/ 53 h 73"/>
                <a:gd name="T16" fmla="*/ 16 w 66"/>
                <a:gd name="T17" fmla="*/ 67 h 73"/>
                <a:gd name="T18" fmla="*/ 26 w 66"/>
                <a:gd name="T19" fmla="*/ 40 h 73"/>
                <a:gd name="T20" fmla="*/ 44 w 66"/>
                <a:gd name="T21" fmla="*/ 43 h 73"/>
                <a:gd name="T22" fmla="*/ 39 w 66"/>
                <a:gd name="T23" fmla="*/ 16 h 73"/>
                <a:gd name="T24" fmla="*/ 39 w 66"/>
                <a:gd name="T25" fmla="*/ 16 h 73"/>
                <a:gd name="T26" fmla="*/ 26 w 66"/>
                <a:gd name="T27" fmla="*/ 4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3">
                  <a:moveTo>
                    <a:pt x="16" y="67"/>
                  </a:moveTo>
                  <a:lnTo>
                    <a:pt x="0" y="64"/>
                  </a:lnTo>
                  <a:lnTo>
                    <a:pt x="32" y="0"/>
                  </a:lnTo>
                  <a:lnTo>
                    <a:pt x="47" y="3"/>
                  </a:lnTo>
                  <a:lnTo>
                    <a:pt x="65" y="72"/>
                  </a:lnTo>
                  <a:lnTo>
                    <a:pt x="49" y="69"/>
                  </a:lnTo>
                  <a:lnTo>
                    <a:pt x="47" y="56"/>
                  </a:lnTo>
                  <a:lnTo>
                    <a:pt x="21" y="53"/>
                  </a:lnTo>
                  <a:lnTo>
                    <a:pt x="16" y="67"/>
                  </a:lnTo>
                  <a:close/>
                  <a:moveTo>
                    <a:pt x="26" y="40"/>
                  </a:moveTo>
                  <a:lnTo>
                    <a:pt x="44" y="43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26" y="4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3" name="Freeform 102">
              <a:extLst>
                <a:ext uri="{FF2B5EF4-FFF2-40B4-BE49-F238E27FC236}">
                  <a16:creationId xmlns:a16="http://schemas.microsoft.com/office/drawing/2014/main" id="{65BBD38A-FD22-164D-BFCB-9BBF5BF97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9050" y="2033588"/>
              <a:ext cx="19050" cy="28575"/>
            </a:xfrm>
            <a:custGeom>
              <a:avLst/>
              <a:gdLst>
                <a:gd name="T0" fmla="*/ 18 w 54"/>
                <a:gd name="T1" fmla="*/ 58 h 80"/>
                <a:gd name="T2" fmla="*/ 53 w 54"/>
                <a:gd name="T3" fmla="*/ 69 h 80"/>
                <a:gd name="T4" fmla="*/ 48 w 54"/>
                <a:gd name="T5" fmla="*/ 79 h 80"/>
                <a:gd name="T6" fmla="*/ 0 w 54"/>
                <a:gd name="T7" fmla="*/ 66 h 80"/>
                <a:gd name="T8" fmla="*/ 24 w 54"/>
                <a:gd name="T9" fmla="*/ 0 h 80"/>
                <a:gd name="T10" fmla="*/ 37 w 54"/>
                <a:gd name="T11" fmla="*/ 5 h 80"/>
                <a:gd name="T12" fmla="*/ 18 w 54"/>
                <a:gd name="T13" fmla="*/ 5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80">
                  <a:moveTo>
                    <a:pt x="18" y="58"/>
                  </a:moveTo>
                  <a:lnTo>
                    <a:pt x="53" y="69"/>
                  </a:lnTo>
                  <a:lnTo>
                    <a:pt x="48" y="79"/>
                  </a:lnTo>
                  <a:lnTo>
                    <a:pt x="0" y="66"/>
                  </a:lnTo>
                  <a:lnTo>
                    <a:pt x="24" y="0"/>
                  </a:lnTo>
                  <a:lnTo>
                    <a:pt x="37" y="5"/>
                  </a:lnTo>
                  <a:lnTo>
                    <a:pt x="18" y="5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4" name="Freeform 103">
              <a:extLst>
                <a:ext uri="{FF2B5EF4-FFF2-40B4-BE49-F238E27FC236}">
                  <a16:creationId xmlns:a16="http://schemas.microsoft.com/office/drawing/2014/main" id="{AD5CA7B8-4E28-3848-8148-3CE2663E4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6038" y="2046288"/>
              <a:ext cx="28575" cy="30162"/>
            </a:xfrm>
            <a:custGeom>
              <a:avLst/>
              <a:gdLst>
                <a:gd name="T0" fmla="*/ 50 w 81"/>
                <a:gd name="T1" fmla="*/ 66 h 83"/>
                <a:gd name="T2" fmla="*/ 13 w 81"/>
                <a:gd name="T3" fmla="*/ 71 h 83"/>
                <a:gd name="T4" fmla="*/ 0 w 81"/>
                <a:gd name="T5" fmla="*/ 53 h 83"/>
                <a:gd name="T6" fmla="*/ 5 w 81"/>
                <a:gd name="T7" fmla="*/ 37 h 83"/>
                <a:gd name="T8" fmla="*/ 32 w 81"/>
                <a:gd name="T9" fmla="*/ 0 h 83"/>
                <a:gd name="T10" fmla="*/ 45 w 81"/>
                <a:gd name="T11" fmla="*/ 8 h 83"/>
                <a:gd name="T12" fmla="*/ 21 w 81"/>
                <a:gd name="T13" fmla="*/ 45 h 83"/>
                <a:gd name="T14" fmla="*/ 24 w 81"/>
                <a:gd name="T15" fmla="*/ 63 h 83"/>
                <a:gd name="T16" fmla="*/ 42 w 81"/>
                <a:gd name="T17" fmla="*/ 61 h 83"/>
                <a:gd name="T18" fmla="*/ 66 w 81"/>
                <a:gd name="T19" fmla="*/ 24 h 83"/>
                <a:gd name="T20" fmla="*/ 80 w 81"/>
                <a:gd name="T21" fmla="*/ 32 h 83"/>
                <a:gd name="T22" fmla="*/ 50 w 81"/>
                <a:gd name="T23" fmla="*/ 66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83">
                  <a:moveTo>
                    <a:pt x="50" y="66"/>
                  </a:moveTo>
                  <a:cubicBezTo>
                    <a:pt x="40" y="82"/>
                    <a:pt x="27" y="82"/>
                    <a:pt x="13" y="71"/>
                  </a:cubicBezTo>
                  <a:cubicBezTo>
                    <a:pt x="8" y="69"/>
                    <a:pt x="0" y="61"/>
                    <a:pt x="0" y="53"/>
                  </a:cubicBezTo>
                  <a:cubicBezTo>
                    <a:pt x="0" y="47"/>
                    <a:pt x="0" y="42"/>
                    <a:pt x="5" y="37"/>
                  </a:cubicBezTo>
                  <a:lnTo>
                    <a:pt x="32" y="0"/>
                  </a:lnTo>
                  <a:lnTo>
                    <a:pt x="45" y="8"/>
                  </a:lnTo>
                  <a:lnTo>
                    <a:pt x="21" y="45"/>
                  </a:lnTo>
                  <a:cubicBezTo>
                    <a:pt x="16" y="53"/>
                    <a:pt x="19" y="58"/>
                    <a:pt x="24" y="63"/>
                  </a:cubicBezTo>
                  <a:cubicBezTo>
                    <a:pt x="32" y="69"/>
                    <a:pt x="37" y="66"/>
                    <a:pt x="42" y="61"/>
                  </a:cubicBezTo>
                  <a:lnTo>
                    <a:pt x="66" y="24"/>
                  </a:lnTo>
                  <a:lnTo>
                    <a:pt x="80" y="32"/>
                  </a:lnTo>
                  <a:lnTo>
                    <a:pt x="50" y="6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5" name="Freeform 104">
              <a:extLst>
                <a:ext uri="{FF2B5EF4-FFF2-40B4-BE49-F238E27FC236}">
                  <a16:creationId xmlns:a16="http://schemas.microsoft.com/office/drawing/2014/main" id="{B28231C6-A460-9148-8245-CCE2FA662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1438" y="2062163"/>
              <a:ext cx="25400" cy="26987"/>
            </a:xfrm>
            <a:custGeom>
              <a:avLst/>
              <a:gdLst>
                <a:gd name="T0" fmla="*/ 10 w 72"/>
                <a:gd name="T1" fmla="*/ 75 h 76"/>
                <a:gd name="T2" fmla="*/ 0 w 72"/>
                <a:gd name="T3" fmla="*/ 64 h 76"/>
                <a:gd name="T4" fmla="*/ 37 w 72"/>
                <a:gd name="T5" fmla="*/ 22 h 76"/>
                <a:gd name="T6" fmla="*/ 21 w 72"/>
                <a:gd name="T7" fmla="*/ 8 h 76"/>
                <a:gd name="T8" fmla="*/ 29 w 72"/>
                <a:gd name="T9" fmla="*/ 0 h 76"/>
                <a:gd name="T10" fmla="*/ 71 w 72"/>
                <a:gd name="T11" fmla="*/ 35 h 76"/>
                <a:gd name="T12" fmla="*/ 63 w 72"/>
                <a:gd name="T13" fmla="*/ 43 h 76"/>
                <a:gd name="T14" fmla="*/ 47 w 72"/>
                <a:gd name="T15" fmla="*/ 32 h 76"/>
                <a:gd name="T16" fmla="*/ 10 w 72"/>
                <a:gd name="T17" fmla="*/ 7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6">
                  <a:moveTo>
                    <a:pt x="10" y="75"/>
                  </a:moveTo>
                  <a:lnTo>
                    <a:pt x="0" y="64"/>
                  </a:lnTo>
                  <a:lnTo>
                    <a:pt x="37" y="22"/>
                  </a:lnTo>
                  <a:lnTo>
                    <a:pt x="21" y="8"/>
                  </a:lnTo>
                  <a:lnTo>
                    <a:pt x="29" y="0"/>
                  </a:lnTo>
                  <a:lnTo>
                    <a:pt x="71" y="35"/>
                  </a:lnTo>
                  <a:lnTo>
                    <a:pt x="63" y="43"/>
                  </a:lnTo>
                  <a:lnTo>
                    <a:pt x="47" y="32"/>
                  </a:lnTo>
                  <a:lnTo>
                    <a:pt x="10" y="7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" name="Freeform 105">
              <a:extLst>
                <a:ext uri="{FF2B5EF4-FFF2-40B4-BE49-F238E27FC236}">
                  <a16:creationId xmlns:a16="http://schemas.microsoft.com/office/drawing/2014/main" id="{BE4549BE-2D88-954C-B594-CEC79EDD4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725" y="2030413"/>
              <a:ext cx="23813" cy="28575"/>
            </a:xfrm>
            <a:custGeom>
              <a:avLst/>
              <a:gdLst>
                <a:gd name="T0" fmla="*/ 16 w 65"/>
                <a:gd name="T1" fmla="*/ 51 h 81"/>
                <a:gd name="T2" fmla="*/ 32 w 65"/>
                <a:gd name="T3" fmla="*/ 59 h 81"/>
                <a:gd name="T4" fmla="*/ 45 w 65"/>
                <a:gd name="T5" fmla="*/ 48 h 81"/>
                <a:gd name="T6" fmla="*/ 32 w 65"/>
                <a:gd name="T7" fmla="*/ 43 h 81"/>
                <a:gd name="T8" fmla="*/ 24 w 65"/>
                <a:gd name="T9" fmla="*/ 43 h 81"/>
                <a:gd name="T10" fmla="*/ 0 w 65"/>
                <a:gd name="T11" fmla="*/ 27 h 81"/>
                <a:gd name="T12" fmla="*/ 24 w 65"/>
                <a:gd name="T13" fmla="*/ 3 h 81"/>
                <a:gd name="T14" fmla="*/ 53 w 65"/>
                <a:gd name="T15" fmla="*/ 22 h 81"/>
                <a:gd name="T16" fmla="*/ 40 w 65"/>
                <a:gd name="T17" fmla="*/ 24 h 81"/>
                <a:gd name="T18" fmla="*/ 24 w 65"/>
                <a:gd name="T19" fmla="*/ 16 h 81"/>
                <a:gd name="T20" fmla="*/ 13 w 65"/>
                <a:gd name="T21" fmla="*/ 27 h 81"/>
                <a:gd name="T22" fmla="*/ 21 w 65"/>
                <a:gd name="T23" fmla="*/ 32 h 81"/>
                <a:gd name="T24" fmla="*/ 40 w 65"/>
                <a:gd name="T25" fmla="*/ 35 h 81"/>
                <a:gd name="T26" fmla="*/ 61 w 65"/>
                <a:gd name="T27" fmla="*/ 51 h 81"/>
                <a:gd name="T28" fmla="*/ 37 w 65"/>
                <a:gd name="T29" fmla="*/ 77 h 81"/>
                <a:gd name="T30" fmla="*/ 3 w 65"/>
                <a:gd name="T31" fmla="*/ 59 h 81"/>
                <a:gd name="T32" fmla="*/ 16 w 65"/>
                <a:gd name="T33" fmla="*/ 5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1">
                  <a:moveTo>
                    <a:pt x="16" y="51"/>
                  </a:moveTo>
                  <a:cubicBezTo>
                    <a:pt x="16" y="53"/>
                    <a:pt x="19" y="61"/>
                    <a:pt x="32" y="59"/>
                  </a:cubicBezTo>
                  <a:cubicBezTo>
                    <a:pt x="40" y="59"/>
                    <a:pt x="45" y="56"/>
                    <a:pt x="45" y="48"/>
                  </a:cubicBezTo>
                  <a:cubicBezTo>
                    <a:pt x="45" y="43"/>
                    <a:pt x="40" y="43"/>
                    <a:pt x="32" y="43"/>
                  </a:cubicBezTo>
                  <a:lnTo>
                    <a:pt x="24" y="43"/>
                  </a:lnTo>
                  <a:cubicBezTo>
                    <a:pt x="13" y="43"/>
                    <a:pt x="0" y="40"/>
                    <a:pt x="0" y="27"/>
                  </a:cubicBezTo>
                  <a:cubicBezTo>
                    <a:pt x="0" y="19"/>
                    <a:pt x="0" y="6"/>
                    <a:pt x="24" y="3"/>
                  </a:cubicBezTo>
                  <a:cubicBezTo>
                    <a:pt x="45" y="0"/>
                    <a:pt x="53" y="14"/>
                    <a:pt x="53" y="22"/>
                  </a:cubicBezTo>
                  <a:lnTo>
                    <a:pt x="40" y="24"/>
                  </a:lnTo>
                  <a:cubicBezTo>
                    <a:pt x="40" y="22"/>
                    <a:pt x="37" y="14"/>
                    <a:pt x="24" y="16"/>
                  </a:cubicBezTo>
                  <a:cubicBezTo>
                    <a:pt x="19" y="16"/>
                    <a:pt x="13" y="19"/>
                    <a:pt x="13" y="27"/>
                  </a:cubicBezTo>
                  <a:cubicBezTo>
                    <a:pt x="13" y="32"/>
                    <a:pt x="19" y="32"/>
                    <a:pt x="21" y="32"/>
                  </a:cubicBezTo>
                  <a:lnTo>
                    <a:pt x="40" y="35"/>
                  </a:lnTo>
                  <a:cubicBezTo>
                    <a:pt x="50" y="35"/>
                    <a:pt x="58" y="37"/>
                    <a:pt x="61" y="51"/>
                  </a:cubicBezTo>
                  <a:cubicBezTo>
                    <a:pt x="64" y="72"/>
                    <a:pt x="43" y="75"/>
                    <a:pt x="37" y="77"/>
                  </a:cubicBezTo>
                  <a:cubicBezTo>
                    <a:pt x="13" y="80"/>
                    <a:pt x="5" y="67"/>
                    <a:pt x="3" y="59"/>
                  </a:cubicBezTo>
                  <a:lnTo>
                    <a:pt x="16" y="5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7" name="Freeform 106">
              <a:extLst>
                <a:ext uri="{FF2B5EF4-FFF2-40B4-BE49-F238E27FC236}">
                  <a16:creationId xmlns:a16="http://schemas.microsoft.com/office/drawing/2014/main" id="{E7ACFF9A-E2AD-044B-A810-4230A7F38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2044700"/>
              <a:ext cx="33338" cy="31750"/>
            </a:xfrm>
            <a:custGeom>
              <a:avLst/>
              <a:gdLst>
                <a:gd name="T0" fmla="*/ 74 w 91"/>
                <a:gd name="T1" fmla="*/ 27 h 86"/>
                <a:gd name="T2" fmla="*/ 61 w 91"/>
                <a:gd name="T3" fmla="*/ 74 h 86"/>
                <a:gd name="T4" fmla="*/ 13 w 91"/>
                <a:gd name="T5" fmla="*/ 58 h 86"/>
                <a:gd name="T6" fmla="*/ 26 w 91"/>
                <a:gd name="T7" fmla="*/ 11 h 86"/>
                <a:gd name="T8" fmla="*/ 74 w 91"/>
                <a:gd name="T9" fmla="*/ 27 h 86"/>
                <a:gd name="T10" fmla="*/ 61 w 91"/>
                <a:gd name="T11" fmla="*/ 35 h 86"/>
                <a:gd name="T12" fmla="*/ 31 w 91"/>
                <a:gd name="T13" fmla="*/ 21 h 86"/>
                <a:gd name="T14" fmla="*/ 26 w 91"/>
                <a:gd name="T15" fmla="*/ 50 h 86"/>
                <a:gd name="T16" fmla="*/ 55 w 91"/>
                <a:gd name="T17" fmla="*/ 64 h 86"/>
                <a:gd name="T18" fmla="*/ 61 w 91"/>
                <a:gd name="T19" fmla="*/ 3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86">
                  <a:moveTo>
                    <a:pt x="74" y="27"/>
                  </a:moveTo>
                  <a:cubicBezTo>
                    <a:pt x="90" y="56"/>
                    <a:pt x="69" y="69"/>
                    <a:pt x="61" y="74"/>
                  </a:cubicBezTo>
                  <a:cubicBezTo>
                    <a:pt x="53" y="80"/>
                    <a:pt x="29" y="85"/>
                    <a:pt x="13" y="58"/>
                  </a:cubicBezTo>
                  <a:cubicBezTo>
                    <a:pt x="0" y="29"/>
                    <a:pt x="18" y="16"/>
                    <a:pt x="26" y="11"/>
                  </a:cubicBezTo>
                  <a:cubicBezTo>
                    <a:pt x="34" y="5"/>
                    <a:pt x="58" y="0"/>
                    <a:pt x="74" y="27"/>
                  </a:cubicBezTo>
                  <a:close/>
                  <a:moveTo>
                    <a:pt x="61" y="35"/>
                  </a:moveTo>
                  <a:cubicBezTo>
                    <a:pt x="53" y="19"/>
                    <a:pt x="39" y="18"/>
                    <a:pt x="31" y="21"/>
                  </a:cubicBezTo>
                  <a:cubicBezTo>
                    <a:pt x="23" y="23"/>
                    <a:pt x="18" y="35"/>
                    <a:pt x="26" y="50"/>
                  </a:cubicBezTo>
                  <a:cubicBezTo>
                    <a:pt x="34" y="69"/>
                    <a:pt x="47" y="69"/>
                    <a:pt x="55" y="64"/>
                  </a:cubicBezTo>
                  <a:cubicBezTo>
                    <a:pt x="63" y="61"/>
                    <a:pt x="69" y="50"/>
                    <a:pt x="61" y="3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8" name="Freeform 107">
              <a:extLst>
                <a:ext uri="{FF2B5EF4-FFF2-40B4-BE49-F238E27FC236}">
                  <a16:creationId xmlns:a16="http://schemas.microsoft.com/office/drawing/2014/main" id="{FD9A66F5-A46F-1947-A3C5-554F01AD7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1413" y="2065338"/>
              <a:ext cx="33337" cy="30162"/>
            </a:xfrm>
            <a:custGeom>
              <a:avLst/>
              <a:gdLst>
                <a:gd name="T0" fmla="*/ 0 w 91"/>
                <a:gd name="T1" fmla="*/ 37 h 85"/>
                <a:gd name="T2" fmla="*/ 23 w 91"/>
                <a:gd name="T3" fmla="*/ 13 h 85"/>
                <a:gd name="T4" fmla="*/ 52 w 91"/>
                <a:gd name="T5" fmla="*/ 10 h 85"/>
                <a:gd name="T6" fmla="*/ 58 w 91"/>
                <a:gd name="T7" fmla="*/ 29 h 85"/>
                <a:gd name="T8" fmla="*/ 76 w 91"/>
                <a:gd name="T9" fmla="*/ 34 h 85"/>
                <a:gd name="T10" fmla="*/ 90 w 91"/>
                <a:gd name="T11" fmla="*/ 42 h 85"/>
                <a:gd name="T12" fmla="*/ 90 w 91"/>
                <a:gd name="T13" fmla="*/ 42 h 85"/>
                <a:gd name="T14" fmla="*/ 79 w 91"/>
                <a:gd name="T15" fmla="*/ 53 h 85"/>
                <a:gd name="T16" fmla="*/ 68 w 91"/>
                <a:gd name="T17" fmla="*/ 45 h 85"/>
                <a:gd name="T18" fmla="*/ 52 w 91"/>
                <a:gd name="T19" fmla="*/ 45 h 85"/>
                <a:gd name="T20" fmla="*/ 42 w 91"/>
                <a:gd name="T21" fmla="*/ 55 h 85"/>
                <a:gd name="T22" fmla="*/ 60 w 91"/>
                <a:gd name="T23" fmla="*/ 74 h 85"/>
                <a:gd name="T24" fmla="*/ 50 w 91"/>
                <a:gd name="T25" fmla="*/ 84 h 85"/>
                <a:gd name="T26" fmla="*/ 0 w 91"/>
                <a:gd name="T27" fmla="*/ 37 h 85"/>
                <a:gd name="T28" fmla="*/ 42 w 91"/>
                <a:gd name="T29" fmla="*/ 34 h 85"/>
                <a:gd name="T30" fmla="*/ 42 w 91"/>
                <a:gd name="T31" fmla="*/ 21 h 85"/>
                <a:gd name="T32" fmla="*/ 29 w 91"/>
                <a:gd name="T33" fmla="*/ 21 h 85"/>
                <a:gd name="T34" fmla="*/ 15 w 91"/>
                <a:gd name="T35" fmla="*/ 34 h 85"/>
                <a:gd name="T36" fmla="*/ 29 w 91"/>
                <a:gd name="T37" fmla="*/ 47 h 85"/>
                <a:gd name="T38" fmla="*/ 42 w 91"/>
                <a:gd name="T39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" h="85">
                  <a:moveTo>
                    <a:pt x="0" y="37"/>
                  </a:moveTo>
                  <a:lnTo>
                    <a:pt x="23" y="13"/>
                  </a:lnTo>
                  <a:cubicBezTo>
                    <a:pt x="37" y="0"/>
                    <a:pt x="47" y="8"/>
                    <a:pt x="52" y="10"/>
                  </a:cubicBezTo>
                  <a:cubicBezTo>
                    <a:pt x="58" y="16"/>
                    <a:pt x="60" y="24"/>
                    <a:pt x="58" y="29"/>
                  </a:cubicBezTo>
                  <a:cubicBezTo>
                    <a:pt x="63" y="26"/>
                    <a:pt x="68" y="26"/>
                    <a:pt x="76" y="34"/>
                  </a:cubicBezTo>
                  <a:cubicBezTo>
                    <a:pt x="84" y="42"/>
                    <a:pt x="84" y="42"/>
                    <a:pt x="90" y="42"/>
                  </a:cubicBezTo>
                  <a:lnTo>
                    <a:pt x="90" y="42"/>
                  </a:lnTo>
                  <a:lnTo>
                    <a:pt x="79" y="53"/>
                  </a:lnTo>
                  <a:cubicBezTo>
                    <a:pt x="76" y="50"/>
                    <a:pt x="74" y="50"/>
                    <a:pt x="68" y="45"/>
                  </a:cubicBezTo>
                  <a:cubicBezTo>
                    <a:pt x="60" y="39"/>
                    <a:pt x="58" y="37"/>
                    <a:pt x="52" y="45"/>
                  </a:cubicBezTo>
                  <a:lnTo>
                    <a:pt x="42" y="55"/>
                  </a:lnTo>
                  <a:lnTo>
                    <a:pt x="60" y="74"/>
                  </a:lnTo>
                  <a:lnTo>
                    <a:pt x="50" y="84"/>
                  </a:lnTo>
                  <a:lnTo>
                    <a:pt x="0" y="37"/>
                  </a:lnTo>
                  <a:close/>
                  <a:moveTo>
                    <a:pt x="42" y="34"/>
                  </a:moveTo>
                  <a:cubicBezTo>
                    <a:pt x="47" y="29"/>
                    <a:pt x="47" y="24"/>
                    <a:pt x="42" y="21"/>
                  </a:cubicBezTo>
                  <a:cubicBezTo>
                    <a:pt x="39" y="18"/>
                    <a:pt x="34" y="16"/>
                    <a:pt x="29" y="21"/>
                  </a:cubicBezTo>
                  <a:lnTo>
                    <a:pt x="15" y="34"/>
                  </a:lnTo>
                  <a:lnTo>
                    <a:pt x="29" y="47"/>
                  </a:lnTo>
                  <a:lnTo>
                    <a:pt x="42" y="3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9" name="Freeform 108">
              <a:extLst>
                <a:ext uri="{FF2B5EF4-FFF2-40B4-BE49-F238E27FC236}">
                  <a16:creationId xmlns:a16="http://schemas.microsoft.com/office/drawing/2014/main" id="{6F697EC9-EF5E-4E4B-BE77-4AAF44C82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9688" y="2289175"/>
              <a:ext cx="31750" cy="31750"/>
            </a:xfrm>
            <a:custGeom>
              <a:avLst/>
              <a:gdLst>
                <a:gd name="T0" fmla="*/ 37 w 86"/>
                <a:gd name="T1" fmla="*/ 8 h 88"/>
                <a:gd name="T2" fmla="*/ 51 w 86"/>
                <a:gd name="T3" fmla="*/ 0 h 88"/>
                <a:gd name="T4" fmla="*/ 85 w 86"/>
                <a:gd name="T5" fmla="*/ 58 h 88"/>
                <a:gd name="T6" fmla="*/ 72 w 86"/>
                <a:gd name="T7" fmla="*/ 66 h 88"/>
                <a:gd name="T8" fmla="*/ 21 w 86"/>
                <a:gd name="T9" fmla="*/ 37 h 88"/>
                <a:gd name="T10" fmla="*/ 21 w 86"/>
                <a:gd name="T11" fmla="*/ 37 h 88"/>
                <a:gd name="T12" fmla="*/ 45 w 86"/>
                <a:gd name="T13" fmla="*/ 79 h 88"/>
                <a:gd name="T14" fmla="*/ 35 w 86"/>
                <a:gd name="T15" fmla="*/ 87 h 88"/>
                <a:gd name="T16" fmla="*/ 0 w 86"/>
                <a:gd name="T17" fmla="*/ 29 h 88"/>
                <a:gd name="T18" fmla="*/ 13 w 86"/>
                <a:gd name="T19" fmla="*/ 21 h 88"/>
                <a:gd name="T20" fmla="*/ 61 w 86"/>
                <a:gd name="T21" fmla="*/ 48 h 88"/>
                <a:gd name="T22" fmla="*/ 61 w 86"/>
                <a:gd name="T23" fmla="*/ 48 h 88"/>
                <a:gd name="T24" fmla="*/ 37 w 86"/>
                <a:gd name="T25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" h="88">
                  <a:moveTo>
                    <a:pt x="37" y="8"/>
                  </a:moveTo>
                  <a:lnTo>
                    <a:pt x="51" y="0"/>
                  </a:lnTo>
                  <a:lnTo>
                    <a:pt x="85" y="58"/>
                  </a:lnTo>
                  <a:lnTo>
                    <a:pt x="72" y="66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45" y="79"/>
                  </a:lnTo>
                  <a:lnTo>
                    <a:pt x="35" y="87"/>
                  </a:lnTo>
                  <a:lnTo>
                    <a:pt x="0" y="29"/>
                  </a:lnTo>
                  <a:lnTo>
                    <a:pt x="13" y="21"/>
                  </a:lnTo>
                  <a:lnTo>
                    <a:pt x="61" y="48"/>
                  </a:lnTo>
                  <a:lnTo>
                    <a:pt x="61" y="48"/>
                  </a:lnTo>
                  <a:lnTo>
                    <a:pt x="37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" name="Freeform 109">
              <a:extLst>
                <a:ext uri="{FF2B5EF4-FFF2-40B4-BE49-F238E27FC236}">
                  <a16:creationId xmlns:a16="http://schemas.microsoft.com/office/drawing/2014/main" id="{82CA6703-F7A1-BC4C-AB10-1841C50C8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1913" y="2273300"/>
              <a:ext cx="31750" cy="30163"/>
            </a:xfrm>
            <a:custGeom>
              <a:avLst/>
              <a:gdLst>
                <a:gd name="T0" fmla="*/ 0 w 86"/>
                <a:gd name="T1" fmla="*/ 31 h 85"/>
                <a:gd name="T2" fmla="*/ 24 w 86"/>
                <a:gd name="T3" fmla="*/ 13 h 85"/>
                <a:gd name="T4" fmla="*/ 66 w 86"/>
                <a:gd name="T5" fmla="*/ 21 h 85"/>
                <a:gd name="T6" fmla="*/ 66 w 86"/>
                <a:gd name="T7" fmla="*/ 66 h 85"/>
                <a:gd name="T8" fmla="*/ 42 w 86"/>
                <a:gd name="T9" fmla="*/ 84 h 85"/>
                <a:gd name="T10" fmla="*/ 0 w 86"/>
                <a:gd name="T11" fmla="*/ 31 h 85"/>
                <a:gd name="T12" fmla="*/ 47 w 86"/>
                <a:gd name="T13" fmla="*/ 66 h 85"/>
                <a:gd name="T14" fmla="*/ 58 w 86"/>
                <a:gd name="T15" fmla="*/ 58 h 85"/>
                <a:gd name="T16" fmla="*/ 55 w 86"/>
                <a:gd name="T17" fmla="*/ 31 h 85"/>
                <a:gd name="T18" fmla="*/ 29 w 86"/>
                <a:gd name="T19" fmla="*/ 23 h 85"/>
                <a:gd name="T20" fmla="*/ 18 w 86"/>
                <a:gd name="T21" fmla="*/ 31 h 85"/>
                <a:gd name="T22" fmla="*/ 47 w 86"/>
                <a:gd name="T23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6" h="85">
                  <a:moveTo>
                    <a:pt x="0" y="31"/>
                  </a:moveTo>
                  <a:lnTo>
                    <a:pt x="24" y="13"/>
                  </a:lnTo>
                  <a:cubicBezTo>
                    <a:pt x="42" y="0"/>
                    <a:pt x="58" y="10"/>
                    <a:pt x="66" y="21"/>
                  </a:cubicBezTo>
                  <a:cubicBezTo>
                    <a:pt x="74" y="31"/>
                    <a:pt x="85" y="53"/>
                    <a:pt x="66" y="66"/>
                  </a:cubicBezTo>
                  <a:lnTo>
                    <a:pt x="42" y="84"/>
                  </a:lnTo>
                  <a:lnTo>
                    <a:pt x="0" y="31"/>
                  </a:lnTo>
                  <a:close/>
                  <a:moveTo>
                    <a:pt x="47" y="66"/>
                  </a:moveTo>
                  <a:lnTo>
                    <a:pt x="58" y="58"/>
                  </a:lnTo>
                  <a:cubicBezTo>
                    <a:pt x="69" y="50"/>
                    <a:pt x="63" y="39"/>
                    <a:pt x="55" y="31"/>
                  </a:cubicBezTo>
                  <a:cubicBezTo>
                    <a:pt x="42" y="16"/>
                    <a:pt x="34" y="21"/>
                    <a:pt x="29" y="23"/>
                  </a:cubicBezTo>
                  <a:lnTo>
                    <a:pt x="18" y="31"/>
                  </a:lnTo>
                  <a:lnTo>
                    <a:pt x="47" y="66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1" name="Freeform 110">
              <a:extLst>
                <a:ext uri="{FF2B5EF4-FFF2-40B4-BE49-F238E27FC236}">
                  <a16:creationId xmlns:a16="http://schemas.microsoft.com/office/drawing/2014/main" id="{5BDD3A39-63A8-8741-9889-F6057B92E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0963" y="2265363"/>
              <a:ext cx="23812" cy="20637"/>
            </a:xfrm>
            <a:custGeom>
              <a:avLst/>
              <a:gdLst>
                <a:gd name="T0" fmla="*/ 63 w 64"/>
                <a:gd name="T1" fmla="*/ 45 h 56"/>
                <a:gd name="T2" fmla="*/ 53 w 64"/>
                <a:gd name="T3" fmla="*/ 55 h 56"/>
                <a:gd name="T4" fmla="*/ 0 w 64"/>
                <a:gd name="T5" fmla="*/ 10 h 56"/>
                <a:gd name="T6" fmla="*/ 10 w 64"/>
                <a:gd name="T7" fmla="*/ 0 h 56"/>
                <a:gd name="T8" fmla="*/ 63 w 64"/>
                <a:gd name="T9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56">
                  <a:moveTo>
                    <a:pt x="63" y="45"/>
                  </a:moveTo>
                  <a:lnTo>
                    <a:pt x="53" y="55"/>
                  </a:lnTo>
                  <a:lnTo>
                    <a:pt x="0" y="10"/>
                  </a:lnTo>
                  <a:lnTo>
                    <a:pt x="10" y="0"/>
                  </a:lnTo>
                  <a:lnTo>
                    <a:pt x="63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2" name="Freeform 111">
              <a:extLst>
                <a:ext uri="{FF2B5EF4-FFF2-40B4-BE49-F238E27FC236}">
                  <a16:creationId xmlns:a16="http://schemas.microsoft.com/office/drawing/2014/main" id="{FCE54F71-11D4-B947-8BD5-815B47AEC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4138" y="2084388"/>
              <a:ext cx="31750" cy="28575"/>
            </a:xfrm>
            <a:custGeom>
              <a:avLst/>
              <a:gdLst>
                <a:gd name="T0" fmla="*/ 76 w 88"/>
                <a:gd name="T1" fmla="*/ 45 h 81"/>
                <a:gd name="T2" fmla="*/ 55 w 88"/>
                <a:gd name="T3" fmla="*/ 16 h 81"/>
                <a:gd name="T4" fmla="*/ 42 w 88"/>
                <a:gd name="T5" fmla="*/ 27 h 81"/>
                <a:gd name="T6" fmla="*/ 63 w 88"/>
                <a:gd name="T7" fmla="*/ 53 h 81"/>
                <a:gd name="T8" fmla="*/ 53 w 88"/>
                <a:gd name="T9" fmla="*/ 59 h 81"/>
                <a:gd name="T10" fmla="*/ 34 w 88"/>
                <a:gd name="T11" fmla="*/ 32 h 81"/>
                <a:gd name="T12" fmla="*/ 18 w 88"/>
                <a:gd name="T13" fmla="*/ 43 h 81"/>
                <a:gd name="T14" fmla="*/ 42 w 88"/>
                <a:gd name="T15" fmla="*/ 74 h 81"/>
                <a:gd name="T16" fmla="*/ 31 w 88"/>
                <a:gd name="T17" fmla="*/ 80 h 81"/>
                <a:gd name="T18" fmla="*/ 0 w 88"/>
                <a:gd name="T19" fmla="*/ 40 h 81"/>
                <a:gd name="T20" fmla="*/ 55 w 88"/>
                <a:gd name="T21" fmla="*/ 0 h 81"/>
                <a:gd name="T22" fmla="*/ 87 w 88"/>
                <a:gd name="T23" fmla="*/ 37 h 81"/>
                <a:gd name="T24" fmla="*/ 76 w 88"/>
                <a:gd name="T25" fmla="*/ 4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1">
                  <a:moveTo>
                    <a:pt x="76" y="45"/>
                  </a:moveTo>
                  <a:lnTo>
                    <a:pt x="55" y="16"/>
                  </a:lnTo>
                  <a:lnTo>
                    <a:pt x="42" y="27"/>
                  </a:lnTo>
                  <a:lnTo>
                    <a:pt x="63" y="53"/>
                  </a:lnTo>
                  <a:lnTo>
                    <a:pt x="53" y="59"/>
                  </a:lnTo>
                  <a:lnTo>
                    <a:pt x="34" y="32"/>
                  </a:lnTo>
                  <a:lnTo>
                    <a:pt x="18" y="43"/>
                  </a:lnTo>
                  <a:lnTo>
                    <a:pt x="42" y="74"/>
                  </a:lnTo>
                  <a:lnTo>
                    <a:pt x="31" y="80"/>
                  </a:lnTo>
                  <a:lnTo>
                    <a:pt x="0" y="40"/>
                  </a:lnTo>
                  <a:lnTo>
                    <a:pt x="55" y="0"/>
                  </a:lnTo>
                  <a:lnTo>
                    <a:pt x="87" y="37"/>
                  </a:lnTo>
                  <a:lnTo>
                    <a:pt x="76" y="4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3" name="Freeform 112">
              <a:extLst>
                <a:ext uri="{FF2B5EF4-FFF2-40B4-BE49-F238E27FC236}">
                  <a16:creationId xmlns:a16="http://schemas.microsoft.com/office/drawing/2014/main" id="{A4F69149-B849-6C4B-B3E6-DC7D61EE22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2050" y="2284413"/>
              <a:ext cx="31750" cy="31750"/>
            </a:xfrm>
            <a:custGeom>
              <a:avLst/>
              <a:gdLst>
                <a:gd name="T0" fmla="*/ 71 w 90"/>
                <a:gd name="T1" fmla="*/ 63 h 90"/>
                <a:gd name="T2" fmla="*/ 24 w 90"/>
                <a:gd name="T3" fmla="*/ 74 h 90"/>
                <a:gd name="T4" fmla="*/ 18 w 90"/>
                <a:gd name="T5" fmla="*/ 26 h 90"/>
                <a:gd name="T6" fmla="*/ 66 w 90"/>
                <a:gd name="T7" fmla="*/ 16 h 90"/>
                <a:gd name="T8" fmla="*/ 71 w 90"/>
                <a:gd name="T9" fmla="*/ 63 h 90"/>
                <a:gd name="T10" fmla="*/ 61 w 90"/>
                <a:gd name="T11" fmla="*/ 55 h 90"/>
                <a:gd name="T12" fmla="*/ 58 w 90"/>
                <a:gd name="T13" fmla="*/ 26 h 90"/>
                <a:gd name="T14" fmla="*/ 29 w 90"/>
                <a:gd name="T15" fmla="*/ 34 h 90"/>
                <a:gd name="T16" fmla="*/ 32 w 90"/>
                <a:gd name="T17" fmla="*/ 63 h 90"/>
                <a:gd name="T18" fmla="*/ 61 w 90"/>
                <a:gd name="T19" fmla="*/ 5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0">
                  <a:moveTo>
                    <a:pt x="71" y="63"/>
                  </a:moveTo>
                  <a:cubicBezTo>
                    <a:pt x="52" y="89"/>
                    <a:pt x="32" y="79"/>
                    <a:pt x="24" y="74"/>
                  </a:cubicBezTo>
                  <a:cubicBezTo>
                    <a:pt x="16" y="69"/>
                    <a:pt x="0" y="53"/>
                    <a:pt x="18" y="26"/>
                  </a:cubicBezTo>
                  <a:cubicBezTo>
                    <a:pt x="37" y="0"/>
                    <a:pt x="61" y="10"/>
                    <a:pt x="66" y="16"/>
                  </a:cubicBezTo>
                  <a:cubicBezTo>
                    <a:pt x="74" y="21"/>
                    <a:pt x="89" y="36"/>
                    <a:pt x="71" y="63"/>
                  </a:cubicBezTo>
                  <a:close/>
                  <a:moveTo>
                    <a:pt x="61" y="55"/>
                  </a:moveTo>
                  <a:cubicBezTo>
                    <a:pt x="71" y="39"/>
                    <a:pt x="66" y="29"/>
                    <a:pt x="58" y="26"/>
                  </a:cubicBezTo>
                  <a:cubicBezTo>
                    <a:pt x="53" y="21"/>
                    <a:pt x="39" y="21"/>
                    <a:pt x="29" y="34"/>
                  </a:cubicBezTo>
                  <a:cubicBezTo>
                    <a:pt x="18" y="50"/>
                    <a:pt x="26" y="61"/>
                    <a:pt x="32" y="63"/>
                  </a:cubicBezTo>
                  <a:cubicBezTo>
                    <a:pt x="37" y="69"/>
                    <a:pt x="50" y="71"/>
                    <a:pt x="61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4" name="Freeform 113">
              <a:extLst>
                <a:ext uri="{FF2B5EF4-FFF2-40B4-BE49-F238E27FC236}">
                  <a16:creationId xmlns:a16="http://schemas.microsoft.com/office/drawing/2014/main" id="{6E567622-E99D-0945-84FA-CA9D93178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5" y="2297113"/>
              <a:ext cx="20638" cy="26987"/>
            </a:xfrm>
            <a:custGeom>
              <a:avLst/>
              <a:gdLst>
                <a:gd name="T0" fmla="*/ 45 w 59"/>
                <a:gd name="T1" fmla="*/ 16 h 75"/>
                <a:gd name="T2" fmla="*/ 58 w 59"/>
                <a:gd name="T3" fmla="*/ 21 h 75"/>
                <a:gd name="T4" fmla="*/ 13 w 59"/>
                <a:gd name="T5" fmla="*/ 74 h 75"/>
                <a:gd name="T6" fmla="*/ 0 w 59"/>
                <a:gd name="T7" fmla="*/ 71 h 75"/>
                <a:gd name="T8" fmla="*/ 3 w 59"/>
                <a:gd name="T9" fmla="*/ 0 h 75"/>
                <a:gd name="T10" fmla="*/ 19 w 59"/>
                <a:gd name="T11" fmla="*/ 5 h 75"/>
                <a:gd name="T12" fmla="*/ 13 w 59"/>
                <a:gd name="T13" fmla="*/ 58 h 75"/>
                <a:gd name="T14" fmla="*/ 13 w 59"/>
                <a:gd name="T15" fmla="*/ 58 h 75"/>
                <a:gd name="T16" fmla="*/ 45 w 59"/>
                <a:gd name="T17" fmla="*/ 1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75">
                  <a:moveTo>
                    <a:pt x="45" y="16"/>
                  </a:moveTo>
                  <a:lnTo>
                    <a:pt x="58" y="21"/>
                  </a:lnTo>
                  <a:lnTo>
                    <a:pt x="13" y="74"/>
                  </a:lnTo>
                  <a:lnTo>
                    <a:pt x="0" y="71"/>
                  </a:lnTo>
                  <a:lnTo>
                    <a:pt x="3" y="0"/>
                  </a:lnTo>
                  <a:lnTo>
                    <a:pt x="19" y="5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45" y="1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5" name="Freeform 114">
              <a:extLst>
                <a:ext uri="{FF2B5EF4-FFF2-40B4-BE49-F238E27FC236}">
                  <a16:creationId xmlns:a16="http://schemas.microsoft.com/office/drawing/2014/main" id="{CFE867D8-4B42-5F45-A184-344F16717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6025" y="2306638"/>
              <a:ext cx="11113" cy="25400"/>
            </a:xfrm>
            <a:custGeom>
              <a:avLst/>
              <a:gdLst>
                <a:gd name="T0" fmla="*/ 13 w 32"/>
                <a:gd name="T1" fmla="*/ 69 h 70"/>
                <a:gd name="T2" fmla="*/ 0 w 32"/>
                <a:gd name="T3" fmla="*/ 63 h 70"/>
                <a:gd name="T4" fmla="*/ 18 w 32"/>
                <a:gd name="T5" fmla="*/ 0 h 70"/>
                <a:gd name="T6" fmla="*/ 31 w 32"/>
                <a:gd name="T7" fmla="*/ 2 h 70"/>
                <a:gd name="T8" fmla="*/ 13 w 32"/>
                <a:gd name="T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0">
                  <a:moveTo>
                    <a:pt x="13" y="69"/>
                  </a:moveTo>
                  <a:lnTo>
                    <a:pt x="0" y="63"/>
                  </a:lnTo>
                  <a:lnTo>
                    <a:pt x="18" y="0"/>
                  </a:lnTo>
                  <a:lnTo>
                    <a:pt x="31" y="2"/>
                  </a:lnTo>
                  <a:lnTo>
                    <a:pt x="13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" name="Freeform 115">
              <a:extLst>
                <a:ext uri="{FF2B5EF4-FFF2-40B4-BE49-F238E27FC236}">
                  <a16:creationId xmlns:a16="http://schemas.microsoft.com/office/drawing/2014/main" id="{D63B0D74-5F3D-AD4F-B158-06371495B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125" y="2308225"/>
              <a:ext cx="25400" cy="25400"/>
            </a:xfrm>
            <a:custGeom>
              <a:avLst/>
              <a:gdLst>
                <a:gd name="T0" fmla="*/ 70 w 71"/>
                <a:gd name="T1" fmla="*/ 69 h 72"/>
                <a:gd name="T2" fmla="*/ 57 w 71"/>
                <a:gd name="T3" fmla="*/ 69 h 72"/>
                <a:gd name="T4" fmla="*/ 54 w 71"/>
                <a:gd name="T5" fmla="*/ 13 h 72"/>
                <a:gd name="T6" fmla="*/ 54 w 71"/>
                <a:gd name="T7" fmla="*/ 13 h 72"/>
                <a:gd name="T8" fmla="*/ 44 w 71"/>
                <a:gd name="T9" fmla="*/ 69 h 72"/>
                <a:gd name="T10" fmla="*/ 31 w 71"/>
                <a:gd name="T11" fmla="*/ 71 h 72"/>
                <a:gd name="T12" fmla="*/ 13 w 71"/>
                <a:gd name="T13" fmla="*/ 16 h 72"/>
                <a:gd name="T14" fmla="*/ 13 w 71"/>
                <a:gd name="T15" fmla="*/ 16 h 72"/>
                <a:gd name="T16" fmla="*/ 18 w 71"/>
                <a:gd name="T17" fmla="*/ 71 h 72"/>
                <a:gd name="T18" fmla="*/ 5 w 71"/>
                <a:gd name="T19" fmla="*/ 71 h 72"/>
                <a:gd name="T20" fmla="*/ 0 w 71"/>
                <a:gd name="T21" fmla="*/ 5 h 72"/>
                <a:gd name="T22" fmla="*/ 21 w 71"/>
                <a:gd name="T23" fmla="*/ 3 h 72"/>
                <a:gd name="T24" fmla="*/ 37 w 71"/>
                <a:gd name="T25" fmla="*/ 56 h 72"/>
                <a:gd name="T26" fmla="*/ 37 w 71"/>
                <a:gd name="T27" fmla="*/ 56 h 72"/>
                <a:gd name="T28" fmla="*/ 46 w 71"/>
                <a:gd name="T29" fmla="*/ 3 h 72"/>
                <a:gd name="T30" fmla="*/ 65 w 71"/>
                <a:gd name="T31" fmla="*/ 0 h 72"/>
                <a:gd name="T32" fmla="*/ 70 w 71"/>
                <a:gd name="T33" fmla="*/ 6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2">
                  <a:moveTo>
                    <a:pt x="70" y="69"/>
                  </a:moveTo>
                  <a:lnTo>
                    <a:pt x="57" y="69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4" y="69"/>
                  </a:lnTo>
                  <a:lnTo>
                    <a:pt x="31" y="71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8" y="71"/>
                  </a:lnTo>
                  <a:lnTo>
                    <a:pt x="5" y="71"/>
                  </a:lnTo>
                  <a:lnTo>
                    <a:pt x="0" y="5"/>
                  </a:lnTo>
                  <a:lnTo>
                    <a:pt x="21" y="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46" y="3"/>
                  </a:lnTo>
                  <a:lnTo>
                    <a:pt x="65" y="0"/>
                  </a:lnTo>
                  <a:lnTo>
                    <a:pt x="70" y="6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" name="Freeform 116">
              <a:extLst>
                <a:ext uri="{FF2B5EF4-FFF2-40B4-BE49-F238E27FC236}">
                  <a16:creationId xmlns:a16="http://schemas.microsoft.com/office/drawing/2014/main" id="{9E1C1C31-8373-DB4C-B866-2D79C2A25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5875" y="2303463"/>
              <a:ext cx="26988" cy="26987"/>
            </a:xfrm>
            <a:custGeom>
              <a:avLst/>
              <a:gdLst>
                <a:gd name="T0" fmla="*/ 66 w 73"/>
                <a:gd name="T1" fmla="*/ 39 h 75"/>
                <a:gd name="T2" fmla="*/ 45 w 73"/>
                <a:gd name="T3" fmla="*/ 71 h 75"/>
                <a:gd name="T4" fmla="*/ 21 w 73"/>
                <a:gd name="T5" fmla="*/ 69 h 75"/>
                <a:gd name="T6" fmla="*/ 11 w 73"/>
                <a:gd name="T7" fmla="*/ 53 h 75"/>
                <a:gd name="T8" fmla="*/ 0 w 73"/>
                <a:gd name="T9" fmla="*/ 10 h 75"/>
                <a:gd name="T10" fmla="*/ 13 w 73"/>
                <a:gd name="T11" fmla="*/ 8 h 75"/>
                <a:gd name="T12" fmla="*/ 24 w 73"/>
                <a:gd name="T13" fmla="*/ 50 h 75"/>
                <a:gd name="T14" fmla="*/ 40 w 73"/>
                <a:gd name="T15" fmla="*/ 61 h 75"/>
                <a:gd name="T16" fmla="*/ 50 w 73"/>
                <a:gd name="T17" fmla="*/ 45 h 75"/>
                <a:gd name="T18" fmla="*/ 40 w 73"/>
                <a:gd name="T19" fmla="*/ 2 h 75"/>
                <a:gd name="T20" fmla="*/ 53 w 73"/>
                <a:gd name="T21" fmla="*/ 0 h 75"/>
                <a:gd name="T22" fmla="*/ 66 w 73"/>
                <a:gd name="T23" fmla="*/ 3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75">
                  <a:moveTo>
                    <a:pt x="66" y="39"/>
                  </a:moveTo>
                  <a:cubicBezTo>
                    <a:pt x="72" y="58"/>
                    <a:pt x="61" y="66"/>
                    <a:pt x="45" y="71"/>
                  </a:cubicBezTo>
                  <a:cubicBezTo>
                    <a:pt x="40" y="74"/>
                    <a:pt x="29" y="74"/>
                    <a:pt x="21" y="69"/>
                  </a:cubicBezTo>
                  <a:cubicBezTo>
                    <a:pt x="16" y="66"/>
                    <a:pt x="13" y="61"/>
                    <a:pt x="11" y="53"/>
                  </a:cubicBezTo>
                  <a:lnTo>
                    <a:pt x="0" y="10"/>
                  </a:lnTo>
                  <a:lnTo>
                    <a:pt x="13" y="8"/>
                  </a:lnTo>
                  <a:lnTo>
                    <a:pt x="24" y="50"/>
                  </a:lnTo>
                  <a:cubicBezTo>
                    <a:pt x="26" y="58"/>
                    <a:pt x="32" y="61"/>
                    <a:pt x="40" y="61"/>
                  </a:cubicBezTo>
                  <a:cubicBezTo>
                    <a:pt x="50" y="58"/>
                    <a:pt x="53" y="53"/>
                    <a:pt x="50" y="45"/>
                  </a:cubicBezTo>
                  <a:lnTo>
                    <a:pt x="40" y="2"/>
                  </a:lnTo>
                  <a:lnTo>
                    <a:pt x="53" y="0"/>
                  </a:lnTo>
                  <a:lnTo>
                    <a:pt x="66" y="39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8" name="Freeform 117">
              <a:extLst>
                <a:ext uri="{FF2B5EF4-FFF2-40B4-BE49-F238E27FC236}">
                  <a16:creationId xmlns:a16="http://schemas.microsoft.com/office/drawing/2014/main" id="{B499B851-D7FE-1B44-9952-5DFEC9B68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0775" y="2089150"/>
              <a:ext cx="23813" cy="26988"/>
            </a:xfrm>
            <a:custGeom>
              <a:avLst/>
              <a:gdLst>
                <a:gd name="T0" fmla="*/ 66 w 67"/>
                <a:gd name="T1" fmla="*/ 66 h 77"/>
                <a:gd name="T2" fmla="*/ 59 w 67"/>
                <a:gd name="T3" fmla="*/ 76 h 77"/>
                <a:gd name="T4" fmla="*/ 0 w 67"/>
                <a:gd name="T5" fmla="*/ 39 h 77"/>
                <a:gd name="T6" fmla="*/ 19 w 67"/>
                <a:gd name="T7" fmla="*/ 13 h 77"/>
                <a:gd name="T8" fmla="*/ 51 w 67"/>
                <a:gd name="T9" fmla="*/ 8 h 77"/>
                <a:gd name="T10" fmla="*/ 56 w 67"/>
                <a:gd name="T11" fmla="*/ 37 h 77"/>
                <a:gd name="T12" fmla="*/ 45 w 67"/>
                <a:gd name="T13" fmla="*/ 53 h 77"/>
                <a:gd name="T14" fmla="*/ 66 w 67"/>
                <a:gd name="T15" fmla="*/ 66 h 77"/>
                <a:gd name="T16" fmla="*/ 43 w 67"/>
                <a:gd name="T17" fmla="*/ 37 h 77"/>
                <a:gd name="T18" fmla="*/ 40 w 67"/>
                <a:gd name="T19" fmla="*/ 21 h 77"/>
                <a:gd name="T20" fmla="*/ 24 w 67"/>
                <a:gd name="T21" fmla="*/ 26 h 77"/>
                <a:gd name="T22" fmla="*/ 19 w 67"/>
                <a:gd name="T23" fmla="*/ 37 h 77"/>
                <a:gd name="T24" fmla="*/ 35 w 67"/>
                <a:gd name="T25" fmla="*/ 47 h 77"/>
                <a:gd name="T26" fmla="*/ 43 w 67"/>
                <a:gd name="T2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77">
                  <a:moveTo>
                    <a:pt x="66" y="66"/>
                  </a:moveTo>
                  <a:lnTo>
                    <a:pt x="59" y="76"/>
                  </a:lnTo>
                  <a:lnTo>
                    <a:pt x="0" y="39"/>
                  </a:lnTo>
                  <a:lnTo>
                    <a:pt x="19" y="13"/>
                  </a:lnTo>
                  <a:cubicBezTo>
                    <a:pt x="27" y="2"/>
                    <a:pt x="37" y="0"/>
                    <a:pt x="51" y="8"/>
                  </a:cubicBezTo>
                  <a:cubicBezTo>
                    <a:pt x="56" y="10"/>
                    <a:pt x="66" y="23"/>
                    <a:pt x="56" y="37"/>
                  </a:cubicBezTo>
                  <a:lnTo>
                    <a:pt x="45" y="53"/>
                  </a:lnTo>
                  <a:lnTo>
                    <a:pt x="66" y="66"/>
                  </a:lnTo>
                  <a:close/>
                  <a:moveTo>
                    <a:pt x="43" y="37"/>
                  </a:moveTo>
                  <a:cubicBezTo>
                    <a:pt x="48" y="29"/>
                    <a:pt x="43" y="23"/>
                    <a:pt x="40" y="21"/>
                  </a:cubicBezTo>
                  <a:cubicBezTo>
                    <a:pt x="35" y="18"/>
                    <a:pt x="29" y="18"/>
                    <a:pt x="24" y="26"/>
                  </a:cubicBezTo>
                  <a:lnTo>
                    <a:pt x="19" y="37"/>
                  </a:lnTo>
                  <a:lnTo>
                    <a:pt x="35" y="47"/>
                  </a:lnTo>
                  <a:lnTo>
                    <a:pt x="43" y="3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9" name="Freeform 118">
              <a:extLst>
                <a:ext uri="{FF2B5EF4-FFF2-40B4-BE49-F238E27FC236}">
                  <a16:creationId xmlns:a16="http://schemas.microsoft.com/office/drawing/2014/main" id="{FD5510D0-E8DF-4B48-83FD-19F813C0F4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75" y="2274888"/>
              <a:ext cx="7938" cy="6350"/>
            </a:xfrm>
            <a:custGeom>
              <a:avLst/>
              <a:gdLst>
                <a:gd name="T0" fmla="*/ 5 w 24"/>
                <a:gd name="T1" fmla="*/ 18 h 19"/>
                <a:gd name="T2" fmla="*/ 0 w 24"/>
                <a:gd name="T3" fmla="*/ 18 h 19"/>
                <a:gd name="T4" fmla="*/ 18 w 24"/>
                <a:gd name="T5" fmla="*/ 5 h 19"/>
                <a:gd name="T6" fmla="*/ 5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5" y="18"/>
                  </a:moveTo>
                  <a:lnTo>
                    <a:pt x="0" y="18"/>
                  </a:lnTo>
                  <a:cubicBezTo>
                    <a:pt x="2" y="11"/>
                    <a:pt x="8" y="0"/>
                    <a:pt x="18" y="5"/>
                  </a:cubicBezTo>
                  <a:cubicBezTo>
                    <a:pt x="23" y="16"/>
                    <a:pt x="10" y="13"/>
                    <a:pt x="5" y="1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0" name="Freeform 119">
              <a:extLst>
                <a:ext uri="{FF2B5EF4-FFF2-40B4-BE49-F238E27FC236}">
                  <a16:creationId xmlns:a16="http://schemas.microsoft.com/office/drawing/2014/main" id="{16195A01-EF40-994E-AA89-D18B8E9A5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188" y="2200275"/>
              <a:ext cx="7937" cy="4763"/>
            </a:xfrm>
            <a:custGeom>
              <a:avLst/>
              <a:gdLst>
                <a:gd name="T0" fmla="*/ 21 w 22"/>
                <a:gd name="T1" fmla="*/ 14 h 15"/>
                <a:gd name="T2" fmla="*/ 2 w 22"/>
                <a:gd name="T3" fmla="*/ 14 h 15"/>
                <a:gd name="T4" fmla="*/ 21 w 22"/>
                <a:gd name="T5" fmla="*/ 8 h 15"/>
                <a:gd name="T6" fmla="*/ 21 w 22"/>
                <a:gd name="T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5">
                  <a:moveTo>
                    <a:pt x="21" y="14"/>
                  </a:moveTo>
                  <a:lnTo>
                    <a:pt x="2" y="14"/>
                  </a:lnTo>
                  <a:cubicBezTo>
                    <a:pt x="0" y="3"/>
                    <a:pt x="16" y="0"/>
                    <a:pt x="21" y="8"/>
                  </a:cubicBezTo>
                  <a:lnTo>
                    <a:pt x="21" y="1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1" name="Freeform 120">
              <a:extLst>
                <a:ext uri="{FF2B5EF4-FFF2-40B4-BE49-F238E27FC236}">
                  <a16:creationId xmlns:a16="http://schemas.microsoft.com/office/drawing/2014/main" id="{9EBB3B4D-6120-B541-BC4C-A7A026B54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3650" y="2155825"/>
              <a:ext cx="15875" cy="4763"/>
            </a:xfrm>
            <a:custGeom>
              <a:avLst/>
              <a:gdLst>
                <a:gd name="T0" fmla="*/ 0 w 42"/>
                <a:gd name="T1" fmla="*/ 13 h 14"/>
                <a:gd name="T2" fmla="*/ 11 w 42"/>
                <a:gd name="T3" fmla="*/ 3 h 14"/>
                <a:gd name="T4" fmla="*/ 31 w 42"/>
                <a:gd name="T5" fmla="*/ 0 h 14"/>
                <a:gd name="T6" fmla="*/ 41 w 42"/>
                <a:gd name="T7" fmla="*/ 0 h 14"/>
                <a:gd name="T8" fmla="*/ 39 w 42"/>
                <a:gd name="T9" fmla="*/ 8 h 14"/>
                <a:gd name="T10" fmla="*/ 26 w 42"/>
                <a:gd name="T11" fmla="*/ 13 h 14"/>
                <a:gd name="T12" fmla="*/ 28 w 42"/>
                <a:gd name="T13" fmla="*/ 8 h 14"/>
                <a:gd name="T14" fmla="*/ 13 w 42"/>
                <a:gd name="T15" fmla="*/ 8 h 14"/>
                <a:gd name="T16" fmla="*/ 5 w 42"/>
                <a:gd name="T17" fmla="*/ 13 h 14"/>
                <a:gd name="T18" fmla="*/ 0 w 42"/>
                <a:gd name="T1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14">
                  <a:moveTo>
                    <a:pt x="0" y="13"/>
                  </a:moveTo>
                  <a:lnTo>
                    <a:pt x="11" y="3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39" y="8"/>
                  </a:lnTo>
                  <a:lnTo>
                    <a:pt x="26" y="13"/>
                  </a:lnTo>
                  <a:lnTo>
                    <a:pt x="28" y="8"/>
                  </a:lnTo>
                  <a:lnTo>
                    <a:pt x="13" y="8"/>
                  </a:lnTo>
                  <a:lnTo>
                    <a:pt x="5" y="13"/>
                  </a:lnTo>
                  <a:lnTo>
                    <a:pt x="0" y="1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2" name="Freeform 121">
              <a:extLst>
                <a:ext uri="{FF2B5EF4-FFF2-40B4-BE49-F238E27FC236}">
                  <a16:creationId xmlns:a16="http://schemas.microsoft.com/office/drawing/2014/main" id="{DCC12C73-8E56-2047-B5C6-485E55A32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2155825"/>
              <a:ext cx="11113" cy="6350"/>
            </a:xfrm>
            <a:custGeom>
              <a:avLst/>
              <a:gdLst>
                <a:gd name="T0" fmla="*/ 16 w 33"/>
                <a:gd name="T1" fmla="*/ 0 h 17"/>
                <a:gd name="T2" fmla="*/ 24 w 33"/>
                <a:gd name="T3" fmla="*/ 0 h 17"/>
                <a:gd name="T4" fmla="*/ 32 w 33"/>
                <a:gd name="T5" fmla="*/ 3 h 17"/>
                <a:gd name="T6" fmla="*/ 27 w 33"/>
                <a:gd name="T7" fmla="*/ 8 h 17"/>
                <a:gd name="T8" fmla="*/ 19 w 33"/>
                <a:gd name="T9" fmla="*/ 11 h 17"/>
                <a:gd name="T10" fmla="*/ 14 w 33"/>
                <a:gd name="T11" fmla="*/ 16 h 17"/>
                <a:gd name="T12" fmla="*/ 11 w 33"/>
                <a:gd name="T13" fmla="*/ 11 h 17"/>
                <a:gd name="T14" fmla="*/ 3 w 33"/>
                <a:gd name="T15" fmla="*/ 13 h 17"/>
                <a:gd name="T16" fmla="*/ 0 w 33"/>
                <a:gd name="T17" fmla="*/ 11 h 17"/>
                <a:gd name="T18" fmla="*/ 8 w 33"/>
                <a:gd name="T19" fmla="*/ 8 h 17"/>
                <a:gd name="T20" fmla="*/ 6 w 33"/>
                <a:gd name="T21" fmla="*/ 5 h 17"/>
                <a:gd name="T22" fmla="*/ 8 w 33"/>
                <a:gd name="T23" fmla="*/ 0 h 17"/>
                <a:gd name="T24" fmla="*/ 16 w 33"/>
                <a:gd name="T2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7">
                  <a:moveTo>
                    <a:pt x="16" y="0"/>
                  </a:moveTo>
                  <a:lnTo>
                    <a:pt x="24" y="0"/>
                  </a:lnTo>
                  <a:lnTo>
                    <a:pt x="32" y="3"/>
                  </a:lnTo>
                  <a:lnTo>
                    <a:pt x="27" y="8"/>
                  </a:lnTo>
                  <a:lnTo>
                    <a:pt x="19" y="11"/>
                  </a:lnTo>
                  <a:lnTo>
                    <a:pt x="14" y="16"/>
                  </a:lnTo>
                  <a:lnTo>
                    <a:pt x="11" y="11"/>
                  </a:lnTo>
                  <a:lnTo>
                    <a:pt x="3" y="13"/>
                  </a:lnTo>
                  <a:lnTo>
                    <a:pt x="0" y="11"/>
                  </a:lnTo>
                  <a:lnTo>
                    <a:pt x="8" y="8"/>
                  </a:lnTo>
                  <a:lnTo>
                    <a:pt x="6" y="5"/>
                  </a:lnTo>
                  <a:lnTo>
                    <a:pt x="8" y="0"/>
                  </a:lnTo>
                  <a:lnTo>
                    <a:pt x="1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3" name="Freeform 122">
              <a:extLst>
                <a:ext uri="{FF2B5EF4-FFF2-40B4-BE49-F238E27FC236}">
                  <a16:creationId xmlns:a16="http://schemas.microsoft.com/office/drawing/2014/main" id="{EE4EBA6C-BB2C-1B40-A845-872684A24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57413"/>
              <a:ext cx="6350" cy="3175"/>
            </a:xfrm>
            <a:custGeom>
              <a:avLst/>
              <a:gdLst>
                <a:gd name="T0" fmla="*/ 2 w 16"/>
                <a:gd name="T1" fmla="*/ 3 h 9"/>
                <a:gd name="T2" fmla="*/ 5 w 16"/>
                <a:gd name="T3" fmla="*/ 0 h 9"/>
                <a:gd name="T4" fmla="*/ 15 w 16"/>
                <a:gd name="T5" fmla="*/ 0 h 9"/>
                <a:gd name="T6" fmla="*/ 13 w 16"/>
                <a:gd name="T7" fmla="*/ 6 h 9"/>
                <a:gd name="T8" fmla="*/ 0 w 16"/>
                <a:gd name="T9" fmla="*/ 8 h 9"/>
                <a:gd name="T10" fmla="*/ 2 w 16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2" y="3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13" y="6"/>
                  </a:lnTo>
                  <a:lnTo>
                    <a:pt x="0" y="8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4" name="Freeform 123">
              <a:extLst>
                <a:ext uri="{FF2B5EF4-FFF2-40B4-BE49-F238E27FC236}">
                  <a16:creationId xmlns:a16="http://schemas.microsoft.com/office/drawing/2014/main" id="{DA918147-CCBE-874E-918F-CBED44896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8413" y="2162175"/>
              <a:ext cx="4762" cy="3175"/>
            </a:xfrm>
            <a:custGeom>
              <a:avLst/>
              <a:gdLst>
                <a:gd name="T0" fmla="*/ 2 w 13"/>
                <a:gd name="T1" fmla="*/ 3 h 7"/>
                <a:gd name="T2" fmla="*/ 12 w 13"/>
                <a:gd name="T3" fmla="*/ 0 h 7"/>
                <a:gd name="T4" fmla="*/ 9 w 13"/>
                <a:gd name="T5" fmla="*/ 6 h 7"/>
                <a:gd name="T6" fmla="*/ 0 w 13"/>
                <a:gd name="T7" fmla="*/ 6 h 7"/>
                <a:gd name="T8" fmla="*/ 2 w 1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">
                  <a:moveTo>
                    <a:pt x="2" y="3"/>
                  </a:moveTo>
                  <a:lnTo>
                    <a:pt x="12" y="0"/>
                  </a:lnTo>
                  <a:lnTo>
                    <a:pt x="9" y="6"/>
                  </a:lnTo>
                  <a:lnTo>
                    <a:pt x="0" y="6"/>
                  </a:lnTo>
                  <a:lnTo>
                    <a:pt x="2" y="3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5" name="Freeform 124">
              <a:extLst>
                <a:ext uri="{FF2B5EF4-FFF2-40B4-BE49-F238E27FC236}">
                  <a16:creationId xmlns:a16="http://schemas.microsoft.com/office/drawing/2014/main" id="{E0FCBDEE-675D-BA41-BB4C-B73C888E1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2225" y="2160588"/>
              <a:ext cx="3175" cy="3175"/>
            </a:xfrm>
            <a:custGeom>
              <a:avLst/>
              <a:gdLst>
                <a:gd name="T0" fmla="*/ 0 w 8"/>
                <a:gd name="T1" fmla="*/ 5 h 9"/>
                <a:gd name="T2" fmla="*/ 5 w 8"/>
                <a:gd name="T3" fmla="*/ 0 h 9"/>
                <a:gd name="T4" fmla="*/ 7 w 8"/>
                <a:gd name="T5" fmla="*/ 5 h 9"/>
                <a:gd name="T6" fmla="*/ 5 w 8"/>
                <a:gd name="T7" fmla="*/ 8 h 9"/>
                <a:gd name="T8" fmla="*/ 0 w 8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5"/>
                  </a:moveTo>
                  <a:lnTo>
                    <a:pt x="5" y="0"/>
                  </a:lnTo>
                  <a:lnTo>
                    <a:pt x="7" y="5"/>
                  </a:lnTo>
                  <a:lnTo>
                    <a:pt x="5" y="8"/>
                  </a:lnTo>
                  <a:lnTo>
                    <a:pt x="0" y="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" name="Freeform 125">
              <a:extLst>
                <a:ext uri="{FF2B5EF4-FFF2-40B4-BE49-F238E27FC236}">
                  <a16:creationId xmlns:a16="http://schemas.microsoft.com/office/drawing/2014/main" id="{83981D8C-44B6-5745-B8D7-10C24C714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0638" y="2163763"/>
              <a:ext cx="3175" cy="4762"/>
            </a:xfrm>
            <a:custGeom>
              <a:avLst/>
              <a:gdLst>
                <a:gd name="T0" fmla="*/ 0 w 9"/>
                <a:gd name="T1" fmla="*/ 8 h 14"/>
                <a:gd name="T2" fmla="*/ 6 w 9"/>
                <a:gd name="T3" fmla="*/ 13 h 14"/>
                <a:gd name="T4" fmla="*/ 8 w 9"/>
                <a:gd name="T5" fmla="*/ 11 h 14"/>
                <a:gd name="T6" fmla="*/ 6 w 9"/>
                <a:gd name="T7" fmla="*/ 0 h 14"/>
                <a:gd name="T8" fmla="*/ 0 w 9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0" y="8"/>
                  </a:moveTo>
                  <a:lnTo>
                    <a:pt x="6" y="13"/>
                  </a:lnTo>
                  <a:lnTo>
                    <a:pt x="8" y="11"/>
                  </a:lnTo>
                  <a:lnTo>
                    <a:pt x="6" y="0"/>
                  </a:lnTo>
                  <a:lnTo>
                    <a:pt x="0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" name="Freeform 126">
              <a:extLst>
                <a:ext uri="{FF2B5EF4-FFF2-40B4-BE49-F238E27FC236}">
                  <a16:creationId xmlns:a16="http://schemas.microsoft.com/office/drawing/2014/main" id="{15FF0AEE-30BA-024A-A3EC-3D9606C62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2165350"/>
              <a:ext cx="3175" cy="3175"/>
            </a:xfrm>
            <a:custGeom>
              <a:avLst/>
              <a:gdLst>
                <a:gd name="T0" fmla="*/ 5 w 11"/>
                <a:gd name="T1" fmla="*/ 8 h 9"/>
                <a:gd name="T2" fmla="*/ 10 w 11"/>
                <a:gd name="T3" fmla="*/ 2 h 9"/>
                <a:gd name="T4" fmla="*/ 0 w 11"/>
                <a:gd name="T5" fmla="*/ 0 h 9"/>
                <a:gd name="T6" fmla="*/ 5 w 11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5" y="8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5" y="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8" name="Freeform 127">
              <a:extLst>
                <a:ext uri="{FF2B5EF4-FFF2-40B4-BE49-F238E27FC236}">
                  <a16:creationId xmlns:a16="http://schemas.microsoft.com/office/drawing/2014/main" id="{45B8E096-D543-0A48-8C93-4EBC1645C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575" y="2165350"/>
              <a:ext cx="1588" cy="6350"/>
            </a:xfrm>
            <a:custGeom>
              <a:avLst/>
              <a:gdLst>
                <a:gd name="T0" fmla="*/ 3 w 6"/>
                <a:gd name="T1" fmla="*/ 0 h 17"/>
                <a:gd name="T2" fmla="*/ 5 w 6"/>
                <a:gd name="T3" fmla="*/ 3 h 17"/>
                <a:gd name="T4" fmla="*/ 5 w 6"/>
                <a:gd name="T5" fmla="*/ 16 h 17"/>
                <a:gd name="T6" fmla="*/ 0 w 6"/>
                <a:gd name="T7" fmla="*/ 3 h 17"/>
                <a:gd name="T8" fmla="*/ 3 w 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7">
                  <a:moveTo>
                    <a:pt x="3" y="0"/>
                  </a:moveTo>
                  <a:lnTo>
                    <a:pt x="5" y="3"/>
                  </a:lnTo>
                  <a:lnTo>
                    <a:pt x="5" y="16"/>
                  </a:lnTo>
                  <a:lnTo>
                    <a:pt x="0" y="3"/>
                  </a:lnTo>
                  <a:lnTo>
                    <a:pt x="3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" name="Freeform 128">
              <a:extLst>
                <a:ext uri="{FF2B5EF4-FFF2-40B4-BE49-F238E27FC236}">
                  <a16:creationId xmlns:a16="http://schemas.microsoft.com/office/drawing/2014/main" id="{73BADE4F-4BC6-CE41-9C0C-12B2F9028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1575" y="2074863"/>
              <a:ext cx="171450" cy="211137"/>
            </a:xfrm>
            <a:custGeom>
              <a:avLst/>
              <a:gdLst>
                <a:gd name="T0" fmla="*/ 199 w 477"/>
                <a:gd name="T1" fmla="*/ 18 h 586"/>
                <a:gd name="T2" fmla="*/ 204 w 477"/>
                <a:gd name="T3" fmla="*/ 40 h 586"/>
                <a:gd name="T4" fmla="*/ 220 w 477"/>
                <a:gd name="T5" fmla="*/ 74 h 586"/>
                <a:gd name="T6" fmla="*/ 209 w 477"/>
                <a:gd name="T7" fmla="*/ 66 h 586"/>
                <a:gd name="T8" fmla="*/ 215 w 477"/>
                <a:gd name="T9" fmla="*/ 71 h 586"/>
                <a:gd name="T10" fmla="*/ 202 w 477"/>
                <a:gd name="T11" fmla="*/ 90 h 586"/>
                <a:gd name="T12" fmla="*/ 215 w 477"/>
                <a:gd name="T13" fmla="*/ 98 h 586"/>
                <a:gd name="T14" fmla="*/ 236 w 477"/>
                <a:gd name="T15" fmla="*/ 93 h 586"/>
                <a:gd name="T16" fmla="*/ 241 w 477"/>
                <a:gd name="T17" fmla="*/ 58 h 586"/>
                <a:gd name="T18" fmla="*/ 241 w 477"/>
                <a:gd name="T19" fmla="*/ 58 h 586"/>
                <a:gd name="T20" fmla="*/ 239 w 477"/>
                <a:gd name="T21" fmla="*/ 45 h 586"/>
                <a:gd name="T22" fmla="*/ 237 w 477"/>
                <a:gd name="T23" fmla="*/ 68 h 586"/>
                <a:gd name="T24" fmla="*/ 312 w 477"/>
                <a:gd name="T25" fmla="*/ 283 h 586"/>
                <a:gd name="T26" fmla="*/ 341 w 477"/>
                <a:gd name="T27" fmla="*/ 296 h 586"/>
                <a:gd name="T28" fmla="*/ 357 w 477"/>
                <a:gd name="T29" fmla="*/ 296 h 586"/>
                <a:gd name="T30" fmla="*/ 396 w 477"/>
                <a:gd name="T31" fmla="*/ 339 h 586"/>
                <a:gd name="T32" fmla="*/ 418 w 477"/>
                <a:gd name="T33" fmla="*/ 437 h 586"/>
                <a:gd name="T34" fmla="*/ 338 w 477"/>
                <a:gd name="T35" fmla="*/ 500 h 586"/>
                <a:gd name="T36" fmla="*/ 262 w 477"/>
                <a:gd name="T37" fmla="*/ 572 h 586"/>
                <a:gd name="T38" fmla="*/ 241 w 477"/>
                <a:gd name="T39" fmla="*/ 559 h 586"/>
                <a:gd name="T40" fmla="*/ 260 w 477"/>
                <a:gd name="T41" fmla="*/ 344 h 586"/>
                <a:gd name="T42" fmla="*/ 270 w 477"/>
                <a:gd name="T43" fmla="*/ 302 h 586"/>
                <a:gd name="T44" fmla="*/ 239 w 477"/>
                <a:gd name="T45" fmla="*/ 294 h 586"/>
                <a:gd name="T46" fmla="*/ 167 w 477"/>
                <a:gd name="T47" fmla="*/ 259 h 586"/>
                <a:gd name="T48" fmla="*/ 135 w 477"/>
                <a:gd name="T49" fmla="*/ 238 h 586"/>
                <a:gd name="T50" fmla="*/ 104 w 477"/>
                <a:gd name="T51" fmla="*/ 148 h 586"/>
                <a:gd name="T52" fmla="*/ 0 w 477"/>
                <a:gd name="T53" fmla="*/ 132 h 586"/>
                <a:gd name="T54" fmla="*/ 24 w 477"/>
                <a:gd name="T55" fmla="*/ 103 h 586"/>
                <a:gd name="T56" fmla="*/ 24 w 477"/>
                <a:gd name="T57" fmla="*/ 93 h 586"/>
                <a:gd name="T58" fmla="*/ 24 w 477"/>
                <a:gd name="T59" fmla="*/ 79 h 586"/>
                <a:gd name="T60" fmla="*/ 156 w 477"/>
                <a:gd name="T61" fmla="*/ 42 h 586"/>
                <a:gd name="T62" fmla="*/ 167 w 477"/>
                <a:gd name="T63" fmla="*/ 21 h 586"/>
                <a:gd name="T64" fmla="*/ 207 w 477"/>
                <a:gd name="T65" fmla="*/ 3 h 586"/>
                <a:gd name="T66" fmla="*/ 220 w 477"/>
                <a:gd name="T67" fmla="*/ 10 h 586"/>
                <a:gd name="T68" fmla="*/ 231 w 477"/>
                <a:gd name="T69" fmla="*/ 10 h 586"/>
                <a:gd name="T70" fmla="*/ 285 w 477"/>
                <a:gd name="T71" fmla="*/ 55 h 586"/>
                <a:gd name="T72" fmla="*/ 291 w 477"/>
                <a:gd name="T73" fmla="*/ 79 h 586"/>
                <a:gd name="T74" fmla="*/ 341 w 477"/>
                <a:gd name="T75" fmla="*/ 116 h 586"/>
                <a:gd name="T76" fmla="*/ 265 w 477"/>
                <a:gd name="T77" fmla="*/ 220 h 586"/>
                <a:gd name="T78" fmla="*/ 249 w 477"/>
                <a:gd name="T79" fmla="*/ 206 h 586"/>
                <a:gd name="T80" fmla="*/ 204 w 477"/>
                <a:gd name="T81" fmla="*/ 251 h 586"/>
                <a:gd name="T82" fmla="*/ 225 w 477"/>
                <a:gd name="T83" fmla="*/ 233 h 586"/>
                <a:gd name="T84" fmla="*/ 252 w 477"/>
                <a:gd name="T85" fmla="*/ 270 h 586"/>
                <a:gd name="T86" fmla="*/ 257 w 477"/>
                <a:gd name="T87" fmla="*/ 291 h 586"/>
                <a:gd name="T88" fmla="*/ 273 w 477"/>
                <a:gd name="T89" fmla="*/ 291 h 586"/>
                <a:gd name="T90" fmla="*/ 283 w 477"/>
                <a:gd name="T91" fmla="*/ 29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77" h="586">
                  <a:moveTo>
                    <a:pt x="204" y="40"/>
                  </a:moveTo>
                  <a:cubicBezTo>
                    <a:pt x="207" y="37"/>
                    <a:pt x="204" y="21"/>
                    <a:pt x="199" y="18"/>
                  </a:cubicBezTo>
                  <a:cubicBezTo>
                    <a:pt x="194" y="29"/>
                    <a:pt x="212" y="32"/>
                    <a:pt x="199" y="40"/>
                  </a:cubicBezTo>
                  <a:lnTo>
                    <a:pt x="204" y="40"/>
                  </a:lnTo>
                  <a:close/>
                  <a:moveTo>
                    <a:pt x="237" y="69"/>
                  </a:moveTo>
                  <a:cubicBezTo>
                    <a:pt x="236" y="72"/>
                    <a:pt x="231" y="74"/>
                    <a:pt x="220" y="74"/>
                  </a:cubicBezTo>
                  <a:cubicBezTo>
                    <a:pt x="217" y="71"/>
                    <a:pt x="215" y="69"/>
                    <a:pt x="215" y="66"/>
                  </a:cubicBezTo>
                  <a:lnTo>
                    <a:pt x="209" y="66"/>
                  </a:lnTo>
                  <a:lnTo>
                    <a:pt x="209" y="71"/>
                  </a:lnTo>
                  <a:lnTo>
                    <a:pt x="215" y="71"/>
                  </a:lnTo>
                  <a:cubicBezTo>
                    <a:pt x="212" y="74"/>
                    <a:pt x="209" y="77"/>
                    <a:pt x="207" y="77"/>
                  </a:cubicBezTo>
                  <a:cubicBezTo>
                    <a:pt x="207" y="82"/>
                    <a:pt x="207" y="87"/>
                    <a:pt x="202" y="90"/>
                  </a:cubicBezTo>
                  <a:lnTo>
                    <a:pt x="209" y="90"/>
                  </a:lnTo>
                  <a:cubicBezTo>
                    <a:pt x="212" y="93"/>
                    <a:pt x="215" y="95"/>
                    <a:pt x="215" y="98"/>
                  </a:cubicBezTo>
                  <a:cubicBezTo>
                    <a:pt x="220" y="100"/>
                    <a:pt x="231" y="95"/>
                    <a:pt x="233" y="103"/>
                  </a:cubicBezTo>
                  <a:cubicBezTo>
                    <a:pt x="231" y="95"/>
                    <a:pt x="233" y="93"/>
                    <a:pt x="236" y="93"/>
                  </a:cubicBezTo>
                  <a:cubicBezTo>
                    <a:pt x="236" y="87"/>
                    <a:pt x="235" y="78"/>
                    <a:pt x="237" y="69"/>
                  </a:cubicBezTo>
                  <a:close/>
                  <a:moveTo>
                    <a:pt x="241" y="58"/>
                  </a:moveTo>
                  <a:lnTo>
                    <a:pt x="247" y="53"/>
                  </a:lnTo>
                  <a:cubicBezTo>
                    <a:pt x="244" y="53"/>
                    <a:pt x="244" y="55"/>
                    <a:pt x="241" y="58"/>
                  </a:cubicBezTo>
                  <a:lnTo>
                    <a:pt x="233" y="50"/>
                  </a:lnTo>
                  <a:lnTo>
                    <a:pt x="239" y="45"/>
                  </a:lnTo>
                  <a:cubicBezTo>
                    <a:pt x="233" y="48"/>
                    <a:pt x="231" y="40"/>
                    <a:pt x="225" y="37"/>
                  </a:cubicBezTo>
                  <a:cubicBezTo>
                    <a:pt x="222" y="48"/>
                    <a:pt x="238" y="61"/>
                    <a:pt x="237" y="68"/>
                  </a:cubicBezTo>
                  <a:cubicBezTo>
                    <a:pt x="238" y="65"/>
                    <a:pt x="239" y="61"/>
                    <a:pt x="241" y="58"/>
                  </a:cubicBezTo>
                  <a:close/>
                  <a:moveTo>
                    <a:pt x="312" y="283"/>
                  </a:moveTo>
                  <a:cubicBezTo>
                    <a:pt x="312" y="288"/>
                    <a:pt x="314" y="288"/>
                    <a:pt x="317" y="291"/>
                  </a:cubicBezTo>
                  <a:cubicBezTo>
                    <a:pt x="328" y="281"/>
                    <a:pt x="333" y="288"/>
                    <a:pt x="341" y="296"/>
                  </a:cubicBezTo>
                  <a:cubicBezTo>
                    <a:pt x="343" y="299"/>
                    <a:pt x="349" y="302"/>
                    <a:pt x="354" y="302"/>
                  </a:cubicBezTo>
                  <a:cubicBezTo>
                    <a:pt x="354" y="299"/>
                    <a:pt x="354" y="299"/>
                    <a:pt x="357" y="296"/>
                  </a:cubicBezTo>
                  <a:lnTo>
                    <a:pt x="362" y="296"/>
                  </a:lnTo>
                  <a:cubicBezTo>
                    <a:pt x="367" y="312"/>
                    <a:pt x="394" y="323"/>
                    <a:pt x="396" y="339"/>
                  </a:cubicBezTo>
                  <a:cubicBezTo>
                    <a:pt x="412" y="347"/>
                    <a:pt x="434" y="339"/>
                    <a:pt x="444" y="355"/>
                  </a:cubicBezTo>
                  <a:cubicBezTo>
                    <a:pt x="476" y="389"/>
                    <a:pt x="407" y="402"/>
                    <a:pt x="418" y="437"/>
                  </a:cubicBezTo>
                  <a:cubicBezTo>
                    <a:pt x="412" y="461"/>
                    <a:pt x="394" y="463"/>
                    <a:pt x="373" y="466"/>
                  </a:cubicBezTo>
                  <a:cubicBezTo>
                    <a:pt x="365" y="484"/>
                    <a:pt x="351" y="490"/>
                    <a:pt x="338" y="500"/>
                  </a:cubicBezTo>
                  <a:cubicBezTo>
                    <a:pt x="317" y="500"/>
                    <a:pt x="314" y="516"/>
                    <a:pt x="293" y="522"/>
                  </a:cubicBezTo>
                  <a:cubicBezTo>
                    <a:pt x="285" y="543"/>
                    <a:pt x="268" y="551"/>
                    <a:pt x="262" y="572"/>
                  </a:cubicBezTo>
                  <a:cubicBezTo>
                    <a:pt x="265" y="580"/>
                    <a:pt x="277" y="574"/>
                    <a:pt x="275" y="585"/>
                  </a:cubicBezTo>
                  <a:cubicBezTo>
                    <a:pt x="260" y="585"/>
                    <a:pt x="241" y="577"/>
                    <a:pt x="241" y="559"/>
                  </a:cubicBezTo>
                  <a:cubicBezTo>
                    <a:pt x="247" y="511"/>
                    <a:pt x="283" y="474"/>
                    <a:pt x="285" y="426"/>
                  </a:cubicBezTo>
                  <a:cubicBezTo>
                    <a:pt x="262" y="408"/>
                    <a:pt x="260" y="376"/>
                    <a:pt x="260" y="344"/>
                  </a:cubicBezTo>
                  <a:cubicBezTo>
                    <a:pt x="275" y="336"/>
                    <a:pt x="270" y="320"/>
                    <a:pt x="277" y="310"/>
                  </a:cubicBezTo>
                  <a:lnTo>
                    <a:pt x="270" y="302"/>
                  </a:lnTo>
                  <a:cubicBezTo>
                    <a:pt x="262" y="315"/>
                    <a:pt x="254" y="296"/>
                    <a:pt x="244" y="302"/>
                  </a:cubicBezTo>
                  <a:cubicBezTo>
                    <a:pt x="244" y="299"/>
                    <a:pt x="241" y="296"/>
                    <a:pt x="239" y="294"/>
                  </a:cubicBezTo>
                  <a:cubicBezTo>
                    <a:pt x="233" y="288"/>
                    <a:pt x="225" y="283"/>
                    <a:pt x="220" y="275"/>
                  </a:cubicBezTo>
                  <a:cubicBezTo>
                    <a:pt x="202" y="270"/>
                    <a:pt x="183" y="270"/>
                    <a:pt x="167" y="259"/>
                  </a:cubicBezTo>
                  <a:cubicBezTo>
                    <a:pt x="146" y="257"/>
                    <a:pt x="159" y="236"/>
                    <a:pt x="141" y="230"/>
                  </a:cubicBezTo>
                  <a:cubicBezTo>
                    <a:pt x="138" y="233"/>
                    <a:pt x="135" y="236"/>
                    <a:pt x="135" y="238"/>
                  </a:cubicBezTo>
                  <a:cubicBezTo>
                    <a:pt x="106" y="230"/>
                    <a:pt x="119" y="201"/>
                    <a:pt x="104" y="183"/>
                  </a:cubicBezTo>
                  <a:cubicBezTo>
                    <a:pt x="106" y="169"/>
                    <a:pt x="106" y="159"/>
                    <a:pt x="104" y="148"/>
                  </a:cubicBezTo>
                  <a:cubicBezTo>
                    <a:pt x="101" y="140"/>
                    <a:pt x="98" y="135"/>
                    <a:pt x="93" y="127"/>
                  </a:cubicBezTo>
                  <a:cubicBezTo>
                    <a:pt x="64" y="95"/>
                    <a:pt x="35" y="148"/>
                    <a:pt x="0" y="132"/>
                  </a:cubicBezTo>
                  <a:cubicBezTo>
                    <a:pt x="13" y="132"/>
                    <a:pt x="24" y="127"/>
                    <a:pt x="32" y="116"/>
                  </a:cubicBezTo>
                  <a:cubicBezTo>
                    <a:pt x="29" y="111"/>
                    <a:pt x="21" y="111"/>
                    <a:pt x="24" y="103"/>
                  </a:cubicBezTo>
                  <a:lnTo>
                    <a:pt x="29" y="98"/>
                  </a:lnTo>
                  <a:lnTo>
                    <a:pt x="24" y="93"/>
                  </a:lnTo>
                  <a:lnTo>
                    <a:pt x="29" y="87"/>
                  </a:lnTo>
                  <a:cubicBezTo>
                    <a:pt x="27" y="85"/>
                    <a:pt x="24" y="82"/>
                    <a:pt x="24" y="79"/>
                  </a:cubicBezTo>
                  <a:cubicBezTo>
                    <a:pt x="40" y="66"/>
                    <a:pt x="64" y="48"/>
                    <a:pt x="90" y="50"/>
                  </a:cubicBezTo>
                  <a:cubicBezTo>
                    <a:pt x="111" y="42"/>
                    <a:pt x="138" y="66"/>
                    <a:pt x="156" y="42"/>
                  </a:cubicBezTo>
                  <a:cubicBezTo>
                    <a:pt x="146" y="42"/>
                    <a:pt x="138" y="29"/>
                    <a:pt x="149" y="21"/>
                  </a:cubicBezTo>
                  <a:cubicBezTo>
                    <a:pt x="154" y="21"/>
                    <a:pt x="162" y="10"/>
                    <a:pt x="167" y="21"/>
                  </a:cubicBezTo>
                  <a:cubicBezTo>
                    <a:pt x="172" y="18"/>
                    <a:pt x="172" y="13"/>
                    <a:pt x="172" y="8"/>
                  </a:cubicBezTo>
                  <a:cubicBezTo>
                    <a:pt x="186" y="0"/>
                    <a:pt x="202" y="24"/>
                    <a:pt x="207" y="3"/>
                  </a:cubicBezTo>
                  <a:lnTo>
                    <a:pt x="215" y="3"/>
                  </a:lnTo>
                  <a:cubicBezTo>
                    <a:pt x="215" y="8"/>
                    <a:pt x="217" y="8"/>
                    <a:pt x="220" y="10"/>
                  </a:cubicBezTo>
                  <a:lnTo>
                    <a:pt x="225" y="5"/>
                  </a:lnTo>
                  <a:lnTo>
                    <a:pt x="231" y="10"/>
                  </a:lnTo>
                  <a:cubicBezTo>
                    <a:pt x="241" y="0"/>
                    <a:pt x="249" y="24"/>
                    <a:pt x="265" y="16"/>
                  </a:cubicBezTo>
                  <a:cubicBezTo>
                    <a:pt x="275" y="24"/>
                    <a:pt x="283" y="40"/>
                    <a:pt x="285" y="55"/>
                  </a:cubicBezTo>
                  <a:cubicBezTo>
                    <a:pt x="280" y="55"/>
                    <a:pt x="275" y="55"/>
                    <a:pt x="273" y="61"/>
                  </a:cubicBezTo>
                  <a:lnTo>
                    <a:pt x="291" y="79"/>
                  </a:lnTo>
                  <a:cubicBezTo>
                    <a:pt x="296" y="77"/>
                    <a:pt x="296" y="71"/>
                    <a:pt x="296" y="66"/>
                  </a:cubicBezTo>
                  <a:cubicBezTo>
                    <a:pt x="317" y="77"/>
                    <a:pt x="330" y="98"/>
                    <a:pt x="341" y="116"/>
                  </a:cubicBezTo>
                  <a:cubicBezTo>
                    <a:pt x="317" y="119"/>
                    <a:pt x="296" y="130"/>
                    <a:pt x="283" y="151"/>
                  </a:cubicBezTo>
                  <a:cubicBezTo>
                    <a:pt x="296" y="185"/>
                    <a:pt x="239" y="185"/>
                    <a:pt x="265" y="220"/>
                  </a:cubicBezTo>
                  <a:lnTo>
                    <a:pt x="257" y="228"/>
                  </a:lnTo>
                  <a:cubicBezTo>
                    <a:pt x="257" y="220"/>
                    <a:pt x="254" y="212"/>
                    <a:pt x="249" y="206"/>
                  </a:cubicBezTo>
                  <a:cubicBezTo>
                    <a:pt x="225" y="220"/>
                    <a:pt x="186" y="193"/>
                    <a:pt x="191" y="236"/>
                  </a:cubicBezTo>
                  <a:cubicBezTo>
                    <a:pt x="196" y="241"/>
                    <a:pt x="196" y="249"/>
                    <a:pt x="204" y="251"/>
                  </a:cubicBezTo>
                  <a:cubicBezTo>
                    <a:pt x="215" y="257"/>
                    <a:pt x="220" y="243"/>
                    <a:pt x="225" y="238"/>
                  </a:cubicBezTo>
                  <a:lnTo>
                    <a:pt x="225" y="233"/>
                  </a:lnTo>
                  <a:lnTo>
                    <a:pt x="244" y="233"/>
                  </a:lnTo>
                  <a:cubicBezTo>
                    <a:pt x="254" y="249"/>
                    <a:pt x="225" y="267"/>
                    <a:pt x="252" y="270"/>
                  </a:cubicBezTo>
                  <a:cubicBezTo>
                    <a:pt x="252" y="275"/>
                    <a:pt x="252" y="281"/>
                    <a:pt x="247" y="283"/>
                  </a:cubicBezTo>
                  <a:cubicBezTo>
                    <a:pt x="249" y="288"/>
                    <a:pt x="252" y="291"/>
                    <a:pt x="257" y="291"/>
                  </a:cubicBezTo>
                  <a:lnTo>
                    <a:pt x="268" y="291"/>
                  </a:lnTo>
                  <a:lnTo>
                    <a:pt x="273" y="291"/>
                  </a:lnTo>
                  <a:cubicBezTo>
                    <a:pt x="275" y="291"/>
                    <a:pt x="280" y="291"/>
                    <a:pt x="280" y="296"/>
                  </a:cubicBezTo>
                  <a:cubicBezTo>
                    <a:pt x="277" y="299"/>
                    <a:pt x="280" y="296"/>
                    <a:pt x="283" y="296"/>
                  </a:cubicBezTo>
                  <a:cubicBezTo>
                    <a:pt x="293" y="291"/>
                    <a:pt x="298" y="286"/>
                    <a:pt x="312" y="28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0" name="Freeform 129">
              <a:extLst>
                <a:ext uri="{FF2B5EF4-FFF2-40B4-BE49-F238E27FC236}">
                  <a16:creationId xmlns:a16="http://schemas.microsoft.com/office/drawing/2014/main" id="{C821570E-FA24-D84B-9FF2-C5A2FD5A9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51063"/>
              <a:ext cx="14287" cy="17462"/>
            </a:xfrm>
            <a:custGeom>
              <a:avLst/>
              <a:gdLst>
                <a:gd name="T0" fmla="*/ 2 w 38"/>
                <a:gd name="T1" fmla="*/ 1 h 47"/>
                <a:gd name="T2" fmla="*/ 18 w 38"/>
                <a:gd name="T3" fmla="*/ 1 h 47"/>
                <a:gd name="T4" fmla="*/ 31 w 38"/>
                <a:gd name="T5" fmla="*/ 3 h 47"/>
                <a:gd name="T6" fmla="*/ 37 w 38"/>
                <a:gd name="T7" fmla="*/ 14 h 47"/>
                <a:gd name="T8" fmla="*/ 31 w 38"/>
                <a:gd name="T9" fmla="*/ 25 h 47"/>
                <a:gd name="T10" fmla="*/ 16 w 38"/>
                <a:gd name="T11" fmla="*/ 30 h 47"/>
                <a:gd name="T12" fmla="*/ 13 w 38"/>
                <a:gd name="T13" fmla="*/ 30 h 47"/>
                <a:gd name="T14" fmla="*/ 13 w 38"/>
                <a:gd name="T15" fmla="*/ 46 h 47"/>
                <a:gd name="T16" fmla="*/ 0 w 38"/>
                <a:gd name="T17" fmla="*/ 46 h 47"/>
                <a:gd name="T18" fmla="*/ 2 w 38"/>
                <a:gd name="T19" fmla="*/ 1 h 47"/>
                <a:gd name="T20" fmla="*/ 13 w 38"/>
                <a:gd name="T21" fmla="*/ 22 h 47"/>
                <a:gd name="T22" fmla="*/ 16 w 38"/>
                <a:gd name="T23" fmla="*/ 22 h 47"/>
                <a:gd name="T24" fmla="*/ 23 w 38"/>
                <a:gd name="T25" fmla="*/ 17 h 47"/>
                <a:gd name="T26" fmla="*/ 16 w 38"/>
                <a:gd name="T27" fmla="*/ 11 h 47"/>
                <a:gd name="T28" fmla="*/ 13 w 38"/>
                <a:gd name="T29" fmla="*/ 11 h 47"/>
                <a:gd name="T30" fmla="*/ 13 w 38"/>
                <a:gd name="T31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7">
                  <a:moveTo>
                    <a:pt x="2" y="1"/>
                  </a:moveTo>
                  <a:cubicBezTo>
                    <a:pt x="5" y="1"/>
                    <a:pt x="10" y="1"/>
                    <a:pt x="18" y="1"/>
                  </a:cubicBezTo>
                  <a:cubicBezTo>
                    <a:pt x="23" y="1"/>
                    <a:pt x="29" y="0"/>
                    <a:pt x="31" y="3"/>
                  </a:cubicBezTo>
                  <a:cubicBezTo>
                    <a:pt x="34" y="5"/>
                    <a:pt x="37" y="9"/>
                    <a:pt x="37" y="14"/>
                  </a:cubicBezTo>
                  <a:cubicBezTo>
                    <a:pt x="37" y="19"/>
                    <a:pt x="34" y="22"/>
                    <a:pt x="31" y="25"/>
                  </a:cubicBezTo>
                  <a:cubicBezTo>
                    <a:pt x="29" y="27"/>
                    <a:pt x="23" y="30"/>
                    <a:pt x="16" y="30"/>
                  </a:cubicBezTo>
                  <a:lnTo>
                    <a:pt x="13" y="30"/>
                  </a:lnTo>
                  <a:lnTo>
                    <a:pt x="13" y="46"/>
                  </a:lnTo>
                  <a:lnTo>
                    <a:pt x="0" y="46"/>
                  </a:lnTo>
                  <a:lnTo>
                    <a:pt x="2" y="1"/>
                  </a:lnTo>
                  <a:close/>
                  <a:moveTo>
                    <a:pt x="13" y="22"/>
                  </a:moveTo>
                  <a:lnTo>
                    <a:pt x="16" y="22"/>
                  </a:lnTo>
                  <a:cubicBezTo>
                    <a:pt x="21" y="22"/>
                    <a:pt x="23" y="19"/>
                    <a:pt x="23" y="17"/>
                  </a:cubicBezTo>
                  <a:cubicBezTo>
                    <a:pt x="23" y="14"/>
                    <a:pt x="21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2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" name="Freeform 130">
              <a:extLst>
                <a:ext uri="{FF2B5EF4-FFF2-40B4-BE49-F238E27FC236}">
                  <a16:creationId xmlns:a16="http://schemas.microsoft.com/office/drawing/2014/main" id="{677A348E-E42B-3244-861F-B516114CDA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2238" y="2174875"/>
              <a:ext cx="15875" cy="15875"/>
            </a:xfrm>
            <a:custGeom>
              <a:avLst/>
              <a:gdLst>
                <a:gd name="T0" fmla="*/ 16 w 43"/>
                <a:gd name="T1" fmla="*/ 35 h 46"/>
                <a:gd name="T2" fmla="*/ 13 w 43"/>
                <a:gd name="T3" fmla="*/ 45 h 46"/>
                <a:gd name="T4" fmla="*/ 0 w 43"/>
                <a:gd name="T5" fmla="*/ 45 h 46"/>
                <a:gd name="T6" fmla="*/ 13 w 43"/>
                <a:gd name="T7" fmla="*/ 0 h 46"/>
                <a:gd name="T8" fmla="*/ 29 w 43"/>
                <a:gd name="T9" fmla="*/ 0 h 46"/>
                <a:gd name="T10" fmla="*/ 42 w 43"/>
                <a:gd name="T11" fmla="*/ 45 h 46"/>
                <a:gd name="T12" fmla="*/ 32 w 43"/>
                <a:gd name="T13" fmla="*/ 45 h 46"/>
                <a:gd name="T14" fmla="*/ 29 w 43"/>
                <a:gd name="T15" fmla="*/ 35 h 46"/>
                <a:gd name="T16" fmla="*/ 16 w 43"/>
                <a:gd name="T17" fmla="*/ 35 h 46"/>
                <a:gd name="T18" fmla="*/ 26 w 43"/>
                <a:gd name="T19" fmla="*/ 24 h 46"/>
                <a:gd name="T20" fmla="*/ 24 w 43"/>
                <a:gd name="T21" fmla="*/ 16 h 46"/>
                <a:gd name="T22" fmla="*/ 21 w 43"/>
                <a:gd name="T23" fmla="*/ 8 h 46"/>
                <a:gd name="T24" fmla="*/ 21 w 43"/>
                <a:gd name="T25" fmla="*/ 8 h 46"/>
                <a:gd name="T26" fmla="*/ 18 w 43"/>
                <a:gd name="T27" fmla="*/ 16 h 46"/>
                <a:gd name="T28" fmla="*/ 16 w 43"/>
                <a:gd name="T29" fmla="*/ 24 h 46"/>
                <a:gd name="T30" fmla="*/ 26 w 43"/>
                <a:gd name="T31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" h="46">
                  <a:moveTo>
                    <a:pt x="16" y="35"/>
                  </a:moveTo>
                  <a:lnTo>
                    <a:pt x="13" y="45"/>
                  </a:lnTo>
                  <a:lnTo>
                    <a:pt x="0" y="45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42" y="45"/>
                  </a:lnTo>
                  <a:lnTo>
                    <a:pt x="32" y="45"/>
                  </a:lnTo>
                  <a:lnTo>
                    <a:pt x="29" y="35"/>
                  </a:lnTo>
                  <a:lnTo>
                    <a:pt x="16" y="35"/>
                  </a:lnTo>
                  <a:close/>
                  <a:moveTo>
                    <a:pt x="26" y="24"/>
                  </a:moveTo>
                  <a:lnTo>
                    <a:pt x="24" y="16"/>
                  </a:lnTo>
                  <a:cubicBezTo>
                    <a:pt x="24" y="13"/>
                    <a:pt x="21" y="11"/>
                    <a:pt x="21" y="8"/>
                  </a:cubicBezTo>
                  <a:lnTo>
                    <a:pt x="21" y="8"/>
                  </a:lnTo>
                  <a:cubicBezTo>
                    <a:pt x="21" y="11"/>
                    <a:pt x="18" y="13"/>
                    <a:pt x="18" y="16"/>
                  </a:cubicBezTo>
                  <a:lnTo>
                    <a:pt x="16" y="24"/>
                  </a:lnTo>
                  <a:lnTo>
                    <a:pt x="26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" name="Freeform 131">
              <a:extLst>
                <a:ext uri="{FF2B5EF4-FFF2-40B4-BE49-F238E27FC236}">
                  <a16:creationId xmlns:a16="http://schemas.microsoft.com/office/drawing/2014/main" id="{25861BF8-781C-2444-8A8D-22230F6F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9063" y="2197100"/>
              <a:ext cx="14287" cy="15875"/>
            </a:xfrm>
            <a:custGeom>
              <a:avLst/>
              <a:gdLst>
                <a:gd name="T0" fmla="*/ 10 w 40"/>
                <a:gd name="T1" fmla="*/ 0 h 46"/>
                <a:gd name="T2" fmla="*/ 10 w 40"/>
                <a:gd name="T3" fmla="*/ 16 h 46"/>
                <a:gd name="T4" fmla="*/ 26 w 40"/>
                <a:gd name="T5" fmla="*/ 16 h 46"/>
                <a:gd name="T6" fmla="*/ 26 w 40"/>
                <a:gd name="T7" fmla="*/ 0 h 46"/>
                <a:gd name="T8" fmla="*/ 39 w 40"/>
                <a:gd name="T9" fmla="*/ 0 h 46"/>
                <a:gd name="T10" fmla="*/ 39 w 40"/>
                <a:gd name="T11" fmla="*/ 45 h 46"/>
                <a:gd name="T12" fmla="*/ 26 w 40"/>
                <a:gd name="T13" fmla="*/ 45 h 46"/>
                <a:gd name="T14" fmla="*/ 26 w 40"/>
                <a:gd name="T15" fmla="*/ 26 h 46"/>
                <a:gd name="T16" fmla="*/ 10 w 40"/>
                <a:gd name="T17" fmla="*/ 26 h 46"/>
                <a:gd name="T18" fmla="*/ 10 w 40"/>
                <a:gd name="T19" fmla="*/ 45 h 46"/>
                <a:gd name="T20" fmla="*/ 0 w 40"/>
                <a:gd name="T21" fmla="*/ 45 h 46"/>
                <a:gd name="T22" fmla="*/ 0 w 40"/>
                <a:gd name="T23" fmla="*/ 0 h 46"/>
                <a:gd name="T24" fmla="*/ 10 w 40"/>
                <a:gd name="T2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6">
                  <a:moveTo>
                    <a:pt x="10" y="0"/>
                  </a:moveTo>
                  <a:lnTo>
                    <a:pt x="10" y="1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9" y="45"/>
                  </a:lnTo>
                  <a:lnTo>
                    <a:pt x="26" y="45"/>
                  </a:lnTo>
                  <a:lnTo>
                    <a:pt x="26" y="26"/>
                  </a:lnTo>
                  <a:lnTo>
                    <a:pt x="10" y="26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1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3" name="Freeform 132">
              <a:extLst>
                <a:ext uri="{FF2B5EF4-FFF2-40B4-BE49-F238E27FC236}">
                  <a16:creationId xmlns:a16="http://schemas.microsoft.com/office/drawing/2014/main" id="{A9D30FC1-89CF-4140-AB8C-5A3CA71CD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4300" y="2219325"/>
              <a:ext cx="15875" cy="17463"/>
            </a:xfrm>
            <a:custGeom>
              <a:avLst/>
              <a:gdLst>
                <a:gd name="T0" fmla="*/ 21 w 46"/>
                <a:gd name="T1" fmla="*/ 47 h 48"/>
                <a:gd name="T2" fmla="*/ 0 w 46"/>
                <a:gd name="T3" fmla="*/ 24 h 48"/>
                <a:gd name="T4" fmla="*/ 24 w 46"/>
                <a:gd name="T5" fmla="*/ 0 h 48"/>
                <a:gd name="T6" fmla="*/ 45 w 46"/>
                <a:gd name="T7" fmla="*/ 24 h 48"/>
                <a:gd name="T8" fmla="*/ 21 w 46"/>
                <a:gd name="T9" fmla="*/ 47 h 48"/>
                <a:gd name="T10" fmla="*/ 24 w 46"/>
                <a:gd name="T11" fmla="*/ 37 h 48"/>
                <a:gd name="T12" fmla="*/ 34 w 46"/>
                <a:gd name="T13" fmla="*/ 24 h 48"/>
                <a:gd name="T14" fmla="*/ 24 w 46"/>
                <a:gd name="T15" fmla="*/ 10 h 48"/>
                <a:gd name="T16" fmla="*/ 13 w 46"/>
                <a:gd name="T17" fmla="*/ 24 h 48"/>
                <a:gd name="T18" fmla="*/ 24 w 46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8">
                  <a:moveTo>
                    <a:pt x="21" y="47"/>
                  </a:moveTo>
                  <a:cubicBezTo>
                    <a:pt x="8" y="47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2"/>
                    <a:pt x="45" y="13"/>
                    <a:pt x="45" y="24"/>
                  </a:cubicBezTo>
                  <a:cubicBezTo>
                    <a:pt x="45" y="37"/>
                    <a:pt x="37" y="47"/>
                    <a:pt x="21" y="47"/>
                  </a:cubicBezTo>
                  <a:close/>
                  <a:moveTo>
                    <a:pt x="24" y="37"/>
                  </a:moveTo>
                  <a:cubicBezTo>
                    <a:pt x="29" y="37"/>
                    <a:pt x="34" y="31"/>
                    <a:pt x="34" y="24"/>
                  </a:cubicBezTo>
                  <a:cubicBezTo>
                    <a:pt x="34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1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4" name="Freeform 133">
              <a:extLst>
                <a:ext uri="{FF2B5EF4-FFF2-40B4-BE49-F238E27FC236}">
                  <a16:creationId xmlns:a16="http://schemas.microsoft.com/office/drawing/2014/main" id="{FD5BC318-5B9F-9640-9902-C2ECA79C8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59000"/>
              <a:ext cx="15875" cy="17463"/>
            </a:xfrm>
            <a:custGeom>
              <a:avLst/>
              <a:gdLst>
                <a:gd name="T0" fmla="*/ 21 w 46"/>
                <a:gd name="T1" fmla="*/ 48 h 49"/>
                <a:gd name="T2" fmla="*/ 0 w 46"/>
                <a:gd name="T3" fmla="*/ 24 h 49"/>
                <a:gd name="T4" fmla="*/ 24 w 46"/>
                <a:gd name="T5" fmla="*/ 0 h 49"/>
                <a:gd name="T6" fmla="*/ 45 w 46"/>
                <a:gd name="T7" fmla="*/ 24 h 49"/>
                <a:gd name="T8" fmla="*/ 21 w 46"/>
                <a:gd name="T9" fmla="*/ 48 h 49"/>
                <a:gd name="T10" fmla="*/ 24 w 46"/>
                <a:gd name="T11" fmla="*/ 37 h 49"/>
                <a:gd name="T12" fmla="*/ 35 w 46"/>
                <a:gd name="T13" fmla="*/ 24 h 49"/>
                <a:gd name="T14" fmla="*/ 24 w 46"/>
                <a:gd name="T15" fmla="*/ 10 h 49"/>
                <a:gd name="T16" fmla="*/ 13 w 46"/>
                <a:gd name="T17" fmla="*/ 24 h 49"/>
                <a:gd name="T18" fmla="*/ 24 w 46"/>
                <a:gd name="T19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9">
                  <a:moveTo>
                    <a:pt x="21" y="48"/>
                  </a:moveTo>
                  <a:cubicBezTo>
                    <a:pt x="8" y="48"/>
                    <a:pt x="0" y="37"/>
                    <a:pt x="0" y="24"/>
                  </a:cubicBezTo>
                  <a:cubicBezTo>
                    <a:pt x="0" y="10"/>
                    <a:pt x="8" y="0"/>
                    <a:pt x="24" y="0"/>
                  </a:cubicBezTo>
                  <a:cubicBezTo>
                    <a:pt x="37" y="3"/>
                    <a:pt x="45" y="13"/>
                    <a:pt x="45" y="24"/>
                  </a:cubicBezTo>
                  <a:cubicBezTo>
                    <a:pt x="45" y="37"/>
                    <a:pt x="37" y="48"/>
                    <a:pt x="21" y="48"/>
                  </a:cubicBezTo>
                  <a:close/>
                  <a:moveTo>
                    <a:pt x="24" y="37"/>
                  </a:moveTo>
                  <a:cubicBezTo>
                    <a:pt x="29" y="37"/>
                    <a:pt x="35" y="32"/>
                    <a:pt x="35" y="24"/>
                  </a:cubicBezTo>
                  <a:cubicBezTo>
                    <a:pt x="35" y="16"/>
                    <a:pt x="32" y="10"/>
                    <a:pt x="24" y="10"/>
                  </a:cubicBezTo>
                  <a:cubicBezTo>
                    <a:pt x="16" y="10"/>
                    <a:pt x="13" y="16"/>
                    <a:pt x="13" y="24"/>
                  </a:cubicBezTo>
                  <a:cubicBezTo>
                    <a:pt x="13" y="32"/>
                    <a:pt x="16" y="37"/>
                    <a:pt x="24" y="3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5" name="Freeform 134">
              <a:extLst>
                <a:ext uri="{FF2B5EF4-FFF2-40B4-BE49-F238E27FC236}">
                  <a16:creationId xmlns:a16="http://schemas.microsoft.com/office/drawing/2014/main" id="{85964255-96F4-B64E-A0D8-D1C36E8479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6488" y="2185988"/>
              <a:ext cx="14287" cy="15875"/>
            </a:xfrm>
            <a:custGeom>
              <a:avLst/>
              <a:gdLst>
                <a:gd name="T0" fmla="*/ 2 w 38"/>
                <a:gd name="T1" fmla="*/ 0 h 46"/>
                <a:gd name="T2" fmla="*/ 18 w 38"/>
                <a:gd name="T3" fmla="*/ 0 h 46"/>
                <a:gd name="T4" fmla="*/ 31 w 38"/>
                <a:gd name="T5" fmla="*/ 3 h 46"/>
                <a:gd name="T6" fmla="*/ 37 w 38"/>
                <a:gd name="T7" fmla="*/ 13 h 46"/>
                <a:gd name="T8" fmla="*/ 31 w 38"/>
                <a:gd name="T9" fmla="*/ 24 h 46"/>
                <a:gd name="T10" fmla="*/ 15 w 38"/>
                <a:gd name="T11" fmla="*/ 29 h 46"/>
                <a:gd name="T12" fmla="*/ 13 w 38"/>
                <a:gd name="T13" fmla="*/ 29 h 46"/>
                <a:gd name="T14" fmla="*/ 13 w 38"/>
                <a:gd name="T15" fmla="*/ 45 h 46"/>
                <a:gd name="T16" fmla="*/ 0 w 38"/>
                <a:gd name="T17" fmla="*/ 45 h 46"/>
                <a:gd name="T18" fmla="*/ 2 w 38"/>
                <a:gd name="T19" fmla="*/ 0 h 46"/>
                <a:gd name="T20" fmla="*/ 13 w 38"/>
                <a:gd name="T21" fmla="*/ 21 h 46"/>
                <a:gd name="T22" fmla="*/ 15 w 38"/>
                <a:gd name="T23" fmla="*/ 21 h 46"/>
                <a:gd name="T24" fmla="*/ 23 w 38"/>
                <a:gd name="T25" fmla="*/ 16 h 46"/>
                <a:gd name="T26" fmla="*/ 15 w 38"/>
                <a:gd name="T27" fmla="*/ 11 h 46"/>
                <a:gd name="T28" fmla="*/ 13 w 38"/>
                <a:gd name="T29" fmla="*/ 11 h 46"/>
                <a:gd name="T30" fmla="*/ 13 w 38"/>
                <a:gd name="T3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46">
                  <a:moveTo>
                    <a:pt x="2" y="0"/>
                  </a:moveTo>
                  <a:cubicBezTo>
                    <a:pt x="5" y="0"/>
                    <a:pt x="10" y="0"/>
                    <a:pt x="18" y="0"/>
                  </a:cubicBezTo>
                  <a:cubicBezTo>
                    <a:pt x="23" y="0"/>
                    <a:pt x="28" y="0"/>
                    <a:pt x="31" y="3"/>
                  </a:cubicBezTo>
                  <a:cubicBezTo>
                    <a:pt x="33" y="5"/>
                    <a:pt x="37" y="8"/>
                    <a:pt x="37" y="13"/>
                  </a:cubicBezTo>
                  <a:cubicBezTo>
                    <a:pt x="37" y="19"/>
                    <a:pt x="34" y="21"/>
                    <a:pt x="31" y="24"/>
                  </a:cubicBezTo>
                  <a:cubicBezTo>
                    <a:pt x="29" y="27"/>
                    <a:pt x="23" y="29"/>
                    <a:pt x="15" y="29"/>
                  </a:cubicBezTo>
                  <a:lnTo>
                    <a:pt x="13" y="29"/>
                  </a:lnTo>
                  <a:lnTo>
                    <a:pt x="13" y="45"/>
                  </a:lnTo>
                  <a:lnTo>
                    <a:pt x="0" y="45"/>
                  </a:lnTo>
                  <a:lnTo>
                    <a:pt x="2" y="0"/>
                  </a:lnTo>
                  <a:close/>
                  <a:moveTo>
                    <a:pt x="13" y="21"/>
                  </a:moveTo>
                  <a:lnTo>
                    <a:pt x="15" y="21"/>
                  </a:lnTo>
                  <a:cubicBezTo>
                    <a:pt x="21" y="21"/>
                    <a:pt x="23" y="19"/>
                    <a:pt x="23" y="16"/>
                  </a:cubicBezTo>
                  <a:cubicBezTo>
                    <a:pt x="23" y="13"/>
                    <a:pt x="21" y="11"/>
                    <a:pt x="15" y="11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2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6" name="Freeform 135">
              <a:extLst>
                <a:ext uri="{FF2B5EF4-FFF2-40B4-BE49-F238E27FC236}">
                  <a16:creationId xmlns:a16="http://schemas.microsoft.com/office/drawing/2014/main" id="{15429A17-EA5E-B546-A9BB-4157099D3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250" y="2208213"/>
              <a:ext cx="11113" cy="15875"/>
            </a:xfrm>
            <a:custGeom>
              <a:avLst/>
              <a:gdLst>
                <a:gd name="T0" fmla="*/ 6 w 33"/>
                <a:gd name="T1" fmla="*/ 31 h 46"/>
                <a:gd name="T2" fmla="*/ 16 w 33"/>
                <a:gd name="T3" fmla="*/ 34 h 46"/>
                <a:gd name="T4" fmla="*/ 22 w 33"/>
                <a:gd name="T5" fmla="*/ 31 h 46"/>
                <a:gd name="T6" fmla="*/ 14 w 33"/>
                <a:gd name="T7" fmla="*/ 26 h 46"/>
                <a:gd name="T8" fmla="*/ 0 w 33"/>
                <a:gd name="T9" fmla="*/ 13 h 46"/>
                <a:gd name="T10" fmla="*/ 19 w 33"/>
                <a:gd name="T11" fmla="*/ 0 h 46"/>
                <a:gd name="T12" fmla="*/ 32 w 33"/>
                <a:gd name="T13" fmla="*/ 2 h 46"/>
                <a:gd name="T14" fmla="*/ 30 w 33"/>
                <a:gd name="T15" fmla="*/ 13 h 46"/>
                <a:gd name="T16" fmla="*/ 19 w 33"/>
                <a:gd name="T17" fmla="*/ 10 h 46"/>
                <a:gd name="T18" fmla="*/ 14 w 33"/>
                <a:gd name="T19" fmla="*/ 13 h 46"/>
                <a:gd name="T20" fmla="*/ 22 w 33"/>
                <a:gd name="T21" fmla="*/ 18 h 46"/>
                <a:gd name="T22" fmla="*/ 32 w 33"/>
                <a:gd name="T23" fmla="*/ 31 h 46"/>
                <a:gd name="T24" fmla="*/ 14 w 33"/>
                <a:gd name="T25" fmla="*/ 45 h 46"/>
                <a:gd name="T26" fmla="*/ 0 w 33"/>
                <a:gd name="T27" fmla="*/ 42 h 46"/>
                <a:gd name="T28" fmla="*/ 6 w 33"/>
                <a:gd name="T2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6">
                  <a:moveTo>
                    <a:pt x="6" y="31"/>
                  </a:moveTo>
                  <a:cubicBezTo>
                    <a:pt x="8" y="34"/>
                    <a:pt x="14" y="34"/>
                    <a:pt x="16" y="34"/>
                  </a:cubicBezTo>
                  <a:cubicBezTo>
                    <a:pt x="22" y="34"/>
                    <a:pt x="22" y="31"/>
                    <a:pt x="22" y="31"/>
                  </a:cubicBezTo>
                  <a:cubicBezTo>
                    <a:pt x="22" y="29"/>
                    <a:pt x="19" y="29"/>
                    <a:pt x="14" y="26"/>
                  </a:cubicBezTo>
                  <a:cubicBezTo>
                    <a:pt x="6" y="23"/>
                    <a:pt x="0" y="18"/>
                    <a:pt x="0" y="13"/>
                  </a:cubicBezTo>
                  <a:cubicBezTo>
                    <a:pt x="0" y="5"/>
                    <a:pt x="8" y="0"/>
                    <a:pt x="19" y="0"/>
                  </a:cubicBezTo>
                  <a:cubicBezTo>
                    <a:pt x="24" y="0"/>
                    <a:pt x="30" y="0"/>
                    <a:pt x="32" y="2"/>
                  </a:cubicBezTo>
                  <a:lnTo>
                    <a:pt x="30" y="13"/>
                  </a:lnTo>
                  <a:cubicBezTo>
                    <a:pt x="27" y="13"/>
                    <a:pt x="24" y="10"/>
                    <a:pt x="19" y="10"/>
                  </a:cubicBezTo>
                  <a:cubicBezTo>
                    <a:pt x="16" y="10"/>
                    <a:pt x="14" y="13"/>
                    <a:pt x="14" y="13"/>
                  </a:cubicBezTo>
                  <a:cubicBezTo>
                    <a:pt x="14" y="15"/>
                    <a:pt x="16" y="15"/>
                    <a:pt x="22" y="18"/>
                  </a:cubicBezTo>
                  <a:cubicBezTo>
                    <a:pt x="30" y="21"/>
                    <a:pt x="32" y="26"/>
                    <a:pt x="32" y="31"/>
                  </a:cubicBezTo>
                  <a:cubicBezTo>
                    <a:pt x="32" y="39"/>
                    <a:pt x="27" y="45"/>
                    <a:pt x="14" y="45"/>
                  </a:cubicBezTo>
                  <a:cubicBezTo>
                    <a:pt x="8" y="45"/>
                    <a:pt x="3" y="42"/>
                    <a:pt x="0" y="42"/>
                  </a:cubicBezTo>
                  <a:lnTo>
                    <a:pt x="6" y="31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" name="Freeform 136">
              <a:extLst>
                <a:ext uri="{FF2B5EF4-FFF2-40B4-BE49-F238E27FC236}">
                  <a16:creationId xmlns:a16="http://schemas.microsoft.com/office/drawing/2014/main" id="{198627C0-FE3E-D34E-B238-C2ED80320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2017713"/>
              <a:ext cx="438150" cy="381000"/>
            </a:xfrm>
            <a:custGeom>
              <a:avLst/>
              <a:gdLst>
                <a:gd name="T0" fmla="*/ 0 w 1219"/>
                <a:gd name="T1" fmla="*/ 0 h 1060"/>
                <a:gd name="T2" fmla="*/ 784 w 1219"/>
                <a:gd name="T3" fmla="*/ 0 h 1060"/>
                <a:gd name="T4" fmla="*/ 1218 w 1219"/>
                <a:gd name="T5" fmla="*/ 365 h 1060"/>
                <a:gd name="T6" fmla="*/ 781 w 1219"/>
                <a:gd name="T7" fmla="*/ 755 h 1060"/>
                <a:gd name="T8" fmla="*/ 455 w 1219"/>
                <a:gd name="T9" fmla="*/ 755 h 1060"/>
                <a:gd name="T10" fmla="*/ 455 w 1219"/>
                <a:gd name="T11" fmla="*/ 1059 h 1060"/>
                <a:gd name="T12" fmla="*/ 0 w 1219"/>
                <a:gd name="T13" fmla="*/ 1059 h 1060"/>
                <a:gd name="T14" fmla="*/ 0 w 1219"/>
                <a:gd name="T15" fmla="*/ 0 h 1060"/>
                <a:gd name="T16" fmla="*/ 543 w 1219"/>
                <a:gd name="T17" fmla="*/ 508 h 1060"/>
                <a:gd name="T18" fmla="*/ 762 w 1219"/>
                <a:gd name="T19" fmla="*/ 371 h 1060"/>
                <a:gd name="T20" fmla="*/ 543 w 1219"/>
                <a:gd name="T21" fmla="*/ 244 h 1060"/>
                <a:gd name="T22" fmla="*/ 445 w 1219"/>
                <a:gd name="T23" fmla="*/ 244 h 1060"/>
                <a:gd name="T24" fmla="*/ 445 w 1219"/>
                <a:gd name="T25" fmla="*/ 508 h 1060"/>
                <a:gd name="T26" fmla="*/ 543 w 1219"/>
                <a:gd name="T27" fmla="*/ 508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9" h="1060">
                  <a:moveTo>
                    <a:pt x="0" y="0"/>
                  </a:moveTo>
                  <a:lnTo>
                    <a:pt x="784" y="0"/>
                  </a:lnTo>
                  <a:cubicBezTo>
                    <a:pt x="969" y="0"/>
                    <a:pt x="1218" y="79"/>
                    <a:pt x="1218" y="365"/>
                  </a:cubicBezTo>
                  <a:cubicBezTo>
                    <a:pt x="1218" y="641"/>
                    <a:pt x="1019" y="755"/>
                    <a:pt x="781" y="755"/>
                  </a:cubicBezTo>
                  <a:lnTo>
                    <a:pt x="455" y="755"/>
                  </a:lnTo>
                  <a:lnTo>
                    <a:pt x="455" y="1059"/>
                  </a:lnTo>
                  <a:lnTo>
                    <a:pt x="0" y="1059"/>
                  </a:lnTo>
                  <a:lnTo>
                    <a:pt x="0" y="0"/>
                  </a:lnTo>
                  <a:close/>
                  <a:moveTo>
                    <a:pt x="543" y="508"/>
                  </a:moveTo>
                  <a:cubicBezTo>
                    <a:pt x="651" y="508"/>
                    <a:pt x="762" y="490"/>
                    <a:pt x="762" y="371"/>
                  </a:cubicBezTo>
                  <a:cubicBezTo>
                    <a:pt x="762" y="259"/>
                    <a:pt x="651" y="244"/>
                    <a:pt x="543" y="244"/>
                  </a:cubicBezTo>
                  <a:lnTo>
                    <a:pt x="445" y="244"/>
                  </a:lnTo>
                  <a:lnTo>
                    <a:pt x="445" y="508"/>
                  </a:lnTo>
                  <a:lnTo>
                    <a:pt x="543" y="50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8" name="Freeform 137">
              <a:extLst>
                <a:ext uri="{FF2B5EF4-FFF2-40B4-BE49-F238E27FC236}">
                  <a16:creationId xmlns:a16="http://schemas.microsoft.com/office/drawing/2014/main" id="{7A5382AD-C8C2-EE4B-A78C-CA426F195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5338" y="2017713"/>
              <a:ext cx="528637" cy="381000"/>
            </a:xfrm>
            <a:custGeom>
              <a:avLst/>
              <a:gdLst>
                <a:gd name="T0" fmla="*/ 416 w 1468"/>
                <a:gd name="T1" fmla="*/ 0 h 1060"/>
                <a:gd name="T2" fmla="*/ 1044 w 1468"/>
                <a:gd name="T3" fmla="*/ 0 h 1060"/>
                <a:gd name="T4" fmla="*/ 1467 w 1468"/>
                <a:gd name="T5" fmla="*/ 1059 h 1060"/>
                <a:gd name="T6" fmla="*/ 991 w 1468"/>
                <a:gd name="T7" fmla="*/ 1059 h 1060"/>
                <a:gd name="T8" fmla="*/ 911 w 1468"/>
                <a:gd name="T9" fmla="*/ 829 h 1060"/>
                <a:gd name="T10" fmla="*/ 527 w 1468"/>
                <a:gd name="T11" fmla="*/ 829 h 1060"/>
                <a:gd name="T12" fmla="*/ 453 w 1468"/>
                <a:gd name="T13" fmla="*/ 1059 h 1060"/>
                <a:gd name="T14" fmla="*/ 0 w 1468"/>
                <a:gd name="T15" fmla="*/ 1059 h 1060"/>
                <a:gd name="T16" fmla="*/ 416 w 1468"/>
                <a:gd name="T17" fmla="*/ 0 h 1060"/>
                <a:gd name="T18" fmla="*/ 591 w 1468"/>
                <a:gd name="T19" fmla="*/ 575 h 1060"/>
                <a:gd name="T20" fmla="*/ 856 w 1468"/>
                <a:gd name="T21" fmla="*/ 575 h 1060"/>
                <a:gd name="T22" fmla="*/ 726 w 1468"/>
                <a:gd name="T23" fmla="*/ 228 h 1060"/>
                <a:gd name="T24" fmla="*/ 723 w 1468"/>
                <a:gd name="T25" fmla="*/ 228 h 1060"/>
                <a:gd name="T26" fmla="*/ 591 w 1468"/>
                <a:gd name="T27" fmla="*/ 575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68" h="1060">
                  <a:moveTo>
                    <a:pt x="416" y="0"/>
                  </a:moveTo>
                  <a:lnTo>
                    <a:pt x="1044" y="0"/>
                  </a:lnTo>
                  <a:lnTo>
                    <a:pt x="1467" y="1059"/>
                  </a:lnTo>
                  <a:lnTo>
                    <a:pt x="991" y="1059"/>
                  </a:lnTo>
                  <a:lnTo>
                    <a:pt x="911" y="829"/>
                  </a:lnTo>
                  <a:lnTo>
                    <a:pt x="527" y="829"/>
                  </a:lnTo>
                  <a:lnTo>
                    <a:pt x="453" y="1059"/>
                  </a:lnTo>
                  <a:lnTo>
                    <a:pt x="0" y="1059"/>
                  </a:lnTo>
                  <a:lnTo>
                    <a:pt x="416" y="0"/>
                  </a:lnTo>
                  <a:close/>
                  <a:moveTo>
                    <a:pt x="591" y="575"/>
                  </a:moveTo>
                  <a:lnTo>
                    <a:pt x="856" y="575"/>
                  </a:lnTo>
                  <a:lnTo>
                    <a:pt x="726" y="228"/>
                  </a:lnTo>
                  <a:lnTo>
                    <a:pt x="723" y="228"/>
                  </a:lnTo>
                  <a:lnTo>
                    <a:pt x="591" y="575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Freeform 138">
              <a:extLst>
                <a:ext uri="{FF2B5EF4-FFF2-40B4-BE49-F238E27FC236}">
                  <a16:creationId xmlns:a16="http://schemas.microsoft.com/office/drawing/2014/main" id="{E6365DD2-F1B0-AF44-AF97-2419E2DAA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2017713"/>
              <a:ext cx="438150" cy="381000"/>
            </a:xfrm>
            <a:custGeom>
              <a:avLst/>
              <a:gdLst>
                <a:gd name="T0" fmla="*/ 760 w 1217"/>
                <a:gd name="T1" fmla="*/ 0 h 1060"/>
                <a:gd name="T2" fmla="*/ 1216 w 1217"/>
                <a:gd name="T3" fmla="*/ 0 h 1060"/>
                <a:gd name="T4" fmla="*/ 1216 w 1217"/>
                <a:gd name="T5" fmla="*/ 1059 h 1060"/>
                <a:gd name="T6" fmla="*/ 760 w 1217"/>
                <a:gd name="T7" fmla="*/ 1059 h 1060"/>
                <a:gd name="T8" fmla="*/ 760 w 1217"/>
                <a:gd name="T9" fmla="*/ 678 h 1060"/>
                <a:gd name="T10" fmla="*/ 456 w 1217"/>
                <a:gd name="T11" fmla="*/ 678 h 1060"/>
                <a:gd name="T12" fmla="*/ 456 w 1217"/>
                <a:gd name="T13" fmla="*/ 1059 h 1060"/>
                <a:gd name="T14" fmla="*/ 0 w 1217"/>
                <a:gd name="T15" fmla="*/ 1059 h 1060"/>
                <a:gd name="T16" fmla="*/ 0 w 1217"/>
                <a:gd name="T17" fmla="*/ 0 h 1060"/>
                <a:gd name="T18" fmla="*/ 456 w 1217"/>
                <a:gd name="T19" fmla="*/ 0 h 1060"/>
                <a:gd name="T20" fmla="*/ 456 w 1217"/>
                <a:gd name="T21" fmla="*/ 365 h 1060"/>
                <a:gd name="T22" fmla="*/ 760 w 1217"/>
                <a:gd name="T23" fmla="*/ 365 h 1060"/>
                <a:gd name="T24" fmla="*/ 760 w 1217"/>
                <a:gd name="T25" fmla="*/ 0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17" h="1060">
                  <a:moveTo>
                    <a:pt x="760" y="0"/>
                  </a:moveTo>
                  <a:lnTo>
                    <a:pt x="1216" y="0"/>
                  </a:lnTo>
                  <a:lnTo>
                    <a:pt x="1216" y="1059"/>
                  </a:lnTo>
                  <a:lnTo>
                    <a:pt x="760" y="1059"/>
                  </a:lnTo>
                  <a:lnTo>
                    <a:pt x="760" y="678"/>
                  </a:lnTo>
                  <a:lnTo>
                    <a:pt x="456" y="678"/>
                  </a:lnTo>
                  <a:lnTo>
                    <a:pt x="456" y="1059"/>
                  </a:lnTo>
                  <a:lnTo>
                    <a:pt x="0" y="1059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365"/>
                  </a:lnTo>
                  <a:lnTo>
                    <a:pt x="760" y="365"/>
                  </a:lnTo>
                  <a:lnTo>
                    <a:pt x="76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0" name="Freeform 139">
              <a:extLst>
                <a:ext uri="{FF2B5EF4-FFF2-40B4-BE49-F238E27FC236}">
                  <a16:creationId xmlns:a16="http://schemas.microsoft.com/office/drawing/2014/main" id="{00077A3C-4BB7-D445-8F32-08A56CFA8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625" y="2011363"/>
              <a:ext cx="476250" cy="395287"/>
            </a:xfrm>
            <a:custGeom>
              <a:avLst/>
              <a:gdLst>
                <a:gd name="T0" fmla="*/ 657 w 1322"/>
                <a:gd name="T1" fmla="*/ 1097 h 1098"/>
                <a:gd name="T2" fmla="*/ 0 w 1322"/>
                <a:gd name="T3" fmla="*/ 549 h 1098"/>
                <a:gd name="T4" fmla="*/ 657 w 1322"/>
                <a:gd name="T5" fmla="*/ 0 h 1098"/>
                <a:gd name="T6" fmla="*/ 1319 w 1322"/>
                <a:gd name="T7" fmla="*/ 549 h 1098"/>
                <a:gd name="T8" fmla="*/ 657 w 1322"/>
                <a:gd name="T9" fmla="*/ 1097 h 1098"/>
                <a:gd name="T10" fmla="*/ 657 w 1322"/>
                <a:gd name="T11" fmla="*/ 843 h 1098"/>
                <a:gd name="T12" fmla="*/ 845 w 1322"/>
                <a:gd name="T13" fmla="*/ 549 h 1098"/>
                <a:gd name="T14" fmla="*/ 657 w 1322"/>
                <a:gd name="T15" fmla="*/ 255 h 1098"/>
                <a:gd name="T16" fmla="*/ 474 w 1322"/>
                <a:gd name="T17" fmla="*/ 549 h 1098"/>
                <a:gd name="T18" fmla="*/ 657 w 1322"/>
                <a:gd name="T19" fmla="*/ 843 h 1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2" h="1098">
                  <a:moveTo>
                    <a:pt x="657" y="1097"/>
                  </a:moveTo>
                  <a:cubicBezTo>
                    <a:pt x="241" y="1097"/>
                    <a:pt x="0" y="909"/>
                    <a:pt x="0" y="549"/>
                  </a:cubicBezTo>
                  <a:cubicBezTo>
                    <a:pt x="0" y="194"/>
                    <a:pt x="244" y="0"/>
                    <a:pt x="657" y="0"/>
                  </a:cubicBezTo>
                  <a:cubicBezTo>
                    <a:pt x="1072" y="0"/>
                    <a:pt x="1319" y="194"/>
                    <a:pt x="1319" y="549"/>
                  </a:cubicBezTo>
                  <a:cubicBezTo>
                    <a:pt x="1321" y="911"/>
                    <a:pt x="1072" y="1097"/>
                    <a:pt x="657" y="1097"/>
                  </a:cubicBezTo>
                  <a:close/>
                  <a:moveTo>
                    <a:pt x="657" y="843"/>
                  </a:moveTo>
                  <a:cubicBezTo>
                    <a:pt x="837" y="843"/>
                    <a:pt x="842" y="662"/>
                    <a:pt x="845" y="549"/>
                  </a:cubicBezTo>
                  <a:cubicBezTo>
                    <a:pt x="842" y="451"/>
                    <a:pt x="831" y="255"/>
                    <a:pt x="657" y="255"/>
                  </a:cubicBezTo>
                  <a:cubicBezTo>
                    <a:pt x="487" y="255"/>
                    <a:pt x="474" y="448"/>
                    <a:pt x="474" y="549"/>
                  </a:cubicBezTo>
                  <a:cubicBezTo>
                    <a:pt x="477" y="662"/>
                    <a:pt x="495" y="843"/>
                    <a:pt x="657" y="843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577924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B9B2A-5AD4-4C84-8D1F-CE038AB2A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FDB8C-6187-40CE-AF2F-921AB8369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941B-6135-43D8-8EBE-7D88775E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3E2C-9083-49E0-A51F-AEFA9B3DA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6F800-68AA-49C9-9E79-39500750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8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61FB8-D861-405A-BBF6-3531E667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943E86-A60E-4805-8844-6392666E7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B8308-EFFC-43A1-AFE3-D7128AC55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6B79-DFD5-4949-98E1-D99F69116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A4ADE-24EA-4DD7-998B-A5459719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00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CDF99-749C-42B7-B343-04CB0961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4A59E-2727-4016-BAE6-06F1847A3E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FFF794-4C2F-4543-A53D-0C8C691A2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0464F2-5EC8-4082-8BE5-238DA9874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0670B-EF00-4821-810A-9C0DDDDF7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612A0-E8A8-40E6-80DF-88BE548BD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1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C78E9-D9B3-46C3-8EBE-ABA63E2FA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08786-DE2C-406A-B715-E2FCA03C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674D2-4A31-4E7B-BB16-C4B5992F7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867FCA-CC0F-47E6-922C-D74C3BD6E6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E20743-C229-4B4E-B988-6D9B044D9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11107C-4D9C-43C3-B6C3-605DE2289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CEE4E-2379-4C80-A02A-33AABFB0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56875-EB03-4DD6-AF4E-73FE577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7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A5FBE-9532-47FE-93FF-396B14F10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2A8778-AF1A-4F7E-B68C-6725A347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1BF8E1-AB03-43FB-85C1-0226FB182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6C44E-E126-4730-83D0-7F059082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62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AFE657-CFC4-4C42-8941-7BEBF4EA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F187-1683-478A-A22F-31D2177FB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1FB7F3-F603-4632-BB49-4E2C02C99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4CC1-646A-461D-A869-CFE9BB381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4FD04-8D49-4124-88E9-AC44C654B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12AB2-9800-4908-87E2-CC2E1C60FA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DA4FA-D4BF-44D0-9370-DBEF0EF37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D3301-EE6D-4351-9094-C0D17E91F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A9C87-7181-4B6C-B137-361077678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7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3403-6B1E-4A10-801B-26AE50C0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659B50-0083-4D40-B2B6-2F5C703A7C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B94F7-752F-45F0-A841-C805E0AC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26A49-65AC-4CEC-A42E-2DDA69DF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8F21C3-43BD-4462-AF80-305A266D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61771-9F51-4D30-BFB0-F8AA6424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BBBE0F-1CBA-492E-9BE3-735D9258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EBE33-FCC1-4A69-9B02-33AD0F46D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B9C41-F512-4457-8740-DAB02E276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617D-4339-4FB6-A4D5-DB4DBA670E00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B627B4-A187-48FC-A2A0-93CCE390D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1434-F19F-491C-B13B-55ED63044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19770-D525-438F-9BBA-4A39951A0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1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5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72C880-1BA9-FC58-E528-695166FCB405}"/>
              </a:ext>
            </a:extLst>
          </p:cNvPr>
          <p:cNvSpPr/>
          <p:nvPr/>
        </p:nvSpPr>
        <p:spPr>
          <a:xfrm>
            <a:off x="156831" y="6270995"/>
            <a:ext cx="574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ISIS, MESS and country reports. | *Data as of epidemiological week 44, November 4</a:t>
            </a:r>
            <a:r>
              <a:rPr kumimoji="0" lang="en-US" altLang="en-US" sz="1200" b="0" i="1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en-US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 . The rate for 2023 corresponds to the last 52 epidemiological weeks.</a:t>
            </a:r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CE7288-182C-5B7D-6DD7-641A99A3FE22}"/>
              </a:ext>
            </a:extLst>
          </p:cNvPr>
          <p:cNvSpPr txBox="1">
            <a:spLocks/>
          </p:cNvSpPr>
          <p:nvPr/>
        </p:nvSpPr>
        <p:spPr>
          <a:xfrm>
            <a:off x="156831" y="22383"/>
            <a:ext cx="11214396" cy="10399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41148" tIns="20574" rIns="41148" bIns="20574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21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Trend analysis of the annual rate of suspected Congenital Rubella Syndrome (CRS) cases in Latin America and the Caribbean, 2014-2023*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07F6448-2B13-0CA1-631A-20E4EC484582}"/>
              </a:ext>
            </a:extLst>
          </p:cNvPr>
          <p:cNvGraphicFramePr>
            <a:graphicFrameLocks noGrp="1"/>
          </p:cNvGraphicFramePr>
          <p:nvPr/>
        </p:nvGraphicFramePr>
        <p:xfrm>
          <a:off x="1212850" y="-4935538"/>
          <a:ext cx="9765505" cy="4351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0185">
                  <a:extLst>
                    <a:ext uri="{9D8B030D-6E8A-4147-A177-3AD203B41FA5}">
                      <a16:colId xmlns:a16="http://schemas.microsoft.com/office/drawing/2014/main" val="978682001"/>
                    </a:ext>
                  </a:extLst>
                </a:gridCol>
                <a:gridCol w="775238">
                  <a:extLst>
                    <a:ext uri="{9D8B030D-6E8A-4147-A177-3AD203B41FA5}">
                      <a16:colId xmlns:a16="http://schemas.microsoft.com/office/drawing/2014/main" val="4098073514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2770605356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569522850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3280352298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271054925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694612473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148910963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2332636251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2386493953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652613864"/>
                    </a:ext>
                  </a:extLst>
                </a:gridCol>
                <a:gridCol w="500154">
                  <a:extLst>
                    <a:ext uri="{9D8B030D-6E8A-4147-A177-3AD203B41FA5}">
                      <a16:colId xmlns:a16="http://schemas.microsoft.com/office/drawing/2014/main" val="646215788"/>
                    </a:ext>
                  </a:extLst>
                </a:gridCol>
                <a:gridCol w="600185">
                  <a:extLst>
                    <a:ext uri="{9D8B030D-6E8A-4147-A177-3AD203B41FA5}">
                      <a16:colId xmlns:a16="http://schemas.microsoft.com/office/drawing/2014/main" val="3034504675"/>
                    </a:ext>
                  </a:extLst>
                </a:gridCol>
                <a:gridCol w="1938096">
                  <a:extLst>
                    <a:ext uri="{9D8B030D-6E8A-4147-A177-3AD203B41FA5}">
                      <a16:colId xmlns:a16="http://schemas.microsoft.com/office/drawing/2014/main" val="3344992299"/>
                    </a:ext>
                  </a:extLst>
                </a:gridCol>
                <a:gridCol w="850261">
                  <a:extLst>
                    <a:ext uri="{9D8B030D-6E8A-4147-A177-3AD203B41FA5}">
                      <a16:colId xmlns:a16="http://schemas.microsoft.com/office/drawing/2014/main" val="818989603"/>
                    </a:ext>
                  </a:extLst>
                </a:gridCol>
              </a:tblGrid>
              <a:tr h="181306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2018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2019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2020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2021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2022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2023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4742402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NOA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USA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664326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MEX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MEX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5165187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CRI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8.33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18.96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12.22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2.66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36189258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GTM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0.12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3592308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HND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1.05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0.47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0.89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0.79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589537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NIC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3.49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2.22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1.78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3.59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2.82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2.92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7262582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PAN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0.39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0.13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198648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CAP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SLV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15.52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23.32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22.40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23.09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05140590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BOL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0.34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1.17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4351511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COL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4.76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4.62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4.41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10.64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12.00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11.42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30376063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ECU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12377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PER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131007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AND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VEN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0.31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0.41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5191230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BRA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0.18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0.13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0.24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0.22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0.18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047575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ARG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0.25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1.30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50902974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CHL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6.11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7.88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4.02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4.67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2.74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1913551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PRY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0.37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0.52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47605319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SOC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URY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33638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CAR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ENGLISH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7251762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LAC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CUB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48791596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LAC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u="none" strike="noStrike">
                          <a:effectLst/>
                        </a:rPr>
                        <a:t>DOM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u="none" strike="noStrike">
                          <a:effectLst/>
                        </a:rPr>
                        <a:t>0.00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56164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53894185"/>
                  </a:ext>
                </a:extLst>
              </a:tr>
              <a:tr h="181306"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CO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171594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5D9494-A061-E16D-24CC-4A7330F74B87}"/>
              </a:ext>
            </a:extLst>
          </p:cNvPr>
          <p:cNvSpPr txBox="1"/>
          <p:nvPr/>
        </p:nvSpPr>
        <p:spPr>
          <a:xfrm>
            <a:off x="3048674" y="3226127"/>
            <a:ext cx="6097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2" name="Chart 11">
                <a:extLst>
                  <a:ext uri="{FF2B5EF4-FFF2-40B4-BE49-F238E27FC236}">
                    <a16:creationId xmlns:a16="http://schemas.microsoft.com/office/drawing/2014/main" id="{F515CF5D-2EE8-EA67-8D85-C05B97FDB7DA}"/>
                  </a:ext>
                </a:extLst>
              </p:cNvPr>
              <p:cNvGraphicFramePr/>
              <p:nvPr/>
            </p:nvGraphicFramePr>
            <p:xfrm>
              <a:off x="6022975" y="15870238"/>
              <a:ext cx="4572000" cy="27432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12" name="Chart 11">
                <a:extLst>
                  <a:ext uri="{FF2B5EF4-FFF2-40B4-BE49-F238E27FC236}">
                    <a16:creationId xmlns:a16="http://schemas.microsoft.com/office/drawing/2014/main" id="{F515CF5D-2EE8-EA67-8D85-C05B97FDB7D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22975" y="15870238"/>
                <a:ext cx="4572000" cy="27432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227FFA-8742-A4B9-C9CE-8AA6EF3BE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765100"/>
              </p:ext>
            </p:extLst>
          </p:nvPr>
        </p:nvGraphicFramePr>
        <p:xfrm>
          <a:off x="245994" y="1827457"/>
          <a:ext cx="6191395" cy="4174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C6C05C-AC96-147A-288B-078971093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682671"/>
              </p:ext>
            </p:extLst>
          </p:nvPr>
        </p:nvGraphicFramePr>
        <p:xfrm>
          <a:off x="6892640" y="1597101"/>
          <a:ext cx="5071673" cy="4404488"/>
        </p:xfrm>
        <a:graphic>
          <a:graphicData uri="http://schemas.openxmlformats.org/drawingml/2006/table">
            <a:tbl>
              <a:tblPr/>
              <a:tblGrid>
                <a:gridCol w="482239">
                  <a:extLst>
                    <a:ext uri="{9D8B030D-6E8A-4147-A177-3AD203B41FA5}">
                      <a16:colId xmlns:a16="http://schemas.microsoft.com/office/drawing/2014/main" val="2996992284"/>
                    </a:ext>
                  </a:extLst>
                </a:gridCol>
                <a:gridCol w="942202">
                  <a:extLst>
                    <a:ext uri="{9D8B030D-6E8A-4147-A177-3AD203B41FA5}">
                      <a16:colId xmlns:a16="http://schemas.microsoft.com/office/drawing/2014/main" val="1199003402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2991253079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876782135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552282351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3712595634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1423169340"/>
                    </a:ext>
                  </a:extLst>
                </a:gridCol>
                <a:gridCol w="607872">
                  <a:extLst>
                    <a:ext uri="{9D8B030D-6E8A-4147-A177-3AD203B41FA5}">
                      <a16:colId xmlns:a16="http://schemas.microsoft.com/office/drawing/2014/main" val="1328778712"/>
                    </a:ext>
                  </a:extLst>
                </a:gridCol>
              </a:tblGrid>
              <a:tr h="200204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86174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48118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8958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937842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GTM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80560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HND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4885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9932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1016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SLV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3377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28933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399394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342403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80361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002566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10473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56125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8687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838217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53140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Caribbean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401498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666429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4088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11095AD-B026-5526-C4A4-7036964B4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303275"/>
              </p:ext>
            </p:extLst>
          </p:nvPr>
        </p:nvGraphicFramePr>
        <p:xfrm>
          <a:off x="8893852" y="6093528"/>
          <a:ext cx="1016000" cy="552450"/>
        </p:xfrm>
        <a:graphic>
          <a:graphicData uri="http://schemas.openxmlformats.org/drawingml/2006/table">
            <a:tbl>
              <a:tblPr/>
              <a:tblGrid>
                <a:gridCol w="508000">
                  <a:extLst>
                    <a:ext uri="{9D8B030D-6E8A-4147-A177-3AD203B41FA5}">
                      <a16:colId xmlns:a16="http://schemas.microsoft.com/office/drawing/2014/main" val="427469989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52997445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9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&gt;</a:t>
                      </a:r>
                      <a:r>
                        <a:rPr lang="es-CO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1.0</a:t>
                      </a:r>
                      <a:endParaRPr lang="es-CO" sz="900" b="0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38687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0.5 - 0.99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87830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CO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0 - 0.49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07321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21A8294-DEAE-F61F-D6A1-3FB1E0D74E7C}"/>
              </a:ext>
            </a:extLst>
          </p:cNvPr>
          <p:cNvSpPr txBox="1"/>
          <p:nvPr/>
        </p:nvSpPr>
        <p:spPr>
          <a:xfrm>
            <a:off x="8308975" y="6068140"/>
            <a:ext cx="101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Legend: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81B29A-814C-027B-EB6B-27F26DB42D48}"/>
              </a:ext>
            </a:extLst>
          </p:cNvPr>
          <p:cNvSpPr txBox="1"/>
          <p:nvPr/>
        </p:nvSpPr>
        <p:spPr>
          <a:xfrm>
            <a:off x="7289012" y="1148458"/>
            <a:ext cx="4563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Annual CRS notification rate by country, 2018-2023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C5FE2D-C24A-AA40-050D-6829A278BE3D}"/>
              </a:ext>
            </a:extLst>
          </p:cNvPr>
          <p:cNvSpPr txBox="1"/>
          <p:nvPr/>
        </p:nvSpPr>
        <p:spPr>
          <a:xfrm>
            <a:off x="1087822" y="1156708"/>
            <a:ext cx="4296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Annual CRS notification rate in Latin America and the Caribbean, 2014-2023</a:t>
            </a:r>
          </a:p>
        </p:txBody>
      </p:sp>
    </p:spTree>
    <p:extLst>
      <p:ext uri="{BB962C8B-B14F-4D97-AF65-F5344CB8AC3E}">
        <p14:creationId xmlns:p14="http://schemas.microsoft.com/office/powerpoint/2010/main" val="258512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ECBC918D5D1D48BC253772FA4A2A2A" ma:contentTypeVersion="20" ma:contentTypeDescription="Create a new document." ma:contentTypeScope="" ma:versionID="339660fb3b60dc6b9762e07d85ffffdc">
  <xsd:schema xmlns:xsd="http://www.w3.org/2001/XMLSchema" xmlns:xs="http://www.w3.org/2001/XMLSchema" xmlns:p="http://schemas.microsoft.com/office/2006/metadata/properties" xmlns:ns2="4989f34c-53b6-4c13-92d3-20e963bdea15" xmlns:ns3="63f513c6-35fa-4931-8c50-b609e7189350" targetNamespace="http://schemas.microsoft.com/office/2006/metadata/properties" ma:root="true" ma:fieldsID="e4e3f5fc94a9bd8d2e63709aa2505645" ns2:_="" ns3:_="">
    <xsd:import namespace="4989f34c-53b6-4c13-92d3-20e963bdea15"/>
    <xsd:import namespace="63f513c6-35fa-4931-8c50-b609e7189350"/>
    <xsd:element name="properties">
      <xsd:complexType>
        <xsd:sequence>
          <xsd:element name="documentManagement">
            <xsd:complexType>
              <xsd:all>
                <xsd:element ref="ns2:SectionDone" minOccurs="0"/>
                <xsd:element ref="ns2:AssessmentDon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h4d5a6f5320548c887a9ca0b433eca60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89f34c-53b6-4c13-92d3-20e963bdea15" elementFormDefault="qualified">
    <xsd:import namespace="http://schemas.microsoft.com/office/2006/documentManagement/types"/>
    <xsd:import namespace="http://schemas.microsoft.com/office/infopath/2007/PartnerControls"/>
    <xsd:element name="SectionDone" ma:index="2" nillable="true" ma:displayName="Section Done" ma:description="If section is complete select it" ma:internalName="SectionDone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Regulatory preparedness"/>
                    <xsd:enumeration value="Planning, coordination and service delivery"/>
                    <xsd:enumeration value="Costing and funding"/>
                    <xsd:enumeration value="Demand generation"/>
                    <xsd:enumeration value="Vaccine safety"/>
                    <xsd:enumeration value="Monitoring and evaluation"/>
                    <xsd:enumeration value="COVID-19 surveillance"/>
                  </xsd:restriction>
                </xsd:simpleType>
              </xsd:element>
            </xsd:sequence>
          </xsd:extension>
        </xsd:complexContent>
      </xsd:complexType>
    </xsd:element>
    <xsd:element name="AssessmentDone" ma:index="4" nillable="true" ma:displayName="Assessment Done" ma:description="All sections of the assessment are completed " ma:format="Dropdown" ma:internalName="AssessmentDone" ma:readOnly="false">
      <xsd:simpleType>
        <xsd:restriction base="dms:Choice">
          <xsd:enumeration value="Yes"/>
          <xsd:enumeration value="No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h4d5a6f5320548c887a9ca0b433eca60" ma:index="19" nillable="true" ma:taxonomy="true" ma:internalName="h4d5a6f5320548c887a9ca0b433eca60" ma:taxonomyFieldName="PAHO_x0020_Keyword" ma:displayName="PAHO Keyword" ma:default="" ma:fieldId="{14d5a6f5-3205-48c8-87a9-ca0b433eca60}" ma:taxonomyMulti="true" ma:sspId="c0f44cca-6aff-4d49-827c-e4b3bc2e3f13" ma:termSetId="e04e7722-c50b-42ac-a63e-7080933752e3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f513c6-35fa-4931-8c50-b609e71893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3" nillable="true" ma:displayName="Taxonomy Catch All Column" ma:hidden="true" ma:list="{a80af661-029a-40cf-a2a9-9c503a883a50}" ma:internalName="TaxCatchAll" ma:showField="CatchAllData" ma:web="63f513c6-35fa-4931-8c50-b609e71893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18F65F-794D-4182-B4D8-CE19430C8A97}"/>
</file>

<file path=customXml/itemProps2.xml><?xml version="1.0" encoding="utf-8"?>
<ds:datastoreItem xmlns:ds="http://schemas.openxmlformats.org/officeDocument/2006/customXml" ds:itemID="{1E4F2894-5664-4551-9502-04AF0AC8BB8A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448</Words>
  <Application>Microsoft Office PowerPoint</Application>
  <PresentationFormat>Widescreen</PresentationFormat>
  <Paragraphs>362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3_Office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Bravo, Ms. Pamela (WDC)</dc:creator>
  <cp:lastModifiedBy>Pacis, Ms. Carmelita Lucia (WDC)</cp:lastModifiedBy>
  <cp:revision>6</cp:revision>
  <dcterms:created xsi:type="dcterms:W3CDTF">2023-11-27T21:32:04Z</dcterms:created>
  <dcterms:modified xsi:type="dcterms:W3CDTF">2023-11-28T16:59:30Z</dcterms:modified>
</cp:coreProperties>
</file>