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21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5803" autoAdjust="0"/>
  </p:normalViewPr>
  <p:slideViewPr>
    <p:cSldViewPr snapToGrid="0">
      <p:cViewPr varScale="1">
        <p:scale>
          <a:sx n="92" d="100"/>
          <a:sy n="92" d="100"/>
        </p:scale>
        <p:origin x="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vopam\Downloads\CRS%20cases%20and%20rate%202014-2023-44%20(002)_DP_A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53725569266984"/>
          <c:y val="3.5444591122411204E-2"/>
          <c:w val="0.69610956554161474"/>
          <c:h val="0.7995076830020477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'SPA_CRS Rates '!$N$79</c:f>
              <c:strCache>
                <c:ptCount val="1"/>
                <c:pt idx="0">
                  <c:v>Casos sospechosos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'SPA_CRS Rates '!$C$55:$L$55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'SPA_CRS Rates '!$C$76:$L$76</c:f>
              <c:numCache>
                <c:formatCode>General</c:formatCode>
                <c:ptCount val="10"/>
                <c:pt idx="0">
                  <c:v>732</c:v>
                </c:pt>
                <c:pt idx="1">
                  <c:v>987</c:v>
                </c:pt>
                <c:pt idx="2">
                  <c:v>1064</c:v>
                </c:pt>
                <c:pt idx="3">
                  <c:v>734</c:v>
                </c:pt>
                <c:pt idx="4">
                  <c:v>778</c:v>
                </c:pt>
                <c:pt idx="5">
                  <c:v>786</c:v>
                </c:pt>
                <c:pt idx="6">
                  <c:v>865</c:v>
                </c:pt>
                <c:pt idx="7">
                  <c:v>1388</c:v>
                </c:pt>
                <c:pt idx="8">
                  <c:v>1560</c:v>
                </c:pt>
                <c:pt idx="9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A-43F0-B57F-780B8C600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69136"/>
        <c:axId val="959375424"/>
      </c:barChart>
      <c:lineChart>
        <c:grouping val="standard"/>
        <c:varyColors val="0"/>
        <c:ser>
          <c:idx val="0"/>
          <c:order val="0"/>
          <c:tx>
            <c:strRef>
              <c:f>'SPA_CRS Rates '!$N$78</c:f>
              <c:strCache>
                <c:ptCount val="1"/>
                <c:pt idx="0">
                  <c:v>Tasa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3"/>
            <c:spPr>
              <a:solidFill>
                <a:srgbClr val="C00000"/>
              </a:solidFill>
              <a:ln w="317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'SPA_CRS Rates '!$C$55:$L$55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'SPA_CRS Rates '!$C$75:$L$75</c:f>
              <c:numCache>
                <c:formatCode>0.00</c:formatCode>
                <c:ptCount val="10"/>
                <c:pt idx="0">
                  <c:v>0.68778757060745455</c:v>
                </c:pt>
                <c:pt idx="1">
                  <c:v>0.92781286869868662</c:v>
                </c:pt>
                <c:pt idx="2">
                  <c:v>1.0042034029093396</c:v>
                </c:pt>
                <c:pt idx="3">
                  <c:v>0.69763003481687125</c:v>
                </c:pt>
                <c:pt idx="4">
                  <c:v>0.74617797188635426</c:v>
                </c:pt>
                <c:pt idx="5">
                  <c:v>0.76111562895748652</c:v>
                </c:pt>
                <c:pt idx="6">
                  <c:v>0.84516573504650228</c:v>
                </c:pt>
                <c:pt idx="7">
                  <c:v>1.4368820074525313</c:v>
                </c:pt>
                <c:pt idx="8">
                  <c:v>1.633543603205557</c:v>
                </c:pt>
                <c:pt idx="9">
                  <c:v>1.4273309974262747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BBA-43F0-B57F-780B8C6008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2909248"/>
        <c:axId val="1567102624"/>
      </c:lineChart>
      <c:catAx>
        <c:axId val="17929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102624"/>
        <c:crosses val="autoZero"/>
        <c:auto val="1"/>
        <c:lblAlgn val="ctr"/>
        <c:lblOffset val="100"/>
        <c:noMultiLvlLbl val="0"/>
      </c:catAx>
      <c:valAx>
        <c:axId val="156710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Tasa </a:t>
                </a:r>
                <a:r>
                  <a:rPr lang="en-US" sz="1200" b="1" dirty="0" err="1"/>
                  <a:t>anual</a:t>
                </a:r>
                <a:r>
                  <a:rPr lang="en-US" sz="1200" b="1" dirty="0"/>
                  <a:t> </a:t>
                </a:r>
                <a:r>
                  <a:rPr lang="en-US" sz="1200" b="1" dirty="0" err="1"/>
                  <a:t>por</a:t>
                </a:r>
                <a:r>
                  <a:rPr lang="en-US" sz="1200" b="1" dirty="0"/>
                  <a:t> 10,000 </a:t>
                </a:r>
                <a:r>
                  <a:rPr lang="en-US" sz="1200" b="1" dirty="0" err="1"/>
                  <a:t>nacidos</a:t>
                </a:r>
                <a:r>
                  <a:rPr lang="en-US" sz="1200" b="1" dirty="0"/>
                  <a:t> </a:t>
                </a:r>
                <a:r>
                  <a:rPr lang="en-US" sz="1200" b="1" dirty="0" err="1"/>
                  <a:t>vivos</a:t>
                </a:r>
                <a:r>
                  <a:rPr lang="en-US" sz="1200" b="1" dirty="0"/>
                  <a:t> </a:t>
                </a:r>
              </a:p>
            </c:rich>
          </c:tx>
          <c:layout>
            <c:manualLayout>
              <c:xMode val="edge"/>
              <c:yMode val="edge"/>
              <c:x val="0.10158176169318672"/>
              <c:y val="0.16536411388649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909248"/>
        <c:crosses val="autoZero"/>
        <c:crossBetween val="between"/>
        <c:majorUnit val="0.5"/>
      </c:valAx>
      <c:valAx>
        <c:axId val="959375424"/>
        <c:scaling>
          <c:orientation val="minMax"/>
          <c:max val="3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69136"/>
        <c:crosses val="max"/>
        <c:crossBetween val="between"/>
      </c:valAx>
      <c:catAx>
        <c:axId val="500769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93754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B52A-CE13-4C38-BF9F-C262B0AFC59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5F19-C3BC-4808-ABAA-818DCBF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08F0-1C6F-4CE6-865B-A9FCEE402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1915A-2367-4596-9FDE-D00E5AB5F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C75C9-FF25-4365-A313-358B884F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1313-D437-4016-AD7D-F8B6C2F0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B74A-F7C2-44A0-87FE-B822BA27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E7F3-977C-4CDC-AFE8-58C39615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AFBA0-F37B-44AC-B5DE-9952C4992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720A-F758-4E50-8F11-5A4627A9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7A394-C1B1-4B64-9032-9A70F766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FE1F-EF22-411E-9361-D6E682E7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C92AE-34CF-46B7-806D-FC6A0C0F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E8193-7042-4289-BB42-94AEAC74B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C8BD-CF96-4A76-BDB6-4B188F83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F830-6FA0-4665-8897-A186929D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357D1-F817-48FA-A31F-1189846F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6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2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799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10" y="2348638"/>
            <a:ext cx="7537425" cy="1325563"/>
          </a:xfrm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3" y="2296393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853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Placehol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>
            <a:extLst>
              <a:ext uri="{FF2B5EF4-FFF2-40B4-BE49-F238E27FC236}">
                <a16:creationId xmlns:a16="http://schemas.microsoft.com/office/drawing/2014/main" id="{2EC7B57A-67B8-1946-9E5A-6264D8026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57" name="Title 1">
            <a:extLst>
              <a:ext uri="{FF2B5EF4-FFF2-40B4-BE49-F238E27FC236}">
                <a16:creationId xmlns:a16="http://schemas.microsoft.com/office/drawing/2014/main" id="{4113EAC7-6232-1740-836A-A3517607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DCC15CCB-8046-A54B-BBC5-A8887AC80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83586B3-D91E-F34A-9D99-8050EFDB0696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63750B72-39B4-9C40-A2FA-34C3923B103A}"/>
              </a:ext>
            </a:extLst>
          </p:cNvPr>
          <p:cNvSpPr txBox="1"/>
          <p:nvPr userDrawn="1"/>
        </p:nvSpPr>
        <p:spPr>
          <a:xfrm>
            <a:off x="9156357" y="6301944"/>
            <a:ext cx="219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err="1">
                <a:solidFill>
                  <a:schemeClr val="bg1"/>
                </a:solidFill>
              </a:rPr>
              <a:t>UniversalHealth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E774889-4F9A-5448-B213-4F07A44A1845}"/>
              </a:ext>
            </a:extLst>
          </p:cNvPr>
          <p:cNvGrpSpPr/>
          <p:nvPr userDrawn="1"/>
        </p:nvGrpSpPr>
        <p:grpSpPr>
          <a:xfrm>
            <a:off x="838200" y="6307650"/>
            <a:ext cx="3357949" cy="331271"/>
            <a:chOff x="2933700" y="2011363"/>
            <a:chExt cx="4006850" cy="395287"/>
          </a:xfrm>
          <a:solidFill>
            <a:schemeClr val="bg1"/>
          </a:solidFill>
        </p:grpSpPr>
        <p:sp>
          <p:nvSpPr>
            <p:cNvPr id="162" name="Freeform 1">
              <a:extLst>
                <a:ext uri="{FF2B5EF4-FFF2-40B4-BE49-F238E27FC236}">
                  <a16:creationId xmlns:a16="http://schemas.microsoft.com/office/drawing/2014/main" id="{F2557522-B76F-2048-855D-64232D24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336800"/>
              <a:ext cx="53975" cy="66675"/>
            </a:xfrm>
            <a:custGeom>
              <a:avLst/>
              <a:gdLst>
                <a:gd name="T0" fmla="*/ 98 w 149"/>
                <a:gd name="T1" fmla="*/ 143 h 187"/>
                <a:gd name="T2" fmla="*/ 47 w 149"/>
                <a:gd name="T3" fmla="*/ 143 h 187"/>
                <a:gd name="T4" fmla="*/ 37 w 149"/>
                <a:gd name="T5" fmla="*/ 186 h 187"/>
                <a:gd name="T6" fmla="*/ 0 w 149"/>
                <a:gd name="T7" fmla="*/ 186 h 187"/>
                <a:gd name="T8" fmla="*/ 53 w 149"/>
                <a:gd name="T9" fmla="*/ 0 h 187"/>
                <a:gd name="T10" fmla="*/ 95 w 149"/>
                <a:gd name="T11" fmla="*/ 0 h 187"/>
                <a:gd name="T12" fmla="*/ 148 w 149"/>
                <a:gd name="T13" fmla="*/ 186 h 187"/>
                <a:gd name="T14" fmla="*/ 108 w 149"/>
                <a:gd name="T15" fmla="*/ 186 h 187"/>
                <a:gd name="T16" fmla="*/ 98 w 149"/>
                <a:gd name="T17" fmla="*/ 143 h 187"/>
                <a:gd name="T18" fmla="*/ 74 w 149"/>
                <a:gd name="T19" fmla="*/ 35 h 187"/>
                <a:gd name="T20" fmla="*/ 74 w 149"/>
                <a:gd name="T21" fmla="*/ 35 h 187"/>
                <a:gd name="T22" fmla="*/ 55 w 149"/>
                <a:gd name="T23" fmla="*/ 112 h 187"/>
                <a:gd name="T24" fmla="*/ 93 w 149"/>
                <a:gd name="T25" fmla="*/ 112 h 187"/>
                <a:gd name="T26" fmla="*/ 74 w 149"/>
                <a:gd name="T27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Freeform 2">
              <a:extLst>
                <a:ext uri="{FF2B5EF4-FFF2-40B4-BE49-F238E27FC236}">
                  <a16:creationId xmlns:a16="http://schemas.microsoft.com/office/drawing/2014/main" id="{9851F1ED-9DEA-DC42-AC24-970445274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351088"/>
              <a:ext cx="60325" cy="50800"/>
            </a:xfrm>
            <a:custGeom>
              <a:avLst/>
              <a:gdLst>
                <a:gd name="T0" fmla="*/ 132 w 168"/>
                <a:gd name="T1" fmla="*/ 55 h 141"/>
                <a:gd name="T2" fmla="*/ 119 w 168"/>
                <a:gd name="T3" fmla="*/ 34 h 141"/>
                <a:gd name="T4" fmla="*/ 103 w 168"/>
                <a:gd name="T5" fmla="*/ 53 h 141"/>
                <a:gd name="T6" fmla="*/ 103 w 168"/>
                <a:gd name="T7" fmla="*/ 140 h 141"/>
                <a:gd name="T8" fmla="*/ 66 w 168"/>
                <a:gd name="T9" fmla="*/ 140 h 141"/>
                <a:gd name="T10" fmla="*/ 66 w 168"/>
                <a:gd name="T11" fmla="*/ 55 h 141"/>
                <a:gd name="T12" fmla="*/ 53 w 168"/>
                <a:gd name="T13" fmla="*/ 34 h 141"/>
                <a:gd name="T14" fmla="*/ 37 w 168"/>
                <a:gd name="T15" fmla="*/ 63 h 141"/>
                <a:gd name="T16" fmla="*/ 37 w 168"/>
                <a:gd name="T17" fmla="*/ 140 h 141"/>
                <a:gd name="T18" fmla="*/ 0 w 168"/>
                <a:gd name="T19" fmla="*/ 140 h 141"/>
                <a:gd name="T20" fmla="*/ 0 w 168"/>
                <a:gd name="T21" fmla="*/ 32 h 141"/>
                <a:gd name="T22" fmla="*/ 0 w 168"/>
                <a:gd name="T23" fmla="*/ 2 h 141"/>
                <a:gd name="T24" fmla="*/ 34 w 168"/>
                <a:gd name="T25" fmla="*/ 2 h 141"/>
                <a:gd name="T26" fmla="*/ 34 w 168"/>
                <a:gd name="T27" fmla="*/ 26 h 141"/>
                <a:gd name="T28" fmla="*/ 34 w 168"/>
                <a:gd name="T29" fmla="*/ 26 h 141"/>
                <a:gd name="T30" fmla="*/ 69 w 168"/>
                <a:gd name="T31" fmla="*/ 0 h 141"/>
                <a:gd name="T32" fmla="*/ 100 w 168"/>
                <a:gd name="T33" fmla="*/ 24 h 141"/>
                <a:gd name="T34" fmla="*/ 132 w 168"/>
                <a:gd name="T35" fmla="*/ 0 h 141"/>
                <a:gd name="T36" fmla="*/ 167 w 168"/>
                <a:gd name="T37" fmla="*/ 50 h 141"/>
                <a:gd name="T38" fmla="*/ 167 w 168"/>
                <a:gd name="T39" fmla="*/ 140 h 141"/>
                <a:gd name="T40" fmla="*/ 132 w 168"/>
                <a:gd name="T41" fmla="*/ 140 h 141"/>
                <a:gd name="T42" fmla="*/ 132 w 168"/>
                <a:gd name="T4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41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3">
              <a:extLst>
                <a:ext uri="{FF2B5EF4-FFF2-40B4-BE49-F238E27FC236}">
                  <a16:creationId xmlns:a16="http://schemas.microsoft.com/office/drawing/2014/main" id="{0E7B079E-250E-8C4E-BB56-52AC78B93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351088"/>
              <a:ext cx="38100" cy="52387"/>
            </a:xfrm>
            <a:custGeom>
              <a:avLst/>
              <a:gdLst>
                <a:gd name="T0" fmla="*/ 106 w 107"/>
                <a:gd name="T1" fmla="*/ 82 h 144"/>
                <a:gd name="T2" fmla="*/ 35 w 107"/>
                <a:gd name="T3" fmla="*/ 82 h 144"/>
                <a:gd name="T4" fmla="*/ 64 w 107"/>
                <a:gd name="T5" fmla="*/ 114 h 144"/>
                <a:gd name="T6" fmla="*/ 98 w 107"/>
                <a:gd name="T7" fmla="*/ 103 h 144"/>
                <a:gd name="T8" fmla="*/ 98 w 107"/>
                <a:gd name="T9" fmla="*/ 135 h 144"/>
                <a:gd name="T10" fmla="*/ 61 w 107"/>
                <a:gd name="T11" fmla="*/ 143 h 144"/>
                <a:gd name="T12" fmla="*/ 0 w 107"/>
                <a:gd name="T13" fmla="*/ 71 h 144"/>
                <a:gd name="T14" fmla="*/ 53 w 107"/>
                <a:gd name="T15" fmla="*/ 0 h 144"/>
                <a:gd name="T16" fmla="*/ 106 w 107"/>
                <a:gd name="T17" fmla="*/ 71 h 144"/>
                <a:gd name="T18" fmla="*/ 106 w 107"/>
                <a:gd name="T19" fmla="*/ 82 h 144"/>
                <a:gd name="T20" fmla="*/ 75 w 107"/>
                <a:gd name="T21" fmla="*/ 61 h 144"/>
                <a:gd name="T22" fmla="*/ 56 w 107"/>
                <a:gd name="T23" fmla="*/ 26 h 144"/>
                <a:gd name="T24" fmla="*/ 37 w 107"/>
                <a:gd name="T25" fmla="*/ 61 h 144"/>
                <a:gd name="T26" fmla="*/ 75 w 107"/>
                <a:gd name="T27" fmla="*/ 6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4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4">
              <a:extLst>
                <a:ext uri="{FF2B5EF4-FFF2-40B4-BE49-F238E27FC236}">
                  <a16:creationId xmlns:a16="http://schemas.microsoft.com/office/drawing/2014/main" id="{0A30A9B4-7A43-434A-9C34-E52DAD88C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351088"/>
              <a:ext cx="26988" cy="50800"/>
            </a:xfrm>
            <a:custGeom>
              <a:avLst/>
              <a:gdLst>
                <a:gd name="T0" fmla="*/ 0 w 76"/>
                <a:gd name="T1" fmla="*/ 32 h 141"/>
                <a:gd name="T2" fmla="*/ 0 w 76"/>
                <a:gd name="T3" fmla="*/ 2 h 141"/>
                <a:gd name="T4" fmla="*/ 35 w 76"/>
                <a:gd name="T5" fmla="*/ 2 h 141"/>
                <a:gd name="T6" fmla="*/ 35 w 76"/>
                <a:gd name="T7" fmla="*/ 26 h 141"/>
                <a:gd name="T8" fmla="*/ 35 w 76"/>
                <a:gd name="T9" fmla="*/ 26 h 141"/>
                <a:gd name="T10" fmla="*/ 69 w 76"/>
                <a:gd name="T11" fmla="*/ 0 h 141"/>
                <a:gd name="T12" fmla="*/ 75 w 76"/>
                <a:gd name="T13" fmla="*/ 0 h 141"/>
                <a:gd name="T14" fmla="*/ 75 w 76"/>
                <a:gd name="T15" fmla="*/ 40 h 141"/>
                <a:gd name="T16" fmla="*/ 61 w 76"/>
                <a:gd name="T17" fmla="*/ 37 h 141"/>
                <a:gd name="T18" fmla="*/ 38 w 76"/>
                <a:gd name="T19" fmla="*/ 79 h 141"/>
                <a:gd name="T20" fmla="*/ 38 w 76"/>
                <a:gd name="T21" fmla="*/ 140 h 141"/>
                <a:gd name="T22" fmla="*/ 0 w 76"/>
                <a:gd name="T23" fmla="*/ 140 h 141"/>
                <a:gd name="T24" fmla="*/ 0 w 76"/>
                <a:gd name="T25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41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A9C34143-5E87-304B-89A6-9FFD5B2CC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2330450"/>
              <a:ext cx="14287" cy="71438"/>
            </a:xfrm>
            <a:custGeom>
              <a:avLst/>
              <a:gdLst>
                <a:gd name="T0" fmla="*/ 0 w 38"/>
                <a:gd name="T1" fmla="*/ 0 h 199"/>
                <a:gd name="T2" fmla="*/ 37 w 38"/>
                <a:gd name="T3" fmla="*/ 0 h 199"/>
                <a:gd name="T4" fmla="*/ 37 w 38"/>
                <a:gd name="T5" fmla="*/ 37 h 199"/>
                <a:gd name="T6" fmla="*/ 0 w 38"/>
                <a:gd name="T7" fmla="*/ 37 h 199"/>
                <a:gd name="T8" fmla="*/ 0 w 38"/>
                <a:gd name="T9" fmla="*/ 0 h 199"/>
                <a:gd name="T10" fmla="*/ 0 w 38"/>
                <a:gd name="T11" fmla="*/ 60 h 199"/>
                <a:gd name="T12" fmla="*/ 37 w 38"/>
                <a:gd name="T13" fmla="*/ 60 h 199"/>
                <a:gd name="T14" fmla="*/ 37 w 38"/>
                <a:gd name="T15" fmla="*/ 198 h 199"/>
                <a:gd name="T16" fmla="*/ 0 w 38"/>
                <a:gd name="T17" fmla="*/ 198 h 199"/>
                <a:gd name="T18" fmla="*/ 0 w 38"/>
                <a:gd name="T19" fmla="*/ 6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9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9F51ABCF-FF22-C043-88B1-A360D0093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788" y="2351088"/>
              <a:ext cx="31750" cy="52387"/>
            </a:xfrm>
            <a:custGeom>
              <a:avLst/>
              <a:gdLst>
                <a:gd name="T0" fmla="*/ 88 w 89"/>
                <a:gd name="T1" fmla="*/ 137 h 144"/>
                <a:gd name="T2" fmla="*/ 56 w 89"/>
                <a:gd name="T3" fmla="*/ 143 h 144"/>
                <a:gd name="T4" fmla="*/ 0 w 89"/>
                <a:gd name="T5" fmla="*/ 74 h 144"/>
                <a:gd name="T6" fmla="*/ 59 w 89"/>
                <a:gd name="T7" fmla="*/ 0 h 144"/>
                <a:gd name="T8" fmla="*/ 88 w 89"/>
                <a:gd name="T9" fmla="*/ 8 h 144"/>
                <a:gd name="T10" fmla="*/ 85 w 89"/>
                <a:gd name="T11" fmla="*/ 40 h 144"/>
                <a:gd name="T12" fmla="*/ 64 w 89"/>
                <a:gd name="T13" fmla="*/ 34 h 144"/>
                <a:gd name="T14" fmla="*/ 37 w 89"/>
                <a:gd name="T15" fmla="*/ 74 h 144"/>
                <a:gd name="T16" fmla="*/ 67 w 89"/>
                <a:gd name="T17" fmla="*/ 114 h 144"/>
                <a:gd name="T18" fmla="*/ 88 w 89"/>
                <a:gd name="T19" fmla="*/ 108 h 144"/>
                <a:gd name="T20" fmla="*/ 88 w 89"/>
                <a:gd name="T21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44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47EF9867-5212-1C49-9F8B-3B80D0EDB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2352675"/>
              <a:ext cx="38100" cy="52388"/>
            </a:xfrm>
            <a:custGeom>
              <a:avLst/>
              <a:gdLst>
                <a:gd name="T0" fmla="*/ 10 w 104"/>
                <a:gd name="T1" fmla="*/ 8 h 144"/>
                <a:gd name="T2" fmla="*/ 50 w 104"/>
                <a:gd name="T3" fmla="*/ 0 h 144"/>
                <a:gd name="T4" fmla="*/ 103 w 104"/>
                <a:gd name="T5" fmla="*/ 51 h 144"/>
                <a:gd name="T6" fmla="*/ 103 w 104"/>
                <a:gd name="T7" fmla="*/ 101 h 144"/>
                <a:gd name="T8" fmla="*/ 103 w 104"/>
                <a:gd name="T9" fmla="*/ 141 h 144"/>
                <a:gd name="T10" fmla="*/ 69 w 104"/>
                <a:gd name="T11" fmla="*/ 141 h 144"/>
                <a:gd name="T12" fmla="*/ 69 w 104"/>
                <a:gd name="T13" fmla="*/ 122 h 144"/>
                <a:gd name="T14" fmla="*/ 37 w 104"/>
                <a:gd name="T15" fmla="*/ 143 h 144"/>
                <a:gd name="T16" fmla="*/ 0 w 104"/>
                <a:gd name="T17" fmla="*/ 101 h 144"/>
                <a:gd name="T18" fmla="*/ 58 w 104"/>
                <a:gd name="T19" fmla="*/ 53 h 144"/>
                <a:gd name="T20" fmla="*/ 69 w 104"/>
                <a:gd name="T21" fmla="*/ 53 h 144"/>
                <a:gd name="T22" fmla="*/ 47 w 104"/>
                <a:gd name="T23" fmla="*/ 27 h 144"/>
                <a:gd name="T24" fmla="*/ 13 w 104"/>
                <a:gd name="T25" fmla="*/ 40 h 144"/>
                <a:gd name="T26" fmla="*/ 10 w 104"/>
                <a:gd name="T27" fmla="*/ 8 h 144"/>
                <a:gd name="T28" fmla="*/ 31 w 104"/>
                <a:gd name="T29" fmla="*/ 96 h 144"/>
                <a:gd name="T30" fmla="*/ 47 w 104"/>
                <a:gd name="T31" fmla="*/ 114 h 144"/>
                <a:gd name="T32" fmla="*/ 69 w 104"/>
                <a:gd name="T33" fmla="*/ 80 h 144"/>
                <a:gd name="T34" fmla="*/ 69 w 104"/>
                <a:gd name="T35" fmla="*/ 72 h 144"/>
                <a:gd name="T36" fmla="*/ 31 w 104"/>
                <a:gd name="T3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4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D96CD556-E9DD-E047-A50B-9CAB90F35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2351088"/>
              <a:ext cx="31750" cy="52387"/>
            </a:xfrm>
            <a:custGeom>
              <a:avLst/>
              <a:gdLst>
                <a:gd name="T0" fmla="*/ 79 w 86"/>
                <a:gd name="T1" fmla="*/ 37 h 144"/>
                <a:gd name="T2" fmla="*/ 50 w 86"/>
                <a:gd name="T3" fmla="*/ 29 h 144"/>
                <a:gd name="T4" fmla="*/ 37 w 86"/>
                <a:gd name="T5" fmla="*/ 40 h 144"/>
                <a:gd name="T6" fmla="*/ 61 w 86"/>
                <a:gd name="T7" fmla="*/ 61 h 144"/>
                <a:gd name="T8" fmla="*/ 85 w 86"/>
                <a:gd name="T9" fmla="*/ 100 h 144"/>
                <a:gd name="T10" fmla="*/ 40 w 86"/>
                <a:gd name="T11" fmla="*/ 143 h 144"/>
                <a:gd name="T12" fmla="*/ 0 w 86"/>
                <a:gd name="T13" fmla="*/ 135 h 144"/>
                <a:gd name="T14" fmla="*/ 0 w 86"/>
                <a:gd name="T15" fmla="*/ 103 h 144"/>
                <a:gd name="T16" fmla="*/ 29 w 86"/>
                <a:gd name="T17" fmla="*/ 114 h 144"/>
                <a:gd name="T18" fmla="*/ 47 w 86"/>
                <a:gd name="T19" fmla="*/ 100 h 144"/>
                <a:gd name="T20" fmla="*/ 24 w 86"/>
                <a:gd name="T21" fmla="*/ 85 h 144"/>
                <a:gd name="T22" fmla="*/ 0 w 86"/>
                <a:gd name="T23" fmla="*/ 42 h 144"/>
                <a:gd name="T24" fmla="*/ 45 w 86"/>
                <a:gd name="T25" fmla="*/ 0 h 144"/>
                <a:gd name="T26" fmla="*/ 79 w 86"/>
                <a:gd name="T27" fmla="*/ 5 h 144"/>
                <a:gd name="T28" fmla="*/ 79 w 86"/>
                <a:gd name="T29" fmla="*/ 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44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id="{D1B7A54E-C4E6-1C43-A653-F8F927CBA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298700"/>
              <a:ext cx="612775" cy="7938"/>
            </a:xfrm>
            <a:custGeom>
              <a:avLst/>
              <a:gdLst>
                <a:gd name="T0" fmla="*/ 851 w 1703"/>
                <a:gd name="T1" fmla="*/ 19 h 20"/>
                <a:gd name="T2" fmla="*/ 0 w 1703"/>
                <a:gd name="T3" fmla="*/ 19 h 20"/>
                <a:gd name="T4" fmla="*/ 0 w 1703"/>
                <a:gd name="T5" fmla="*/ 0 h 20"/>
                <a:gd name="T6" fmla="*/ 1702 w 1703"/>
                <a:gd name="T7" fmla="*/ 0 h 20"/>
                <a:gd name="T8" fmla="*/ 1702 w 1703"/>
                <a:gd name="T9" fmla="*/ 19 h 20"/>
                <a:gd name="T10" fmla="*/ 851 w 1703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3" h="2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10">
              <a:extLst>
                <a:ext uri="{FF2B5EF4-FFF2-40B4-BE49-F238E27FC236}">
                  <a16:creationId xmlns:a16="http://schemas.microsoft.com/office/drawing/2014/main" id="{BBCB4CAF-C5A2-3A47-B64F-5C106D21C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2371725"/>
              <a:ext cx="17462" cy="31750"/>
            </a:xfrm>
            <a:custGeom>
              <a:avLst/>
              <a:gdLst>
                <a:gd name="T0" fmla="*/ 3 w 49"/>
                <a:gd name="T1" fmla="*/ 0 h 89"/>
                <a:gd name="T2" fmla="*/ 24 w 49"/>
                <a:gd name="T3" fmla="*/ 0 h 89"/>
                <a:gd name="T4" fmla="*/ 45 w 49"/>
                <a:gd name="T5" fmla="*/ 22 h 89"/>
                <a:gd name="T6" fmla="*/ 32 w 49"/>
                <a:gd name="T7" fmla="*/ 43 h 89"/>
                <a:gd name="T8" fmla="*/ 32 w 49"/>
                <a:gd name="T9" fmla="*/ 43 h 89"/>
                <a:gd name="T10" fmla="*/ 40 w 49"/>
                <a:gd name="T11" fmla="*/ 53 h 89"/>
                <a:gd name="T12" fmla="*/ 48 w 49"/>
                <a:gd name="T13" fmla="*/ 85 h 89"/>
                <a:gd name="T14" fmla="*/ 35 w 49"/>
                <a:gd name="T15" fmla="*/ 85 h 89"/>
                <a:gd name="T16" fmla="*/ 27 w 49"/>
                <a:gd name="T17" fmla="*/ 59 h 89"/>
                <a:gd name="T18" fmla="*/ 16 w 49"/>
                <a:gd name="T19" fmla="*/ 51 h 89"/>
                <a:gd name="T20" fmla="*/ 14 w 49"/>
                <a:gd name="T21" fmla="*/ 51 h 89"/>
                <a:gd name="T22" fmla="*/ 14 w 49"/>
                <a:gd name="T23" fmla="*/ 88 h 89"/>
                <a:gd name="T24" fmla="*/ 0 w 49"/>
                <a:gd name="T25" fmla="*/ 88 h 89"/>
                <a:gd name="T26" fmla="*/ 3 w 49"/>
                <a:gd name="T27" fmla="*/ 0 h 89"/>
                <a:gd name="T28" fmla="*/ 22 w 49"/>
                <a:gd name="T29" fmla="*/ 37 h 89"/>
                <a:gd name="T30" fmla="*/ 32 w 49"/>
                <a:gd name="T31" fmla="*/ 24 h 89"/>
                <a:gd name="T32" fmla="*/ 22 w 49"/>
                <a:gd name="T33" fmla="*/ 11 h 89"/>
                <a:gd name="T34" fmla="*/ 16 w 49"/>
                <a:gd name="T35" fmla="*/ 11 h 89"/>
                <a:gd name="T36" fmla="*/ 16 w 49"/>
                <a:gd name="T37" fmla="*/ 35 h 89"/>
                <a:gd name="T38" fmla="*/ 22 w 49"/>
                <a:gd name="T39" fmla="*/ 35 h 89"/>
                <a:gd name="T40" fmla="*/ 22 w 49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89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DC572129-33CB-C54A-9673-D0B7296E4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371725"/>
              <a:ext cx="14287" cy="31750"/>
            </a:xfrm>
            <a:custGeom>
              <a:avLst/>
              <a:gdLst>
                <a:gd name="T0" fmla="*/ 0 w 38"/>
                <a:gd name="T1" fmla="*/ 0 h 86"/>
                <a:gd name="T2" fmla="*/ 35 w 38"/>
                <a:gd name="T3" fmla="*/ 0 h 86"/>
                <a:gd name="T4" fmla="*/ 35 w 38"/>
                <a:gd name="T5" fmla="*/ 14 h 86"/>
                <a:gd name="T6" fmla="*/ 14 w 38"/>
                <a:gd name="T7" fmla="*/ 14 h 86"/>
                <a:gd name="T8" fmla="*/ 14 w 38"/>
                <a:gd name="T9" fmla="*/ 35 h 86"/>
                <a:gd name="T10" fmla="*/ 35 w 38"/>
                <a:gd name="T11" fmla="*/ 35 h 86"/>
                <a:gd name="T12" fmla="*/ 35 w 38"/>
                <a:gd name="T13" fmla="*/ 48 h 86"/>
                <a:gd name="T14" fmla="*/ 14 w 38"/>
                <a:gd name="T15" fmla="*/ 48 h 86"/>
                <a:gd name="T16" fmla="*/ 14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144B394F-B480-FA4A-BB4E-B951B78B1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225" y="2373313"/>
              <a:ext cx="19050" cy="31750"/>
            </a:xfrm>
            <a:custGeom>
              <a:avLst/>
              <a:gdLst>
                <a:gd name="T0" fmla="*/ 32 w 54"/>
                <a:gd name="T1" fmla="*/ 34 h 86"/>
                <a:gd name="T2" fmla="*/ 53 w 54"/>
                <a:gd name="T3" fmla="*/ 34 h 86"/>
                <a:gd name="T4" fmla="*/ 53 w 54"/>
                <a:gd name="T5" fmla="*/ 79 h 86"/>
                <a:gd name="T6" fmla="*/ 35 w 54"/>
                <a:gd name="T7" fmla="*/ 85 h 86"/>
                <a:gd name="T8" fmla="*/ 0 w 54"/>
                <a:gd name="T9" fmla="*/ 42 h 86"/>
                <a:gd name="T10" fmla="*/ 35 w 54"/>
                <a:gd name="T11" fmla="*/ 0 h 86"/>
                <a:gd name="T12" fmla="*/ 50 w 54"/>
                <a:gd name="T13" fmla="*/ 3 h 86"/>
                <a:gd name="T14" fmla="*/ 50 w 54"/>
                <a:gd name="T15" fmla="*/ 16 h 86"/>
                <a:gd name="T16" fmla="*/ 35 w 54"/>
                <a:gd name="T17" fmla="*/ 11 h 86"/>
                <a:gd name="T18" fmla="*/ 13 w 54"/>
                <a:gd name="T19" fmla="*/ 42 h 86"/>
                <a:gd name="T20" fmla="*/ 32 w 54"/>
                <a:gd name="T21" fmla="*/ 74 h 86"/>
                <a:gd name="T22" fmla="*/ 40 w 54"/>
                <a:gd name="T23" fmla="*/ 72 h 86"/>
                <a:gd name="T24" fmla="*/ 40 w 54"/>
                <a:gd name="T25" fmla="*/ 48 h 86"/>
                <a:gd name="T26" fmla="*/ 29 w 54"/>
                <a:gd name="T27" fmla="*/ 48 h 86"/>
                <a:gd name="T28" fmla="*/ 32 w 54"/>
                <a:gd name="T2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6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E01E1107-A021-D94C-978E-11002A40A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2371725"/>
              <a:ext cx="4762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13BF91EF-EFEB-4948-853A-215A11C2F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3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id="{D3F84F91-ED88-B142-A653-07BDDC992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2371725"/>
              <a:ext cx="19050" cy="31750"/>
            </a:xfrm>
            <a:custGeom>
              <a:avLst/>
              <a:gdLst>
                <a:gd name="T0" fmla="*/ 0 w 51"/>
                <a:gd name="T1" fmla="*/ 0 h 86"/>
                <a:gd name="T2" fmla="*/ 16 w 51"/>
                <a:gd name="T3" fmla="*/ 0 h 86"/>
                <a:gd name="T4" fmla="*/ 37 w 51"/>
                <a:gd name="T5" fmla="*/ 67 h 86"/>
                <a:gd name="T6" fmla="*/ 37 w 51"/>
                <a:gd name="T7" fmla="*/ 67 h 86"/>
                <a:gd name="T8" fmla="*/ 37 w 51"/>
                <a:gd name="T9" fmla="*/ 0 h 86"/>
                <a:gd name="T10" fmla="*/ 50 w 51"/>
                <a:gd name="T11" fmla="*/ 0 h 86"/>
                <a:gd name="T12" fmla="*/ 50 w 51"/>
                <a:gd name="T13" fmla="*/ 85 h 86"/>
                <a:gd name="T14" fmla="*/ 35 w 51"/>
                <a:gd name="T15" fmla="*/ 85 h 86"/>
                <a:gd name="T16" fmla="*/ 13 w 51"/>
                <a:gd name="T17" fmla="*/ 19 h 86"/>
                <a:gd name="T18" fmla="*/ 11 w 51"/>
                <a:gd name="T19" fmla="*/ 19 h 86"/>
                <a:gd name="T20" fmla="*/ 11 w 51"/>
                <a:gd name="T21" fmla="*/ 85 h 86"/>
                <a:gd name="T22" fmla="*/ 0 w 51"/>
                <a:gd name="T23" fmla="*/ 85 h 86"/>
                <a:gd name="T24" fmla="*/ 0 w 51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86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8349BA39-539A-DE4E-9C72-ADD6EE6EA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075" y="2371725"/>
              <a:ext cx="22225" cy="31750"/>
            </a:xfrm>
            <a:custGeom>
              <a:avLst/>
              <a:gdLst>
                <a:gd name="T0" fmla="*/ 43 w 60"/>
                <a:gd name="T1" fmla="*/ 64 h 86"/>
                <a:gd name="T2" fmla="*/ 19 w 60"/>
                <a:gd name="T3" fmla="*/ 64 h 86"/>
                <a:gd name="T4" fmla="*/ 14 w 60"/>
                <a:gd name="T5" fmla="*/ 85 h 86"/>
                <a:gd name="T6" fmla="*/ 0 w 60"/>
                <a:gd name="T7" fmla="*/ 85 h 86"/>
                <a:gd name="T8" fmla="*/ 24 w 60"/>
                <a:gd name="T9" fmla="*/ 0 h 86"/>
                <a:gd name="T10" fmla="*/ 37 w 60"/>
                <a:gd name="T11" fmla="*/ 0 h 86"/>
                <a:gd name="T12" fmla="*/ 59 w 60"/>
                <a:gd name="T13" fmla="*/ 85 h 86"/>
                <a:gd name="T14" fmla="*/ 45 w 60"/>
                <a:gd name="T15" fmla="*/ 85 h 86"/>
                <a:gd name="T16" fmla="*/ 43 w 60"/>
                <a:gd name="T17" fmla="*/ 64 h 86"/>
                <a:gd name="T18" fmla="*/ 40 w 60"/>
                <a:gd name="T19" fmla="*/ 53 h 86"/>
                <a:gd name="T20" fmla="*/ 32 w 60"/>
                <a:gd name="T21" fmla="*/ 14 h 86"/>
                <a:gd name="T22" fmla="*/ 32 w 60"/>
                <a:gd name="T23" fmla="*/ 14 h 86"/>
                <a:gd name="T24" fmla="*/ 22 w 60"/>
                <a:gd name="T25" fmla="*/ 53 h 86"/>
                <a:gd name="T26" fmla="*/ 40 w 60"/>
                <a:gd name="T27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6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5840ED9D-4553-4544-9331-253115F88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13 w 35"/>
                <a:gd name="T3" fmla="*/ 0 h 86"/>
                <a:gd name="T4" fmla="*/ 13 w 35"/>
                <a:gd name="T5" fmla="*/ 72 h 86"/>
                <a:gd name="T6" fmla="*/ 34 w 35"/>
                <a:gd name="T7" fmla="*/ 72 h 86"/>
                <a:gd name="T8" fmla="*/ 34 w 35"/>
                <a:gd name="T9" fmla="*/ 85 h 86"/>
                <a:gd name="T10" fmla="*/ 0 w 35"/>
                <a:gd name="T11" fmla="*/ 85 h 86"/>
                <a:gd name="T12" fmla="*/ 0 w 3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id="{2C181900-CDF0-F84C-AD57-CD70E1787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2371725"/>
              <a:ext cx="20637" cy="31750"/>
            </a:xfrm>
            <a:custGeom>
              <a:avLst/>
              <a:gdLst>
                <a:gd name="T0" fmla="*/ 55 w 56"/>
                <a:gd name="T1" fmla="*/ 43 h 86"/>
                <a:gd name="T2" fmla="*/ 29 w 56"/>
                <a:gd name="T3" fmla="*/ 85 h 86"/>
                <a:gd name="T4" fmla="*/ 2 w 56"/>
                <a:gd name="T5" fmla="*/ 43 h 86"/>
                <a:gd name="T6" fmla="*/ 29 w 56"/>
                <a:gd name="T7" fmla="*/ 0 h 86"/>
                <a:gd name="T8" fmla="*/ 55 w 56"/>
                <a:gd name="T9" fmla="*/ 43 h 86"/>
                <a:gd name="T10" fmla="*/ 42 w 56"/>
                <a:gd name="T11" fmla="*/ 43 h 86"/>
                <a:gd name="T12" fmla="*/ 29 w 56"/>
                <a:gd name="T13" fmla="*/ 11 h 86"/>
                <a:gd name="T14" fmla="*/ 15 w 56"/>
                <a:gd name="T15" fmla="*/ 43 h 86"/>
                <a:gd name="T16" fmla="*/ 29 w 56"/>
                <a:gd name="T17" fmla="*/ 75 h 86"/>
                <a:gd name="T18" fmla="*/ 42 w 56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6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36FC2C69-8983-8E49-B5E7-C1C882AD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371725"/>
              <a:ext cx="14287" cy="31750"/>
            </a:xfrm>
            <a:custGeom>
              <a:avLst/>
              <a:gdLst>
                <a:gd name="T0" fmla="*/ 0 w 39"/>
                <a:gd name="T1" fmla="*/ 0 h 86"/>
                <a:gd name="T2" fmla="*/ 38 w 39"/>
                <a:gd name="T3" fmla="*/ 0 h 86"/>
                <a:gd name="T4" fmla="*/ 38 w 39"/>
                <a:gd name="T5" fmla="*/ 14 h 86"/>
                <a:gd name="T6" fmla="*/ 14 w 39"/>
                <a:gd name="T7" fmla="*/ 14 h 86"/>
                <a:gd name="T8" fmla="*/ 14 w 39"/>
                <a:gd name="T9" fmla="*/ 37 h 86"/>
                <a:gd name="T10" fmla="*/ 35 w 39"/>
                <a:gd name="T11" fmla="*/ 37 h 86"/>
                <a:gd name="T12" fmla="*/ 35 w 39"/>
                <a:gd name="T13" fmla="*/ 48 h 86"/>
                <a:gd name="T14" fmla="*/ 14 w 39"/>
                <a:gd name="T15" fmla="*/ 48 h 86"/>
                <a:gd name="T16" fmla="*/ 14 w 39"/>
                <a:gd name="T17" fmla="*/ 85 h 86"/>
                <a:gd name="T18" fmla="*/ 0 w 39"/>
                <a:gd name="T19" fmla="*/ 85 h 86"/>
                <a:gd name="T20" fmla="*/ 0 w 39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id="{1E8AF845-19A4-C645-949C-2B3F88168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34 w 35"/>
                <a:gd name="T3" fmla="*/ 0 h 86"/>
                <a:gd name="T4" fmla="*/ 34 w 35"/>
                <a:gd name="T5" fmla="*/ 14 h 86"/>
                <a:gd name="T6" fmla="*/ 13 w 35"/>
                <a:gd name="T7" fmla="*/ 14 h 86"/>
                <a:gd name="T8" fmla="*/ 13 w 35"/>
                <a:gd name="T9" fmla="*/ 37 h 86"/>
                <a:gd name="T10" fmla="*/ 32 w 35"/>
                <a:gd name="T11" fmla="*/ 37 h 86"/>
                <a:gd name="T12" fmla="*/ 32 w 35"/>
                <a:gd name="T13" fmla="*/ 48 h 86"/>
                <a:gd name="T14" fmla="*/ 13 w 35"/>
                <a:gd name="T15" fmla="*/ 48 h 86"/>
                <a:gd name="T16" fmla="*/ 13 w 35"/>
                <a:gd name="T17" fmla="*/ 85 h 86"/>
                <a:gd name="T18" fmla="*/ 0 w 35"/>
                <a:gd name="T19" fmla="*/ 85 h 86"/>
                <a:gd name="T20" fmla="*/ 0 w 35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id="{E06A96B6-5C5F-E447-8F72-6056F5FEA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2371725"/>
              <a:ext cx="4763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101C8DF1-E427-DD42-95C1-024216E15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2371725"/>
              <a:ext cx="17463" cy="31750"/>
            </a:xfrm>
            <a:custGeom>
              <a:avLst/>
              <a:gdLst>
                <a:gd name="T0" fmla="*/ 48 w 49"/>
                <a:gd name="T1" fmla="*/ 82 h 86"/>
                <a:gd name="T2" fmla="*/ 32 w 49"/>
                <a:gd name="T3" fmla="*/ 85 h 86"/>
                <a:gd name="T4" fmla="*/ 0 w 49"/>
                <a:gd name="T5" fmla="*/ 43 h 86"/>
                <a:gd name="T6" fmla="*/ 32 w 49"/>
                <a:gd name="T7" fmla="*/ 0 h 86"/>
                <a:gd name="T8" fmla="*/ 48 w 49"/>
                <a:gd name="T9" fmla="*/ 3 h 86"/>
                <a:gd name="T10" fmla="*/ 48 w 49"/>
                <a:gd name="T11" fmla="*/ 16 h 86"/>
                <a:gd name="T12" fmla="*/ 35 w 49"/>
                <a:gd name="T13" fmla="*/ 11 h 86"/>
                <a:gd name="T14" fmla="*/ 16 w 49"/>
                <a:gd name="T15" fmla="*/ 43 h 86"/>
                <a:gd name="T16" fmla="*/ 35 w 49"/>
                <a:gd name="T17" fmla="*/ 75 h 86"/>
                <a:gd name="T18" fmla="*/ 48 w 49"/>
                <a:gd name="T19" fmla="*/ 69 h 86"/>
                <a:gd name="T20" fmla="*/ 48 w 49"/>
                <a:gd name="T2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D92BB467-B36A-FB48-AF2A-D19A4F401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5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Freeform 24">
              <a:extLst>
                <a:ext uri="{FF2B5EF4-FFF2-40B4-BE49-F238E27FC236}">
                  <a16:creationId xmlns:a16="http://schemas.microsoft.com/office/drawing/2014/main" id="{A1E094B7-E532-B049-99FB-02C2E24C1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538" y="2371725"/>
              <a:ext cx="12700" cy="31750"/>
            </a:xfrm>
            <a:custGeom>
              <a:avLst/>
              <a:gdLst>
                <a:gd name="T0" fmla="*/ 0 w 36"/>
                <a:gd name="T1" fmla="*/ 0 h 86"/>
                <a:gd name="T2" fmla="*/ 35 w 36"/>
                <a:gd name="T3" fmla="*/ 0 h 86"/>
                <a:gd name="T4" fmla="*/ 35 w 36"/>
                <a:gd name="T5" fmla="*/ 14 h 86"/>
                <a:gd name="T6" fmla="*/ 11 w 36"/>
                <a:gd name="T7" fmla="*/ 14 h 86"/>
                <a:gd name="T8" fmla="*/ 11 w 36"/>
                <a:gd name="T9" fmla="*/ 37 h 86"/>
                <a:gd name="T10" fmla="*/ 32 w 36"/>
                <a:gd name="T11" fmla="*/ 37 h 86"/>
                <a:gd name="T12" fmla="*/ 32 w 36"/>
                <a:gd name="T13" fmla="*/ 48 h 86"/>
                <a:gd name="T14" fmla="*/ 11 w 36"/>
                <a:gd name="T15" fmla="*/ 48 h 86"/>
                <a:gd name="T16" fmla="*/ 11 w 36"/>
                <a:gd name="T17" fmla="*/ 85 h 86"/>
                <a:gd name="T18" fmla="*/ 0 w 36"/>
                <a:gd name="T19" fmla="*/ 85 h 86"/>
                <a:gd name="T20" fmla="*/ 0 w 36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Freeform 25">
              <a:extLst>
                <a:ext uri="{FF2B5EF4-FFF2-40B4-BE49-F238E27FC236}">
                  <a16:creationId xmlns:a16="http://schemas.microsoft.com/office/drawing/2014/main" id="{BBFB93C0-8BBA-0449-9471-427B8CB55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23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4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id="{B3FC1E61-7358-104F-AA76-9BD03E66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2371725"/>
              <a:ext cx="17462" cy="31750"/>
            </a:xfrm>
            <a:custGeom>
              <a:avLst/>
              <a:gdLst>
                <a:gd name="T0" fmla="*/ 2 w 48"/>
                <a:gd name="T1" fmla="*/ 0 h 89"/>
                <a:gd name="T2" fmla="*/ 23 w 48"/>
                <a:gd name="T3" fmla="*/ 0 h 89"/>
                <a:gd name="T4" fmla="*/ 45 w 48"/>
                <a:gd name="T5" fmla="*/ 22 h 89"/>
                <a:gd name="T6" fmla="*/ 31 w 48"/>
                <a:gd name="T7" fmla="*/ 43 h 89"/>
                <a:gd name="T8" fmla="*/ 31 w 48"/>
                <a:gd name="T9" fmla="*/ 43 h 89"/>
                <a:gd name="T10" fmla="*/ 39 w 48"/>
                <a:gd name="T11" fmla="*/ 53 h 89"/>
                <a:gd name="T12" fmla="*/ 47 w 48"/>
                <a:gd name="T13" fmla="*/ 85 h 89"/>
                <a:gd name="T14" fmla="*/ 34 w 48"/>
                <a:gd name="T15" fmla="*/ 85 h 89"/>
                <a:gd name="T16" fmla="*/ 26 w 48"/>
                <a:gd name="T17" fmla="*/ 59 h 89"/>
                <a:gd name="T18" fmla="*/ 15 w 48"/>
                <a:gd name="T19" fmla="*/ 51 h 89"/>
                <a:gd name="T20" fmla="*/ 13 w 48"/>
                <a:gd name="T21" fmla="*/ 51 h 89"/>
                <a:gd name="T22" fmla="*/ 13 w 48"/>
                <a:gd name="T23" fmla="*/ 88 h 89"/>
                <a:gd name="T24" fmla="*/ 0 w 48"/>
                <a:gd name="T25" fmla="*/ 88 h 89"/>
                <a:gd name="T26" fmla="*/ 2 w 48"/>
                <a:gd name="T27" fmla="*/ 0 h 89"/>
                <a:gd name="T28" fmla="*/ 18 w 48"/>
                <a:gd name="T29" fmla="*/ 37 h 89"/>
                <a:gd name="T30" fmla="*/ 29 w 48"/>
                <a:gd name="T31" fmla="*/ 24 h 89"/>
                <a:gd name="T32" fmla="*/ 18 w 48"/>
                <a:gd name="T33" fmla="*/ 11 h 89"/>
                <a:gd name="T34" fmla="*/ 13 w 48"/>
                <a:gd name="T35" fmla="*/ 11 h 89"/>
                <a:gd name="T36" fmla="*/ 13 w 48"/>
                <a:gd name="T37" fmla="*/ 35 h 89"/>
                <a:gd name="T38" fmla="*/ 18 w 48"/>
                <a:gd name="T39" fmla="*/ 35 h 89"/>
                <a:gd name="T40" fmla="*/ 18 w 48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9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Freeform 27">
              <a:extLst>
                <a:ext uri="{FF2B5EF4-FFF2-40B4-BE49-F238E27FC236}">
                  <a16:creationId xmlns:a16="http://schemas.microsoft.com/office/drawing/2014/main" id="{C6A2B81A-602F-F343-A9AF-DC55EF758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2371725"/>
              <a:ext cx="15875" cy="31750"/>
            </a:xfrm>
            <a:custGeom>
              <a:avLst/>
              <a:gdLst>
                <a:gd name="T0" fmla="*/ 16 w 46"/>
                <a:gd name="T1" fmla="*/ 14 h 86"/>
                <a:gd name="T2" fmla="*/ 0 w 46"/>
                <a:gd name="T3" fmla="*/ 14 h 86"/>
                <a:gd name="T4" fmla="*/ 0 w 46"/>
                <a:gd name="T5" fmla="*/ 0 h 86"/>
                <a:gd name="T6" fmla="*/ 45 w 46"/>
                <a:gd name="T7" fmla="*/ 0 h 86"/>
                <a:gd name="T8" fmla="*/ 45 w 46"/>
                <a:gd name="T9" fmla="*/ 14 h 86"/>
                <a:gd name="T10" fmla="*/ 30 w 46"/>
                <a:gd name="T11" fmla="*/ 14 h 86"/>
                <a:gd name="T12" fmla="*/ 30 w 46"/>
                <a:gd name="T13" fmla="*/ 85 h 86"/>
                <a:gd name="T14" fmla="*/ 16 w 46"/>
                <a:gd name="T15" fmla="*/ 85 h 86"/>
                <a:gd name="T16" fmla="*/ 16 w 4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6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Freeform 28">
              <a:extLst>
                <a:ext uri="{FF2B5EF4-FFF2-40B4-BE49-F238E27FC236}">
                  <a16:creationId xmlns:a16="http://schemas.microsoft.com/office/drawing/2014/main" id="{C644E27F-D6B3-B440-8730-28086A9BC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2371725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13 w 46"/>
                <a:gd name="T3" fmla="*/ 0 h 86"/>
                <a:gd name="T4" fmla="*/ 13 w 46"/>
                <a:gd name="T5" fmla="*/ 35 h 86"/>
                <a:gd name="T6" fmla="*/ 35 w 46"/>
                <a:gd name="T7" fmla="*/ 35 h 86"/>
                <a:gd name="T8" fmla="*/ 35 w 46"/>
                <a:gd name="T9" fmla="*/ 0 h 86"/>
                <a:gd name="T10" fmla="*/ 45 w 46"/>
                <a:gd name="T11" fmla="*/ 0 h 86"/>
                <a:gd name="T12" fmla="*/ 45 w 46"/>
                <a:gd name="T13" fmla="*/ 85 h 86"/>
                <a:gd name="T14" fmla="*/ 35 w 46"/>
                <a:gd name="T15" fmla="*/ 85 h 86"/>
                <a:gd name="T16" fmla="*/ 35 w 46"/>
                <a:gd name="T17" fmla="*/ 48 h 86"/>
                <a:gd name="T18" fmla="*/ 13 w 46"/>
                <a:gd name="T19" fmla="*/ 48 h 86"/>
                <a:gd name="T20" fmla="*/ 13 w 46"/>
                <a:gd name="T21" fmla="*/ 85 h 86"/>
                <a:gd name="T22" fmla="*/ 0 w 46"/>
                <a:gd name="T23" fmla="*/ 85 h 86"/>
                <a:gd name="T24" fmla="*/ 0 w 46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Freeform 29">
              <a:extLst>
                <a:ext uri="{FF2B5EF4-FFF2-40B4-BE49-F238E27FC236}">
                  <a16:creationId xmlns:a16="http://schemas.microsoft.com/office/drawing/2014/main" id="{108EA9DD-71CC-3647-AB43-BF2D4900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3BF82243-7038-7949-8C26-93105A5C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25" y="2038350"/>
              <a:ext cx="355600" cy="273050"/>
            </a:xfrm>
            <a:custGeom>
              <a:avLst/>
              <a:gdLst>
                <a:gd name="T0" fmla="*/ 177 w 986"/>
                <a:gd name="T1" fmla="*/ 582 h 758"/>
                <a:gd name="T2" fmla="*/ 209 w 986"/>
                <a:gd name="T3" fmla="*/ 537 h 758"/>
                <a:gd name="T4" fmla="*/ 820 w 986"/>
                <a:gd name="T5" fmla="*/ 452 h 758"/>
                <a:gd name="T6" fmla="*/ 320 w 986"/>
                <a:gd name="T7" fmla="*/ 725 h 758"/>
                <a:gd name="T8" fmla="*/ 664 w 986"/>
                <a:gd name="T9" fmla="*/ 725 h 758"/>
                <a:gd name="T10" fmla="*/ 79 w 986"/>
                <a:gd name="T11" fmla="*/ 299 h 758"/>
                <a:gd name="T12" fmla="*/ 847 w 986"/>
                <a:gd name="T13" fmla="*/ 206 h 758"/>
                <a:gd name="T14" fmla="*/ 881 w 986"/>
                <a:gd name="T15" fmla="*/ 442 h 758"/>
                <a:gd name="T16" fmla="*/ 519 w 986"/>
                <a:gd name="T17" fmla="*/ 129 h 758"/>
                <a:gd name="T18" fmla="*/ 519 w 986"/>
                <a:gd name="T19" fmla="*/ 37 h 758"/>
                <a:gd name="T20" fmla="*/ 338 w 986"/>
                <a:gd name="T21" fmla="*/ 174 h 758"/>
                <a:gd name="T22" fmla="*/ 669 w 986"/>
                <a:gd name="T23" fmla="*/ 127 h 758"/>
                <a:gd name="T24" fmla="*/ 646 w 986"/>
                <a:gd name="T25" fmla="*/ 156 h 758"/>
                <a:gd name="T26" fmla="*/ 566 w 986"/>
                <a:gd name="T27" fmla="*/ 227 h 758"/>
                <a:gd name="T28" fmla="*/ 537 w 986"/>
                <a:gd name="T29" fmla="*/ 256 h 758"/>
                <a:gd name="T30" fmla="*/ 561 w 986"/>
                <a:gd name="T31" fmla="*/ 545 h 758"/>
                <a:gd name="T32" fmla="*/ 474 w 986"/>
                <a:gd name="T33" fmla="*/ 566 h 758"/>
                <a:gd name="T34" fmla="*/ 365 w 986"/>
                <a:gd name="T35" fmla="*/ 455 h 758"/>
                <a:gd name="T36" fmla="*/ 455 w 986"/>
                <a:gd name="T37" fmla="*/ 352 h 758"/>
                <a:gd name="T38" fmla="*/ 352 w 986"/>
                <a:gd name="T39" fmla="*/ 174 h 758"/>
                <a:gd name="T40" fmla="*/ 360 w 986"/>
                <a:gd name="T41" fmla="*/ 113 h 758"/>
                <a:gd name="T42" fmla="*/ 815 w 986"/>
                <a:gd name="T43" fmla="*/ 323 h 758"/>
                <a:gd name="T44" fmla="*/ 553 w 986"/>
                <a:gd name="T45" fmla="*/ 235 h 758"/>
                <a:gd name="T46" fmla="*/ 542 w 986"/>
                <a:gd name="T47" fmla="*/ 241 h 758"/>
                <a:gd name="T48" fmla="*/ 717 w 986"/>
                <a:gd name="T49" fmla="*/ 190 h 758"/>
                <a:gd name="T50" fmla="*/ 685 w 986"/>
                <a:gd name="T51" fmla="*/ 193 h 758"/>
                <a:gd name="T52" fmla="*/ 680 w 986"/>
                <a:gd name="T53" fmla="*/ 246 h 758"/>
                <a:gd name="T54" fmla="*/ 656 w 986"/>
                <a:gd name="T55" fmla="*/ 209 h 758"/>
                <a:gd name="T56" fmla="*/ 683 w 986"/>
                <a:gd name="T57" fmla="*/ 219 h 758"/>
                <a:gd name="T58" fmla="*/ 690 w 986"/>
                <a:gd name="T59" fmla="*/ 260 h 758"/>
                <a:gd name="T60" fmla="*/ 672 w 986"/>
                <a:gd name="T61" fmla="*/ 294 h 758"/>
                <a:gd name="T62" fmla="*/ 648 w 986"/>
                <a:gd name="T63" fmla="*/ 299 h 758"/>
                <a:gd name="T64" fmla="*/ 582 w 986"/>
                <a:gd name="T65" fmla="*/ 262 h 758"/>
                <a:gd name="T66" fmla="*/ 571 w 986"/>
                <a:gd name="T67" fmla="*/ 429 h 758"/>
                <a:gd name="T68" fmla="*/ 667 w 986"/>
                <a:gd name="T69" fmla="*/ 270 h 758"/>
                <a:gd name="T70" fmla="*/ 654 w 986"/>
                <a:gd name="T71" fmla="*/ 270 h 758"/>
                <a:gd name="T72" fmla="*/ 627 w 986"/>
                <a:gd name="T73" fmla="*/ 259 h 758"/>
                <a:gd name="T74" fmla="*/ 590 w 986"/>
                <a:gd name="T75" fmla="*/ 235 h 758"/>
                <a:gd name="T76" fmla="*/ 603 w 986"/>
                <a:gd name="T77" fmla="*/ 384 h 758"/>
                <a:gd name="T78" fmla="*/ 624 w 986"/>
                <a:gd name="T79" fmla="*/ 362 h 758"/>
                <a:gd name="T80" fmla="*/ 640 w 986"/>
                <a:gd name="T81" fmla="*/ 341 h 758"/>
                <a:gd name="T82" fmla="*/ 627 w 986"/>
                <a:gd name="T83" fmla="*/ 516 h 758"/>
                <a:gd name="T84" fmla="*/ 617 w 986"/>
                <a:gd name="T85" fmla="*/ 537 h 758"/>
                <a:gd name="T86" fmla="*/ 654 w 986"/>
                <a:gd name="T87" fmla="*/ 479 h 758"/>
                <a:gd name="T88" fmla="*/ 680 w 986"/>
                <a:gd name="T89" fmla="*/ 503 h 758"/>
                <a:gd name="T90" fmla="*/ 328 w 986"/>
                <a:gd name="T91" fmla="*/ 346 h 758"/>
                <a:gd name="T92" fmla="*/ 352 w 986"/>
                <a:gd name="T93" fmla="*/ 360 h 758"/>
                <a:gd name="T94" fmla="*/ 354 w 986"/>
                <a:gd name="T95" fmla="*/ 328 h 758"/>
                <a:gd name="T96" fmla="*/ 320 w 986"/>
                <a:gd name="T97" fmla="*/ 349 h 758"/>
                <a:gd name="T98" fmla="*/ 394 w 986"/>
                <a:gd name="T99" fmla="*/ 352 h 758"/>
                <a:gd name="T100" fmla="*/ 423 w 986"/>
                <a:gd name="T101" fmla="*/ 370 h 758"/>
                <a:gd name="T102" fmla="*/ 391 w 986"/>
                <a:gd name="T103" fmla="*/ 233 h 758"/>
                <a:gd name="T104" fmla="*/ 360 w 986"/>
                <a:gd name="T105" fmla="*/ 272 h 758"/>
                <a:gd name="T106" fmla="*/ 304 w 986"/>
                <a:gd name="T107" fmla="*/ 479 h 758"/>
                <a:gd name="T108" fmla="*/ 272 w 986"/>
                <a:gd name="T109" fmla="*/ 394 h 758"/>
                <a:gd name="T110" fmla="*/ 211 w 986"/>
                <a:gd name="T111" fmla="*/ 399 h 758"/>
                <a:gd name="T112" fmla="*/ 209 w 986"/>
                <a:gd name="T113" fmla="*/ 434 h 758"/>
                <a:gd name="T114" fmla="*/ 240 w 986"/>
                <a:gd name="T115" fmla="*/ 439 h 758"/>
                <a:gd name="T116" fmla="*/ 230 w 986"/>
                <a:gd name="T117" fmla="*/ 333 h 758"/>
                <a:gd name="T118" fmla="*/ 640 w 986"/>
                <a:gd name="T119" fmla="*/ 79 h 758"/>
                <a:gd name="T120" fmla="*/ 630 w 986"/>
                <a:gd name="T121" fmla="*/ 222 h 758"/>
                <a:gd name="T122" fmla="*/ 619 w 986"/>
                <a:gd name="T123" fmla="*/ 238 h 758"/>
                <a:gd name="T124" fmla="*/ 466 w 986"/>
                <a:gd name="T125" fmla="*/ 25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6" h="758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Freeform 31">
              <a:extLst>
                <a:ext uri="{FF2B5EF4-FFF2-40B4-BE49-F238E27FC236}">
                  <a16:creationId xmlns:a16="http://schemas.microsoft.com/office/drawing/2014/main" id="{B3CDA2F2-A861-8B4D-92A5-B2F509D75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2212975"/>
              <a:ext cx="15875" cy="23813"/>
            </a:xfrm>
            <a:custGeom>
              <a:avLst/>
              <a:gdLst>
                <a:gd name="T0" fmla="*/ 39 w 43"/>
                <a:gd name="T1" fmla="*/ 64 h 65"/>
                <a:gd name="T2" fmla="*/ 0 w 43"/>
                <a:gd name="T3" fmla="*/ 0 h 65"/>
                <a:gd name="T4" fmla="*/ 0 w 43"/>
                <a:gd name="T5" fmla="*/ 21 h 65"/>
                <a:gd name="T6" fmla="*/ 39 w 43"/>
                <a:gd name="T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5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Freeform 32">
              <a:extLst>
                <a:ext uri="{FF2B5EF4-FFF2-40B4-BE49-F238E27FC236}">
                  <a16:creationId xmlns:a16="http://schemas.microsoft.com/office/drawing/2014/main" id="{D5185CF5-881B-2144-BE07-F66B4751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413" y="2055813"/>
              <a:ext cx="82550" cy="106362"/>
            </a:xfrm>
            <a:custGeom>
              <a:avLst/>
              <a:gdLst>
                <a:gd name="T0" fmla="*/ 143 w 229"/>
                <a:gd name="T1" fmla="*/ 3 h 297"/>
                <a:gd name="T2" fmla="*/ 125 w 229"/>
                <a:gd name="T3" fmla="*/ 0 h 297"/>
                <a:gd name="T4" fmla="*/ 125 w 229"/>
                <a:gd name="T5" fmla="*/ 16 h 297"/>
                <a:gd name="T6" fmla="*/ 125 w 229"/>
                <a:gd name="T7" fmla="*/ 34 h 297"/>
                <a:gd name="T8" fmla="*/ 135 w 229"/>
                <a:gd name="T9" fmla="*/ 37 h 297"/>
                <a:gd name="T10" fmla="*/ 183 w 229"/>
                <a:gd name="T11" fmla="*/ 85 h 297"/>
                <a:gd name="T12" fmla="*/ 122 w 229"/>
                <a:gd name="T13" fmla="*/ 138 h 297"/>
                <a:gd name="T14" fmla="*/ 111 w 229"/>
                <a:gd name="T15" fmla="*/ 140 h 297"/>
                <a:gd name="T16" fmla="*/ 80 w 229"/>
                <a:gd name="T17" fmla="*/ 148 h 297"/>
                <a:gd name="T18" fmla="*/ 69 w 229"/>
                <a:gd name="T19" fmla="*/ 151 h 297"/>
                <a:gd name="T20" fmla="*/ 0 w 229"/>
                <a:gd name="T21" fmla="*/ 225 h 297"/>
                <a:gd name="T22" fmla="*/ 72 w 229"/>
                <a:gd name="T23" fmla="*/ 296 h 297"/>
                <a:gd name="T24" fmla="*/ 72 w 229"/>
                <a:gd name="T25" fmla="*/ 257 h 297"/>
                <a:gd name="T26" fmla="*/ 45 w 229"/>
                <a:gd name="T27" fmla="*/ 225 h 297"/>
                <a:gd name="T28" fmla="*/ 72 w 229"/>
                <a:gd name="T29" fmla="*/ 193 h 297"/>
                <a:gd name="T30" fmla="*/ 82 w 229"/>
                <a:gd name="T31" fmla="*/ 188 h 297"/>
                <a:gd name="T32" fmla="*/ 111 w 229"/>
                <a:gd name="T33" fmla="*/ 180 h 297"/>
                <a:gd name="T34" fmla="*/ 122 w 229"/>
                <a:gd name="T35" fmla="*/ 177 h 297"/>
                <a:gd name="T36" fmla="*/ 228 w 229"/>
                <a:gd name="T37" fmla="*/ 85 h 297"/>
                <a:gd name="T38" fmla="*/ 143 w 229"/>
                <a:gd name="T39" fmla="*/ 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297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Freeform 33">
              <a:extLst>
                <a:ext uri="{FF2B5EF4-FFF2-40B4-BE49-F238E27FC236}">
                  <a16:creationId xmlns:a16="http://schemas.microsoft.com/office/drawing/2014/main" id="{CCEC0CE9-7298-D34D-910E-6A77A7F88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5" y="2155825"/>
              <a:ext cx="46038" cy="57150"/>
            </a:xfrm>
            <a:custGeom>
              <a:avLst/>
              <a:gdLst>
                <a:gd name="T0" fmla="*/ 26 w 128"/>
                <a:gd name="T1" fmla="*/ 159 h 160"/>
                <a:gd name="T2" fmla="*/ 26 w 128"/>
                <a:gd name="T3" fmla="*/ 127 h 160"/>
                <a:gd name="T4" fmla="*/ 37 w 128"/>
                <a:gd name="T5" fmla="*/ 116 h 160"/>
                <a:gd name="T6" fmla="*/ 58 w 128"/>
                <a:gd name="T7" fmla="*/ 109 h 160"/>
                <a:gd name="T8" fmla="*/ 69 w 128"/>
                <a:gd name="T9" fmla="*/ 106 h 160"/>
                <a:gd name="T10" fmla="*/ 127 w 128"/>
                <a:gd name="T11" fmla="*/ 56 h 160"/>
                <a:gd name="T12" fmla="*/ 71 w 128"/>
                <a:gd name="T13" fmla="*/ 0 h 160"/>
                <a:gd name="T14" fmla="*/ 71 w 128"/>
                <a:gd name="T15" fmla="*/ 37 h 160"/>
                <a:gd name="T16" fmla="*/ 92 w 128"/>
                <a:gd name="T17" fmla="*/ 58 h 160"/>
                <a:gd name="T18" fmla="*/ 71 w 128"/>
                <a:gd name="T19" fmla="*/ 79 h 160"/>
                <a:gd name="T20" fmla="*/ 61 w 128"/>
                <a:gd name="T21" fmla="*/ 82 h 160"/>
                <a:gd name="T22" fmla="*/ 39 w 128"/>
                <a:gd name="T23" fmla="*/ 90 h 160"/>
                <a:gd name="T24" fmla="*/ 29 w 128"/>
                <a:gd name="T25" fmla="*/ 95 h 160"/>
                <a:gd name="T26" fmla="*/ 0 w 128"/>
                <a:gd name="T27" fmla="*/ 124 h 160"/>
                <a:gd name="T28" fmla="*/ 26 w 128"/>
                <a:gd name="T29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6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3FE476F6-8E82-814A-BA02-920146D8D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88" y="2057400"/>
              <a:ext cx="47625" cy="47625"/>
            </a:xfrm>
            <a:custGeom>
              <a:avLst/>
              <a:gdLst>
                <a:gd name="T0" fmla="*/ 98 w 133"/>
                <a:gd name="T1" fmla="*/ 13 h 131"/>
                <a:gd name="T2" fmla="*/ 52 w 133"/>
                <a:gd name="T3" fmla="*/ 37 h 131"/>
                <a:gd name="T4" fmla="*/ 37 w 133"/>
                <a:gd name="T5" fmla="*/ 58 h 131"/>
                <a:gd name="T6" fmla="*/ 29 w 133"/>
                <a:gd name="T7" fmla="*/ 85 h 131"/>
                <a:gd name="T8" fmla="*/ 23 w 133"/>
                <a:gd name="T9" fmla="*/ 98 h 131"/>
                <a:gd name="T10" fmla="*/ 18 w 133"/>
                <a:gd name="T11" fmla="*/ 109 h 131"/>
                <a:gd name="T12" fmla="*/ 0 w 133"/>
                <a:gd name="T13" fmla="*/ 117 h 131"/>
                <a:gd name="T14" fmla="*/ 15 w 133"/>
                <a:gd name="T15" fmla="*/ 114 h 131"/>
                <a:gd name="T16" fmla="*/ 10 w 133"/>
                <a:gd name="T17" fmla="*/ 130 h 131"/>
                <a:gd name="T18" fmla="*/ 29 w 133"/>
                <a:gd name="T19" fmla="*/ 101 h 131"/>
                <a:gd name="T20" fmla="*/ 55 w 133"/>
                <a:gd name="T21" fmla="*/ 93 h 131"/>
                <a:gd name="T22" fmla="*/ 103 w 133"/>
                <a:gd name="T23" fmla="*/ 58 h 131"/>
                <a:gd name="T24" fmla="*/ 132 w 133"/>
                <a:gd name="T25" fmla="*/ 37 h 131"/>
                <a:gd name="T26" fmla="*/ 129 w 133"/>
                <a:gd name="T27" fmla="*/ 0 h 131"/>
                <a:gd name="T28" fmla="*/ 98 w 133"/>
                <a:gd name="T29" fmla="*/ 13 h 131"/>
                <a:gd name="T30" fmla="*/ 58 w 133"/>
                <a:gd name="T31" fmla="*/ 64 h 131"/>
                <a:gd name="T32" fmla="*/ 50 w 133"/>
                <a:gd name="T33" fmla="*/ 66 h 131"/>
                <a:gd name="T34" fmla="*/ 63 w 133"/>
                <a:gd name="T35" fmla="*/ 48 h 131"/>
                <a:gd name="T36" fmla="*/ 74 w 133"/>
                <a:gd name="T37" fmla="*/ 48 h 131"/>
                <a:gd name="T38" fmla="*/ 58 w 133"/>
                <a:gd name="T39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1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86F2ECF2-C56B-D842-B45C-7272478E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198688"/>
              <a:ext cx="7937" cy="66675"/>
            </a:xfrm>
            <a:custGeom>
              <a:avLst/>
              <a:gdLst>
                <a:gd name="T0" fmla="*/ 6 w 23"/>
                <a:gd name="T1" fmla="*/ 8 h 184"/>
                <a:gd name="T2" fmla="*/ 0 w 23"/>
                <a:gd name="T3" fmla="*/ 11 h 184"/>
                <a:gd name="T4" fmla="*/ 3 w 23"/>
                <a:gd name="T5" fmla="*/ 154 h 184"/>
                <a:gd name="T6" fmla="*/ 19 w 23"/>
                <a:gd name="T7" fmla="*/ 154 h 184"/>
                <a:gd name="T8" fmla="*/ 22 w 23"/>
                <a:gd name="T9" fmla="*/ 0 h 184"/>
                <a:gd name="T10" fmla="*/ 14 w 23"/>
                <a:gd name="T11" fmla="*/ 6 h 184"/>
                <a:gd name="T12" fmla="*/ 6 w 23"/>
                <a:gd name="T1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4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5C3D3EE0-CFCE-2148-8359-2E7D089A2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2125663"/>
              <a:ext cx="11112" cy="58737"/>
            </a:xfrm>
            <a:custGeom>
              <a:avLst/>
              <a:gdLst>
                <a:gd name="T0" fmla="*/ 18 w 30"/>
                <a:gd name="T1" fmla="*/ 156 h 162"/>
                <a:gd name="T2" fmla="*/ 26 w 30"/>
                <a:gd name="T3" fmla="*/ 153 h 162"/>
                <a:gd name="T4" fmla="*/ 29 w 30"/>
                <a:gd name="T5" fmla="*/ 0 h 162"/>
                <a:gd name="T6" fmla="*/ 0 w 30"/>
                <a:gd name="T7" fmla="*/ 7 h 162"/>
                <a:gd name="T8" fmla="*/ 5 w 30"/>
                <a:gd name="T9" fmla="*/ 161 h 162"/>
                <a:gd name="T10" fmla="*/ 18 w 30"/>
                <a:gd name="T11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2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E03F7228-499A-4947-9197-6A9A3293C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2014538"/>
              <a:ext cx="30163" cy="90487"/>
            </a:xfrm>
            <a:custGeom>
              <a:avLst/>
              <a:gdLst>
                <a:gd name="T0" fmla="*/ 21 w 85"/>
                <a:gd name="T1" fmla="*/ 82 h 253"/>
                <a:gd name="T2" fmla="*/ 26 w 85"/>
                <a:gd name="T3" fmla="*/ 252 h 253"/>
                <a:gd name="T4" fmla="*/ 45 w 85"/>
                <a:gd name="T5" fmla="*/ 247 h 253"/>
                <a:gd name="T6" fmla="*/ 58 w 85"/>
                <a:gd name="T7" fmla="*/ 244 h 253"/>
                <a:gd name="T8" fmla="*/ 61 w 85"/>
                <a:gd name="T9" fmla="*/ 82 h 253"/>
                <a:gd name="T10" fmla="*/ 42 w 85"/>
                <a:gd name="T11" fmla="*/ 0 h 253"/>
                <a:gd name="T12" fmla="*/ 21 w 85"/>
                <a:gd name="T13" fmla="*/ 8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3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19BD554A-5FB6-7B4C-B526-D9BBE945D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2070100"/>
              <a:ext cx="93662" cy="85725"/>
            </a:xfrm>
            <a:custGeom>
              <a:avLst/>
              <a:gdLst>
                <a:gd name="T0" fmla="*/ 130 w 261"/>
                <a:gd name="T1" fmla="*/ 42 h 237"/>
                <a:gd name="T2" fmla="*/ 130 w 261"/>
                <a:gd name="T3" fmla="*/ 42 h 237"/>
                <a:gd name="T4" fmla="*/ 96 w 261"/>
                <a:gd name="T5" fmla="*/ 236 h 237"/>
                <a:gd name="T6" fmla="*/ 45 w 261"/>
                <a:gd name="T7" fmla="*/ 236 h 237"/>
                <a:gd name="T8" fmla="*/ 0 w 261"/>
                <a:gd name="T9" fmla="*/ 0 h 237"/>
                <a:gd name="T10" fmla="*/ 40 w 261"/>
                <a:gd name="T11" fmla="*/ 0 h 237"/>
                <a:gd name="T12" fmla="*/ 72 w 261"/>
                <a:gd name="T13" fmla="*/ 180 h 237"/>
                <a:gd name="T14" fmla="*/ 72 w 261"/>
                <a:gd name="T15" fmla="*/ 180 h 237"/>
                <a:gd name="T16" fmla="*/ 106 w 261"/>
                <a:gd name="T17" fmla="*/ 0 h 237"/>
                <a:gd name="T18" fmla="*/ 157 w 261"/>
                <a:gd name="T19" fmla="*/ 0 h 237"/>
                <a:gd name="T20" fmla="*/ 188 w 261"/>
                <a:gd name="T21" fmla="*/ 180 h 237"/>
                <a:gd name="T22" fmla="*/ 188 w 261"/>
                <a:gd name="T23" fmla="*/ 180 h 237"/>
                <a:gd name="T24" fmla="*/ 223 w 261"/>
                <a:gd name="T25" fmla="*/ 0 h 237"/>
                <a:gd name="T26" fmla="*/ 260 w 261"/>
                <a:gd name="T27" fmla="*/ 0 h 237"/>
                <a:gd name="T28" fmla="*/ 212 w 261"/>
                <a:gd name="T29" fmla="*/ 236 h 237"/>
                <a:gd name="T30" fmla="*/ 165 w 261"/>
                <a:gd name="T31" fmla="*/ 236 h 237"/>
                <a:gd name="T32" fmla="*/ 130 w 261"/>
                <a:gd name="T3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37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Freeform 39">
              <a:extLst>
                <a:ext uri="{FF2B5EF4-FFF2-40B4-BE49-F238E27FC236}">
                  <a16:creationId xmlns:a16="http://schemas.microsoft.com/office/drawing/2014/main" id="{0E4C8354-8190-2545-B41F-68DF3577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2092325"/>
              <a:ext cx="53975" cy="65088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Freeform 40">
              <a:extLst>
                <a:ext uri="{FF2B5EF4-FFF2-40B4-BE49-F238E27FC236}">
                  <a16:creationId xmlns:a16="http://schemas.microsoft.com/office/drawing/2014/main" id="{7E000E1A-7DB7-4649-8751-52DA8780B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2090738"/>
              <a:ext cx="31750" cy="63500"/>
            </a:xfrm>
            <a:custGeom>
              <a:avLst/>
              <a:gdLst>
                <a:gd name="T0" fmla="*/ 0 w 88"/>
                <a:gd name="T1" fmla="*/ 32 h 176"/>
                <a:gd name="T2" fmla="*/ 0 w 88"/>
                <a:gd name="T3" fmla="*/ 3 h 176"/>
                <a:gd name="T4" fmla="*/ 37 w 88"/>
                <a:gd name="T5" fmla="*/ 3 h 176"/>
                <a:gd name="T6" fmla="*/ 37 w 88"/>
                <a:gd name="T7" fmla="*/ 35 h 176"/>
                <a:gd name="T8" fmla="*/ 37 w 88"/>
                <a:gd name="T9" fmla="*/ 35 h 176"/>
                <a:gd name="T10" fmla="*/ 79 w 88"/>
                <a:gd name="T11" fmla="*/ 0 h 176"/>
                <a:gd name="T12" fmla="*/ 87 w 88"/>
                <a:gd name="T13" fmla="*/ 0 h 176"/>
                <a:gd name="T14" fmla="*/ 87 w 88"/>
                <a:gd name="T15" fmla="*/ 40 h 176"/>
                <a:gd name="T16" fmla="*/ 77 w 88"/>
                <a:gd name="T17" fmla="*/ 37 h 176"/>
                <a:gd name="T18" fmla="*/ 42 w 88"/>
                <a:gd name="T19" fmla="*/ 80 h 176"/>
                <a:gd name="T20" fmla="*/ 42 w 88"/>
                <a:gd name="T21" fmla="*/ 175 h 176"/>
                <a:gd name="T22" fmla="*/ 2 w 88"/>
                <a:gd name="T23" fmla="*/ 175 h 176"/>
                <a:gd name="T24" fmla="*/ 0 w 88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Freeform 41">
              <a:extLst>
                <a:ext uri="{FF2B5EF4-FFF2-40B4-BE49-F238E27FC236}">
                  <a16:creationId xmlns:a16="http://schemas.microsoft.com/office/drawing/2014/main" id="{A8F862EB-FAF2-BA41-880C-46B2671ED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Freeform 42">
              <a:extLst>
                <a:ext uri="{FF2B5EF4-FFF2-40B4-BE49-F238E27FC236}">
                  <a16:creationId xmlns:a16="http://schemas.microsoft.com/office/drawing/2014/main" id="{34CE32EE-948B-8442-A34F-267CD7F5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2063750"/>
              <a:ext cx="50800" cy="92075"/>
            </a:xfrm>
            <a:custGeom>
              <a:avLst/>
              <a:gdLst>
                <a:gd name="T0" fmla="*/ 141 w 142"/>
                <a:gd name="T1" fmla="*/ 0 h 255"/>
                <a:gd name="T2" fmla="*/ 141 w 142"/>
                <a:gd name="T3" fmla="*/ 223 h 255"/>
                <a:gd name="T4" fmla="*/ 141 w 142"/>
                <a:gd name="T5" fmla="*/ 252 h 255"/>
                <a:gd name="T6" fmla="*/ 103 w 142"/>
                <a:gd name="T7" fmla="*/ 252 h 255"/>
                <a:gd name="T8" fmla="*/ 103 w 142"/>
                <a:gd name="T9" fmla="*/ 225 h 255"/>
                <a:gd name="T10" fmla="*/ 58 w 142"/>
                <a:gd name="T11" fmla="*/ 254 h 255"/>
                <a:gd name="T12" fmla="*/ 0 w 142"/>
                <a:gd name="T13" fmla="*/ 167 h 255"/>
                <a:gd name="T14" fmla="*/ 58 w 142"/>
                <a:gd name="T15" fmla="*/ 77 h 255"/>
                <a:gd name="T16" fmla="*/ 101 w 142"/>
                <a:gd name="T17" fmla="*/ 103 h 255"/>
                <a:gd name="T18" fmla="*/ 101 w 142"/>
                <a:gd name="T19" fmla="*/ 0 h 255"/>
                <a:gd name="T20" fmla="*/ 141 w 142"/>
                <a:gd name="T21" fmla="*/ 0 h 255"/>
                <a:gd name="T22" fmla="*/ 101 w 142"/>
                <a:gd name="T23" fmla="*/ 164 h 255"/>
                <a:gd name="T24" fmla="*/ 69 w 142"/>
                <a:gd name="T25" fmla="*/ 106 h 255"/>
                <a:gd name="T26" fmla="*/ 40 w 142"/>
                <a:gd name="T27" fmla="*/ 164 h 255"/>
                <a:gd name="T28" fmla="*/ 69 w 142"/>
                <a:gd name="T29" fmla="*/ 223 h 255"/>
                <a:gd name="T30" fmla="*/ 101 w 142"/>
                <a:gd name="T31" fmla="*/ 16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55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Freeform 43">
              <a:extLst>
                <a:ext uri="{FF2B5EF4-FFF2-40B4-BE49-F238E27FC236}">
                  <a16:creationId xmlns:a16="http://schemas.microsoft.com/office/drawing/2014/main" id="{9310D04A-4E7F-5149-AC9F-81C503E9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275" y="2070100"/>
              <a:ext cx="53975" cy="85725"/>
            </a:xfrm>
            <a:custGeom>
              <a:avLst/>
              <a:gdLst>
                <a:gd name="T0" fmla="*/ 0 w 149"/>
                <a:gd name="T1" fmla="*/ 0 h 237"/>
                <a:gd name="T2" fmla="*/ 40 w 149"/>
                <a:gd name="T3" fmla="*/ 0 h 237"/>
                <a:gd name="T4" fmla="*/ 40 w 149"/>
                <a:gd name="T5" fmla="*/ 95 h 237"/>
                <a:gd name="T6" fmla="*/ 109 w 149"/>
                <a:gd name="T7" fmla="*/ 95 h 237"/>
                <a:gd name="T8" fmla="*/ 109 w 149"/>
                <a:gd name="T9" fmla="*/ 0 h 237"/>
                <a:gd name="T10" fmla="*/ 148 w 149"/>
                <a:gd name="T11" fmla="*/ 0 h 237"/>
                <a:gd name="T12" fmla="*/ 148 w 149"/>
                <a:gd name="T13" fmla="*/ 236 h 237"/>
                <a:gd name="T14" fmla="*/ 109 w 149"/>
                <a:gd name="T15" fmla="*/ 236 h 237"/>
                <a:gd name="T16" fmla="*/ 109 w 149"/>
                <a:gd name="T17" fmla="*/ 132 h 237"/>
                <a:gd name="T18" fmla="*/ 40 w 149"/>
                <a:gd name="T19" fmla="*/ 132 h 237"/>
                <a:gd name="T20" fmla="*/ 40 w 149"/>
                <a:gd name="T21" fmla="*/ 236 h 237"/>
                <a:gd name="T22" fmla="*/ 0 w 149"/>
                <a:gd name="T23" fmla="*/ 236 h 237"/>
                <a:gd name="T24" fmla="*/ 0 w 149"/>
                <a:gd name="T2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37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Freeform 44">
              <a:extLst>
                <a:ext uri="{FF2B5EF4-FFF2-40B4-BE49-F238E27FC236}">
                  <a16:creationId xmlns:a16="http://schemas.microsoft.com/office/drawing/2014/main" id="{A711303A-DB97-2A4E-A919-7C0E313A5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2090738"/>
              <a:ext cx="49212" cy="65087"/>
            </a:xfrm>
            <a:custGeom>
              <a:avLst/>
              <a:gdLst>
                <a:gd name="T0" fmla="*/ 127 w 136"/>
                <a:gd name="T1" fmla="*/ 170 h 181"/>
                <a:gd name="T2" fmla="*/ 77 w 136"/>
                <a:gd name="T3" fmla="*/ 180 h 181"/>
                <a:gd name="T4" fmla="*/ 0 w 136"/>
                <a:gd name="T5" fmla="*/ 93 h 181"/>
                <a:gd name="T6" fmla="*/ 69 w 136"/>
                <a:gd name="T7" fmla="*/ 0 h 181"/>
                <a:gd name="T8" fmla="*/ 135 w 136"/>
                <a:gd name="T9" fmla="*/ 93 h 181"/>
                <a:gd name="T10" fmla="*/ 135 w 136"/>
                <a:gd name="T11" fmla="*/ 101 h 181"/>
                <a:gd name="T12" fmla="*/ 39 w 136"/>
                <a:gd name="T13" fmla="*/ 101 h 181"/>
                <a:gd name="T14" fmla="*/ 82 w 136"/>
                <a:gd name="T15" fmla="*/ 149 h 181"/>
                <a:gd name="T16" fmla="*/ 124 w 136"/>
                <a:gd name="T17" fmla="*/ 135 h 181"/>
                <a:gd name="T18" fmla="*/ 127 w 136"/>
                <a:gd name="T19" fmla="*/ 170 h 181"/>
                <a:gd name="T20" fmla="*/ 98 w 136"/>
                <a:gd name="T21" fmla="*/ 74 h 181"/>
                <a:gd name="T22" fmla="*/ 71 w 136"/>
                <a:gd name="T23" fmla="*/ 29 h 181"/>
                <a:gd name="T24" fmla="*/ 42 w 136"/>
                <a:gd name="T25" fmla="*/ 74 h 181"/>
                <a:gd name="T26" fmla="*/ 98 w 136"/>
                <a:gd name="T27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Freeform 45">
              <a:extLst>
                <a:ext uri="{FF2B5EF4-FFF2-40B4-BE49-F238E27FC236}">
                  <a16:creationId xmlns:a16="http://schemas.microsoft.com/office/drawing/2014/main" id="{C4DBF03E-7573-AA41-9421-72ADC7984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0" y="2090738"/>
              <a:ext cx="50800" cy="65087"/>
            </a:xfrm>
            <a:custGeom>
              <a:avLst/>
              <a:gdLst>
                <a:gd name="T0" fmla="*/ 19 w 139"/>
                <a:gd name="T1" fmla="*/ 13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7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3 h 179"/>
                <a:gd name="T30" fmla="*/ 93 w 139"/>
                <a:gd name="T31" fmla="*/ 93 h 179"/>
                <a:gd name="T32" fmla="*/ 37 w 139"/>
                <a:gd name="T33" fmla="*/ 125 h 179"/>
                <a:gd name="T34" fmla="*/ 64 w 139"/>
                <a:gd name="T35" fmla="*/ 151 h 179"/>
                <a:gd name="T36" fmla="*/ 96 w 139"/>
                <a:gd name="T37" fmla="*/ 101 h 179"/>
                <a:gd name="T38" fmla="*/ 96 w 139"/>
                <a:gd name="T39" fmla="*/ 93 h 179"/>
                <a:gd name="T40" fmla="*/ 93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E52B2AB8-B59B-0247-8410-07A217F1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Freeform 47">
              <a:extLst>
                <a:ext uri="{FF2B5EF4-FFF2-40B4-BE49-F238E27FC236}">
                  <a16:creationId xmlns:a16="http://schemas.microsoft.com/office/drawing/2014/main" id="{4D9D5EA1-0E06-8148-A57C-86AB30250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5" y="2074863"/>
              <a:ext cx="36513" cy="80962"/>
            </a:xfrm>
            <a:custGeom>
              <a:avLst/>
              <a:gdLst>
                <a:gd name="T0" fmla="*/ 26 w 102"/>
                <a:gd name="T1" fmla="*/ 13 h 226"/>
                <a:gd name="T2" fmla="*/ 66 w 102"/>
                <a:gd name="T3" fmla="*/ 0 h 226"/>
                <a:gd name="T4" fmla="*/ 66 w 102"/>
                <a:gd name="T5" fmla="*/ 48 h 226"/>
                <a:gd name="T6" fmla="*/ 101 w 102"/>
                <a:gd name="T7" fmla="*/ 48 h 226"/>
                <a:gd name="T8" fmla="*/ 101 w 102"/>
                <a:gd name="T9" fmla="*/ 80 h 226"/>
                <a:gd name="T10" fmla="*/ 66 w 102"/>
                <a:gd name="T11" fmla="*/ 80 h 226"/>
                <a:gd name="T12" fmla="*/ 66 w 102"/>
                <a:gd name="T13" fmla="*/ 170 h 226"/>
                <a:gd name="T14" fmla="*/ 85 w 102"/>
                <a:gd name="T15" fmla="*/ 194 h 226"/>
                <a:gd name="T16" fmla="*/ 101 w 102"/>
                <a:gd name="T17" fmla="*/ 191 h 226"/>
                <a:gd name="T18" fmla="*/ 101 w 102"/>
                <a:gd name="T19" fmla="*/ 220 h 226"/>
                <a:gd name="T20" fmla="*/ 74 w 102"/>
                <a:gd name="T21" fmla="*/ 225 h 226"/>
                <a:gd name="T22" fmla="*/ 26 w 102"/>
                <a:gd name="T23" fmla="*/ 175 h 226"/>
                <a:gd name="T24" fmla="*/ 26 w 102"/>
                <a:gd name="T25" fmla="*/ 80 h 226"/>
                <a:gd name="T26" fmla="*/ 0 w 102"/>
                <a:gd name="T27" fmla="*/ 80 h 226"/>
                <a:gd name="T28" fmla="*/ 0 w 102"/>
                <a:gd name="T29" fmla="*/ 48 h 226"/>
                <a:gd name="T30" fmla="*/ 26 w 102"/>
                <a:gd name="T31" fmla="*/ 48 h 226"/>
                <a:gd name="T32" fmla="*/ 26 w 102"/>
                <a:gd name="T33" fmla="*/ 1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26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Freeform 48">
              <a:extLst>
                <a:ext uri="{FF2B5EF4-FFF2-40B4-BE49-F238E27FC236}">
                  <a16:creationId xmlns:a16="http://schemas.microsoft.com/office/drawing/2014/main" id="{E2679237-3424-6549-A19A-8DD4C6340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063750"/>
              <a:ext cx="47625" cy="90488"/>
            </a:xfrm>
            <a:custGeom>
              <a:avLst/>
              <a:gdLst>
                <a:gd name="T0" fmla="*/ 0 w 133"/>
                <a:gd name="T1" fmla="*/ 0 h 253"/>
                <a:gd name="T2" fmla="*/ 39 w 133"/>
                <a:gd name="T3" fmla="*/ 0 h 253"/>
                <a:gd name="T4" fmla="*/ 39 w 133"/>
                <a:gd name="T5" fmla="*/ 101 h 253"/>
                <a:gd name="T6" fmla="*/ 39 w 133"/>
                <a:gd name="T7" fmla="*/ 101 h 253"/>
                <a:gd name="T8" fmla="*/ 82 w 133"/>
                <a:gd name="T9" fmla="*/ 77 h 253"/>
                <a:gd name="T10" fmla="*/ 132 w 133"/>
                <a:gd name="T11" fmla="*/ 140 h 253"/>
                <a:gd name="T12" fmla="*/ 132 w 133"/>
                <a:gd name="T13" fmla="*/ 252 h 253"/>
                <a:gd name="T14" fmla="*/ 92 w 133"/>
                <a:gd name="T15" fmla="*/ 252 h 253"/>
                <a:gd name="T16" fmla="*/ 92 w 133"/>
                <a:gd name="T17" fmla="*/ 148 h 253"/>
                <a:gd name="T18" fmla="*/ 69 w 133"/>
                <a:gd name="T19" fmla="*/ 111 h 253"/>
                <a:gd name="T20" fmla="*/ 39 w 133"/>
                <a:gd name="T21" fmla="*/ 151 h 253"/>
                <a:gd name="T22" fmla="*/ 39 w 133"/>
                <a:gd name="T23" fmla="*/ 252 h 253"/>
                <a:gd name="T24" fmla="*/ 0 w 133"/>
                <a:gd name="T25" fmla="*/ 252 h 253"/>
                <a:gd name="T26" fmla="*/ 0 w 133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53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Freeform 49">
              <a:extLst>
                <a:ext uri="{FF2B5EF4-FFF2-40B4-BE49-F238E27FC236}">
                  <a16:creationId xmlns:a16="http://schemas.microsoft.com/office/drawing/2014/main" id="{F6E3C46F-6D50-3F4B-9E93-5872A6204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176463"/>
              <a:ext cx="65088" cy="85725"/>
            </a:xfrm>
            <a:custGeom>
              <a:avLst/>
              <a:gdLst>
                <a:gd name="T0" fmla="*/ 180 w 181"/>
                <a:gd name="T1" fmla="*/ 119 h 239"/>
                <a:gd name="T2" fmla="*/ 90 w 181"/>
                <a:gd name="T3" fmla="*/ 238 h 239"/>
                <a:gd name="T4" fmla="*/ 0 w 181"/>
                <a:gd name="T5" fmla="*/ 119 h 239"/>
                <a:gd name="T6" fmla="*/ 90 w 181"/>
                <a:gd name="T7" fmla="*/ 0 h 239"/>
                <a:gd name="T8" fmla="*/ 180 w 181"/>
                <a:gd name="T9" fmla="*/ 119 h 239"/>
                <a:gd name="T10" fmla="*/ 138 w 181"/>
                <a:gd name="T11" fmla="*/ 121 h 239"/>
                <a:gd name="T12" fmla="*/ 90 w 181"/>
                <a:gd name="T13" fmla="*/ 34 h 239"/>
                <a:gd name="T14" fmla="*/ 42 w 181"/>
                <a:gd name="T15" fmla="*/ 121 h 239"/>
                <a:gd name="T16" fmla="*/ 90 w 181"/>
                <a:gd name="T17" fmla="*/ 209 h 239"/>
                <a:gd name="T18" fmla="*/ 138 w 181"/>
                <a:gd name="T1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9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Freeform 50">
              <a:extLst>
                <a:ext uri="{FF2B5EF4-FFF2-40B4-BE49-F238E27FC236}">
                  <a16:creationId xmlns:a16="http://schemas.microsoft.com/office/drawing/2014/main" id="{72CC4439-61F1-3C4B-8C99-6114DAB88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88" y="2198688"/>
              <a:ext cx="31750" cy="63500"/>
            </a:xfrm>
            <a:custGeom>
              <a:avLst/>
              <a:gdLst>
                <a:gd name="T0" fmla="*/ 0 w 89"/>
                <a:gd name="T1" fmla="*/ 32 h 176"/>
                <a:gd name="T2" fmla="*/ 0 w 89"/>
                <a:gd name="T3" fmla="*/ 3 h 176"/>
                <a:gd name="T4" fmla="*/ 37 w 89"/>
                <a:gd name="T5" fmla="*/ 3 h 176"/>
                <a:gd name="T6" fmla="*/ 37 w 89"/>
                <a:gd name="T7" fmla="*/ 35 h 176"/>
                <a:gd name="T8" fmla="*/ 37 w 89"/>
                <a:gd name="T9" fmla="*/ 35 h 176"/>
                <a:gd name="T10" fmla="*/ 80 w 89"/>
                <a:gd name="T11" fmla="*/ 0 h 176"/>
                <a:gd name="T12" fmla="*/ 88 w 89"/>
                <a:gd name="T13" fmla="*/ 0 h 176"/>
                <a:gd name="T14" fmla="*/ 88 w 89"/>
                <a:gd name="T15" fmla="*/ 40 h 176"/>
                <a:gd name="T16" fmla="*/ 77 w 89"/>
                <a:gd name="T17" fmla="*/ 38 h 176"/>
                <a:gd name="T18" fmla="*/ 43 w 89"/>
                <a:gd name="T19" fmla="*/ 80 h 176"/>
                <a:gd name="T20" fmla="*/ 43 w 89"/>
                <a:gd name="T21" fmla="*/ 175 h 176"/>
                <a:gd name="T22" fmla="*/ 3 w 89"/>
                <a:gd name="T23" fmla="*/ 175 h 176"/>
                <a:gd name="T24" fmla="*/ 0 w 89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Freeform 51">
              <a:extLst>
                <a:ext uri="{FF2B5EF4-FFF2-40B4-BE49-F238E27FC236}">
                  <a16:creationId xmlns:a16="http://schemas.microsoft.com/office/drawing/2014/main" id="{D00D0EC5-0E9E-FE49-9BC2-73212D767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2198688"/>
              <a:ext cx="52387" cy="90487"/>
            </a:xfrm>
            <a:custGeom>
              <a:avLst/>
              <a:gdLst>
                <a:gd name="T0" fmla="*/ 8 w 144"/>
                <a:gd name="T1" fmla="*/ 201 h 250"/>
                <a:gd name="T2" fmla="*/ 58 w 144"/>
                <a:gd name="T3" fmla="*/ 217 h 250"/>
                <a:gd name="T4" fmla="*/ 103 w 144"/>
                <a:gd name="T5" fmla="*/ 164 h 250"/>
                <a:gd name="T6" fmla="*/ 103 w 144"/>
                <a:gd name="T7" fmla="*/ 146 h 250"/>
                <a:gd name="T8" fmla="*/ 58 w 144"/>
                <a:gd name="T9" fmla="*/ 175 h 250"/>
                <a:gd name="T10" fmla="*/ 0 w 144"/>
                <a:gd name="T11" fmla="*/ 90 h 250"/>
                <a:gd name="T12" fmla="*/ 61 w 144"/>
                <a:gd name="T13" fmla="*/ 0 h 250"/>
                <a:gd name="T14" fmla="*/ 106 w 144"/>
                <a:gd name="T15" fmla="*/ 29 h 250"/>
                <a:gd name="T16" fmla="*/ 106 w 144"/>
                <a:gd name="T17" fmla="*/ 3 h 250"/>
                <a:gd name="T18" fmla="*/ 143 w 144"/>
                <a:gd name="T19" fmla="*/ 3 h 250"/>
                <a:gd name="T20" fmla="*/ 143 w 144"/>
                <a:gd name="T21" fmla="*/ 29 h 250"/>
                <a:gd name="T22" fmla="*/ 143 w 144"/>
                <a:gd name="T23" fmla="*/ 156 h 250"/>
                <a:gd name="T24" fmla="*/ 66 w 144"/>
                <a:gd name="T25" fmla="*/ 249 h 250"/>
                <a:gd name="T26" fmla="*/ 8 w 144"/>
                <a:gd name="T27" fmla="*/ 238 h 250"/>
                <a:gd name="T28" fmla="*/ 8 w 144"/>
                <a:gd name="T29" fmla="*/ 201 h 250"/>
                <a:gd name="T30" fmla="*/ 106 w 144"/>
                <a:gd name="T31" fmla="*/ 85 h 250"/>
                <a:gd name="T32" fmla="*/ 74 w 144"/>
                <a:gd name="T33" fmla="*/ 29 h 250"/>
                <a:gd name="T34" fmla="*/ 45 w 144"/>
                <a:gd name="T35" fmla="*/ 85 h 250"/>
                <a:gd name="T36" fmla="*/ 71 w 144"/>
                <a:gd name="T37" fmla="*/ 143 h 250"/>
                <a:gd name="T38" fmla="*/ 106 w 144"/>
                <a:gd name="T39" fmla="*/ 8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25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Freeform 52">
              <a:extLst>
                <a:ext uri="{FF2B5EF4-FFF2-40B4-BE49-F238E27FC236}">
                  <a16:creationId xmlns:a16="http://schemas.microsoft.com/office/drawing/2014/main" id="{04E6A69C-F578-C64C-9F0B-5256740A3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198688"/>
              <a:ext cx="50800" cy="65087"/>
            </a:xfrm>
            <a:custGeom>
              <a:avLst/>
              <a:gdLst>
                <a:gd name="T0" fmla="*/ 18 w 139"/>
                <a:gd name="T1" fmla="*/ 14 h 179"/>
                <a:gd name="T2" fmla="*/ 71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0 w 139"/>
                <a:gd name="T11" fmla="*/ 175 h 179"/>
                <a:gd name="T12" fmla="*/ 98 w 139"/>
                <a:gd name="T13" fmla="*/ 151 h 179"/>
                <a:gd name="T14" fmla="*/ 50 w 139"/>
                <a:gd name="T15" fmla="*/ 178 h 179"/>
                <a:gd name="T16" fmla="*/ 0 w 139"/>
                <a:gd name="T17" fmla="*/ 128 h 179"/>
                <a:gd name="T18" fmla="*/ 87 w 139"/>
                <a:gd name="T19" fmla="*/ 69 h 179"/>
                <a:gd name="T20" fmla="*/ 95 w 139"/>
                <a:gd name="T21" fmla="*/ 69 h 179"/>
                <a:gd name="T22" fmla="*/ 95 w 139"/>
                <a:gd name="T23" fmla="*/ 64 h 179"/>
                <a:gd name="T24" fmla="*/ 63 w 139"/>
                <a:gd name="T25" fmla="*/ 32 h 179"/>
                <a:gd name="T26" fmla="*/ 18 w 139"/>
                <a:gd name="T27" fmla="*/ 48 h 179"/>
                <a:gd name="T28" fmla="*/ 18 w 139"/>
                <a:gd name="T29" fmla="*/ 14 h 179"/>
                <a:gd name="T30" fmla="*/ 95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5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Freeform 53">
              <a:extLst>
                <a:ext uri="{FF2B5EF4-FFF2-40B4-BE49-F238E27FC236}">
                  <a16:creationId xmlns:a16="http://schemas.microsoft.com/office/drawing/2014/main" id="{F088F324-A5C9-AC47-AA55-C09AC6E17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8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Freeform 54">
              <a:extLst>
                <a:ext uri="{FF2B5EF4-FFF2-40B4-BE49-F238E27FC236}">
                  <a16:creationId xmlns:a16="http://schemas.microsoft.com/office/drawing/2014/main" id="{4F1528C7-EDD6-0445-8AB7-AFB9938D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2173288"/>
              <a:ext cx="15875" cy="88900"/>
            </a:xfrm>
            <a:custGeom>
              <a:avLst/>
              <a:gdLst>
                <a:gd name="T0" fmla="*/ 0 w 44"/>
                <a:gd name="T1" fmla="*/ 0 h 247"/>
                <a:gd name="T2" fmla="*/ 43 w 44"/>
                <a:gd name="T3" fmla="*/ 0 h 247"/>
                <a:gd name="T4" fmla="*/ 43 w 44"/>
                <a:gd name="T5" fmla="*/ 39 h 247"/>
                <a:gd name="T6" fmla="*/ 0 w 44"/>
                <a:gd name="T7" fmla="*/ 39 h 247"/>
                <a:gd name="T8" fmla="*/ 0 w 44"/>
                <a:gd name="T9" fmla="*/ 0 h 247"/>
                <a:gd name="T10" fmla="*/ 3 w 44"/>
                <a:gd name="T11" fmla="*/ 74 h 247"/>
                <a:gd name="T12" fmla="*/ 43 w 44"/>
                <a:gd name="T13" fmla="*/ 74 h 247"/>
                <a:gd name="T14" fmla="*/ 43 w 44"/>
                <a:gd name="T15" fmla="*/ 246 h 247"/>
                <a:gd name="T16" fmla="*/ 3 w 44"/>
                <a:gd name="T17" fmla="*/ 246 h 247"/>
                <a:gd name="T18" fmla="*/ 3 w 44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47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Freeform 55">
              <a:extLst>
                <a:ext uri="{FF2B5EF4-FFF2-40B4-BE49-F238E27FC236}">
                  <a16:creationId xmlns:a16="http://schemas.microsoft.com/office/drawing/2014/main" id="{79EDF5D4-A46C-FF48-8DB4-0F697A6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8" y="2200275"/>
              <a:ext cx="41275" cy="61913"/>
            </a:xfrm>
            <a:custGeom>
              <a:avLst/>
              <a:gdLst>
                <a:gd name="T0" fmla="*/ 0 w 115"/>
                <a:gd name="T1" fmla="*/ 135 h 173"/>
                <a:gd name="T2" fmla="*/ 71 w 115"/>
                <a:gd name="T3" fmla="*/ 29 h 173"/>
                <a:gd name="T4" fmla="*/ 2 w 115"/>
                <a:gd name="T5" fmla="*/ 29 h 173"/>
                <a:gd name="T6" fmla="*/ 2 w 115"/>
                <a:gd name="T7" fmla="*/ 0 h 173"/>
                <a:gd name="T8" fmla="*/ 111 w 115"/>
                <a:gd name="T9" fmla="*/ 0 h 173"/>
                <a:gd name="T10" fmla="*/ 111 w 115"/>
                <a:gd name="T11" fmla="*/ 34 h 173"/>
                <a:gd name="T12" fmla="*/ 40 w 115"/>
                <a:gd name="T13" fmla="*/ 140 h 173"/>
                <a:gd name="T14" fmla="*/ 114 w 115"/>
                <a:gd name="T15" fmla="*/ 140 h 173"/>
                <a:gd name="T16" fmla="*/ 114 w 115"/>
                <a:gd name="T17" fmla="*/ 172 h 173"/>
                <a:gd name="T18" fmla="*/ 0 w 115"/>
                <a:gd name="T19" fmla="*/ 172 h 173"/>
                <a:gd name="T20" fmla="*/ 0 w 115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73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Freeform 56">
              <a:extLst>
                <a:ext uri="{FF2B5EF4-FFF2-40B4-BE49-F238E27FC236}">
                  <a16:creationId xmlns:a16="http://schemas.microsoft.com/office/drawing/2014/main" id="{1A8AFDA0-B4F1-1B42-A159-D84F8BB50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663" y="2198688"/>
              <a:ext cx="50800" cy="65087"/>
            </a:xfrm>
            <a:custGeom>
              <a:avLst/>
              <a:gdLst>
                <a:gd name="T0" fmla="*/ 19 w 139"/>
                <a:gd name="T1" fmla="*/ 14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8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4 h 179"/>
                <a:gd name="T30" fmla="*/ 96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6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57">
              <a:extLst>
                <a:ext uri="{FF2B5EF4-FFF2-40B4-BE49-F238E27FC236}">
                  <a16:creationId xmlns:a16="http://schemas.microsoft.com/office/drawing/2014/main" id="{CE7717FF-8526-6E40-8ECA-A74F35B6F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181225"/>
              <a:ext cx="36513" cy="80963"/>
            </a:xfrm>
            <a:custGeom>
              <a:avLst/>
              <a:gdLst>
                <a:gd name="T0" fmla="*/ 26 w 101"/>
                <a:gd name="T1" fmla="*/ 14 h 224"/>
                <a:gd name="T2" fmla="*/ 66 w 101"/>
                <a:gd name="T3" fmla="*/ 0 h 224"/>
                <a:gd name="T4" fmla="*/ 66 w 101"/>
                <a:gd name="T5" fmla="*/ 48 h 224"/>
                <a:gd name="T6" fmla="*/ 100 w 101"/>
                <a:gd name="T7" fmla="*/ 48 h 224"/>
                <a:gd name="T8" fmla="*/ 100 w 101"/>
                <a:gd name="T9" fmla="*/ 77 h 224"/>
                <a:gd name="T10" fmla="*/ 66 w 101"/>
                <a:gd name="T11" fmla="*/ 77 h 224"/>
                <a:gd name="T12" fmla="*/ 66 w 101"/>
                <a:gd name="T13" fmla="*/ 167 h 224"/>
                <a:gd name="T14" fmla="*/ 85 w 101"/>
                <a:gd name="T15" fmla="*/ 191 h 224"/>
                <a:gd name="T16" fmla="*/ 100 w 101"/>
                <a:gd name="T17" fmla="*/ 188 h 224"/>
                <a:gd name="T18" fmla="*/ 100 w 101"/>
                <a:gd name="T19" fmla="*/ 218 h 224"/>
                <a:gd name="T20" fmla="*/ 74 w 101"/>
                <a:gd name="T21" fmla="*/ 223 h 224"/>
                <a:gd name="T22" fmla="*/ 26 w 101"/>
                <a:gd name="T23" fmla="*/ 173 h 224"/>
                <a:gd name="T24" fmla="*/ 26 w 101"/>
                <a:gd name="T25" fmla="*/ 77 h 224"/>
                <a:gd name="T26" fmla="*/ 0 w 101"/>
                <a:gd name="T27" fmla="*/ 77 h 224"/>
                <a:gd name="T28" fmla="*/ 0 w 101"/>
                <a:gd name="T29" fmla="*/ 48 h 224"/>
                <a:gd name="T30" fmla="*/ 26 w 101"/>
                <a:gd name="T31" fmla="*/ 48 h 224"/>
                <a:gd name="T32" fmla="*/ 26 w 101"/>
                <a:gd name="T33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224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58">
              <a:extLst>
                <a:ext uri="{FF2B5EF4-FFF2-40B4-BE49-F238E27FC236}">
                  <a16:creationId xmlns:a16="http://schemas.microsoft.com/office/drawing/2014/main" id="{B70F6E92-7929-2A48-93A1-B2435EDF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173288"/>
              <a:ext cx="15875" cy="88900"/>
            </a:xfrm>
            <a:custGeom>
              <a:avLst/>
              <a:gdLst>
                <a:gd name="T0" fmla="*/ 0 w 46"/>
                <a:gd name="T1" fmla="*/ 0 h 247"/>
                <a:gd name="T2" fmla="*/ 42 w 46"/>
                <a:gd name="T3" fmla="*/ 0 h 247"/>
                <a:gd name="T4" fmla="*/ 42 w 46"/>
                <a:gd name="T5" fmla="*/ 39 h 247"/>
                <a:gd name="T6" fmla="*/ 0 w 46"/>
                <a:gd name="T7" fmla="*/ 39 h 247"/>
                <a:gd name="T8" fmla="*/ 0 w 46"/>
                <a:gd name="T9" fmla="*/ 0 h 247"/>
                <a:gd name="T10" fmla="*/ 5 w 46"/>
                <a:gd name="T11" fmla="*/ 74 h 247"/>
                <a:gd name="T12" fmla="*/ 45 w 46"/>
                <a:gd name="T13" fmla="*/ 74 h 247"/>
                <a:gd name="T14" fmla="*/ 45 w 46"/>
                <a:gd name="T15" fmla="*/ 246 h 247"/>
                <a:gd name="T16" fmla="*/ 5 w 46"/>
                <a:gd name="T17" fmla="*/ 246 h 247"/>
                <a:gd name="T18" fmla="*/ 5 w 46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7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59">
              <a:extLst>
                <a:ext uri="{FF2B5EF4-FFF2-40B4-BE49-F238E27FC236}">
                  <a16:creationId xmlns:a16="http://schemas.microsoft.com/office/drawing/2014/main" id="{3819D5E9-8399-F149-9631-10079F2E0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0" y="2198688"/>
              <a:ext cx="53975" cy="65087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60">
              <a:extLst>
                <a:ext uri="{FF2B5EF4-FFF2-40B4-BE49-F238E27FC236}">
                  <a16:creationId xmlns:a16="http://schemas.microsoft.com/office/drawing/2014/main" id="{3B8D0754-1CF6-904E-963A-BF4CB7E8D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9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Freeform 61">
              <a:extLst>
                <a:ext uri="{FF2B5EF4-FFF2-40B4-BE49-F238E27FC236}">
                  <a16:creationId xmlns:a16="http://schemas.microsoft.com/office/drawing/2014/main" id="{61D645B1-AD28-C742-AA3E-1815E6022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032000"/>
              <a:ext cx="47625" cy="84138"/>
            </a:xfrm>
            <a:custGeom>
              <a:avLst/>
              <a:gdLst>
                <a:gd name="T0" fmla="*/ 0 w 133"/>
                <a:gd name="T1" fmla="*/ 0 h 234"/>
                <a:gd name="T2" fmla="*/ 64 w 133"/>
                <a:gd name="T3" fmla="*/ 0 h 234"/>
                <a:gd name="T4" fmla="*/ 132 w 133"/>
                <a:gd name="T5" fmla="*/ 72 h 234"/>
                <a:gd name="T6" fmla="*/ 64 w 133"/>
                <a:gd name="T7" fmla="*/ 143 h 234"/>
                <a:gd name="T8" fmla="*/ 42 w 133"/>
                <a:gd name="T9" fmla="*/ 143 h 234"/>
                <a:gd name="T10" fmla="*/ 42 w 133"/>
                <a:gd name="T11" fmla="*/ 233 h 234"/>
                <a:gd name="T12" fmla="*/ 3 w 133"/>
                <a:gd name="T13" fmla="*/ 233 h 234"/>
                <a:gd name="T14" fmla="*/ 0 w 133"/>
                <a:gd name="T15" fmla="*/ 0 h 234"/>
                <a:gd name="T16" fmla="*/ 56 w 133"/>
                <a:gd name="T17" fmla="*/ 111 h 234"/>
                <a:gd name="T18" fmla="*/ 93 w 133"/>
                <a:gd name="T19" fmla="*/ 72 h 234"/>
                <a:gd name="T20" fmla="*/ 56 w 133"/>
                <a:gd name="T21" fmla="*/ 34 h 234"/>
                <a:gd name="T22" fmla="*/ 40 w 133"/>
                <a:gd name="T23" fmla="*/ 34 h 234"/>
                <a:gd name="T24" fmla="*/ 40 w 133"/>
                <a:gd name="T25" fmla="*/ 111 h 234"/>
                <a:gd name="T26" fmla="*/ 56 w 133"/>
                <a:gd name="T27" fmla="*/ 1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34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Freeform 62">
              <a:extLst>
                <a:ext uri="{FF2B5EF4-FFF2-40B4-BE49-F238E27FC236}">
                  <a16:creationId xmlns:a16="http://schemas.microsoft.com/office/drawing/2014/main" id="{25BF49AA-A4DA-2748-A57C-B129C38D6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2 w 131"/>
                <a:gd name="T13" fmla="*/ 149 h 176"/>
                <a:gd name="T14" fmla="*/ 47 w 131"/>
                <a:gd name="T15" fmla="*/ 175 h 176"/>
                <a:gd name="T16" fmla="*/ 0 w 131"/>
                <a:gd name="T17" fmla="*/ 125 h 176"/>
                <a:gd name="T18" fmla="*/ 84 w 131"/>
                <a:gd name="T19" fmla="*/ 67 h 176"/>
                <a:gd name="T20" fmla="*/ 92 w 131"/>
                <a:gd name="T21" fmla="*/ 67 h 176"/>
                <a:gd name="T22" fmla="*/ 92 w 131"/>
                <a:gd name="T23" fmla="*/ 61 h 176"/>
                <a:gd name="T24" fmla="*/ 63 w 131"/>
                <a:gd name="T25" fmla="*/ 29 h 176"/>
                <a:gd name="T26" fmla="*/ 18 w 131"/>
                <a:gd name="T27" fmla="*/ 45 h 176"/>
                <a:gd name="T28" fmla="*/ 16 w 131"/>
                <a:gd name="T29" fmla="*/ 14 h 176"/>
                <a:gd name="T30" fmla="*/ 87 w 131"/>
                <a:gd name="T31" fmla="*/ 93 h 176"/>
                <a:gd name="T32" fmla="*/ 34 w 131"/>
                <a:gd name="T33" fmla="*/ 125 h 176"/>
                <a:gd name="T34" fmla="*/ 58 w 131"/>
                <a:gd name="T35" fmla="*/ 151 h 176"/>
                <a:gd name="T36" fmla="*/ 90 w 131"/>
                <a:gd name="T37" fmla="*/ 101 h 176"/>
                <a:gd name="T38" fmla="*/ 90 w 131"/>
                <a:gd name="T39" fmla="*/ 93 h 176"/>
                <a:gd name="T40" fmla="*/ 87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673F5032-DA46-924E-9FAE-CB7A8740A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2052638"/>
              <a:ext cx="46037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39 w 128"/>
                <a:gd name="T25" fmla="*/ 74 h 176"/>
                <a:gd name="T26" fmla="*/ 39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Freeform 64">
              <a:extLst>
                <a:ext uri="{FF2B5EF4-FFF2-40B4-BE49-F238E27FC236}">
                  <a16:creationId xmlns:a16="http://schemas.microsoft.com/office/drawing/2014/main" id="{267DF1DD-739B-DF47-9A11-0CE624FE1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2032000"/>
              <a:ext cx="66675" cy="84138"/>
            </a:xfrm>
            <a:custGeom>
              <a:avLst/>
              <a:gdLst>
                <a:gd name="T0" fmla="*/ 132 w 186"/>
                <a:gd name="T1" fmla="*/ 177 h 234"/>
                <a:gd name="T2" fmla="*/ 56 w 186"/>
                <a:gd name="T3" fmla="*/ 177 h 234"/>
                <a:gd name="T4" fmla="*/ 40 w 186"/>
                <a:gd name="T5" fmla="*/ 233 h 234"/>
                <a:gd name="T6" fmla="*/ 0 w 186"/>
                <a:gd name="T7" fmla="*/ 233 h 234"/>
                <a:gd name="T8" fmla="*/ 74 w 186"/>
                <a:gd name="T9" fmla="*/ 0 h 234"/>
                <a:gd name="T10" fmla="*/ 117 w 186"/>
                <a:gd name="T11" fmla="*/ 0 h 234"/>
                <a:gd name="T12" fmla="*/ 185 w 186"/>
                <a:gd name="T13" fmla="*/ 233 h 234"/>
                <a:gd name="T14" fmla="*/ 143 w 186"/>
                <a:gd name="T15" fmla="*/ 233 h 234"/>
                <a:gd name="T16" fmla="*/ 132 w 186"/>
                <a:gd name="T17" fmla="*/ 177 h 234"/>
                <a:gd name="T18" fmla="*/ 125 w 186"/>
                <a:gd name="T19" fmla="*/ 146 h 234"/>
                <a:gd name="T20" fmla="*/ 98 w 186"/>
                <a:gd name="T21" fmla="*/ 37 h 234"/>
                <a:gd name="T22" fmla="*/ 98 w 186"/>
                <a:gd name="T23" fmla="*/ 37 h 234"/>
                <a:gd name="T24" fmla="*/ 69 w 186"/>
                <a:gd name="T25" fmla="*/ 146 h 234"/>
                <a:gd name="T26" fmla="*/ 125 w 186"/>
                <a:gd name="T27" fmla="*/ 14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234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Freeform 65">
              <a:extLst>
                <a:ext uri="{FF2B5EF4-FFF2-40B4-BE49-F238E27FC236}">
                  <a16:creationId xmlns:a16="http://schemas.microsoft.com/office/drawing/2014/main" id="{BEEE1F29-22F2-6048-80BE-2F97F9A5B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2052638"/>
              <a:ext cx="76200" cy="63500"/>
            </a:xfrm>
            <a:custGeom>
              <a:avLst/>
              <a:gdLst>
                <a:gd name="T0" fmla="*/ 2 w 210"/>
                <a:gd name="T1" fmla="*/ 32 h 176"/>
                <a:gd name="T2" fmla="*/ 2 w 210"/>
                <a:gd name="T3" fmla="*/ 3 h 176"/>
                <a:gd name="T4" fmla="*/ 42 w 210"/>
                <a:gd name="T5" fmla="*/ 3 h 176"/>
                <a:gd name="T6" fmla="*/ 42 w 210"/>
                <a:gd name="T7" fmla="*/ 29 h 176"/>
                <a:gd name="T8" fmla="*/ 42 w 210"/>
                <a:gd name="T9" fmla="*/ 29 h 176"/>
                <a:gd name="T10" fmla="*/ 82 w 210"/>
                <a:gd name="T11" fmla="*/ 0 h 176"/>
                <a:gd name="T12" fmla="*/ 121 w 210"/>
                <a:gd name="T13" fmla="*/ 27 h 176"/>
                <a:gd name="T14" fmla="*/ 164 w 210"/>
                <a:gd name="T15" fmla="*/ 0 h 176"/>
                <a:gd name="T16" fmla="*/ 209 w 210"/>
                <a:gd name="T17" fmla="*/ 69 h 176"/>
                <a:gd name="T18" fmla="*/ 209 w 210"/>
                <a:gd name="T19" fmla="*/ 175 h 176"/>
                <a:gd name="T20" fmla="*/ 169 w 210"/>
                <a:gd name="T21" fmla="*/ 175 h 176"/>
                <a:gd name="T22" fmla="*/ 169 w 210"/>
                <a:gd name="T23" fmla="*/ 67 h 176"/>
                <a:gd name="T24" fmla="*/ 148 w 210"/>
                <a:gd name="T25" fmla="*/ 35 h 176"/>
                <a:gd name="T26" fmla="*/ 121 w 210"/>
                <a:gd name="T27" fmla="*/ 72 h 176"/>
                <a:gd name="T28" fmla="*/ 121 w 210"/>
                <a:gd name="T29" fmla="*/ 175 h 176"/>
                <a:gd name="T30" fmla="*/ 87 w 210"/>
                <a:gd name="T31" fmla="*/ 175 h 176"/>
                <a:gd name="T32" fmla="*/ 87 w 210"/>
                <a:gd name="T33" fmla="*/ 67 h 176"/>
                <a:gd name="T34" fmla="*/ 66 w 210"/>
                <a:gd name="T35" fmla="*/ 35 h 176"/>
                <a:gd name="T36" fmla="*/ 39 w 210"/>
                <a:gd name="T37" fmla="*/ 72 h 176"/>
                <a:gd name="T38" fmla="*/ 39 w 210"/>
                <a:gd name="T39" fmla="*/ 175 h 176"/>
                <a:gd name="T40" fmla="*/ 0 w 210"/>
                <a:gd name="T41" fmla="*/ 175 h 176"/>
                <a:gd name="T42" fmla="*/ 2 w 210"/>
                <a:gd name="T43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176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Freeform 66">
              <a:extLst>
                <a:ext uri="{FF2B5EF4-FFF2-40B4-BE49-F238E27FC236}">
                  <a16:creationId xmlns:a16="http://schemas.microsoft.com/office/drawing/2014/main" id="{BF89AEF8-2E5C-7D41-B45C-21631906B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400" y="2052638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3 w 131"/>
                <a:gd name="T21" fmla="*/ 74 h 179"/>
                <a:gd name="T22" fmla="*/ 66 w 131"/>
                <a:gd name="T23" fmla="*/ 29 h 179"/>
                <a:gd name="T24" fmla="*/ 37 w 131"/>
                <a:gd name="T25" fmla="*/ 74 h 179"/>
                <a:gd name="T26" fmla="*/ 93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67">
              <a:extLst>
                <a:ext uri="{FF2B5EF4-FFF2-40B4-BE49-F238E27FC236}">
                  <a16:creationId xmlns:a16="http://schemas.microsoft.com/office/drawing/2014/main" id="{F0D58E69-F396-9745-8403-2E78E121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2052638"/>
              <a:ext cx="30163" cy="63500"/>
            </a:xfrm>
            <a:custGeom>
              <a:avLst/>
              <a:gdLst>
                <a:gd name="T0" fmla="*/ 5 w 85"/>
                <a:gd name="T1" fmla="*/ 32 h 176"/>
                <a:gd name="T2" fmla="*/ 5 w 85"/>
                <a:gd name="T3" fmla="*/ 3 h 176"/>
                <a:gd name="T4" fmla="*/ 39 w 85"/>
                <a:gd name="T5" fmla="*/ 3 h 176"/>
                <a:gd name="T6" fmla="*/ 39 w 85"/>
                <a:gd name="T7" fmla="*/ 35 h 176"/>
                <a:gd name="T8" fmla="*/ 39 w 85"/>
                <a:gd name="T9" fmla="*/ 35 h 176"/>
                <a:gd name="T10" fmla="*/ 79 w 85"/>
                <a:gd name="T11" fmla="*/ 0 h 176"/>
                <a:gd name="T12" fmla="*/ 84 w 85"/>
                <a:gd name="T13" fmla="*/ 0 h 176"/>
                <a:gd name="T14" fmla="*/ 84 w 85"/>
                <a:gd name="T15" fmla="*/ 40 h 176"/>
                <a:gd name="T16" fmla="*/ 74 w 85"/>
                <a:gd name="T17" fmla="*/ 37 h 176"/>
                <a:gd name="T18" fmla="*/ 39 w 85"/>
                <a:gd name="T19" fmla="*/ 80 h 176"/>
                <a:gd name="T20" fmla="*/ 39 w 85"/>
                <a:gd name="T21" fmla="*/ 175 h 176"/>
                <a:gd name="T22" fmla="*/ 0 w 85"/>
                <a:gd name="T23" fmla="*/ 175 h 176"/>
                <a:gd name="T24" fmla="*/ 5 w 85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76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68">
              <a:extLst>
                <a:ext uri="{FF2B5EF4-FFF2-40B4-BE49-F238E27FC236}">
                  <a16:creationId xmlns:a16="http://schemas.microsoft.com/office/drawing/2014/main" id="{1F663946-4230-7B43-82D3-2926614E7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3" y="2027238"/>
              <a:ext cx="14287" cy="88900"/>
            </a:xfrm>
            <a:custGeom>
              <a:avLst/>
              <a:gdLst>
                <a:gd name="T0" fmla="*/ 0 w 41"/>
                <a:gd name="T1" fmla="*/ 0 h 245"/>
                <a:gd name="T2" fmla="*/ 40 w 41"/>
                <a:gd name="T3" fmla="*/ 0 h 245"/>
                <a:gd name="T4" fmla="*/ 40 w 41"/>
                <a:gd name="T5" fmla="*/ 40 h 245"/>
                <a:gd name="T6" fmla="*/ 0 w 41"/>
                <a:gd name="T7" fmla="*/ 40 h 245"/>
                <a:gd name="T8" fmla="*/ 0 w 41"/>
                <a:gd name="T9" fmla="*/ 0 h 245"/>
                <a:gd name="T10" fmla="*/ 0 w 41"/>
                <a:gd name="T11" fmla="*/ 72 h 245"/>
                <a:gd name="T12" fmla="*/ 40 w 41"/>
                <a:gd name="T13" fmla="*/ 72 h 245"/>
                <a:gd name="T14" fmla="*/ 40 w 41"/>
                <a:gd name="T15" fmla="*/ 244 h 245"/>
                <a:gd name="T16" fmla="*/ 0 w 41"/>
                <a:gd name="T17" fmla="*/ 244 h 245"/>
                <a:gd name="T18" fmla="*/ 0 w 41"/>
                <a:gd name="T19" fmla="*/ 7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5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Freeform 69">
              <a:extLst>
                <a:ext uri="{FF2B5EF4-FFF2-40B4-BE49-F238E27FC236}">
                  <a16:creationId xmlns:a16="http://schemas.microsoft.com/office/drawing/2014/main" id="{1BEA85A0-D3BB-9642-AFE2-EEC82701B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988" y="2054225"/>
              <a:ext cx="41275" cy="63500"/>
            </a:xfrm>
            <a:custGeom>
              <a:avLst/>
              <a:gdLst>
                <a:gd name="T0" fmla="*/ 112 w 113"/>
                <a:gd name="T1" fmla="*/ 169 h 178"/>
                <a:gd name="T2" fmla="*/ 74 w 113"/>
                <a:gd name="T3" fmla="*/ 177 h 178"/>
                <a:gd name="T4" fmla="*/ 0 w 113"/>
                <a:gd name="T5" fmla="*/ 90 h 178"/>
                <a:gd name="T6" fmla="*/ 77 w 113"/>
                <a:gd name="T7" fmla="*/ 0 h 178"/>
                <a:gd name="T8" fmla="*/ 112 w 113"/>
                <a:gd name="T9" fmla="*/ 8 h 178"/>
                <a:gd name="T10" fmla="*/ 109 w 113"/>
                <a:gd name="T11" fmla="*/ 40 h 178"/>
                <a:gd name="T12" fmla="*/ 82 w 113"/>
                <a:gd name="T13" fmla="*/ 32 h 178"/>
                <a:gd name="T14" fmla="*/ 40 w 113"/>
                <a:gd name="T15" fmla="*/ 90 h 178"/>
                <a:gd name="T16" fmla="*/ 85 w 113"/>
                <a:gd name="T17" fmla="*/ 146 h 178"/>
                <a:gd name="T18" fmla="*/ 112 w 113"/>
                <a:gd name="T19" fmla="*/ 138 h 178"/>
                <a:gd name="T20" fmla="*/ 112 w 113"/>
                <a:gd name="T21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78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Freeform 70">
              <a:extLst>
                <a:ext uri="{FF2B5EF4-FFF2-40B4-BE49-F238E27FC236}">
                  <a16:creationId xmlns:a16="http://schemas.microsoft.com/office/drawing/2014/main" id="{8DF5588A-9D4D-E845-B254-E01EF51FB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025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3 w 131"/>
                <a:gd name="T13" fmla="*/ 149 h 176"/>
                <a:gd name="T14" fmla="*/ 48 w 131"/>
                <a:gd name="T15" fmla="*/ 175 h 176"/>
                <a:gd name="T16" fmla="*/ 0 w 131"/>
                <a:gd name="T17" fmla="*/ 125 h 176"/>
                <a:gd name="T18" fmla="*/ 85 w 131"/>
                <a:gd name="T19" fmla="*/ 67 h 176"/>
                <a:gd name="T20" fmla="*/ 93 w 131"/>
                <a:gd name="T21" fmla="*/ 67 h 176"/>
                <a:gd name="T22" fmla="*/ 93 w 131"/>
                <a:gd name="T23" fmla="*/ 61 h 176"/>
                <a:gd name="T24" fmla="*/ 64 w 131"/>
                <a:gd name="T25" fmla="*/ 29 h 176"/>
                <a:gd name="T26" fmla="*/ 19 w 131"/>
                <a:gd name="T27" fmla="*/ 45 h 176"/>
                <a:gd name="T28" fmla="*/ 16 w 131"/>
                <a:gd name="T29" fmla="*/ 14 h 176"/>
                <a:gd name="T30" fmla="*/ 90 w 131"/>
                <a:gd name="T31" fmla="*/ 93 h 176"/>
                <a:gd name="T32" fmla="*/ 37 w 131"/>
                <a:gd name="T33" fmla="*/ 125 h 176"/>
                <a:gd name="T34" fmla="*/ 61 w 131"/>
                <a:gd name="T35" fmla="*/ 151 h 176"/>
                <a:gd name="T36" fmla="*/ 93 w 131"/>
                <a:gd name="T37" fmla="*/ 101 h 176"/>
                <a:gd name="T38" fmla="*/ 93 w 131"/>
                <a:gd name="T39" fmla="*/ 93 h 176"/>
                <a:gd name="T40" fmla="*/ 90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Freeform 71">
              <a:extLst>
                <a:ext uri="{FF2B5EF4-FFF2-40B4-BE49-F238E27FC236}">
                  <a16:creationId xmlns:a16="http://schemas.microsoft.com/office/drawing/2014/main" id="{B432D1FB-9B47-884B-97B5-682564F74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052638"/>
              <a:ext cx="46038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40 w 128"/>
                <a:gd name="T25" fmla="*/ 74 h 176"/>
                <a:gd name="T26" fmla="*/ 40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Freeform 72">
              <a:extLst>
                <a:ext uri="{FF2B5EF4-FFF2-40B4-BE49-F238E27FC236}">
                  <a16:creationId xmlns:a16="http://schemas.microsoft.com/office/drawing/2014/main" id="{62F4ADF7-62D1-494A-9EC7-7494C566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136775"/>
              <a:ext cx="52388" cy="84138"/>
            </a:xfrm>
            <a:custGeom>
              <a:avLst/>
              <a:gdLst>
                <a:gd name="T0" fmla="*/ 0 w 146"/>
                <a:gd name="T1" fmla="*/ 0 h 234"/>
                <a:gd name="T2" fmla="*/ 39 w 146"/>
                <a:gd name="T3" fmla="*/ 0 h 234"/>
                <a:gd name="T4" fmla="*/ 39 w 146"/>
                <a:gd name="T5" fmla="*/ 95 h 234"/>
                <a:gd name="T6" fmla="*/ 103 w 146"/>
                <a:gd name="T7" fmla="*/ 95 h 234"/>
                <a:gd name="T8" fmla="*/ 103 w 146"/>
                <a:gd name="T9" fmla="*/ 0 h 234"/>
                <a:gd name="T10" fmla="*/ 145 w 146"/>
                <a:gd name="T11" fmla="*/ 0 h 234"/>
                <a:gd name="T12" fmla="*/ 145 w 146"/>
                <a:gd name="T13" fmla="*/ 233 h 234"/>
                <a:gd name="T14" fmla="*/ 103 w 146"/>
                <a:gd name="T15" fmla="*/ 233 h 234"/>
                <a:gd name="T16" fmla="*/ 103 w 146"/>
                <a:gd name="T17" fmla="*/ 130 h 234"/>
                <a:gd name="T18" fmla="*/ 39 w 146"/>
                <a:gd name="T19" fmla="*/ 130 h 234"/>
                <a:gd name="T20" fmla="*/ 39 w 146"/>
                <a:gd name="T21" fmla="*/ 233 h 234"/>
                <a:gd name="T22" fmla="*/ 0 w 146"/>
                <a:gd name="T23" fmla="*/ 233 h 234"/>
                <a:gd name="T24" fmla="*/ 0 w 146"/>
                <a:gd name="T2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34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Freeform 73">
              <a:extLst>
                <a:ext uri="{FF2B5EF4-FFF2-40B4-BE49-F238E27FC236}">
                  <a16:creationId xmlns:a16="http://schemas.microsoft.com/office/drawing/2014/main" id="{BAB10402-C47D-2E48-98A8-AB331C93E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2157413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0 w 131"/>
                <a:gd name="T21" fmla="*/ 74 h 179"/>
                <a:gd name="T22" fmla="*/ 64 w 131"/>
                <a:gd name="T23" fmla="*/ 29 h 179"/>
                <a:gd name="T24" fmla="*/ 34 w 131"/>
                <a:gd name="T25" fmla="*/ 74 h 179"/>
                <a:gd name="T26" fmla="*/ 90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Freeform 74">
              <a:extLst>
                <a:ext uri="{FF2B5EF4-FFF2-40B4-BE49-F238E27FC236}">
                  <a16:creationId xmlns:a16="http://schemas.microsoft.com/office/drawing/2014/main" id="{9E955329-A9D9-6948-ACF8-B9DB05422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388" y="2157413"/>
              <a:ext cx="46037" cy="63500"/>
            </a:xfrm>
            <a:custGeom>
              <a:avLst/>
              <a:gdLst>
                <a:gd name="T0" fmla="*/ 16 w 130"/>
                <a:gd name="T1" fmla="*/ 13 h 176"/>
                <a:gd name="T2" fmla="*/ 66 w 130"/>
                <a:gd name="T3" fmla="*/ 0 h 176"/>
                <a:gd name="T4" fmla="*/ 127 w 130"/>
                <a:gd name="T5" fmla="*/ 69 h 176"/>
                <a:gd name="T6" fmla="*/ 127 w 130"/>
                <a:gd name="T7" fmla="*/ 143 h 176"/>
                <a:gd name="T8" fmla="*/ 129 w 130"/>
                <a:gd name="T9" fmla="*/ 172 h 176"/>
                <a:gd name="T10" fmla="*/ 95 w 130"/>
                <a:gd name="T11" fmla="*/ 172 h 176"/>
                <a:gd name="T12" fmla="*/ 92 w 130"/>
                <a:gd name="T13" fmla="*/ 149 h 176"/>
                <a:gd name="T14" fmla="*/ 47 w 130"/>
                <a:gd name="T15" fmla="*/ 175 h 176"/>
                <a:gd name="T16" fmla="*/ 0 w 130"/>
                <a:gd name="T17" fmla="*/ 125 h 176"/>
                <a:gd name="T18" fmla="*/ 84 w 130"/>
                <a:gd name="T19" fmla="*/ 66 h 176"/>
                <a:gd name="T20" fmla="*/ 92 w 130"/>
                <a:gd name="T21" fmla="*/ 66 h 176"/>
                <a:gd name="T22" fmla="*/ 92 w 130"/>
                <a:gd name="T23" fmla="*/ 61 h 176"/>
                <a:gd name="T24" fmla="*/ 63 w 130"/>
                <a:gd name="T25" fmla="*/ 29 h 176"/>
                <a:gd name="T26" fmla="*/ 18 w 130"/>
                <a:gd name="T27" fmla="*/ 45 h 176"/>
                <a:gd name="T28" fmla="*/ 16 w 130"/>
                <a:gd name="T29" fmla="*/ 13 h 176"/>
                <a:gd name="T30" fmla="*/ 90 w 130"/>
                <a:gd name="T31" fmla="*/ 90 h 176"/>
                <a:gd name="T32" fmla="*/ 37 w 130"/>
                <a:gd name="T33" fmla="*/ 122 h 176"/>
                <a:gd name="T34" fmla="*/ 61 w 130"/>
                <a:gd name="T35" fmla="*/ 149 h 176"/>
                <a:gd name="T36" fmla="*/ 92 w 130"/>
                <a:gd name="T37" fmla="*/ 98 h 176"/>
                <a:gd name="T38" fmla="*/ 92 w 130"/>
                <a:gd name="T39" fmla="*/ 90 h 176"/>
                <a:gd name="T40" fmla="*/ 90 w 130"/>
                <a:gd name="T41" fmla="*/ 9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6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Freeform 75">
              <a:extLst>
                <a:ext uri="{FF2B5EF4-FFF2-40B4-BE49-F238E27FC236}">
                  <a16:creationId xmlns:a16="http://schemas.microsoft.com/office/drawing/2014/main" id="{75DED440-2421-B440-9FC5-192A699DD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2130425"/>
              <a:ext cx="14288" cy="90488"/>
            </a:xfrm>
            <a:custGeom>
              <a:avLst/>
              <a:gdLst>
                <a:gd name="T0" fmla="*/ 20 w 40"/>
                <a:gd name="T1" fmla="*/ 252 h 253"/>
                <a:gd name="T2" fmla="*/ 0 w 40"/>
                <a:gd name="T3" fmla="*/ 252 h 253"/>
                <a:gd name="T4" fmla="*/ 0 w 40"/>
                <a:gd name="T5" fmla="*/ 0 h 253"/>
                <a:gd name="T6" fmla="*/ 39 w 40"/>
                <a:gd name="T7" fmla="*/ 0 h 253"/>
                <a:gd name="T8" fmla="*/ 39 w 40"/>
                <a:gd name="T9" fmla="*/ 252 h 253"/>
                <a:gd name="T10" fmla="*/ 20 w 40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Freeform 76">
              <a:extLst>
                <a:ext uri="{FF2B5EF4-FFF2-40B4-BE49-F238E27FC236}">
                  <a16:creationId xmlns:a16="http://schemas.microsoft.com/office/drawing/2014/main" id="{1340113D-0769-3F42-B14F-D68B01FE3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2141538"/>
              <a:ext cx="34925" cy="80962"/>
            </a:xfrm>
            <a:custGeom>
              <a:avLst/>
              <a:gdLst>
                <a:gd name="T0" fmla="*/ 23 w 99"/>
                <a:gd name="T1" fmla="*/ 13 h 224"/>
                <a:gd name="T2" fmla="*/ 63 w 99"/>
                <a:gd name="T3" fmla="*/ 0 h 224"/>
                <a:gd name="T4" fmla="*/ 63 w 99"/>
                <a:gd name="T5" fmla="*/ 48 h 224"/>
                <a:gd name="T6" fmla="*/ 95 w 99"/>
                <a:gd name="T7" fmla="*/ 48 h 224"/>
                <a:gd name="T8" fmla="*/ 95 w 99"/>
                <a:gd name="T9" fmla="*/ 77 h 224"/>
                <a:gd name="T10" fmla="*/ 63 w 99"/>
                <a:gd name="T11" fmla="*/ 77 h 224"/>
                <a:gd name="T12" fmla="*/ 63 w 99"/>
                <a:gd name="T13" fmla="*/ 167 h 224"/>
                <a:gd name="T14" fmla="*/ 82 w 99"/>
                <a:gd name="T15" fmla="*/ 191 h 224"/>
                <a:gd name="T16" fmla="*/ 98 w 99"/>
                <a:gd name="T17" fmla="*/ 188 h 224"/>
                <a:gd name="T18" fmla="*/ 98 w 99"/>
                <a:gd name="T19" fmla="*/ 217 h 224"/>
                <a:gd name="T20" fmla="*/ 71 w 99"/>
                <a:gd name="T21" fmla="*/ 223 h 224"/>
                <a:gd name="T22" fmla="*/ 26 w 99"/>
                <a:gd name="T23" fmla="*/ 172 h 224"/>
                <a:gd name="T24" fmla="*/ 26 w 99"/>
                <a:gd name="T25" fmla="*/ 77 h 224"/>
                <a:gd name="T26" fmla="*/ 0 w 99"/>
                <a:gd name="T27" fmla="*/ 77 h 224"/>
                <a:gd name="T28" fmla="*/ 0 w 99"/>
                <a:gd name="T29" fmla="*/ 48 h 224"/>
                <a:gd name="T30" fmla="*/ 26 w 99"/>
                <a:gd name="T31" fmla="*/ 48 h 224"/>
                <a:gd name="T32" fmla="*/ 23 w 99"/>
                <a:gd name="T33" fmla="*/ 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4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Freeform 77">
              <a:extLst>
                <a:ext uri="{FF2B5EF4-FFF2-40B4-BE49-F238E27FC236}">
                  <a16:creationId xmlns:a16="http://schemas.microsoft.com/office/drawing/2014/main" id="{39B5DE94-7330-7649-BA08-5FD1649AE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0" y="2130425"/>
              <a:ext cx="46038" cy="90488"/>
            </a:xfrm>
            <a:custGeom>
              <a:avLst/>
              <a:gdLst>
                <a:gd name="T0" fmla="*/ 0 w 128"/>
                <a:gd name="T1" fmla="*/ 0 h 253"/>
                <a:gd name="T2" fmla="*/ 40 w 128"/>
                <a:gd name="T3" fmla="*/ 0 h 253"/>
                <a:gd name="T4" fmla="*/ 40 w 128"/>
                <a:gd name="T5" fmla="*/ 101 h 253"/>
                <a:gd name="T6" fmla="*/ 40 w 128"/>
                <a:gd name="T7" fmla="*/ 101 h 253"/>
                <a:gd name="T8" fmla="*/ 80 w 128"/>
                <a:gd name="T9" fmla="*/ 77 h 253"/>
                <a:gd name="T10" fmla="*/ 127 w 128"/>
                <a:gd name="T11" fmla="*/ 141 h 253"/>
                <a:gd name="T12" fmla="*/ 127 w 128"/>
                <a:gd name="T13" fmla="*/ 252 h 253"/>
                <a:gd name="T14" fmla="*/ 87 w 128"/>
                <a:gd name="T15" fmla="*/ 252 h 253"/>
                <a:gd name="T16" fmla="*/ 87 w 128"/>
                <a:gd name="T17" fmla="*/ 149 h 253"/>
                <a:gd name="T18" fmla="*/ 66 w 128"/>
                <a:gd name="T19" fmla="*/ 112 h 253"/>
                <a:gd name="T20" fmla="*/ 40 w 128"/>
                <a:gd name="T21" fmla="*/ 151 h 253"/>
                <a:gd name="T22" fmla="*/ 40 w 128"/>
                <a:gd name="T23" fmla="*/ 252 h 253"/>
                <a:gd name="T24" fmla="*/ 0 w 128"/>
                <a:gd name="T25" fmla="*/ 252 h 253"/>
                <a:gd name="T26" fmla="*/ 0 w 128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3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Freeform 78">
              <a:extLst>
                <a:ext uri="{FF2B5EF4-FFF2-40B4-BE49-F238E27FC236}">
                  <a16:creationId xmlns:a16="http://schemas.microsoft.com/office/drawing/2014/main" id="{E1AA3D0D-E573-0C46-908A-9DAEADFDE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2241550"/>
              <a:ext cx="63500" cy="85725"/>
            </a:xfrm>
            <a:custGeom>
              <a:avLst/>
              <a:gdLst>
                <a:gd name="T0" fmla="*/ 175 w 176"/>
                <a:gd name="T1" fmla="*/ 119 h 239"/>
                <a:gd name="T2" fmla="*/ 87 w 176"/>
                <a:gd name="T3" fmla="*/ 238 h 239"/>
                <a:gd name="T4" fmla="*/ 0 w 176"/>
                <a:gd name="T5" fmla="*/ 119 h 239"/>
                <a:gd name="T6" fmla="*/ 87 w 176"/>
                <a:gd name="T7" fmla="*/ 0 h 239"/>
                <a:gd name="T8" fmla="*/ 175 w 176"/>
                <a:gd name="T9" fmla="*/ 119 h 239"/>
                <a:gd name="T10" fmla="*/ 133 w 176"/>
                <a:gd name="T11" fmla="*/ 119 h 239"/>
                <a:gd name="T12" fmla="*/ 87 w 176"/>
                <a:gd name="T13" fmla="*/ 31 h 239"/>
                <a:gd name="T14" fmla="*/ 42 w 176"/>
                <a:gd name="T15" fmla="*/ 119 h 239"/>
                <a:gd name="T16" fmla="*/ 87 w 176"/>
                <a:gd name="T17" fmla="*/ 206 h 239"/>
                <a:gd name="T18" fmla="*/ 133 w 176"/>
                <a:gd name="T19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9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79">
              <a:extLst>
                <a:ext uri="{FF2B5EF4-FFF2-40B4-BE49-F238E27FC236}">
                  <a16:creationId xmlns:a16="http://schemas.microsoft.com/office/drawing/2014/main" id="{F46507FE-6436-9B4F-BCE9-5AD3FEF22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5" y="2263775"/>
              <a:ext cx="28575" cy="63500"/>
            </a:xfrm>
            <a:custGeom>
              <a:avLst/>
              <a:gdLst>
                <a:gd name="T0" fmla="*/ 0 w 80"/>
                <a:gd name="T1" fmla="*/ 31 h 175"/>
                <a:gd name="T2" fmla="*/ 0 w 80"/>
                <a:gd name="T3" fmla="*/ 2 h 175"/>
                <a:gd name="T4" fmla="*/ 34 w 80"/>
                <a:gd name="T5" fmla="*/ 2 h 175"/>
                <a:gd name="T6" fmla="*/ 34 w 80"/>
                <a:gd name="T7" fmla="*/ 34 h 175"/>
                <a:gd name="T8" fmla="*/ 34 w 80"/>
                <a:gd name="T9" fmla="*/ 34 h 175"/>
                <a:gd name="T10" fmla="*/ 74 w 80"/>
                <a:gd name="T11" fmla="*/ 0 h 175"/>
                <a:gd name="T12" fmla="*/ 79 w 80"/>
                <a:gd name="T13" fmla="*/ 0 h 175"/>
                <a:gd name="T14" fmla="*/ 79 w 80"/>
                <a:gd name="T15" fmla="*/ 39 h 175"/>
                <a:gd name="T16" fmla="*/ 69 w 80"/>
                <a:gd name="T17" fmla="*/ 37 h 175"/>
                <a:gd name="T18" fmla="*/ 34 w 80"/>
                <a:gd name="T19" fmla="*/ 79 h 175"/>
                <a:gd name="T20" fmla="*/ 34 w 80"/>
                <a:gd name="T21" fmla="*/ 174 h 175"/>
                <a:gd name="T22" fmla="*/ 0 w 80"/>
                <a:gd name="T23" fmla="*/ 174 h 175"/>
                <a:gd name="T24" fmla="*/ 0 w 80"/>
                <a:gd name="T25" fmla="*/ 3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5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Freeform 80">
              <a:extLst>
                <a:ext uri="{FF2B5EF4-FFF2-40B4-BE49-F238E27FC236}">
                  <a16:creationId xmlns:a16="http://schemas.microsoft.com/office/drawing/2014/main" id="{FE859ABF-22AB-9645-BEB1-C8C7A3BE7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265363"/>
              <a:ext cx="49213" cy="90487"/>
            </a:xfrm>
            <a:custGeom>
              <a:avLst/>
              <a:gdLst>
                <a:gd name="T0" fmla="*/ 8 w 136"/>
                <a:gd name="T1" fmla="*/ 198 h 250"/>
                <a:gd name="T2" fmla="*/ 55 w 136"/>
                <a:gd name="T3" fmla="*/ 214 h 250"/>
                <a:gd name="T4" fmla="*/ 98 w 136"/>
                <a:gd name="T5" fmla="*/ 161 h 250"/>
                <a:gd name="T6" fmla="*/ 98 w 136"/>
                <a:gd name="T7" fmla="*/ 145 h 250"/>
                <a:gd name="T8" fmla="*/ 55 w 136"/>
                <a:gd name="T9" fmla="*/ 175 h 250"/>
                <a:gd name="T10" fmla="*/ 0 w 136"/>
                <a:gd name="T11" fmla="*/ 90 h 250"/>
                <a:gd name="T12" fmla="*/ 58 w 136"/>
                <a:gd name="T13" fmla="*/ 0 h 250"/>
                <a:gd name="T14" fmla="*/ 100 w 136"/>
                <a:gd name="T15" fmla="*/ 29 h 250"/>
                <a:gd name="T16" fmla="*/ 100 w 136"/>
                <a:gd name="T17" fmla="*/ 2 h 250"/>
                <a:gd name="T18" fmla="*/ 135 w 136"/>
                <a:gd name="T19" fmla="*/ 2 h 250"/>
                <a:gd name="T20" fmla="*/ 135 w 136"/>
                <a:gd name="T21" fmla="*/ 29 h 250"/>
                <a:gd name="T22" fmla="*/ 135 w 136"/>
                <a:gd name="T23" fmla="*/ 156 h 250"/>
                <a:gd name="T24" fmla="*/ 61 w 136"/>
                <a:gd name="T25" fmla="*/ 249 h 250"/>
                <a:gd name="T26" fmla="*/ 5 w 136"/>
                <a:gd name="T27" fmla="*/ 238 h 250"/>
                <a:gd name="T28" fmla="*/ 8 w 136"/>
                <a:gd name="T29" fmla="*/ 198 h 250"/>
                <a:gd name="T30" fmla="*/ 98 w 136"/>
                <a:gd name="T31" fmla="*/ 82 h 250"/>
                <a:gd name="T32" fmla="*/ 66 w 136"/>
                <a:gd name="T33" fmla="*/ 26 h 250"/>
                <a:gd name="T34" fmla="*/ 37 w 136"/>
                <a:gd name="T35" fmla="*/ 82 h 250"/>
                <a:gd name="T36" fmla="*/ 63 w 136"/>
                <a:gd name="T37" fmla="*/ 140 h 250"/>
                <a:gd name="T38" fmla="*/ 98 w 136"/>
                <a:gd name="T39" fmla="*/ 8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25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Freeform 81">
              <a:extLst>
                <a:ext uri="{FF2B5EF4-FFF2-40B4-BE49-F238E27FC236}">
                  <a16:creationId xmlns:a16="http://schemas.microsoft.com/office/drawing/2014/main" id="{A359A76A-C5C1-A844-91CB-CF171E00E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013" y="2263775"/>
              <a:ext cx="47625" cy="63500"/>
            </a:xfrm>
            <a:custGeom>
              <a:avLst/>
              <a:gdLst>
                <a:gd name="T0" fmla="*/ 16 w 131"/>
                <a:gd name="T1" fmla="*/ 13 h 175"/>
                <a:gd name="T2" fmla="*/ 66 w 131"/>
                <a:gd name="T3" fmla="*/ 0 h 175"/>
                <a:gd name="T4" fmla="*/ 127 w 131"/>
                <a:gd name="T5" fmla="*/ 68 h 175"/>
                <a:gd name="T6" fmla="*/ 127 w 131"/>
                <a:gd name="T7" fmla="*/ 143 h 175"/>
                <a:gd name="T8" fmla="*/ 130 w 131"/>
                <a:gd name="T9" fmla="*/ 172 h 175"/>
                <a:gd name="T10" fmla="*/ 95 w 131"/>
                <a:gd name="T11" fmla="*/ 172 h 175"/>
                <a:gd name="T12" fmla="*/ 93 w 131"/>
                <a:gd name="T13" fmla="*/ 148 h 175"/>
                <a:gd name="T14" fmla="*/ 48 w 131"/>
                <a:gd name="T15" fmla="*/ 174 h 175"/>
                <a:gd name="T16" fmla="*/ 0 w 131"/>
                <a:gd name="T17" fmla="*/ 124 h 175"/>
                <a:gd name="T18" fmla="*/ 85 w 131"/>
                <a:gd name="T19" fmla="*/ 66 h 175"/>
                <a:gd name="T20" fmla="*/ 93 w 131"/>
                <a:gd name="T21" fmla="*/ 66 h 175"/>
                <a:gd name="T22" fmla="*/ 93 w 131"/>
                <a:gd name="T23" fmla="*/ 60 h 175"/>
                <a:gd name="T24" fmla="*/ 64 w 131"/>
                <a:gd name="T25" fmla="*/ 29 h 175"/>
                <a:gd name="T26" fmla="*/ 19 w 131"/>
                <a:gd name="T27" fmla="*/ 45 h 175"/>
                <a:gd name="T28" fmla="*/ 16 w 131"/>
                <a:gd name="T29" fmla="*/ 13 h 175"/>
                <a:gd name="T30" fmla="*/ 90 w 131"/>
                <a:gd name="T31" fmla="*/ 92 h 175"/>
                <a:gd name="T32" fmla="*/ 37 w 131"/>
                <a:gd name="T33" fmla="*/ 124 h 175"/>
                <a:gd name="T34" fmla="*/ 61 w 131"/>
                <a:gd name="T35" fmla="*/ 150 h 175"/>
                <a:gd name="T36" fmla="*/ 93 w 131"/>
                <a:gd name="T37" fmla="*/ 100 h 175"/>
                <a:gd name="T38" fmla="*/ 93 w 131"/>
                <a:gd name="T39" fmla="*/ 92 h 175"/>
                <a:gd name="T40" fmla="*/ 90 w 131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5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82">
              <a:extLst>
                <a:ext uri="{FF2B5EF4-FFF2-40B4-BE49-F238E27FC236}">
                  <a16:creationId xmlns:a16="http://schemas.microsoft.com/office/drawing/2014/main" id="{EACF3196-54A1-AD41-9A7E-91F8EBAFF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338" y="2263775"/>
              <a:ext cx="46037" cy="63500"/>
            </a:xfrm>
            <a:custGeom>
              <a:avLst/>
              <a:gdLst>
                <a:gd name="T0" fmla="*/ 0 w 128"/>
                <a:gd name="T1" fmla="*/ 31 h 178"/>
                <a:gd name="T2" fmla="*/ 0 w 128"/>
                <a:gd name="T3" fmla="*/ 2 h 178"/>
                <a:gd name="T4" fmla="*/ 37 w 128"/>
                <a:gd name="T5" fmla="*/ 2 h 178"/>
                <a:gd name="T6" fmla="*/ 37 w 128"/>
                <a:gd name="T7" fmla="*/ 29 h 178"/>
                <a:gd name="T8" fmla="*/ 37 w 128"/>
                <a:gd name="T9" fmla="*/ 29 h 178"/>
                <a:gd name="T10" fmla="*/ 37 w 128"/>
                <a:gd name="T11" fmla="*/ 29 h 178"/>
                <a:gd name="T12" fmla="*/ 79 w 128"/>
                <a:gd name="T13" fmla="*/ 0 h 178"/>
                <a:gd name="T14" fmla="*/ 127 w 128"/>
                <a:gd name="T15" fmla="*/ 63 h 178"/>
                <a:gd name="T16" fmla="*/ 127 w 128"/>
                <a:gd name="T17" fmla="*/ 174 h 178"/>
                <a:gd name="T18" fmla="*/ 87 w 128"/>
                <a:gd name="T19" fmla="*/ 174 h 178"/>
                <a:gd name="T20" fmla="*/ 87 w 128"/>
                <a:gd name="T21" fmla="*/ 74 h 178"/>
                <a:gd name="T22" fmla="*/ 66 w 128"/>
                <a:gd name="T23" fmla="*/ 37 h 178"/>
                <a:gd name="T24" fmla="*/ 40 w 128"/>
                <a:gd name="T25" fmla="*/ 76 h 178"/>
                <a:gd name="T26" fmla="*/ 40 w 128"/>
                <a:gd name="T27" fmla="*/ 177 h 178"/>
                <a:gd name="T28" fmla="*/ 0 w 128"/>
                <a:gd name="T29" fmla="*/ 177 h 178"/>
                <a:gd name="T30" fmla="*/ 0 w 128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Freeform 83">
              <a:extLst>
                <a:ext uri="{FF2B5EF4-FFF2-40B4-BE49-F238E27FC236}">
                  <a16:creationId xmlns:a16="http://schemas.microsoft.com/office/drawing/2014/main" id="{7E5EE207-D408-A74E-B573-EA60DF715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2238375"/>
              <a:ext cx="14287" cy="88900"/>
            </a:xfrm>
            <a:custGeom>
              <a:avLst/>
              <a:gdLst>
                <a:gd name="T0" fmla="*/ 0 w 41"/>
                <a:gd name="T1" fmla="*/ 0 h 247"/>
                <a:gd name="T2" fmla="*/ 40 w 41"/>
                <a:gd name="T3" fmla="*/ 0 h 247"/>
                <a:gd name="T4" fmla="*/ 40 w 41"/>
                <a:gd name="T5" fmla="*/ 39 h 247"/>
                <a:gd name="T6" fmla="*/ 0 w 41"/>
                <a:gd name="T7" fmla="*/ 39 h 247"/>
                <a:gd name="T8" fmla="*/ 0 w 41"/>
                <a:gd name="T9" fmla="*/ 0 h 247"/>
                <a:gd name="T10" fmla="*/ 0 w 41"/>
                <a:gd name="T11" fmla="*/ 74 h 247"/>
                <a:gd name="T12" fmla="*/ 40 w 41"/>
                <a:gd name="T13" fmla="*/ 74 h 247"/>
                <a:gd name="T14" fmla="*/ 40 w 41"/>
                <a:gd name="T15" fmla="*/ 246 h 247"/>
                <a:gd name="T16" fmla="*/ 0 w 41"/>
                <a:gd name="T17" fmla="*/ 246 h 247"/>
                <a:gd name="T18" fmla="*/ 0 w 41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Freeform 84">
              <a:extLst>
                <a:ext uri="{FF2B5EF4-FFF2-40B4-BE49-F238E27FC236}">
                  <a16:creationId xmlns:a16="http://schemas.microsoft.com/office/drawing/2014/main" id="{0CA11D7C-A67A-6F46-AA99-576B4AFA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2265363"/>
              <a:ext cx="39688" cy="61912"/>
            </a:xfrm>
            <a:custGeom>
              <a:avLst/>
              <a:gdLst>
                <a:gd name="T0" fmla="*/ 0 w 109"/>
                <a:gd name="T1" fmla="*/ 135 h 173"/>
                <a:gd name="T2" fmla="*/ 69 w 109"/>
                <a:gd name="T3" fmla="*/ 29 h 173"/>
                <a:gd name="T4" fmla="*/ 2 w 109"/>
                <a:gd name="T5" fmla="*/ 29 h 173"/>
                <a:gd name="T6" fmla="*/ 2 w 109"/>
                <a:gd name="T7" fmla="*/ 0 h 173"/>
                <a:gd name="T8" fmla="*/ 108 w 109"/>
                <a:gd name="T9" fmla="*/ 0 h 173"/>
                <a:gd name="T10" fmla="*/ 108 w 109"/>
                <a:gd name="T11" fmla="*/ 34 h 173"/>
                <a:gd name="T12" fmla="*/ 40 w 109"/>
                <a:gd name="T13" fmla="*/ 140 h 173"/>
                <a:gd name="T14" fmla="*/ 108 w 109"/>
                <a:gd name="T15" fmla="*/ 140 h 173"/>
                <a:gd name="T16" fmla="*/ 108 w 109"/>
                <a:gd name="T17" fmla="*/ 172 h 173"/>
                <a:gd name="T18" fmla="*/ 0 w 109"/>
                <a:gd name="T19" fmla="*/ 172 h 173"/>
                <a:gd name="T20" fmla="*/ 0 w 109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73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Freeform 85">
              <a:extLst>
                <a:ext uri="{FF2B5EF4-FFF2-40B4-BE49-F238E27FC236}">
                  <a16:creationId xmlns:a16="http://schemas.microsoft.com/office/drawing/2014/main" id="{E34BB157-67EA-5340-8FBA-591B90C7B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8" y="2263775"/>
              <a:ext cx="46037" cy="63500"/>
            </a:xfrm>
            <a:custGeom>
              <a:avLst/>
              <a:gdLst>
                <a:gd name="T0" fmla="*/ 15 w 130"/>
                <a:gd name="T1" fmla="*/ 13 h 175"/>
                <a:gd name="T2" fmla="*/ 66 w 130"/>
                <a:gd name="T3" fmla="*/ 0 h 175"/>
                <a:gd name="T4" fmla="*/ 127 w 130"/>
                <a:gd name="T5" fmla="*/ 68 h 175"/>
                <a:gd name="T6" fmla="*/ 127 w 130"/>
                <a:gd name="T7" fmla="*/ 143 h 175"/>
                <a:gd name="T8" fmla="*/ 129 w 130"/>
                <a:gd name="T9" fmla="*/ 172 h 175"/>
                <a:gd name="T10" fmla="*/ 95 w 130"/>
                <a:gd name="T11" fmla="*/ 172 h 175"/>
                <a:gd name="T12" fmla="*/ 92 w 130"/>
                <a:gd name="T13" fmla="*/ 148 h 175"/>
                <a:gd name="T14" fmla="*/ 47 w 130"/>
                <a:gd name="T15" fmla="*/ 174 h 175"/>
                <a:gd name="T16" fmla="*/ 0 w 130"/>
                <a:gd name="T17" fmla="*/ 124 h 175"/>
                <a:gd name="T18" fmla="*/ 84 w 130"/>
                <a:gd name="T19" fmla="*/ 66 h 175"/>
                <a:gd name="T20" fmla="*/ 92 w 130"/>
                <a:gd name="T21" fmla="*/ 66 h 175"/>
                <a:gd name="T22" fmla="*/ 92 w 130"/>
                <a:gd name="T23" fmla="*/ 60 h 175"/>
                <a:gd name="T24" fmla="*/ 63 w 130"/>
                <a:gd name="T25" fmla="*/ 29 h 175"/>
                <a:gd name="T26" fmla="*/ 18 w 130"/>
                <a:gd name="T27" fmla="*/ 45 h 175"/>
                <a:gd name="T28" fmla="*/ 15 w 130"/>
                <a:gd name="T29" fmla="*/ 13 h 175"/>
                <a:gd name="T30" fmla="*/ 90 w 130"/>
                <a:gd name="T31" fmla="*/ 92 h 175"/>
                <a:gd name="T32" fmla="*/ 37 w 130"/>
                <a:gd name="T33" fmla="*/ 124 h 175"/>
                <a:gd name="T34" fmla="*/ 60 w 130"/>
                <a:gd name="T35" fmla="*/ 150 h 175"/>
                <a:gd name="T36" fmla="*/ 92 w 130"/>
                <a:gd name="T37" fmla="*/ 100 h 175"/>
                <a:gd name="T38" fmla="*/ 92 w 130"/>
                <a:gd name="T39" fmla="*/ 92 h 175"/>
                <a:gd name="T40" fmla="*/ 90 w 130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5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Freeform 86">
              <a:extLst>
                <a:ext uri="{FF2B5EF4-FFF2-40B4-BE49-F238E27FC236}">
                  <a16:creationId xmlns:a16="http://schemas.microsoft.com/office/drawing/2014/main" id="{4339D67E-0732-2348-809A-6254E7D13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2247900"/>
              <a:ext cx="34925" cy="80963"/>
            </a:xfrm>
            <a:custGeom>
              <a:avLst/>
              <a:gdLst>
                <a:gd name="T0" fmla="*/ 24 w 99"/>
                <a:gd name="T1" fmla="*/ 13 h 223"/>
                <a:gd name="T2" fmla="*/ 64 w 99"/>
                <a:gd name="T3" fmla="*/ 0 h 223"/>
                <a:gd name="T4" fmla="*/ 64 w 99"/>
                <a:gd name="T5" fmla="*/ 47 h 223"/>
                <a:gd name="T6" fmla="*/ 96 w 99"/>
                <a:gd name="T7" fmla="*/ 47 h 223"/>
                <a:gd name="T8" fmla="*/ 96 w 99"/>
                <a:gd name="T9" fmla="*/ 76 h 223"/>
                <a:gd name="T10" fmla="*/ 64 w 99"/>
                <a:gd name="T11" fmla="*/ 76 h 223"/>
                <a:gd name="T12" fmla="*/ 64 w 99"/>
                <a:gd name="T13" fmla="*/ 166 h 223"/>
                <a:gd name="T14" fmla="*/ 83 w 99"/>
                <a:gd name="T15" fmla="*/ 190 h 223"/>
                <a:gd name="T16" fmla="*/ 98 w 99"/>
                <a:gd name="T17" fmla="*/ 188 h 223"/>
                <a:gd name="T18" fmla="*/ 98 w 99"/>
                <a:gd name="T19" fmla="*/ 217 h 223"/>
                <a:gd name="T20" fmla="*/ 72 w 99"/>
                <a:gd name="T21" fmla="*/ 222 h 223"/>
                <a:gd name="T22" fmla="*/ 27 w 99"/>
                <a:gd name="T23" fmla="*/ 172 h 223"/>
                <a:gd name="T24" fmla="*/ 27 w 99"/>
                <a:gd name="T25" fmla="*/ 76 h 223"/>
                <a:gd name="T26" fmla="*/ 0 w 99"/>
                <a:gd name="T27" fmla="*/ 76 h 223"/>
                <a:gd name="T28" fmla="*/ 0 w 99"/>
                <a:gd name="T29" fmla="*/ 47 h 223"/>
                <a:gd name="T30" fmla="*/ 27 w 99"/>
                <a:gd name="T31" fmla="*/ 47 h 223"/>
                <a:gd name="T32" fmla="*/ 24 w 99"/>
                <a:gd name="T33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3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8FDA6CDC-EB51-844C-A7BF-6030633CF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2238375"/>
              <a:ext cx="15875" cy="88900"/>
            </a:xfrm>
            <a:custGeom>
              <a:avLst/>
              <a:gdLst>
                <a:gd name="T0" fmla="*/ 0 w 43"/>
                <a:gd name="T1" fmla="*/ 0 h 247"/>
                <a:gd name="T2" fmla="*/ 40 w 43"/>
                <a:gd name="T3" fmla="*/ 0 h 247"/>
                <a:gd name="T4" fmla="*/ 40 w 43"/>
                <a:gd name="T5" fmla="*/ 39 h 247"/>
                <a:gd name="T6" fmla="*/ 0 w 43"/>
                <a:gd name="T7" fmla="*/ 39 h 247"/>
                <a:gd name="T8" fmla="*/ 0 w 43"/>
                <a:gd name="T9" fmla="*/ 0 h 247"/>
                <a:gd name="T10" fmla="*/ 3 w 43"/>
                <a:gd name="T11" fmla="*/ 74 h 247"/>
                <a:gd name="T12" fmla="*/ 42 w 43"/>
                <a:gd name="T13" fmla="*/ 74 h 247"/>
                <a:gd name="T14" fmla="*/ 42 w 43"/>
                <a:gd name="T15" fmla="*/ 246 h 247"/>
                <a:gd name="T16" fmla="*/ 3 w 43"/>
                <a:gd name="T17" fmla="*/ 246 h 247"/>
                <a:gd name="T18" fmla="*/ 3 w 43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30A9B28F-2170-B141-9D66-845B276A3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863" y="2263775"/>
              <a:ext cx="52387" cy="65088"/>
            </a:xfrm>
            <a:custGeom>
              <a:avLst/>
              <a:gdLst>
                <a:gd name="T0" fmla="*/ 143 w 144"/>
                <a:gd name="T1" fmla="*/ 88 h 179"/>
                <a:gd name="T2" fmla="*/ 71 w 144"/>
                <a:gd name="T3" fmla="*/ 178 h 179"/>
                <a:gd name="T4" fmla="*/ 0 w 144"/>
                <a:gd name="T5" fmla="*/ 88 h 179"/>
                <a:gd name="T6" fmla="*/ 71 w 144"/>
                <a:gd name="T7" fmla="*/ 0 h 179"/>
                <a:gd name="T8" fmla="*/ 143 w 144"/>
                <a:gd name="T9" fmla="*/ 88 h 179"/>
                <a:gd name="T10" fmla="*/ 103 w 144"/>
                <a:gd name="T11" fmla="*/ 88 h 179"/>
                <a:gd name="T12" fmla="*/ 71 w 144"/>
                <a:gd name="T13" fmla="*/ 29 h 179"/>
                <a:gd name="T14" fmla="*/ 39 w 144"/>
                <a:gd name="T15" fmla="*/ 88 h 179"/>
                <a:gd name="T16" fmla="*/ 71 w 144"/>
                <a:gd name="T17" fmla="*/ 146 h 179"/>
                <a:gd name="T18" fmla="*/ 103 w 144"/>
                <a:gd name="T19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79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Freeform 89">
              <a:extLst>
                <a:ext uri="{FF2B5EF4-FFF2-40B4-BE49-F238E27FC236}">
                  <a16:creationId xmlns:a16="http://schemas.microsoft.com/office/drawing/2014/main" id="{D176AAC5-4F73-0F44-AA3D-69DD78DF7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2263775"/>
              <a:ext cx="46038" cy="63500"/>
            </a:xfrm>
            <a:custGeom>
              <a:avLst/>
              <a:gdLst>
                <a:gd name="T0" fmla="*/ 0 w 129"/>
                <a:gd name="T1" fmla="*/ 31 h 178"/>
                <a:gd name="T2" fmla="*/ 0 w 129"/>
                <a:gd name="T3" fmla="*/ 2 h 178"/>
                <a:gd name="T4" fmla="*/ 38 w 129"/>
                <a:gd name="T5" fmla="*/ 2 h 178"/>
                <a:gd name="T6" fmla="*/ 38 w 129"/>
                <a:gd name="T7" fmla="*/ 29 h 178"/>
                <a:gd name="T8" fmla="*/ 38 w 129"/>
                <a:gd name="T9" fmla="*/ 29 h 178"/>
                <a:gd name="T10" fmla="*/ 38 w 129"/>
                <a:gd name="T11" fmla="*/ 29 h 178"/>
                <a:gd name="T12" fmla="*/ 80 w 129"/>
                <a:gd name="T13" fmla="*/ 0 h 178"/>
                <a:gd name="T14" fmla="*/ 128 w 129"/>
                <a:gd name="T15" fmla="*/ 63 h 178"/>
                <a:gd name="T16" fmla="*/ 128 w 129"/>
                <a:gd name="T17" fmla="*/ 174 h 178"/>
                <a:gd name="T18" fmla="*/ 88 w 129"/>
                <a:gd name="T19" fmla="*/ 174 h 178"/>
                <a:gd name="T20" fmla="*/ 88 w 129"/>
                <a:gd name="T21" fmla="*/ 74 h 178"/>
                <a:gd name="T22" fmla="*/ 67 w 129"/>
                <a:gd name="T23" fmla="*/ 37 h 178"/>
                <a:gd name="T24" fmla="*/ 40 w 129"/>
                <a:gd name="T25" fmla="*/ 76 h 178"/>
                <a:gd name="T26" fmla="*/ 40 w 129"/>
                <a:gd name="T27" fmla="*/ 177 h 178"/>
                <a:gd name="T28" fmla="*/ 0 w 129"/>
                <a:gd name="T29" fmla="*/ 177 h 178"/>
                <a:gd name="T30" fmla="*/ 0 w 129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5D2BA9C4-B7FF-BC44-A71B-B2BF89162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2014538"/>
              <a:ext cx="339725" cy="336550"/>
            </a:xfrm>
            <a:custGeom>
              <a:avLst/>
              <a:gdLst>
                <a:gd name="T0" fmla="*/ 0 w 943"/>
                <a:gd name="T1" fmla="*/ 466 h 933"/>
                <a:gd name="T2" fmla="*/ 471 w 943"/>
                <a:gd name="T3" fmla="*/ 0 h 933"/>
                <a:gd name="T4" fmla="*/ 942 w 943"/>
                <a:gd name="T5" fmla="*/ 466 h 933"/>
                <a:gd name="T6" fmla="*/ 471 w 943"/>
                <a:gd name="T7" fmla="*/ 932 h 933"/>
                <a:gd name="T8" fmla="*/ 0 w 943"/>
                <a:gd name="T9" fmla="*/ 466 h 933"/>
                <a:gd name="T10" fmla="*/ 21 w 943"/>
                <a:gd name="T11" fmla="*/ 466 h 933"/>
                <a:gd name="T12" fmla="*/ 471 w 943"/>
                <a:gd name="T13" fmla="*/ 911 h 933"/>
                <a:gd name="T14" fmla="*/ 920 w 943"/>
                <a:gd name="T15" fmla="*/ 466 h 933"/>
                <a:gd name="T16" fmla="*/ 471 w 943"/>
                <a:gd name="T17" fmla="*/ 22 h 933"/>
                <a:gd name="T18" fmla="*/ 21 w 943"/>
                <a:gd name="T19" fmla="*/ 46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933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Freeform 91">
              <a:extLst>
                <a:ext uri="{FF2B5EF4-FFF2-40B4-BE49-F238E27FC236}">
                  <a16:creationId xmlns:a16="http://schemas.microsoft.com/office/drawing/2014/main" id="{4624AC03-3BB5-694C-95F2-A2EFB98D4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0" y="2060575"/>
              <a:ext cx="252413" cy="242888"/>
            </a:xfrm>
            <a:custGeom>
              <a:avLst/>
              <a:gdLst>
                <a:gd name="T0" fmla="*/ 0 w 701"/>
                <a:gd name="T1" fmla="*/ 336 h 674"/>
                <a:gd name="T2" fmla="*/ 349 w 701"/>
                <a:gd name="T3" fmla="*/ 0 h 674"/>
                <a:gd name="T4" fmla="*/ 698 w 701"/>
                <a:gd name="T5" fmla="*/ 336 h 674"/>
                <a:gd name="T6" fmla="*/ 349 w 701"/>
                <a:gd name="T7" fmla="*/ 673 h 674"/>
                <a:gd name="T8" fmla="*/ 0 w 701"/>
                <a:gd name="T9" fmla="*/ 336 h 674"/>
                <a:gd name="T10" fmla="*/ 24 w 701"/>
                <a:gd name="T11" fmla="*/ 336 h 674"/>
                <a:gd name="T12" fmla="*/ 349 w 701"/>
                <a:gd name="T13" fmla="*/ 649 h 674"/>
                <a:gd name="T14" fmla="*/ 674 w 701"/>
                <a:gd name="T15" fmla="*/ 336 h 674"/>
                <a:gd name="T16" fmla="*/ 349 w 701"/>
                <a:gd name="T17" fmla="*/ 24 h 674"/>
                <a:gd name="T18" fmla="*/ 24 w 701"/>
                <a:gd name="T19" fmla="*/ 33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1" h="674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Freeform 92">
              <a:extLst>
                <a:ext uri="{FF2B5EF4-FFF2-40B4-BE49-F238E27FC236}">
                  <a16:creationId xmlns:a16="http://schemas.microsoft.com/office/drawing/2014/main" id="{350AC552-1103-8945-9F41-C932DD20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124075"/>
              <a:ext cx="20638" cy="20638"/>
            </a:xfrm>
            <a:custGeom>
              <a:avLst/>
              <a:gdLst>
                <a:gd name="T0" fmla="*/ 32 w 59"/>
                <a:gd name="T1" fmla="*/ 0 h 57"/>
                <a:gd name="T2" fmla="*/ 37 w 59"/>
                <a:gd name="T3" fmla="*/ 24 h 57"/>
                <a:gd name="T4" fmla="*/ 58 w 59"/>
                <a:gd name="T5" fmla="*/ 24 h 57"/>
                <a:gd name="T6" fmla="*/ 42 w 59"/>
                <a:gd name="T7" fmla="*/ 34 h 57"/>
                <a:gd name="T8" fmla="*/ 50 w 59"/>
                <a:gd name="T9" fmla="*/ 56 h 57"/>
                <a:gd name="T10" fmla="*/ 29 w 59"/>
                <a:gd name="T11" fmla="*/ 40 h 57"/>
                <a:gd name="T12" fmla="*/ 10 w 59"/>
                <a:gd name="T13" fmla="*/ 56 h 57"/>
                <a:gd name="T14" fmla="*/ 18 w 59"/>
                <a:gd name="T15" fmla="*/ 34 h 57"/>
                <a:gd name="T16" fmla="*/ 0 w 59"/>
                <a:gd name="T17" fmla="*/ 24 h 57"/>
                <a:gd name="T18" fmla="*/ 21 w 59"/>
                <a:gd name="T19" fmla="*/ 24 h 57"/>
                <a:gd name="T20" fmla="*/ 32 w 59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7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Freeform 93">
              <a:extLst>
                <a:ext uri="{FF2B5EF4-FFF2-40B4-BE49-F238E27FC236}">
                  <a16:creationId xmlns:a16="http://schemas.microsoft.com/office/drawing/2014/main" id="{9BB0C554-8652-9D41-B212-2638A3F19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5" y="2122488"/>
              <a:ext cx="25400" cy="23812"/>
            </a:xfrm>
            <a:custGeom>
              <a:avLst/>
              <a:gdLst>
                <a:gd name="T0" fmla="*/ 56 w 70"/>
                <a:gd name="T1" fmla="*/ 63 h 64"/>
                <a:gd name="T2" fmla="*/ 35 w 70"/>
                <a:gd name="T3" fmla="*/ 45 h 64"/>
                <a:gd name="T4" fmla="*/ 16 w 70"/>
                <a:gd name="T5" fmla="*/ 61 h 64"/>
                <a:gd name="T6" fmla="*/ 14 w 70"/>
                <a:gd name="T7" fmla="*/ 61 h 64"/>
                <a:gd name="T8" fmla="*/ 22 w 70"/>
                <a:gd name="T9" fmla="*/ 39 h 64"/>
                <a:gd name="T10" fmla="*/ 0 w 70"/>
                <a:gd name="T11" fmla="*/ 26 h 64"/>
                <a:gd name="T12" fmla="*/ 25 w 70"/>
                <a:gd name="T13" fmla="*/ 26 h 64"/>
                <a:gd name="T14" fmla="*/ 24 w 70"/>
                <a:gd name="T15" fmla="*/ 29 h 64"/>
                <a:gd name="T16" fmla="*/ 8 w 70"/>
                <a:gd name="T17" fmla="*/ 29 h 64"/>
                <a:gd name="T18" fmla="*/ 24 w 70"/>
                <a:gd name="T19" fmla="*/ 39 h 64"/>
                <a:gd name="T20" fmla="*/ 19 w 70"/>
                <a:gd name="T21" fmla="*/ 58 h 64"/>
                <a:gd name="T22" fmla="*/ 35 w 70"/>
                <a:gd name="T23" fmla="*/ 42 h 64"/>
                <a:gd name="T24" fmla="*/ 51 w 70"/>
                <a:gd name="T25" fmla="*/ 55 h 64"/>
                <a:gd name="T26" fmla="*/ 46 w 70"/>
                <a:gd name="T27" fmla="*/ 39 h 64"/>
                <a:gd name="T28" fmla="*/ 59 w 70"/>
                <a:gd name="T29" fmla="*/ 29 h 64"/>
                <a:gd name="T30" fmla="*/ 38 w 70"/>
                <a:gd name="T31" fmla="*/ 29 h 64"/>
                <a:gd name="T32" fmla="*/ 33 w 70"/>
                <a:gd name="T33" fmla="*/ 11 h 64"/>
                <a:gd name="T34" fmla="*/ 38 w 70"/>
                <a:gd name="T35" fmla="*/ 0 h 64"/>
                <a:gd name="T36" fmla="*/ 46 w 70"/>
                <a:gd name="T37" fmla="*/ 26 h 64"/>
                <a:gd name="T38" fmla="*/ 69 w 70"/>
                <a:gd name="T39" fmla="*/ 26 h 64"/>
                <a:gd name="T40" fmla="*/ 51 w 70"/>
                <a:gd name="T41" fmla="*/ 42 h 64"/>
                <a:gd name="T42" fmla="*/ 56 w 70"/>
                <a:gd name="T43" fmla="*/ 63 h 64"/>
                <a:gd name="T44" fmla="*/ 27 w 70"/>
                <a:gd name="T45" fmla="*/ 26 h 64"/>
                <a:gd name="T46" fmla="*/ 33 w 70"/>
                <a:gd name="T47" fmla="*/ 11 h 64"/>
                <a:gd name="T48" fmla="*/ 32 w 70"/>
                <a:gd name="T49" fmla="*/ 8 h 64"/>
                <a:gd name="T50" fmla="*/ 25 w 70"/>
                <a:gd name="T51" fmla="*/ 26 h 64"/>
                <a:gd name="T52" fmla="*/ 27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Freeform 94">
              <a:extLst>
                <a:ext uri="{FF2B5EF4-FFF2-40B4-BE49-F238E27FC236}">
                  <a16:creationId xmlns:a16="http://schemas.microsoft.com/office/drawing/2014/main" id="{F5C86F2C-D839-AE4E-A3E6-039CABFD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9963"/>
              <a:ext cx="22225" cy="20637"/>
            </a:xfrm>
            <a:custGeom>
              <a:avLst/>
              <a:gdLst>
                <a:gd name="T0" fmla="*/ 32 w 62"/>
                <a:gd name="T1" fmla="*/ 0 h 57"/>
                <a:gd name="T2" fmla="*/ 37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1 w 62"/>
                <a:gd name="T9" fmla="*/ 56 h 57"/>
                <a:gd name="T10" fmla="*/ 32 w 62"/>
                <a:gd name="T11" fmla="*/ 40 h 57"/>
                <a:gd name="T12" fmla="*/ 11 w 62"/>
                <a:gd name="T13" fmla="*/ 56 h 57"/>
                <a:gd name="T14" fmla="*/ 19 w 62"/>
                <a:gd name="T15" fmla="*/ 34 h 57"/>
                <a:gd name="T16" fmla="*/ 0 w 62"/>
                <a:gd name="T17" fmla="*/ 21 h 57"/>
                <a:gd name="T18" fmla="*/ 22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Freeform 95">
              <a:extLst>
                <a:ext uri="{FF2B5EF4-FFF2-40B4-BE49-F238E27FC236}">
                  <a16:creationId xmlns:a16="http://schemas.microsoft.com/office/drawing/2014/main" id="{010893E3-8E0B-BC4A-AF67-E05CE50FB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8375"/>
              <a:ext cx="25400" cy="23813"/>
            </a:xfrm>
            <a:custGeom>
              <a:avLst/>
              <a:gdLst>
                <a:gd name="T0" fmla="*/ 55 w 70"/>
                <a:gd name="T1" fmla="*/ 63 h 64"/>
                <a:gd name="T2" fmla="*/ 34 w 70"/>
                <a:gd name="T3" fmla="*/ 45 h 64"/>
                <a:gd name="T4" fmla="*/ 16 w 70"/>
                <a:gd name="T5" fmla="*/ 61 h 64"/>
                <a:gd name="T6" fmla="*/ 13 w 70"/>
                <a:gd name="T7" fmla="*/ 61 h 64"/>
                <a:gd name="T8" fmla="*/ 21 w 70"/>
                <a:gd name="T9" fmla="*/ 39 h 64"/>
                <a:gd name="T10" fmla="*/ 0 w 70"/>
                <a:gd name="T11" fmla="*/ 26 h 64"/>
                <a:gd name="T12" fmla="*/ 22 w 70"/>
                <a:gd name="T13" fmla="*/ 26 h 64"/>
                <a:gd name="T14" fmla="*/ 21 w 70"/>
                <a:gd name="T15" fmla="*/ 29 h 64"/>
                <a:gd name="T16" fmla="*/ 5 w 70"/>
                <a:gd name="T17" fmla="*/ 29 h 64"/>
                <a:gd name="T18" fmla="*/ 21 w 70"/>
                <a:gd name="T19" fmla="*/ 39 h 64"/>
                <a:gd name="T20" fmla="*/ 16 w 70"/>
                <a:gd name="T21" fmla="*/ 58 h 64"/>
                <a:gd name="T22" fmla="*/ 32 w 70"/>
                <a:gd name="T23" fmla="*/ 42 h 64"/>
                <a:gd name="T24" fmla="*/ 47 w 70"/>
                <a:gd name="T25" fmla="*/ 55 h 64"/>
                <a:gd name="T26" fmla="*/ 42 w 70"/>
                <a:gd name="T27" fmla="*/ 39 h 64"/>
                <a:gd name="T28" fmla="*/ 55 w 70"/>
                <a:gd name="T29" fmla="*/ 29 h 64"/>
                <a:gd name="T30" fmla="*/ 34 w 70"/>
                <a:gd name="T31" fmla="*/ 29 h 64"/>
                <a:gd name="T32" fmla="*/ 31 w 70"/>
                <a:gd name="T33" fmla="*/ 15 h 64"/>
                <a:gd name="T34" fmla="*/ 37 w 70"/>
                <a:gd name="T35" fmla="*/ 0 h 64"/>
                <a:gd name="T36" fmla="*/ 45 w 70"/>
                <a:gd name="T37" fmla="*/ 26 h 64"/>
                <a:gd name="T38" fmla="*/ 69 w 70"/>
                <a:gd name="T39" fmla="*/ 26 h 64"/>
                <a:gd name="T40" fmla="*/ 50 w 70"/>
                <a:gd name="T41" fmla="*/ 39 h 64"/>
                <a:gd name="T42" fmla="*/ 55 w 70"/>
                <a:gd name="T43" fmla="*/ 63 h 64"/>
                <a:gd name="T44" fmla="*/ 26 w 70"/>
                <a:gd name="T45" fmla="*/ 26 h 64"/>
                <a:gd name="T46" fmla="*/ 31 w 70"/>
                <a:gd name="T47" fmla="*/ 15 h 64"/>
                <a:gd name="T48" fmla="*/ 29 w 70"/>
                <a:gd name="T49" fmla="*/ 8 h 64"/>
                <a:gd name="T50" fmla="*/ 22 w 70"/>
                <a:gd name="T51" fmla="*/ 26 h 64"/>
                <a:gd name="T52" fmla="*/ 26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Freeform 96">
              <a:extLst>
                <a:ext uri="{FF2B5EF4-FFF2-40B4-BE49-F238E27FC236}">
                  <a16:creationId xmlns:a16="http://schemas.microsoft.com/office/drawing/2014/main" id="{4B3525D7-C446-9D42-81A8-580F0C5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238375"/>
              <a:ext cx="20637" cy="20638"/>
            </a:xfrm>
            <a:custGeom>
              <a:avLst/>
              <a:gdLst>
                <a:gd name="T0" fmla="*/ 31 w 59"/>
                <a:gd name="T1" fmla="*/ 0 h 56"/>
                <a:gd name="T2" fmla="*/ 37 w 59"/>
                <a:gd name="T3" fmla="*/ 21 h 56"/>
                <a:gd name="T4" fmla="*/ 58 w 59"/>
                <a:gd name="T5" fmla="*/ 21 h 56"/>
                <a:gd name="T6" fmla="*/ 42 w 59"/>
                <a:gd name="T7" fmla="*/ 34 h 56"/>
                <a:gd name="T8" fmla="*/ 50 w 59"/>
                <a:gd name="T9" fmla="*/ 55 h 56"/>
                <a:gd name="T10" fmla="*/ 29 w 59"/>
                <a:gd name="T11" fmla="*/ 39 h 56"/>
                <a:gd name="T12" fmla="*/ 10 w 59"/>
                <a:gd name="T13" fmla="*/ 55 h 56"/>
                <a:gd name="T14" fmla="*/ 18 w 59"/>
                <a:gd name="T15" fmla="*/ 34 h 56"/>
                <a:gd name="T16" fmla="*/ 0 w 59"/>
                <a:gd name="T17" fmla="*/ 21 h 56"/>
                <a:gd name="T18" fmla="*/ 21 w 59"/>
                <a:gd name="T19" fmla="*/ 24 h 56"/>
                <a:gd name="T20" fmla="*/ 31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Freeform 97">
              <a:extLst>
                <a:ext uri="{FF2B5EF4-FFF2-40B4-BE49-F238E27FC236}">
                  <a16:creationId xmlns:a16="http://schemas.microsoft.com/office/drawing/2014/main" id="{98BFFD4B-3BD9-A847-9189-417300EA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236788"/>
              <a:ext cx="25400" cy="23812"/>
            </a:xfrm>
            <a:custGeom>
              <a:avLst/>
              <a:gdLst>
                <a:gd name="T0" fmla="*/ 56 w 70"/>
                <a:gd name="T1" fmla="*/ 64 h 65"/>
                <a:gd name="T2" fmla="*/ 35 w 70"/>
                <a:gd name="T3" fmla="*/ 45 h 65"/>
                <a:gd name="T4" fmla="*/ 16 w 70"/>
                <a:gd name="T5" fmla="*/ 61 h 65"/>
                <a:gd name="T6" fmla="*/ 14 w 70"/>
                <a:gd name="T7" fmla="*/ 61 h 65"/>
                <a:gd name="T8" fmla="*/ 22 w 70"/>
                <a:gd name="T9" fmla="*/ 40 h 65"/>
                <a:gd name="T10" fmla="*/ 0 w 70"/>
                <a:gd name="T11" fmla="*/ 27 h 65"/>
                <a:gd name="T12" fmla="*/ 25 w 70"/>
                <a:gd name="T13" fmla="*/ 27 h 65"/>
                <a:gd name="T14" fmla="*/ 24 w 70"/>
                <a:gd name="T15" fmla="*/ 30 h 65"/>
                <a:gd name="T16" fmla="*/ 8 w 70"/>
                <a:gd name="T17" fmla="*/ 30 h 65"/>
                <a:gd name="T18" fmla="*/ 24 w 70"/>
                <a:gd name="T19" fmla="*/ 40 h 65"/>
                <a:gd name="T20" fmla="*/ 19 w 70"/>
                <a:gd name="T21" fmla="*/ 59 h 65"/>
                <a:gd name="T22" fmla="*/ 35 w 70"/>
                <a:gd name="T23" fmla="*/ 43 h 65"/>
                <a:gd name="T24" fmla="*/ 51 w 70"/>
                <a:gd name="T25" fmla="*/ 56 h 65"/>
                <a:gd name="T26" fmla="*/ 45 w 70"/>
                <a:gd name="T27" fmla="*/ 40 h 65"/>
                <a:gd name="T28" fmla="*/ 59 w 70"/>
                <a:gd name="T29" fmla="*/ 30 h 65"/>
                <a:gd name="T30" fmla="*/ 37 w 70"/>
                <a:gd name="T31" fmla="*/ 30 h 65"/>
                <a:gd name="T32" fmla="*/ 33 w 70"/>
                <a:gd name="T33" fmla="*/ 12 h 65"/>
                <a:gd name="T34" fmla="*/ 37 w 70"/>
                <a:gd name="T35" fmla="*/ 0 h 65"/>
                <a:gd name="T36" fmla="*/ 45 w 70"/>
                <a:gd name="T37" fmla="*/ 27 h 65"/>
                <a:gd name="T38" fmla="*/ 69 w 70"/>
                <a:gd name="T39" fmla="*/ 27 h 65"/>
                <a:gd name="T40" fmla="*/ 51 w 70"/>
                <a:gd name="T41" fmla="*/ 40 h 65"/>
                <a:gd name="T42" fmla="*/ 56 w 70"/>
                <a:gd name="T43" fmla="*/ 64 h 65"/>
                <a:gd name="T44" fmla="*/ 27 w 70"/>
                <a:gd name="T45" fmla="*/ 27 h 65"/>
                <a:gd name="T46" fmla="*/ 33 w 70"/>
                <a:gd name="T47" fmla="*/ 12 h 65"/>
                <a:gd name="T48" fmla="*/ 32 w 70"/>
                <a:gd name="T49" fmla="*/ 8 h 65"/>
                <a:gd name="T50" fmla="*/ 25 w 70"/>
                <a:gd name="T51" fmla="*/ 27 h 65"/>
                <a:gd name="T52" fmla="*/ 27 w 70"/>
                <a:gd name="T5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5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Freeform 98">
              <a:extLst>
                <a:ext uri="{FF2B5EF4-FFF2-40B4-BE49-F238E27FC236}">
                  <a16:creationId xmlns:a16="http://schemas.microsoft.com/office/drawing/2014/main" id="{D8EC33A8-E8ED-8146-8616-577783BF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2225" cy="20638"/>
            </a:xfrm>
            <a:custGeom>
              <a:avLst/>
              <a:gdLst>
                <a:gd name="T0" fmla="*/ 32 w 62"/>
                <a:gd name="T1" fmla="*/ 0 h 57"/>
                <a:gd name="T2" fmla="*/ 42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0 w 62"/>
                <a:gd name="T9" fmla="*/ 56 h 57"/>
                <a:gd name="T10" fmla="*/ 32 w 62"/>
                <a:gd name="T11" fmla="*/ 37 h 57"/>
                <a:gd name="T12" fmla="*/ 13 w 62"/>
                <a:gd name="T13" fmla="*/ 56 h 57"/>
                <a:gd name="T14" fmla="*/ 21 w 62"/>
                <a:gd name="T15" fmla="*/ 34 h 57"/>
                <a:gd name="T16" fmla="*/ 0 w 62"/>
                <a:gd name="T17" fmla="*/ 21 h 57"/>
                <a:gd name="T18" fmla="*/ 24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Freeform 99">
              <a:extLst>
                <a:ext uri="{FF2B5EF4-FFF2-40B4-BE49-F238E27FC236}">
                  <a16:creationId xmlns:a16="http://schemas.microsoft.com/office/drawing/2014/main" id="{0AA623F8-AA98-0448-81C9-CF2EF3708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5400" cy="22225"/>
            </a:xfrm>
            <a:custGeom>
              <a:avLst/>
              <a:gdLst>
                <a:gd name="T0" fmla="*/ 56 w 70"/>
                <a:gd name="T1" fmla="*/ 61 h 62"/>
                <a:gd name="T2" fmla="*/ 35 w 70"/>
                <a:gd name="T3" fmla="*/ 43 h 62"/>
                <a:gd name="T4" fmla="*/ 16 w 70"/>
                <a:gd name="T5" fmla="*/ 61 h 62"/>
                <a:gd name="T6" fmla="*/ 13 w 70"/>
                <a:gd name="T7" fmla="*/ 61 h 62"/>
                <a:gd name="T8" fmla="*/ 21 w 70"/>
                <a:gd name="T9" fmla="*/ 40 h 62"/>
                <a:gd name="T10" fmla="*/ 0 w 70"/>
                <a:gd name="T11" fmla="*/ 27 h 62"/>
                <a:gd name="T12" fmla="*/ 25 w 70"/>
                <a:gd name="T13" fmla="*/ 27 h 62"/>
                <a:gd name="T14" fmla="*/ 24 w 70"/>
                <a:gd name="T15" fmla="*/ 29 h 62"/>
                <a:gd name="T16" fmla="*/ 8 w 70"/>
                <a:gd name="T17" fmla="*/ 27 h 62"/>
                <a:gd name="T18" fmla="*/ 24 w 70"/>
                <a:gd name="T19" fmla="*/ 37 h 62"/>
                <a:gd name="T20" fmla="*/ 19 w 70"/>
                <a:gd name="T21" fmla="*/ 56 h 62"/>
                <a:gd name="T22" fmla="*/ 35 w 70"/>
                <a:gd name="T23" fmla="*/ 40 h 62"/>
                <a:gd name="T24" fmla="*/ 51 w 70"/>
                <a:gd name="T25" fmla="*/ 56 h 62"/>
                <a:gd name="T26" fmla="*/ 45 w 70"/>
                <a:gd name="T27" fmla="*/ 40 h 62"/>
                <a:gd name="T28" fmla="*/ 58 w 70"/>
                <a:gd name="T29" fmla="*/ 29 h 62"/>
                <a:gd name="T30" fmla="*/ 40 w 70"/>
                <a:gd name="T31" fmla="*/ 29 h 62"/>
                <a:gd name="T32" fmla="*/ 33 w 70"/>
                <a:gd name="T33" fmla="*/ 11 h 62"/>
                <a:gd name="T34" fmla="*/ 37 w 70"/>
                <a:gd name="T35" fmla="*/ 0 h 62"/>
                <a:gd name="T36" fmla="*/ 45 w 70"/>
                <a:gd name="T37" fmla="*/ 24 h 62"/>
                <a:gd name="T38" fmla="*/ 69 w 70"/>
                <a:gd name="T39" fmla="*/ 24 h 62"/>
                <a:gd name="T40" fmla="*/ 51 w 70"/>
                <a:gd name="T41" fmla="*/ 37 h 62"/>
                <a:gd name="T42" fmla="*/ 56 w 70"/>
                <a:gd name="T43" fmla="*/ 61 h 62"/>
                <a:gd name="T44" fmla="*/ 27 w 70"/>
                <a:gd name="T45" fmla="*/ 27 h 62"/>
                <a:gd name="T46" fmla="*/ 33 w 70"/>
                <a:gd name="T47" fmla="*/ 11 h 62"/>
                <a:gd name="T48" fmla="*/ 32 w 70"/>
                <a:gd name="T49" fmla="*/ 8 h 62"/>
                <a:gd name="T50" fmla="*/ 25 w 70"/>
                <a:gd name="T51" fmla="*/ 27 h 62"/>
                <a:gd name="T52" fmla="*/ 27 w 70"/>
                <a:gd name="T53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2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Freeform 100">
              <a:extLst>
                <a:ext uri="{FF2B5EF4-FFF2-40B4-BE49-F238E27FC236}">
                  <a16:creationId xmlns:a16="http://schemas.microsoft.com/office/drawing/2014/main" id="{8FC836C6-4105-AA47-801E-5B4AD4D17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266950"/>
              <a:ext cx="33337" cy="31750"/>
            </a:xfrm>
            <a:custGeom>
              <a:avLst/>
              <a:gdLst>
                <a:gd name="T0" fmla="*/ 79 w 91"/>
                <a:gd name="T1" fmla="*/ 29 h 88"/>
                <a:gd name="T2" fmla="*/ 90 w 91"/>
                <a:gd name="T3" fmla="*/ 37 h 88"/>
                <a:gd name="T4" fmla="*/ 42 w 91"/>
                <a:gd name="T5" fmla="*/ 87 h 88"/>
                <a:gd name="T6" fmla="*/ 31 w 91"/>
                <a:gd name="T7" fmla="*/ 77 h 88"/>
                <a:gd name="T8" fmla="*/ 45 w 91"/>
                <a:gd name="T9" fmla="*/ 24 h 88"/>
                <a:gd name="T10" fmla="*/ 45 w 91"/>
                <a:gd name="T11" fmla="*/ 24 h 88"/>
                <a:gd name="T12" fmla="*/ 10 w 91"/>
                <a:gd name="T13" fmla="*/ 58 h 88"/>
                <a:gd name="T14" fmla="*/ 0 w 91"/>
                <a:gd name="T15" fmla="*/ 50 h 88"/>
                <a:gd name="T16" fmla="*/ 47 w 91"/>
                <a:gd name="T17" fmla="*/ 0 h 88"/>
                <a:gd name="T18" fmla="*/ 58 w 91"/>
                <a:gd name="T19" fmla="*/ 11 h 88"/>
                <a:gd name="T20" fmla="*/ 47 w 91"/>
                <a:gd name="T21" fmla="*/ 64 h 88"/>
                <a:gd name="T22" fmla="*/ 47 w 91"/>
                <a:gd name="T23" fmla="*/ 64 h 88"/>
                <a:gd name="T24" fmla="*/ 79 w 91"/>
                <a:gd name="T25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88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Freeform 101">
              <a:extLst>
                <a:ext uri="{FF2B5EF4-FFF2-40B4-BE49-F238E27FC236}">
                  <a16:creationId xmlns:a16="http://schemas.microsoft.com/office/drawing/2014/main" id="{E307CEBD-3319-1643-9894-DE1C927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2030413"/>
              <a:ext cx="23813" cy="26987"/>
            </a:xfrm>
            <a:custGeom>
              <a:avLst/>
              <a:gdLst>
                <a:gd name="T0" fmla="*/ 16 w 66"/>
                <a:gd name="T1" fmla="*/ 67 h 73"/>
                <a:gd name="T2" fmla="*/ 0 w 66"/>
                <a:gd name="T3" fmla="*/ 64 h 73"/>
                <a:gd name="T4" fmla="*/ 32 w 66"/>
                <a:gd name="T5" fmla="*/ 0 h 73"/>
                <a:gd name="T6" fmla="*/ 47 w 66"/>
                <a:gd name="T7" fmla="*/ 3 h 73"/>
                <a:gd name="T8" fmla="*/ 65 w 66"/>
                <a:gd name="T9" fmla="*/ 72 h 73"/>
                <a:gd name="T10" fmla="*/ 49 w 66"/>
                <a:gd name="T11" fmla="*/ 69 h 73"/>
                <a:gd name="T12" fmla="*/ 47 w 66"/>
                <a:gd name="T13" fmla="*/ 56 h 73"/>
                <a:gd name="T14" fmla="*/ 21 w 66"/>
                <a:gd name="T15" fmla="*/ 53 h 73"/>
                <a:gd name="T16" fmla="*/ 16 w 66"/>
                <a:gd name="T17" fmla="*/ 67 h 73"/>
                <a:gd name="T18" fmla="*/ 26 w 66"/>
                <a:gd name="T19" fmla="*/ 40 h 73"/>
                <a:gd name="T20" fmla="*/ 44 w 66"/>
                <a:gd name="T21" fmla="*/ 43 h 73"/>
                <a:gd name="T22" fmla="*/ 39 w 66"/>
                <a:gd name="T23" fmla="*/ 16 h 73"/>
                <a:gd name="T24" fmla="*/ 39 w 66"/>
                <a:gd name="T25" fmla="*/ 16 h 73"/>
                <a:gd name="T26" fmla="*/ 26 w 66"/>
                <a:gd name="T27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3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Freeform 102">
              <a:extLst>
                <a:ext uri="{FF2B5EF4-FFF2-40B4-BE49-F238E27FC236}">
                  <a16:creationId xmlns:a16="http://schemas.microsoft.com/office/drawing/2014/main" id="{65BBD38A-FD22-164D-BFCB-9BBF5BF97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050" y="2033588"/>
              <a:ext cx="19050" cy="28575"/>
            </a:xfrm>
            <a:custGeom>
              <a:avLst/>
              <a:gdLst>
                <a:gd name="T0" fmla="*/ 18 w 54"/>
                <a:gd name="T1" fmla="*/ 58 h 80"/>
                <a:gd name="T2" fmla="*/ 53 w 54"/>
                <a:gd name="T3" fmla="*/ 69 h 80"/>
                <a:gd name="T4" fmla="*/ 48 w 54"/>
                <a:gd name="T5" fmla="*/ 79 h 80"/>
                <a:gd name="T6" fmla="*/ 0 w 54"/>
                <a:gd name="T7" fmla="*/ 66 h 80"/>
                <a:gd name="T8" fmla="*/ 24 w 54"/>
                <a:gd name="T9" fmla="*/ 0 h 80"/>
                <a:gd name="T10" fmla="*/ 37 w 54"/>
                <a:gd name="T11" fmla="*/ 5 h 80"/>
                <a:gd name="T12" fmla="*/ 18 w 54"/>
                <a:gd name="T1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Freeform 103">
              <a:extLst>
                <a:ext uri="{FF2B5EF4-FFF2-40B4-BE49-F238E27FC236}">
                  <a16:creationId xmlns:a16="http://schemas.microsoft.com/office/drawing/2014/main" id="{AD5CA7B8-4E28-3848-8148-3CE2663E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38" y="2046288"/>
              <a:ext cx="28575" cy="30162"/>
            </a:xfrm>
            <a:custGeom>
              <a:avLst/>
              <a:gdLst>
                <a:gd name="T0" fmla="*/ 50 w 81"/>
                <a:gd name="T1" fmla="*/ 66 h 83"/>
                <a:gd name="T2" fmla="*/ 13 w 81"/>
                <a:gd name="T3" fmla="*/ 71 h 83"/>
                <a:gd name="T4" fmla="*/ 0 w 81"/>
                <a:gd name="T5" fmla="*/ 53 h 83"/>
                <a:gd name="T6" fmla="*/ 5 w 81"/>
                <a:gd name="T7" fmla="*/ 37 h 83"/>
                <a:gd name="T8" fmla="*/ 32 w 81"/>
                <a:gd name="T9" fmla="*/ 0 h 83"/>
                <a:gd name="T10" fmla="*/ 45 w 81"/>
                <a:gd name="T11" fmla="*/ 8 h 83"/>
                <a:gd name="T12" fmla="*/ 21 w 81"/>
                <a:gd name="T13" fmla="*/ 45 h 83"/>
                <a:gd name="T14" fmla="*/ 24 w 81"/>
                <a:gd name="T15" fmla="*/ 63 h 83"/>
                <a:gd name="T16" fmla="*/ 42 w 81"/>
                <a:gd name="T17" fmla="*/ 61 h 83"/>
                <a:gd name="T18" fmla="*/ 66 w 81"/>
                <a:gd name="T19" fmla="*/ 24 h 83"/>
                <a:gd name="T20" fmla="*/ 80 w 81"/>
                <a:gd name="T21" fmla="*/ 32 h 83"/>
                <a:gd name="T22" fmla="*/ 50 w 81"/>
                <a:gd name="T23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3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Freeform 104">
              <a:extLst>
                <a:ext uri="{FF2B5EF4-FFF2-40B4-BE49-F238E27FC236}">
                  <a16:creationId xmlns:a16="http://schemas.microsoft.com/office/drawing/2014/main" id="{B28231C6-A460-9148-8245-CCE2FA662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438" y="2062163"/>
              <a:ext cx="25400" cy="26987"/>
            </a:xfrm>
            <a:custGeom>
              <a:avLst/>
              <a:gdLst>
                <a:gd name="T0" fmla="*/ 10 w 72"/>
                <a:gd name="T1" fmla="*/ 75 h 76"/>
                <a:gd name="T2" fmla="*/ 0 w 72"/>
                <a:gd name="T3" fmla="*/ 64 h 76"/>
                <a:gd name="T4" fmla="*/ 37 w 72"/>
                <a:gd name="T5" fmla="*/ 22 h 76"/>
                <a:gd name="T6" fmla="*/ 21 w 72"/>
                <a:gd name="T7" fmla="*/ 8 h 76"/>
                <a:gd name="T8" fmla="*/ 29 w 72"/>
                <a:gd name="T9" fmla="*/ 0 h 76"/>
                <a:gd name="T10" fmla="*/ 71 w 72"/>
                <a:gd name="T11" fmla="*/ 35 h 76"/>
                <a:gd name="T12" fmla="*/ 63 w 72"/>
                <a:gd name="T13" fmla="*/ 43 h 76"/>
                <a:gd name="T14" fmla="*/ 47 w 72"/>
                <a:gd name="T15" fmla="*/ 32 h 76"/>
                <a:gd name="T16" fmla="*/ 10 w 72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Freeform 105">
              <a:extLst>
                <a:ext uri="{FF2B5EF4-FFF2-40B4-BE49-F238E27FC236}">
                  <a16:creationId xmlns:a16="http://schemas.microsoft.com/office/drawing/2014/main" id="{BE4549BE-2D88-954C-B594-CEC79EDD4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2030413"/>
              <a:ext cx="23813" cy="28575"/>
            </a:xfrm>
            <a:custGeom>
              <a:avLst/>
              <a:gdLst>
                <a:gd name="T0" fmla="*/ 16 w 65"/>
                <a:gd name="T1" fmla="*/ 51 h 81"/>
                <a:gd name="T2" fmla="*/ 32 w 65"/>
                <a:gd name="T3" fmla="*/ 59 h 81"/>
                <a:gd name="T4" fmla="*/ 45 w 65"/>
                <a:gd name="T5" fmla="*/ 48 h 81"/>
                <a:gd name="T6" fmla="*/ 32 w 65"/>
                <a:gd name="T7" fmla="*/ 43 h 81"/>
                <a:gd name="T8" fmla="*/ 24 w 65"/>
                <a:gd name="T9" fmla="*/ 43 h 81"/>
                <a:gd name="T10" fmla="*/ 0 w 65"/>
                <a:gd name="T11" fmla="*/ 27 h 81"/>
                <a:gd name="T12" fmla="*/ 24 w 65"/>
                <a:gd name="T13" fmla="*/ 3 h 81"/>
                <a:gd name="T14" fmla="*/ 53 w 65"/>
                <a:gd name="T15" fmla="*/ 22 h 81"/>
                <a:gd name="T16" fmla="*/ 40 w 65"/>
                <a:gd name="T17" fmla="*/ 24 h 81"/>
                <a:gd name="T18" fmla="*/ 24 w 65"/>
                <a:gd name="T19" fmla="*/ 16 h 81"/>
                <a:gd name="T20" fmla="*/ 13 w 65"/>
                <a:gd name="T21" fmla="*/ 27 h 81"/>
                <a:gd name="T22" fmla="*/ 21 w 65"/>
                <a:gd name="T23" fmla="*/ 32 h 81"/>
                <a:gd name="T24" fmla="*/ 40 w 65"/>
                <a:gd name="T25" fmla="*/ 35 h 81"/>
                <a:gd name="T26" fmla="*/ 61 w 65"/>
                <a:gd name="T27" fmla="*/ 51 h 81"/>
                <a:gd name="T28" fmla="*/ 37 w 65"/>
                <a:gd name="T29" fmla="*/ 77 h 81"/>
                <a:gd name="T30" fmla="*/ 3 w 65"/>
                <a:gd name="T31" fmla="*/ 59 h 81"/>
                <a:gd name="T32" fmla="*/ 16 w 65"/>
                <a:gd name="T33" fmla="*/ 5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1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Freeform 106">
              <a:extLst>
                <a:ext uri="{FF2B5EF4-FFF2-40B4-BE49-F238E27FC236}">
                  <a16:creationId xmlns:a16="http://schemas.microsoft.com/office/drawing/2014/main" id="{E7ACFF9A-E2AD-044B-A810-4230A7F3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044700"/>
              <a:ext cx="33338" cy="31750"/>
            </a:xfrm>
            <a:custGeom>
              <a:avLst/>
              <a:gdLst>
                <a:gd name="T0" fmla="*/ 74 w 91"/>
                <a:gd name="T1" fmla="*/ 27 h 86"/>
                <a:gd name="T2" fmla="*/ 61 w 91"/>
                <a:gd name="T3" fmla="*/ 74 h 86"/>
                <a:gd name="T4" fmla="*/ 13 w 91"/>
                <a:gd name="T5" fmla="*/ 58 h 86"/>
                <a:gd name="T6" fmla="*/ 26 w 91"/>
                <a:gd name="T7" fmla="*/ 11 h 86"/>
                <a:gd name="T8" fmla="*/ 74 w 91"/>
                <a:gd name="T9" fmla="*/ 27 h 86"/>
                <a:gd name="T10" fmla="*/ 61 w 91"/>
                <a:gd name="T11" fmla="*/ 35 h 86"/>
                <a:gd name="T12" fmla="*/ 31 w 91"/>
                <a:gd name="T13" fmla="*/ 21 h 86"/>
                <a:gd name="T14" fmla="*/ 26 w 91"/>
                <a:gd name="T15" fmla="*/ 50 h 86"/>
                <a:gd name="T16" fmla="*/ 55 w 91"/>
                <a:gd name="T17" fmla="*/ 64 h 86"/>
                <a:gd name="T18" fmla="*/ 61 w 91"/>
                <a:gd name="T19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6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Freeform 107">
              <a:extLst>
                <a:ext uri="{FF2B5EF4-FFF2-40B4-BE49-F238E27FC236}">
                  <a16:creationId xmlns:a16="http://schemas.microsoft.com/office/drawing/2014/main" id="{FD9A66F5-A46F-1947-A3C5-554F01AD7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065338"/>
              <a:ext cx="33337" cy="30162"/>
            </a:xfrm>
            <a:custGeom>
              <a:avLst/>
              <a:gdLst>
                <a:gd name="T0" fmla="*/ 0 w 91"/>
                <a:gd name="T1" fmla="*/ 37 h 85"/>
                <a:gd name="T2" fmla="*/ 23 w 91"/>
                <a:gd name="T3" fmla="*/ 13 h 85"/>
                <a:gd name="T4" fmla="*/ 52 w 91"/>
                <a:gd name="T5" fmla="*/ 10 h 85"/>
                <a:gd name="T6" fmla="*/ 58 w 91"/>
                <a:gd name="T7" fmla="*/ 29 h 85"/>
                <a:gd name="T8" fmla="*/ 76 w 91"/>
                <a:gd name="T9" fmla="*/ 34 h 85"/>
                <a:gd name="T10" fmla="*/ 90 w 91"/>
                <a:gd name="T11" fmla="*/ 42 h 85"/>
                <a:gd name="T12" fmla="*/ 90 w 91"/>
                <a:gd name="T13" fmla="*/ 42 h 85"/>
                <a:gd name="T14" fmla="*/ 79 w 91"/>
                <a:gd name="T15" fmla="*/ 53 h 85"/>
                <a:gd name="T16" fmla="*/ 68 w 91"/>
                <a:gd name="T17" fmla="*/ 45 h 85"/>
                <a:gd name="T18" fmla="*/ 52 w 91"/>
                <a:gd name="T19" fmla="*/ 45 h 85"/>
                <a:gd name="T20" fmla="*/ 42 w 91"/>
                <a:gd name="T21" fmla="*/ 55 h 85"/>
                <a:gd name="T22" fmla="*/ 60 w 91"/>
                <a:gd name="T23" fmla="*/ 74 h 85"/>
                <a:gd name="T24" fmla="*/ 50 w 91"/>
                <a:gd name="T25" fmla="*/ 84 h 85"/>
                <a:gd name="T26" fmla="*/ 0 w 91"/>
                <a:gd name="T27" fmla="*/ 37 h 85"/>
                <a:gd name="T28" fmla="*/ 42 w 91"/>
                <a:gd name="T29" fmla="*/ 34 h 85"/>
                <a:gd name="T30" fmla="*/ 42 w 91"/>
                <a:gd name="T31" fmla="*/ 21 h 85"/>
                <a:gd name="T32" fmla="*/ 29 w 91"/>
                <a:gd name="T33" fmla="*/ 21 h 85"/>
                <a:gd name="T34" fmla="*/ 15 w 91"/>
                <a:gd name="T35" fmla="*/ 34 h 85"/>
                <a:gd name="T36" fmla="*/ 29 w 91"/>
                <a:gd name="T37" fmla="*/ 47 h 85"/>
                <a:gd name="T38" fmla="*/ 42 w 91"/>
                <a:gd name="T39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85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Freeform 108">
              <a:extLst>
                <a:ext uri="{FF2B5EF4-FFF2-40B4-BE49-F238E27FC236}">
                  <a16:creationId xmlns:a16="http://schemas.microsoft.com/office/drawing/2014/main" id="{6F697EC9-EF5E-4E4B-BE77-4AAF44C8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688" y="2289175"/>
              <a:ext cx="31750" cy="31750"/>
            </a:xfrm>
            <a:custGeom>
              <a:avLst/>
              <a:gdLst>
                <a:gd name="T0" fmla="*/ 37 w 86"/>
                <a:gd name="T1" fmla="*/ 8 h 88"/>
                <a:gd name="T2" fmla="*/ 51 w 86"/>
                <a:gd name="T3" fmla="*/ 0 h 88"/>
                <a:gd name="T4" fmla="*/ 85 w 86"/>
                <a:gd name="T5" fmla="*/ 58 h 88"/>
                <a:gd name="T6" fmla="*/ 72 w 86"/>
                <a:gd name="T7" fmla="*/ 66 h 88"/>
                <a:gd name="T8" fmla="*/ 21 w 86"/>
                <a:gd name="T9" fmla="*/ 37 h 88"/>
                <a:gd name="T10" fmla="*/ 21 w 86"/>
                <a:gd name="T11" fmla="*/ 37 h 88"/>
                <a:gd name="T12" fmla="*/ 45 w 86"/>
                <a:gd name="T13" fmla="*/ 79 h 88"/>
                <a:gd name="T14" fmla="*/ 35 w 86"/>
                <a:gd name="T15" fmla="*/ 87 h 88"/>
                <a:gd name="T16" fmla="*/ 0 w 86"/>
                <a:gd name="T17" fmla="*/ 29 h 88"/>
                <a:gd name="T18" fmla="*/ 13 w 86"/>
                <a:gd name="T19" fmla="*/ 21 h 88"/>
                <a:gd name="T20" fmla="*/ 61 w 86"/>
                <a:gd name="T21" fmla="*/ 48 h 88"/>
                <a:gd name="T22" fmla="*/ 61 w 86"/>
                <a:gd name="T23" fmla="*/ 48 h 88"/>
                <a:gd name="T24" fmla="*/ 37 w 86"/>
                <a:gd name="T2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8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Freeform 109">
              <a:extLst>
                <a:ext uri="{FF2B5EF4-FFF2-40B4-BE49-F238E27FC236}">
                  <a16:creationId xmlns:a16="http://schemas.microsoft.com/office/drawing/2014/main" id="{82CA6703-F7A1-BC4C-AB10-1841C50C8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273300"/>
              <a:ext cx="31750" cy="30163"/>
            </a:xfrm>
            <a:custGeom>
              <a:avLst/>
              <a:gdLst>
                <a:gd name="T0" fmla="*/ 0 w 86"/>
                <a:gd name="T1" fmla="*/ 31 h 85"/>
                <a:gd name="T2" fmla="*/ 24 w 86"/>
                <a:gd name="T3" fmla="*/ 13 h 85"/>
                <a:gd name="T4" fmla="*/ 66 w 86"/>
                <a:gd name="T5" fmla="*/ 21 h 85"/>
                <a:gd name="T6" fmla="*/ 66 w 86"/>
                <a:gd name="T7" fmla="*/ 66 h 85"/>
                <a:gd name="T8" fmla="*/ 42 w 86"/>
                <a:gd name="T9" fmla="*/ 84 h 85"/>
                <a:gd name="T10" fmla="*/ 0 w 86"/>
                <a:gd name="T11" fmla="*/ 31 h 85"/>
                <a:gd name="T12" fmla="*/ 47 w 86"/>
                <a:gd name="T13" fmla="*/ 66 h 85"/>
                <a:gd name="T14" fmla="*/ 58 w 86"/>
                <a:gd name="T15" fmla="*/ 58 h 85"/>
                <a:gd name="T16" fmla="*/ 55 w 86"/>
                <a:gd name="T17" fmla="*/ 31 h 85"/>
                <a:gd name="T18" fmla="*/ 29 w 86"/>
                <a:gd name="T19" fmla="*/ 23 h 85"/>
                <a:gd name="T20" fmla="*/ 18 w 86"/>
                <a:gd name="T21" fmla="*/ 31 h 85"/>
                <a:gd name="T22" fmla="*/ 47 w 86"/>
                <a:gd name="T23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Freeform 110">
              <a:extLst>
                <a:ext uri="{FF2B5EF4-FFF2-40B4-BE49-F238E27FC236}">
                  <a16:creationId xmlns:a16="http://schemas.microsoft.com/office/drawing/2014/main" id="{5BDD3A39-63A8-8741-9889-F6057B92E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963" y="2265363"/>
              <a:ext cx="23812" cy="20637"/>
            </a:xfrm>
            <a:custGeom>
              <a:avLst/>
              <a:gdLst>
                <a:gd name="T0" fmla="*/ 63 w 64"/>
                <a:gd name="T1" fmla="*/ 45 h 56"/>
                <a:gd name="T2" fmla="*/ 53 w 64"/>
                <a:gd name="T3" fmla="*/ 55 h 56"/>
                <a:gd name="T4" fmla="*/ 0 w 64"/>
                <a:gd name="T5" fmla="*/ 10 h 56"/>
                <a:gd name="T6" fmla="*/ 10 w 64"/>
                <a:gd name="T7" fmla="*/ 0 h 56"/>
                <a:gd name="T8" fmla="*/ 63 w 64"/>
                <a:gd name="T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Freeform 111">
              <a:extLst>
                <a:ext uri="{FF2B5EF4-FFF2-40B4-BE49-F238E27FC236}">
                  <a16:creationId xmlns:a16="http://schemas.microsoft.com/office/drawing/2014/main" id="{FCE54F71-11D4-B947-8BD5-815B47AEC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084388"/>
              <a:ext cx="31750" cy="28575"/>
            </a:xfrm>
            <a:custGeom>
              <a:avLst/>
              <a:gdLst>
                <a:gd name="T0" fmla="*/ 76 w 88"/>
                <a:gd name="T1" fmla="*/ 45 h 81"/>
                <a:gd name="T2" fmla="*/ 55 w 88"/>
                <a:gd name="T3" fmla="*/ 16 h 81"/>
                <a:gd name="T4" fmla="*/ 42 w 88"/>
                <a:gd name="T5" fmla="*/ 27 h 81"/>
                <a:gd name="T6" fmla="*/ 63 w 88"/>
                <a:gd name="T7" fmla="*/ 53 h 81"/>
                <a:gd name="T8" fmla="*/ 53 w 88"/>
                <a:gd name="T9" fmla="*/ 59 h 81"/>
                <a:gd name="T10" fmla="*/ 34 w 88"/>
                <a:gd name="T11" fmla="*/ 32 h 81"/>
                <a:gd name="T12" fmla="*/ 18 w 88"/>
                <a:gd name="T13" fmla="*/ 43 h 81"/>
                <a:gd name="T14" fmla="*/ 42 w 88"/>
                <a:gd name="T15" fmla="*/ 74 h 81"/>
                <a:gd name="T16" fmla="*/ 31 w 88"/>
                <a:gd name="T17" fmla="*/ 80 h 81"/>
                <a:gd name="T18" fmla="*/ 0 w 88"/>
                <a:gd name="T19" fmla="*/ 40 h 81"/>
                <a:gd name="T20" fmla="*/ 55 w 88"/>
                <a:gd name="T21" fmla="*/ 0 h 81"/>
                <a:gd name="T22" fmla="*/ 87 w 88"/>
                <a:gd name="T23" fmla="*/ 37 h 81"/>
                <a:gd name="T24" fmla="*/ 76 w 88"/>
                <a:gd name="T25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1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Freeform 112">
              <a:extLst>
                <a:ext uri="{FF2B5EF4-FFF2-40B4-BE49-F238E27FC236}">
                  <a16:creationId xmlns:a16="http://schemas.microsoft.com/office/drawing/2014/main" id="{A4F69149-B849-6C4B-B3E6-DC7D61EE2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050" y="2284413"/>
              <a:ext cx="31750" cy="31750"/>
            </a:xfrm>
            <a:custGeom>
              <a:avLst/>
              <a:gdLst>
                <a:gd name="T0" fmla="*/ 71 w 90"/>
                <a:gd name="T1" fmla="*/ 63 h 90"/>
                <a:gd name="T2" fmla="*/ 24 w 90"/>
                <a:gd name="T3" fmla="*/ 74 h 90"/>
                <a:gd name="T4" fmla="*/ 18 w 90"/>
                <a:gd name="T5" fmla="*/ 26 h 90"/>
                <a:gd name="T6" fmla="*/ 66 w 90"/>
                <a:gd name="T7" fmla="*/ 16 h 90"/>
                <a:gd name="T8" fmla="*/ 71 w 90"/>
                <a:gd name="T9" fmla="*/ 63 h 90"/>
                <a:gd name="T10" fmla="*/ 61 w 90"/>
                <a:gd name="T11" fmla="*/ 55 h 90"/>
                <a:gd name="T12" fmla="*/ 58 w 90"/>
                <a:gd name="T13" fmla="*/ 26 h 90"/>
                <a:gd name="T14" fmla="*/ 29 w 90"/>
                <a:gd name="T15" fmla="*/ 34 h 90"/>
                <a:gd name="T16" fmla="*/ 32 w 90"/>
                <a:gd name="T17" fmla="*/ 63 h 90"/>
                <a:gd name="T18" fmla="*/ 61 w 90"/>
                <a:gd name="T19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Freeform 113">
              <a:extLst>
                <a:ext uri="{FF2B5EF4-FFF2-40B4-BE49-F238E27FC236}">
                  <a16:creationId xmlns:a16="http://schemas.microsoft.com/office/drawing/2014/main" id="{6E567622-E99D-0945-84FA-CA9D93178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297113"/>
              <a:ext cx="20638" cy="26987"/>
            </a:xfrm>
            <a:custGeom>
              <a:avLst/>
              <a:gdLst>
                <a:gd name="T0" fmla="*/ 45 w 59"/>
                <a:gd name="T1" fmla="*/ 16 h 75"/>
                <a:gd name="T2" fmla="*/ 58 w 59"/>
                <a:gd name="T3" fmla="*/ 21 h 75"/>
                <a:gd name="T4" fmla="*/ 13 w 59"/>
                <a:gd name="T5" fmla="*/ 74 h 75"/>
                <a:gd name="T6" fmla="*/ 0 w 59"/>
                <a:gd name="T7" fmla="*/ 71 h 75"/>
                <a:gd name="T8" fmla="*/ 3 w 59"/>
                <a:gd name="T9" fmla="*/ 0 h 75"/>
                <a:gd name="T10" fmla="*/ 19 w 59"/>
                <a:gd name="T11" fmla="*/ 5 h 75"/>
                <a:gd name="T12" fmla="*/ 13 w 59"/>
                <a:gd name="T13" fmla="*/ 58 h 75"/>
                <a:gd name="T14" fmla="*/ 13 w 59"/>
                <a:gd name="T15" fmla="*/ 58 h 75"/>
                <a:gd name="T16" fmla="*/ 45 w 59"/>
                <a:gd name="T17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5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Freeform 114">
              <a:extLst>
                <a:ext uri="{FF2B5EF4-FFF2-40B4-BE49-F238E27FC236}">
                  <a16:creationId xmlns:a16="http://schemas.microsoft.com/office/drawing/2014/main" id="{CFE867D8-4B42-5F45-A184-344F16717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2306638"/>
              <a:ext cx="11113" cy="25400"/>
            </a:xfrm>
            <a:custGeom>
              <a:avLst/>
              <a:gdLst>
                <a:gd name="T0" fmla="*/ 13 w 32"/>
                <a:gd name="T1" fmla="*/ 69 h 70"/>
                <a:gd name="T2" fmla="*/ 0 w 32"/>
                <a:gd name="T3" fmla="*/ 63 h 70"/>
                <a:gd name="T4" fmla="*/ 18 w 32"/>
                <a:gd name="T5" fmla="*/ 0 h 70"/>
                <a:gd name="T6" fmla="*/ 31 w 32"/>
                <a:gd name="T7" fmla="*/ 2 h 70"/>
                <a:gd name="T8" fmla="*/ 13 w 32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Freeform 115">
              <a:extLst>
                <a:ext uri="{FF2B5EF4-FFF2-40B4-BE49-F238E27FC236}">
                  <a16:creationId xmlns:a16="http://schemas.microsoft.com/office/drawing/2014/main" id="{D63B0D74-5F3D-AD4F-B158-06371495B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2308225"/>
              <a:ext cx="25400" cy="25400"/>
            </a:xfrm>
            <a:custGeom>
              <a:avLst/>
              <a:gdLst>
                <a:gd name="T0" fmla="*/ 70 w 71"/>
                <a:gd name="T1" fmla="*/ 69 h 72"/>
                <a:gd name="T2" fmla="*/ 57 w 71"/>
                <a:gd name="T3" fmla="*/ 69 h 72"/>
                <a:gd name="T4" fmla="*/ 54 w 71"/>
                <a:gd name="T5" fmla="*/ 13 h 72"/>
                <a:gd name="T6" fmla="*/ 54 w 71"/>
                <a:gd name="T7" fmla="*/ 13 h 72"/>
                <a:gd name="T8" fmla="*/ 44 w 71"/>
                <a:gd name="T9" fmla="*/ 69 h 72"/>
                <a:gd name="T10" fmla="*/ 31 w 71"/>
                <a:gd name="T11" fmla="*/ 71 h 72"/>
                <a:gd name="T12" fmla="*/ 13 w 71"/>
                <a:gd name="T13" fmla="*/ 16 h 72"/>
                <a:gd name="T14" fmla="*/ 13 w 71"/>
                <a:gd name="T15" fmla="*/ 16 h 72"/>
                <a:gd name="T16" fmla="*/ 18 w 71"/>
                <a:gd name="T17" fmla="*/ 71 h 72"/>
                <a:gd name="T18" fmla="*/ 5 w 71"/>
                <a:gd name="T19" fmla="*/ 71 h 72"/>
                <a:gd name="T20" fmla="*/ 0 w 71"/>
                <a:gd name="T21" fmla="*/ 5 h 72"/>
                <a:gd name="T22" fmla="*/ 21 w 71"/>
                <a:gd name="T23" fmla="*/ 3 h 72"/>
                <a:gd name="T24" fmla="*/ 37 w 71"/>
                <a:gd name="T25" fmla="*/ 56 h 72"/>
                <a:gd name="T26" fmla="*/ 37 w 71"/>
                <a:gd name="T27" fmla="*/ 56 h 72"/>
                <a:gd name="T28" fmla="*/ 46 w 71"/>
                <a:gd name="T29" fmla="*/ 3 h 72"/>
                <a:gd name="T30" fmla="*/ 65 w 71"/>
                <a:gd name="T31" fmla="*/ 0 h 72"/>
                <a:gd name="T32" fmla="*/ 70 w 71"/>
                <a:gd name="T3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2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Freeform 116">
              <a:extLst>
                <a:ext uri="{FF2B5EF4-FFF2-40B4-BE49-F238E27FC236}">
                  <a16:creationId xmlns:a16="http://schemas.microsoft.com/office/drawing/2014/main" id="{9E1C1C31-8373-DB4C-B866-2D79C2A25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75" y="2303463"/>
              <a:ext cx="26988" cy="26987"/>
            </a:xfrm>
            <a:custGeom>
              <a:avLst/>
              <a:gdLst>
                <a:gd name="T0" fmla="*/ 66 w 73"/>
                <a:gd name="T1" fmla="*/ 39 h 75"/>
                <a:gd name="T2" fmla="*/ 45 w 73"/>
                <a:gd name="T3" fmla="*/ 71 h 75"/>
                <a:gd name="T4" fmla="*/ 21 w 73"/>
                <a:gd name="T5" fmla="*/ 69 h 75"/>
                <a:gd name="T6" fmla="*/ 11 w 73"/>
                <a:gd name="T7" fmla="*/ 53 h 75"/>
                <a:gd name="T8" fmla="*/ 0 w 73"/>
                <a:gd name="T9" fmla="*/ 10 h 75"/>
                <a:gd name="T10" fmla="*/ 13 w 73"/>
                <a:gd name="T11" fmla="*/ 8 h 75"/>
                <a:gd name="T12" fmla="*/ 24 w 73"/>
                <a:gd name="T13" fmla="*/ 50 h 75"/>
                <a:gd name="T14" fmla="*/ 40 w 73"/>
                <a:gd name="T15" fmla="*/ 61 h 75"/>
                <a:gd name="T16" fmla="*/ 50 w 73"/>
                <a:gd name="T17" fmla="*/ 45 h 75"/>
                <a:gd name="T18" fmla="*/ 40 w 73"/>
                <a:gd name="T19" fmla="*/ 2 h 75"/>
                <a:gd name="T20" fmla="*/ 53 w 73"/>
                <a:gd name="T21" fmla="*/ 0 h 75"/>
                <a:gd name="T22" fmla="*/ 66 w 73"/>
                <a:gd name="T23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5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Freeform 117">
              <a:extLst>
                <a:ext uri="{FF2B5EF4-FFF2-40B4-BE49-F238E27FC236}">
                  <a16:creationId xmlns:a16="http://schemas.microsoft.com/office/drawing/2014/main" id="{B499B851-D7FE-1B44-9952-5DFEC9B68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775" y="2089150"/>
              <a:ext cx="23813" cy="26988"/>
            </a:xfrm>
            <a:custGeom>
              <a:avLst/>
              <a:gdLst>
                <a:gd name="T0" fmla="*/ 66 w 67"/>
                <a:gd name="T1" fmla="*/ 66 h 77"/>
                <a:gd name="T2" fmla="*/ 59 w 67"/>
                <a:gd name="T3" fmla="*/ 76 h 77"/>
                <a:gd name="T4" fmla="*/ 0 w 67"/>
                <a:gd name="T5" fmla="*/ 39 h 77"/>
                <a:gd name="T6" fmla="*/ 19 w 67"/>
                <a:gd name="T7" fmla="*/ 13 h 77"/>
                <a:gd name="T8" fmla="*/ 51 w 67"/>
                <a:gd name="T9" fmla="*/ 8 h 77"/>
                <a:gd name="T10" fmla="*/ 56 w 67"/>
                <a:gd name="T11" fmla="*/ 37 h 77"/>
                <a:gd name="T12" fmla="*/ 45 w 67"/>
                <a:gd name="T13" fmla="*/ 53 h 77"/>
                <a:gd name="T14" fmla="*/ 66 w 67"/>
                <a:gd name="T15" fmla="*/ 66 h 77"/>
                <a:gd name="T16" fmla="*/ 43 w 67"/>
                <a:gd name="T17" fmla="*/ 37 h 77"/>
                <a:gd name="T18" fmla="*/ 40 w 67"/>
                <a:gd name="T19" fmla="*/ 21 h 77"/>
                <a:gd name="T20" fmla="*/ 24 w 67"/>
                <a:gd name="T21" fmla="*/ 26 h 77"/>
                <a:gd name="T22" fmla="*/ 19 w 67"/>
                <a:gd name="T23" fmla="*/ 37 h 77"/>
                <a:gd name="T24" fmla="*/ 35 w 67"/>
                <a:gd name="T25" fmla="*/ 47 h 77"/>
                <a:gd name="T26" fmla="*/ 43 w 67"/>
                <a:gd name="T2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Freeform 118">
              <a:extLst>
                <a:ext uri="{FF2B5EF4-FFF2-40B4-BE49-F238E27FC236}">
                  <a16:creationId xmlns:a16="http://schemas.microsoft.com/office/drawing/2014/main" id="{FD5510D0-E8DF-4B48-83FD-19F813C0F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5" y="2274888"/>
              <a:ext cx="7938" cy="6350"/>
            </a:xfrm>
            <a:custGeom>
              <a:avLst/>
              <a:gdLst>
                <a:gd name="T0" fmla="*/ 5 w 24"/>
                <a:gd name="T1" fmla="*/ 18 h 19"/>
                <a:gd name="T2" fmla="*/ 0 w 24"/>
                <a:gd name="T3" fmla="*/ 18 h 19"/>
                <a:gd name="T4" fmla="*/ 18 w 24"/>
                <a:gd name="T5" fmla="*/ 5 h 19"/>
                <a:gd name="T6" fmla="*/ 5 w 2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Freeform 119">
              <a:extLst>
                <a:ext uri="{FF2B5EF4-FFF2-40B4-BE49-F238E27FC236}">
                  <a16:creationId xmlns:a16="http://schemas.microsoft.com/office/drawing/2014/main" id="{16195A01-EF40-994E-AA89-D18B8E9A5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88" y="2200275"/>
              <a:ext cx="7937" cy="4763"/>
            </a:xfrm>
            <a:custGeom>
              <a:avLst/>
              <a:gdLst>
                <a:gd name="T0" fmla="*/ 21 w 22"/>
                <a:gd name="T1" fmla="*/ 14 h 15"/>
                <a:gd name="T2" fmla="*/ 2 w 22"/>
                <a:gd name="T3" fmla="*/ 14 h 15"/>
                <a:gd name="T4" fmla="*/ 21 w 22"/>
                <a:gd name="T5" fmla="*/ 8 h 15"/>
                <a:gd name="T6" fmla="*/ 21 w 2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Freeform 120">
              <a:extLst>
                <a:ext uri="{FF2B5EF4-FFF2-40B4-BE49-F238E27FC236}">
                  <a16:creationId xmlns:a16="http://schemas.microsoft.com/office/drawing/2014/main" id="{9EBB3B4D-6120-B541-BC4C-A7A026B54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50" y="2155825"/>
              <a:ext cx="15875" cy="4763"/>
            </a:xfrm>
            <a:custGeom>
              <a:avLst/>
              <a:gdLst>
                <a:gd name="T0" fmla="*/ 0 w 42"/>
                <a:gd name="T1" fmla="*/ 13 h 14"/>
                <a:gd name="T2" fmla="*/ 11 w 42"/>
                <a:gd name="T3" fmla="*/ 3 h 14"/>
                <a:gd name="T4" fmla="*/ 31 w 42"/>
                <a:gd name="T5" fmla="*/ 0 h 14"/>
                <a:gd name="T6" fmla="*/ 41 w 42"/>
                <a:gd name="T7" fmla="*/ 0 h 14"/>
                <a:gd name="T8" fmla="*/ 39 w 42"/>
                <a:gd name="T9" fmla="*/ 8 h 14"/>
                <a:gd name="T10" fmla="*/ 26 w 42"/>
                <a:gd name="T11" fmla="*/ 13 h 14"/>
                <a:gd name="T12" fmla="*/ 28 w 42"/>
                <a:gd name="T13" fmla="*/ 8 h 14"/>
                <a:gd name="T14" fmla="*/ 13 w 42"/>
                <a:gd name="T15" fmla="*/ 8 h 14"/>
                <a:gd name="T16" fmla="*/ 5 w 42"/>
                <a:gd name="T17" fmla="*/ 13 h 14"/>
                <a:gd name="T18" fmla="*/ 0 w 4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4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Freeform 121">
              <a:extLst>
                <a:ext uri="{FF2B5EF4-FFF2-40B4-BE49-F238E27FC236}">
                  <a16:creationId xmlns:a16="http://schemas.microsoft.com/office/drawing/2014/main" id="{DCC12C73-8E56-2047-B5C6-485E55A32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2155825"/>
              <a:ext cx="11113" cy="6350"/>
            </a:xfrm>
            <a:custGeom>
              <a:avLst/>
              <a:gdLst>
                <a:gd name="T0" fmla="*/ 16 w 33"/>
                <a:gd name="T1" fmla="*/ 0 h 17"/>
                <a:gd name="T2" fmla="*/ 24 w 33"/>
                <a:gd name="T3" fmla="*/ 0 h 17"/>
                <a:gd name="T4" fmla="*/ 32 w 33"/>
                <a:gd name="T5" fmla="*/ 3 h 17"/>
                <a:gd name="T6" fmla="*/ 27 w 33"/>
                <a:gd name="T7" fmla="*/ 8 h 17"/>
                <a:gd name="T8" fmla="*/ 19 w 33"/>
                <a:gd name="T9" fmla="*/ 11 h 17"/>
                <a:gd name="T10" fmla="*/ 14 w 33"/>
                <a:gd name="T11" fmla="*/ 16 h 17"/>
                <a:gd name="T12" fmla="*/ 11 w 33"/>
                <a:gd name="T13" fmla="*/ 11 h 17"/>
                <a:gd name="T14" fmla="*/ 3 w 33"/>
                <a:gd name="T15" fmla="*/ 13 h 17"/>
                <a:gd name="T16" fmla="*/ 0 w 33"/>
                <a:gd name="T17" fmla="*/ 11 h 17"/>
                <a:gd name="T18" fmla="*/ 8 w 33"/>
                <a:gd name="T19" fmla="*/ 8 h 17"/>
                <a:gd name="T20" fmla="*/ 6 w 33"/>
                <a:gd name="T21" fmla="*/ 5 h 17"/>
                <a:gd name="T22" fmla="*/ 8 w 33"/>
                <a:gd name="T23" fmla="*/ 0 h 17"/>
                <a:gd name="T24" fmla="*/ 16 w 33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7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Freeform 122">
              <a:extLst>
                <a:ext uri="{FF2B5EF4-FFF2-40B4-BE49-F238E27FC236}">
                  <a16:creationId xmlns:a16="http://schemas.microsoft.com/office/drawing/2014/main" id="{EE4EBA6C-BB2C-1B40-A845-872684A24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57413"/>
              <a:ext cx="6350" cy="3175"/>
            </a:xfrm>
            <a:custGeom>
              <a:avLst/>
              <a:gdLst>
                <a:gd name="T0" fmla="*/ 2 w 16"/>
                <a:gd name="T1" fmla="*/ 3 h 9"/>
                <a:gd name="T2" fmla="*/ 5 w 16"/>
                <a:gd name="T3" fmla="*/ 0 h 9"/>
                <a:gd name="T4" fmla="*/ 15 w 16"/>
                <a:gd name="T5" fmla="*/ 0 h 9"/>
                <a:gd name="T6" fmla="*/ 13 w 16"/>
                <a:gd name="T7" fmla="*/ 6 h 9"/>
                <a:gd name="T8" fmla="*/ 0 w 16"/>
                <a:gd name="T9" fmla="*/ 8 h 9"/>
                <a:gd name="T10" fmla="*/ 2 w 16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Freeform 123">
              <a:extLst>
                <a:ext uri="{FF2B5EF4-FFF2-40B4-BE49-F238E27FC236}">
                  <a16:creationId xmlns:a16="http://schemas.microsoft.com/office/drawing/2014/main" id="{DA918147-CCBE-874E-918F-CBED44896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413" y="2162175"/>
              <a:ext cx="4762" cy="3175"/>
            </a:xfrm>
            <a:custGeom>
              <a:avLst/>
              <a:gdLst>
                <a:gd name="T0" fmla="*/ 2 w 13"/>
                <a:gd name="T1" fmla="*/ 3 h 7"/>
                <a:gd name="T2" fmla="*/ 12 w 13"/>
                <a:gd name="T3" fmla="*/ 0 h 7"/>
                <a:gd name="T4" fmla="*/ 9 w 13"/>
                <a:gd name="T5" fmla="*/ 6 h 7"/>
                <a:gd name="T6" fmla="*/ 0 w 13"/>
                <a:gd name="T7" fmla="*/ 6 h 7"/>
                <a:gd name="T8" fmla="*/ 2 w 1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Freeform 124">
              <a:extLst>
                <a:ext uri="{FF2B5EF4-FFF2-40B4-BE49-F238E27FC236}">
                  <a16:creationId xmlns:a16="http://schemas.microsoft.com/office/drawing/2014/main" id="{E0FCBDEE-675D-BA41-BB4C-B73C888E1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60588"/>
              <a:ext cx="3175" cy="3175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7 w 8"/>
                <a:gd name="T5" fmla="*/ 5 h 9"/>
                <a:gd name="T6" fmla="*/ 5 w 8"/>
                <a:gd name="T7" fmla="*/ 8 h 9"/>
                <a:gd name="T8" fmla="*/ 0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Freeform 125">
              <a:extLst>
                <a:ext uri="{FF2B5EF4-FFF2-40B4-BE49-F238E27FC236}">
                  <a16:creationId xmlns:a16="http://schemas.microsoft.com/office/drawing/2014/main" id="{83981D8C-44B6-5745-B8D7-10C24C714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2163763"/>
              <a:ext cx="3175" cy="4762"/>
            </a:xfrm>
            <a:custGeom>
              <a:avLst/>
              <a:gdLst>
                <a:gd name="T0" fmla="*/ 0 w 9"/>
                <a:gd name="T1" fmla="*/ 8 h 14"/>
                <a:gd name="T2" fmla="*/ 6 w 9"/>
                <a:gd name="T3" fmla="*/ 13 h 14"/>
                <a:gd name="T4" fmla="*/ 8 w 9"/>
                <a:gd name="T5" fmla="*/ 11 h 14"/>
                <a:gd name="T6" fmla="*/ 6 w 9"/>
                <a:gd name="T7" fmla="*/ 0 h 14"/>
                <a:gd name="T8" fmla="*/ 0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Freeform 126">
              <a:extLst>
                <a:ext uri="{FF2B5EF4-FFF2-40B4-BE49-F238E27FC236}">
                  <a16:creationId xmlns:a16="http://schemas.microsoft.com/office/drawing/2014/main" id="{15FF0AEE-30BA-024A-A3EC-3D9606C62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813" y="2165350"/>
              <a:ext cx="3175" cy="3175"/>
            </a:xfrm>
            <a:custGeom>
              <a:avLst/>
              <a:gdLst>
                <a:gd name="T0" fmla="*/ 5 w 11"/>
                <a:gd name="T1" fmla="*/ 8 h 9"/>
                <a:gd name="T2" fmla="*/ 10 w 11"/>
                <a:gd name="T3" fmla="*/ 2 h 9"/>
                <a:gd name="T4" fmla="*/ 0 w 11"/>
                <a:gd name="T5" fmla="*/ 0 h 9"/>
                <a:gd name="T6" fmla="*/ 5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Freeform 127">
              <a:extLst>
                <a:ext uri="{FF2B5EF4-FFF2-40B4-BE49-F238E27FC236}">
                  <a16:creationId xmlns:a16="http://schemas.microsoft.com/office/drawing/2014/main" id="{45B8E096-D543-0A48-8C93-4EBC1645C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2165350"/>
              <a:ext cx="1588" cy="6350"/>
            </a:xfrm>
            <a:custGeom>
              <a:avLst/>
              <a:gdLst>
                <a:gd name="T0" fmla="*/ 3 w 6"/>
                <a:gd name="T1" fmla="*/ 0 h 17"/>
                <a:gd name="T2" fmla="*/ 5 w 6"/>
                <a:gd name="T3" fmla="*/ 3 h 17"/>
                <a:gd name="T4" fmla="*/ 5 w 6"/>
                <a:gd name="T5" fmla="*/ 16 h 17"/>
                <a:gd name="T6" fmla="*/ 0 w 6"/>
                <a:gd name="T7" fmla="*/ 3 h 17"/>
                <a:gd name="T8" fmla="*/ 3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Freeform 128">
              <a:extLst>
                <a:ext uri="{FF2B5EF4-FFF2-40B4-BE49-F238E27FC236}">
                  <a16:creationId xmlns:a16="http://schemas.microsoft.com/office/drawing/2014/main" id="{73BADE4F-4BC6-CE41-9C0C-12B2F902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2074863"/>
              <a:ext cx="171450" cy="211137"/>
            </a:xfrm>
            <a:custGeom>
              <a:avLst/>
              <a:gdLst>
                <a:gd name="T0" fmla="*/ 199 w 477"/>
                <a:gd name="T1" fmla="*/ 18 h 586"/>
                <a:gd name="T2" fmla="*/ 204 w 477"/>
                <a:gd name="T3" fmla="*/ 40 h 586"/>
                <a:gd name="T4" fmla="*/ 220 w 477"/>
                <a:gd name="T5" fmla="*/ 74 h 586"/>
                <a:gd name="T6" fmla="*/ 209 w 477"/>
                <a:gd name="T7" fmla="*/ 66 h 586"/>
                <a:gd name="T8" fmla="*/ 215 w 477"/>
                <a:gd name="T9" fmla="*/ 71 h 586"/>
                <a:gd name="T10" fmla="*/ 202 w 477"/>
                <a:gd name="T11" fmla="*/ 90 h 586"/>
                <a:gd name="T12" fmla="*/ 215 w 477"/>
                <a:gd name="T13" fmla="*/ 98 h 586"/>
                <a:gd name="T14" fmla="*/ 236 w 477"/>
                <a:gd name="T15" fmla="*/ 93 h 586"/>
                <a:gd name="T16" fmla="*/ 241 w 477"/>
                <a:gd name="T17" fmla="*/ 58 h 586"/>
                <a:gd name="T18" fmla="*/ 241 w 477"/>
                <a:gd name="T19" fmla="*/ 58 h 586"/>
                <a:gd name="T20" fmla="*/ 239 w 477"/>
                <a:gd name="T21" fmla="*/ 45 h 586"/>
                <a:gd name="T22" fmla="*/ 237 w 477"/>
                <a:gd name="T23" fmla="*/ 68 h 586"/>
                <a:gd name="T24" fmla="*/ 312 w 477"/>
                <a:gd name="T25" fmla="*/ 283 h 586"/>
                <a:gd name="T26" fmla="*/ 341 w 477"/>
                <a:gd name="T27" fmla="*/ 296 h 586"/>
                <a:gd name="T28" fmla="*/ 357 w 477"/>
                <a:gd name="T29" fmla="*/ 296 h 586"/>
                <a:gd name="T30" fmla="*/ 396 w 477"/>
                <a:gd name="T31" fmla="*/ 339 h 586"/>
                <a:gd name="T32" fmla="*/ 418 w 477"/>
                <a:gd name="T33" fmla="*/ 437 h 586"/>
                <a:gd name="T34" fmla="*/ 338 w 477"/>
                <a:gd name="T35" fmla="*/ 500 h 586"/>
                <a:gd name="T36" fmla="*/ 262 w 477"/>
                <a:gd name="T37" fmla="*/ 572 h 586"/>
                <a:gd name="T38" fmla="*/ 241 w 477"/>
                <a:gd name="T39" fmla="*/ 559 h 586"/>
                <a:gd name="T40" fmla="*/ 260 w 477"/>
                <a:gd name="T41" fmla="*/ 344 h 586"/>
                <a:gd name="T42" fmla="*/ 270 w 477"/>
                <a:gd name="T43" fmla="*/ 302 h 586"/>
                <a:gd name="T44" fmla="*/ 239 w 477"/>
                <a:gd name="T45" fmla="*/ 294 h 586"/>
                <a:gd name="T46" fmla="*/ 167 w 477"/>
                <a:gd name="T47" fmla="*/ 259 h 586"/>
                <a:gd name="T48" fmla="*/ 135 w 477"/>
                <a:gd name="T49" fmla="*/ 238 h 586"/>
                <a:gd name="T50" fmla="*/ 104 w 477"/>
                <a:gd name="T51" fmla="*/ 148 h 586"/>
                <a:gd name="T52" fmla="*/ 0 w 477"/>
                <a:gd name="T53" fmla="*/ 132 h 586"/>
                <a:gd name="T54" fmla="*/ 24 w 477"/>
                <a:gd name="T55" fmla="*/ 103 h 586"/>
                <a:gd name="T56" fmla="*/ 24 w 477"/>
                <a:gd name="T57" fmla="*/ 93 h 586"/>
                <a:gd name="T58" fmla="*/ 24 w 477"/>
                <a:gd name="T59" fmla="*/ 79 h 586"/>
                <a:gd name="T60" fmla="*/ 156 w 477"/>
                <a:gd name="T61" fmla="*/ 42 h 586"/>
                <a:gd name="T62" fmla="*/ 167 w 477"/>
                <a:gd name="T63" fmla="*/ 21 h 586"/>
                <a:gd name="T64" fmla="*/ 207 w 477"/>
                <a:gd name="T65" fmla="*/ 3 h 586"/>
                <a:gd name="T66" fmla="*/ 220 w 477"/>
                <a:gd name="T67" fmla="*/ 10 h 586"/>
                <a:gd name="T68" fmla="*/ 231 w 477"/>
                <a:gd name="T69" fmla="*/ 10 h 586"/>
                <a:gd name="T70" fmla="*/ 285 w 477"/>
                <a:gd name="T71" fmla="*/ 55 h 586"/>
                <a:gd name="T72" fmla="*/ 291 w 477"/>
                <a:gd name="T73" fmla="*/ 79 h 586"/>
                <a:gd name="T74" fmla="*/ 341 w 477"/>
                <a:gd name="T75" fmla="*/ 116 h 586"/>
                <a:gd name="T76" fmla="*/ 265 w 477"/>
                <a:gd name="T77" fmla="*/ 220 h 586"/>
                <a:gd name="T78" fmla="*/ 249 w 477"/>
                <a:gd name="T79" fmla="*/ 206 h 586"/>
                <a:gd name="T80" fmla="*/ 204 w 477"/>
                <a:gd name="T81" fmla="*/ 251 h 586"/>
                <a:gd name="T82" fmla="*/ 225 w 477"/>
                <a:gd name="T83" fmla="*/ 233 h 586"/>
                <a:gd name="T84" fmla="*/ 252 w 477"/>
                <a:gd name="T85" fmla="*/ 270 h 586"/>
                <a:gd name="T86" fmla="*/ 257 w 477"/>
                <a:gd name="T87" fmla="*/ 291 h 586"/>
                <a:gd name="T88" fmla="*/ 273 w 477"/>
                <a:gd name="T89" fmla="*/ 291 h 586"/>
                <a:gd name="T90" fmla="*/ 283 w 477"/>
                <a:gd name="T91" fmla="*/ 2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7" h="586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Freeform 129">
              <a:extLst>
                <a:ext uri="{FF2B5EF4-FFF2-40B4-BE49-F238E27FC236}">
                  <a16:creationId xmlns:a16="http://schemas.microsoft.com/office/drawing/2014/main" id="{C821570E-FA24-D84B-9FF2-C5A2FD5A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51063"/>
              <a:ext cx="14287" cy="17462"/>
            </a:xfrm>
            <a:custGeom>
              <a:avLst/>
              <a:gdLst>
                <a:gd name="T0" fmla="*/ 2 w 38"/>
                <a:gd name="T1" fmla="*/ 1 h 47"/>
                <a:gd name="T2" fmla="*/ 18 w 38"/>
                <a:gd name="T3" fmla="*/ 1 h 47"/>
                <a:gd name="T4" fmla="*/ 31 w 38"/>
                <a:gd name="T5" fmla="*/ 3 h 47"/>
                <a:gd name="T6" fmla="*/ 37 w 38"/>
                <a:gd name="T7" fmla="*/ 14 h 47"/>
                <a:gd name="T8" fmla="*/ 31 w 38"/>
                <a:gd name="T9" fmla="*/ 25 h 47"/>
                <a:gd name="T10" fmla="*/ 16 w 38"/>
                <a:gd name="T11" fmla="*/ 30 h 47"/>
                <a:gd name="T12" fmla="*/ 13 w 38"/>
                <a:gd name="T13" fmla="*/ 30 h 47"/>
                <a:gd name="T14" fmla="*/ 13 w 38"/>
                <a:gd name="T15" fmla="*/ 46 h 47"/>
                <a:gd name="T16" fmla="*/ 0 w 38"/>
                <a:gd name="T17" fmla="*/ 46 h 47"/>
                <a:gd name="T18" fmla="*/ 2 w 38"/>
                <a:gd name="T19" fmla="*/ 1 h 47"/>
                <a:gd name="T20" fmla="*/ 13 w 38"/>
                <a:gd name="T21" fmla="*/ 22 h 47"/>
                <a:gd name="T22" fmla="*/ 16 w 38"/>
                <a:gd name="T23" fmla="*/ 22 h 47"/>
                <a:gd name="T24" fmla="*/ 23 w 38"/>
                <a:gd name="T25" fmla="*/ 17 h 47"/>
                <a:gd name="T26" fmla="*/ 16 w 38"/>
                <a:gd name="T27" fmla="*/ 11 h 47"/>
                <a:gd name="T28" fmla="*/ 13 w 38"/>
                <a:gd name="T29" fmla="*/ 11 h 47"/>
                <a:gd name="T30" fmla="*/ 13 w 38"/>
                <a:gd name="T3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7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Freeform 130">
              <a:extLst>
                <a:ext uri="{FF2B5EF4-FFF2-40B4-BE49-F238E27FC236}">
                  <a16:creationId xmlns:a16="http://schemas.microsoft.com/office/drawing/2014/main" id="{677A348E-E42B-3244-861F-B516114CD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238" y="2174875"/>
              <a:ext cx="15875" cy="15875"/>
            </a:xfrm>
            <a:custGeom>
              <a:avLst/>
              <a:gdLst>
                <a:gd name="T0" fmla="*/ 16 w 43"/>
                <a:gd name="T1" fmla="*/ 35 h 46"/>
                <a:gd name="T2" fmla="*/ 13 w 43"/>
                <a:gd name="T3" fmla="*/ 45 h 46"/>
                <a:gd name="T4" fmla="*/ 0 w 43"/>
                <a:gd name="T5" fmla="*/ 45 h 46"/>
                <a:gd name="T6" fmla="*/ 13 w 43"/>
                <a:gd name="T7" fmla="*/ 0 h 46"/>
                <a:gd name="T8" fmla="*/ 29 w 43"/>
                <a:gd name="T9" fmla="*/ 0 h 46"/>
                <a:gd name="T10" fmla="*/ 42 w 43"/>
                <a:gd name="T11" fmla="*/ 45 h 46"/>
                <a:gd name="T12" fmla="*/ 32 w 43"/>
                <a:gd name="T13" fmla="*/ 45 h 46"/>
                <a:gd name="T14" fmla="*/ 29 w 43"/>
                <a:gd name="T15" fmla="*/ 35 h 46"/>
                <a:gd name="T16" fmla="*/ 16 w 43"/>
                <a:gd name="T17" fmla="*/ 35 h 46"/>
                <a:gd name="T18" fmla="*/ 26 w 43"/>
                <a:gd name="T19" fmla="*/ 24 h 46"/>
                <a:gd name="T20" fmla="*/ 24 w 43"/>
                <a:gd name="T21" fmla="*/ 16 h 46"/>
                <a:gd name="T22" fmla="*/ 21 w 43"/>
                <a:gd name="T23" fmla="*/ 8 h 46"/>
                <a:gd name="T24" fmla="*/ 21 w 43"/>
                <a:gd name="T25" fmla="*/ 8 h 46"/>
                <a:gd name="T26" fmla="*/ 18 w 43"/>
                <a:gd name="T27" fmla="*/ 16 h 46"/>
                <a:gd name="T28" fmla="*/ 16 w 43"/>
                <a:gd name="T29" fmla="*/ 24 h 46"/>
                <a:gd name="T30" fmla="*/ 26 w 43"/>
                <a:gd name="T3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6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Freeform 131">
              <a:extLst>
                <a:ext uri="{FF2B5EF4-FFF2-40B4-BE49-F238E27FC236}">
                  <a16:creationId xmlns:a16="http://schemas.microsoft.com/office/drawing/2014/main" id="{25861BF8-781C-2444-8A8D-22230F6FA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97100"/>
              <a:ext cx="14287" cy="15875"/>
            </a:xfrm>
            <a:custGeom>
              <a:avLst/>
              <a:gdLst>
                <a:gd name="T0" fmla="*/ 10 w 40"/>
                <a:gd name="T1" fmla="*/ 0 h 46"/>
                <a:gd name="T2" fmla="*/ 10 w 40"/>
                <a:gd name="T3" fmla="*/ 16 h 46"/>
                <a:gd name="T4" fmla="*/ 26 w 40"/>
                <a:gd name="T5" fmla="*/ 16 h 46"/>
                <a:gd name="T6" fmla="*/ 26 w 40"/>
                <a:gd name="T7" fmla="*/ 0 h 46"/>
                <a:gd name="T8" fmla="*/ 39 w 40"/>
                <a:gd name="T9" fmla="*/ 0 h 46"/>
                <a:gd name="T10" fmla="*/ 39 w 40"/>
                <a:gd name="T11" fmla="*/ 45 h 46"/>
                <a:gd name="T12" fmla="*/ 26 w 40"/>
                <a:gd name="T13" fmla="*/ 45 h 46"/>
                <a:gd name="T14" fmla="*/ 26 w 40"/>
                <a:gd name="T15" fmla="*/ 26 h 46"/>
                <a:gd name="T16" fmla="*/ 10 w 40"/>
                <a:gd name="T17" fmla="*/ 26 h 46"/>
                <a:gd name="T18" fmla="*/ 10 w 40"/>
                <a:gd name="T19" fmla="*/ 45 h 46"/>
                <a:gd name="T20" fmla="*/ 0 w 40"/>
                <a:gd name="T21" fmla="*/ 45 h 46"/>
                <a:gd name="T22" fmla="*/ 0 w 40"/>
                <a:gd name="T23" fmla="*/ 0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Freeform 132">
              <a:extLst>
                <a:ext uri="{FF2B5EF4-FFF2-40B4-BE49-F238E27FC236}">
                  <a16:creationId xmlns:a16="http://schemas.microsoft.com/office/drawing/2014/main" id="{A9D30FC1-89CF-4140-AB8C-5A3CA71CD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2219325"/>
              <a:ext cx="15875" cy="17463"/>
            </a:xfrm>
            <a:custGeom>
              <a:avLst/>
              <a:gdLst>
                <a:gd name="T0" fmla="*/ 21 w 46"/>
                <a:gd name="T1" fmla="*/ 47 h 48"/>
                <a:gd name="T2" fmla="*/ 0 w 46"/>
                <a:gd name="T3" fmla="*/ 24 h 48"/>
                <a:gd name="T4" fmla="*/ 24 w 46"/>
                <a:gd name="T5" fmla="*/ 0 h 48"/>
                <a:gd name="T6" fmla="*/ 45 w 46"/>
                <a:gd name="T7" fmla="*/ 24 h 48"/>
                <a:gd name="T8" fmla="*/ 21 w 46"/>
                <a:gd name="T9" fmla="*/ 47 h 48"/>
                <a:gd name="T10" fmla="*/ 24 w 46"/>
                <a:gd name="T11" fmla="*/ 37 h 48"/>
                <a:gd name="T12" fmla="*/ 34 w 46"/>
                <a:gd name="T13" fmla="*/ 24 h 48"/>
                <a:gd name="T14" fmla="*/ 24 w 46"/>
                <a:gd name="T15" fmla="*/ 10 h 48"/>
                <a:gd name="T16" fmla="*/ 13 w 46"/>
                <a:gd name="T17" fmla="*/ 24 h 48"/>
                <a:gd name="T18" fmla="*/ 24 w 46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8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Freeform 133">
              <a:extLst>
                <a:ext uri="{FF2B5EF4-FFF2-40B4-BE49-F238E27FC236}">
                  <a16:creationId xmlns:a16="http://schemas.microsoft.com/office/drawing/2014/main" id="{FD5BC318-5B9F-9640-9902-C2ECA79C8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59000"/>
              <a:ext cx="15875" cy="17463"/>
            </a:xfrm>
            <a:custGeom>
              <a:avLst/>
              <a:gdLst>
                <a:gd name="T0" fmla="*/ 21 w 46"/>
                <a:gd name="T1" fmla="*/ 48 h 49"/>
                <a:gd name="T2" fmla="*/ 0 w 46"/>
                <a:gd name="T3" fmla="*/ 24 h 49"/>
                <a:gd name="T4" fmla="*/ 24 w 46"/>
                <a:gd name="T5" fmla="*/ 0 h 49"/>
                <a:gd name="T6" fmla="*/ 45 w 46"/>
                <a:gd name="T7" fmla="*/ 24 h 49"/>
                <a:gd name="T8" fmla="*/ 21 w 46"/>
                <a:gd name="T9" fmla="*/ 48 h 49"/>
                <a:gd name="T10" fmla="*/ 24 w 46"/>
                <a:gd name="T11" fmla="*/ 37 h 49"/>
                <a:gd name="T12" fmla="*/ 35 w 46"/>
                <a:gd name="T13" fmla="*/ 24 h 49"/>
                <a:gd name="T14" fmla="*/ 24 w 46"/>
                <a:gd name="T15" fmla="*/ 10 h 49"/>
                <a:gd name="T16" fmla="*/ 13 w 46"/>
                <a:gd name="T17" fmla="*/ 24 h 49"/>
                <a:gd name="T18" fmla="*/ 24 w 46"/>
                <a:gd name="T1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9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Freeform 134">
              <a:extLst>
                <a:ext uri="{FF2B5EF4-FFF2-40B4-BE49-F238E27FC236}">
                  <a16:creationId xmlns:a16="http://schemas.microsoft.com/office/drawing/2014/main" id="{85964255-96F4-B64E-A0D8-D1C36E84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85988"/>
              <a:ext cx="14287" cy="15875"/>
            </a:xfrm>
            <a:custGeom>
              <a:avLst/>
              <a:gdLst>
                <a:gd name="T0" fmla="*/ 2 w 38"/>
                <a:gd name="T1" fmla="*/ 0 h 46"/>
                <a:gd name="T2" fmla="*/ 18 w 38"/>
                <a:gd name="T3" fmla="*/ 0 h 46"/>
                <a:gd name="T4" fmla="*/ 31 w 38"/>
                <a:gd name="T5" fmla="*/ 3 h 46"/>
                <a:gd name="T6" fmla="*/ 37 w 38"/>
                <a:gd name="T7" fmla="*/ 13 h 46"/>
                <a:gd name="T8" fmla="*/ 31 w 38"/>
                <a:gd name="T9" fmla="*/ 24 h 46"/>
                <a:gd name="T10" fmla="*/ 15 w 38"/>
                <a:gd name="T11" fmla="*/ 29 h 46"/>
                <a:gd name="T12" fmla="*/ 13 w 38"/>
                <a:gd name="T13" fmla="*/ 29 h 46"/>
                <a:gd name="T14" fmla="*/ 13 w 38"/>
                <a:gd name="T15" fmla="*/ 45 h 46"/>
                <a:gd name="T16" fmla="*/ 0 w 38"/>
                <a:gd name="T17" fmla="*/ 45 h 46"/>
                <a:gd name="T18" fmla="*/ 2 w 38"/>
                <a:gd name="T19" fmla="*/ 0 h 46"/>
                <a:gd name="T20" fmla="*/ 13 w 38"/>
                <a:gd name="T21" fmla="*/ 21 h 46"/>
                <a:gd name="T22" fmla="*/ 15 w 38"/>
                <a:gd name="T23" fmla="*/ 21 h 46"/>
                <a:gd name="T24" fmla="*/ 23 w 38"/>
                <a:gd name="T25" fmla="*/ 16 h 46"/>
                <a:gd name="T26" fmla="*/ 15 w 38"/>
                <a:gd name="T27" fmla="*/ 11 h 46"/>
                <a:gd name="T28" fmla="*/ 13 w 38"/>
                <a:gd name="T29" fmla="*/ 11 h 46"/>
                <a:gd name="T30" fmla="*/ 13 w 38"/>
                <a:gd name="T3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6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Freeform 135">
              <a:extLst>
                <a:ext uri="{FF2B5EF4-FFF2-40B4-BE49-F238E27FC236}">
                  <a16:creationId xmlns:a16="http://schemas.microsoft.com/office/drawing/2014/main" id="{15429A17-EA5E-B546-A9BB-4157099D3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208213"/>
              <a:ext cx="11113" cy="15875"/>
            </a:xfrm>
            <a:custGeom>
              <a:avLst/>
              <a:gdLst>
                <a:gd name="T0" fmla="*/ 6 w 33"/>
                <a:gd name="T1" fmla="*/ 31 h 46"/>
                <a:gd name="T2" fmla="*/ 16 w 33"/>
                <a:gd name="T3" fmla="*/ 34 h 46"/>
                <a:gd name="T4" fmla="*/ 22 w 33"/>
                <a:gd name="T5" fmla="*/ 31 h 46"/>
                <a:gd name="T6" fmla="*/ 14 w 33"/>
                <a:gd name="T7" fmla="*/ 26 h 46"/>
                <a:gd name="T8" fmla="*/ 0 w 33"/>
                <a:gd name="T9" fmla="*/ 13 h 46"/>
                <a:gd name="T10" fmla="*/ 19 w 33"/>
                <a:gd name="T11" fmla="*/ 0 h 46"/>
                <a:gd name="T12" fmla="*/ 32 w 33"/>
                <a:gd name="T13" fmla="*/ 2 h 46"/>
                <a:gd name="T14" fmla="*/ 30 w 33"/>
                <a:gd name="T15" fmla="*/ 13 h 46"/>
                <a:gd name="T16" fmla="*/ 19 w 33"/>
                <a:gd name="T17" fmla="*/ 10 h 46"/>
                <a:gd name="T18" fmla="*/ 14 w 33"/>
                <a:gd name="T19" fmla="*/ 13 h 46"/>
                <a:gd name="T20" fmla="*/ 22 w 33"/>
                <a:gd name="T21" fmla="*/ 18 h 46"/>
                <a:gd name="T22" fmla="*/ 32 w 33"/>
                <a:gd name="T23" fmla="*/ 31 h 46"/>
                <a:gd name="T24" fmla="*/ 14 w 33"/>
                <a:gd name="T25" fmla="*/ 45 h 46"/>
                <a:gd name="T26" fmla="*/ 0 w 33"/>
                <a:gd name="T27" fmla="*/ 42 h 46"/>
                <a:gd name="T28" fmla="*/ 6 w 33"/>
                <a:gd name="T2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6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Freeform 136">
              <a:extLst>
                <a:ext uri="{FF2B5EF4-FFF2-40B4-BE49-F238E27FC236}">
                  <a16:creationId xmlns:a16="http://schemas.microsoft.com/office/drawing/2014/main" id="{198627C0-FE3E-D34E-B238-C2ED80320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2017713"/>
              <a:ext cx="438150" cy="381000"/>
            </a:xfrm>
            <a:custGeom>
              <a:avLst/>
              <a:gdLst>
                <a:gd name="T0" fmla="*/ 0 w 1219"/>
                <a:gd name="T1" fmla="*/ 0 h 1060"/>
                <a:gd name="T2" fmla="*/ 784 w 1219"/>
                <a:gd name="T3" fmla="*/ 0 h 1060"/>
                <a:gd name="T4" fmla="*/ 1218 w 1219"/>
                <a:gd name="T5" fmla="*/ 365 h 1060"/>
                <a:gd name="T6" fmla="*/ 781 w 1219"/>
                <a:gd name="T7" fmla="*/ 755 h 1060"/>
                <a:gd name="T8" fmla="*/ 455 w 1219"/>
                <a:gd name="T9" fmla="*/ 755 h 1060"/>
                <a:gd name="T10" fmla="*/ 455 w 1219"/>
                <a:gd name="T11" fmla="*/ 1059 h 1060"/>
                <a:gd name="T12" fmla="*/ 0 w 1219"/>
                <a:gd name="T13" fmla="*/ 1059 h 1060"/>
                <a:gd name="T14" fmla="*/ 0 w 1219"/>
                <a:gd name="T15" fmla="*/ 0 h 1060"/>
                <a:gd name="T16" fmla="*/ 543 w 1219"/>
                <a:gd name="T17" fmla="*/ 508 h 1060"/>
                <a:gd name="T18" fmla="*/ 762 w 1219"/>
                <a:gd name="T19" fmla="*/ 371 h 1060"/>
                <a:gd name="T20" fmla="*/ 543 w 1219"/>
                <a:gd name="T21" fmla="*/ 244 h 1060"/>
                <a:gd name="T22" fmla="*/ 445 w 1219"/>
                <a:gd name="T23" fmla="*/ 244 h 1060"/>
                <a:gd name="T24" fmla="*/ 445 w 1219"/>
                <a:gd name="T25" fmla="*/ 508 h 1060"/>
                <a:gd name="T26" fmla="*/ 543 w 1219"/>
                <a:gd name="T27" fmla="*/ 508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06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Freeform 137">
              <a:extLst>
                <a:ext uri="{FF2B5EF4-FFF2-40B4-BE49-F238E27FC236}">
                  <a16:creationId xmlns:a16="http://schemas.microsoft.com/office/drawing/2014/main" id="{7A5382AD-C8C2-EE4B-A78C-CA426F195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017713"/>
              <a:ext cx="528637" cy="381000"/>
            </a:xfrm>
            <a:custGeom>
              <a:avLst/>
              <a:gdLst>
                <a:gd name="T0" fmla="*/ 416 w 1468"/>
                <a:gd name="T1" fmla="*/ 0 h 1060"/>
                <a:gd name="T2" fmla="*/ 1044 w 1468"/>
                <a:gd name="T3" fmla="*/ 0 h 1060"/>
                <a:gd name="T4" fmla="*/ 1467 w 1468"/>
                <a:gd name="T5" fmla="*/ 1059 h 1060"/>
                <a:gd name="T6" fmla="*/ 991 w 1468"/>
                <a:gd name="T7" fmla="*/ 1059 h 1060"/>
                <a:gd name="T8" fmla="*/ 911 w 1468"/>
                <a:gd name="T9" fmla="*/ 829 h 1060"/>
                <a:gd name="T10" fmla="*/ 527 w 1468"/>
                <a:gd name="T11" fmla="*/ 829 h 1060"/>
                <a:gd name="T12" fmla="*/ 453 w 1468"/>
                <a:gd name="T13" fmla="*/ 1059 h 1060"/>
                <a:gd name="T14" fmla="*/ 0 w 1468"/>
                <a:gd name="T15" fmla="*/ 1059 h 1060"/>
                <a:gd name="T16" fmla="*/ 416 w 1468"/>
                <a:gd name="T17" fmla="*/ 0 h 1060"/>
                <a:gd name="T18" fmla="*/ 591 w 1468"/>
                <a:gd name="T19" fmla="*/ 575 h 1060"/>
                <a:gd name="T20" fmla="*/ 856 w 1468"/>
                <a:gd name="T21" fmla="*/ 575 h 1060"/>
                <a:gd name="T22" fmla="*/ 726 w 1468"/>
                <a:gd name="T23" fmla="*/ 228 h 1060"/>
                <a:gd name="T24" fmla="*/ 723 w 1468"/>
                <a:gd name="T25" fmla="*/ 228 h 1060"/>
                <a:gd name="T26" fmla="*/ 591 w 1468"/>
                <a:gd name="T27" fmla="*/ 575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8" h="106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Freeform 138">
              <a:extLst>
                <a:ext uri="{FF2B5EF4-FFF2-40B4-BE49-F238E27FC236}">
                  <a16:creationId xmlns:a16="http://schemas.microsoft.com/office/drawing/2014/main" id="{E6365DD2-F1B0-AF44-AF97-2419E2DAA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017713"/>
              <a:ext cx="438150" cy="381000"/>
            </a:xfrm>
            <a:custGeom>
              <a:avLst/>
              <a:gdLst>
                <a:gd name="T0" fmla="*/ 760 w 1217"/>
                <a:gd name="T1" fmla="*/ 0 h 1060"/>
                <a:gd name="T2" fmla="*/ 1216 w 1217"/>
                <a:gd name="T3" fmla="*/ 0 h 1060"/>
                <a:gd name="T4" fmla="*/ 1216 w 1217"/>
                <a:gd name="T5" fmla="*/ 1059 h 1060"/>
                <a:gd name="T6" fmla="*/ 760 w 1217"/>
                <a:gd name="T7" fmla="*/ 1059 h 1060"/>
                <a:gd name="T8" fmla="*/ 760 w 1217"/>
                <a:gd name="T9" fmla="*/ 678 h 1060"/>
                <a:gd name="T10" fmla="*/ 456 w 1217"/>
                <a:gd name="T11" fmla="*/ 678 h 1060"/>
                <a:gd name="T12" fmla="*/ 456 w 1217"/>
                <a:gd name="T13" fmla="*/ 1059 h 1060"/>
                <a:gd name="T14" fmla="*/ 0 w 1217"/>
                <a:gd name="T15" fmla="*/ 1059 h 1060"/>
                <a:gd name="T16" fmla="*/ 0 w 1217"/>
                <a:gd name="T17" fmla="*/ 0 h 1060"/>
                <a:gd name="T18" fmla="*/ 456 w 1217"/>
                <a:gd name="T19" fmla="*/ 0 h 1060"/>
                <a:gd name="T20" fmla="*/ 456 w 1217"/>
                <a:gd name="T21" fmla="*/ 365 h 1060"/>
                <a:gd name="T22" fmla="*/ 760 w 1217"/>
                <a:gd name="T23" fmla="*/ 365 h 1060"/>
                <a:gd name="T24" fmla="*/ 760 w 1217"/>
                <a:gd name="T25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106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Freeform 139">
              <a:extLst>
                <a:ext uri="{FF2B5EF4-FFF2-40B4-BE49-F238E27FC236}">
                  <a16:creationId xmlns:a16="http://schemas.microsoft.com/office/drawing/2014/main" id="{00077A3C-4BB7-D445-8F32-08A56CFA8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5" y="2011363"/>
              <a:ext cx="476250" cy="395287"/>
            </a:xfrm>
            <a:custGeom>
              <a:avLst/>
              <a:gdLst>
                <a:gd name="T0" fmla="*/ 657 w 1322"/>
                <a:gd name="T1" fmla="*/ 1097 h 1098"/>
                <a:gd name="T2" fmla="*/ 0 w 1322"/>
                <a:gd name="T3" fmla="*/ 549 h 1098"/>
                <a:gd name="T4" fmla="*/ 657 w 1322"/>
                <a:gd name="T5" fmla="*/ 0 h 1098"/>
                <a:gd name="T6" fmla="*/ 1319 w 1322"/>
                <a:gd name="T7" fmla="*/ 549 h 1098"/>
                <a:gd name="T8" fmla="*/ 657 w 1322"/>
                <a:gd name="T9" fmla="*/ 1097 h 1098"/>
                <a:gd name="T10" fmla="*/ 657 w 1322"/>
                <a:gd name="T11" fmla="*/ 843 h 1098"/>
                <a:gd name="T12" fmla="*/ 845 w 1322"/>
                <a:gd name="T13" fmla="*/ 549 h 1098"/>
                <a:gd name="T14" fmla="*/ 657 w 1322"/>
                <a:gd name="T15" fmla="*/ 255 h 1098"/>
                <a:gd name="T16" fmla="*/ 474 w 1322"/>
                <a:gd name="T17" fmla="*/ 549 h 1098"/>
                <a:gd name="T18" fmla="*/ 657 w 1322"/>
                <a:gd name="T19" fmla="*/ 843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098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77924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ener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354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9B2A-5AD4-4C84-8D1F-CE038AB2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DB8C-6187-40CE-AF2F-921AB836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941B-6135-43D8-8EBE-7D88775E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3E2C-9083-49E0-A51F-AEFA9B3D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F800-68AA-49C9-9E79-3950075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1FB8-D861-405A-BBF6-3531E667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43E86-A60E-4805-8844-6392666E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8308-EFFC-43A1-AFE3-D7128AC5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6B79-DFD5-4949-98E1-D99F6911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A4ADE-24EA-4DD7-998B-A5459719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DF99-749C-42B7-B343-04CB09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A59E-2727-4016-BAE6-06F1847A3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FF794-4C2F-4543-A53D-0C8C691A2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464F2-5EC8-4082-8BE5-238DA987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670B-EF00-4821-810A-9C0DDDDF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612A0-E8A8-40E6-80DF-88BE548B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78E9-D9B3-46C3-8EBE-ABA63E2F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08786-DE2C-406A-B715-E2FCA03C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674D2-4A31-4E7B-BB16-C4B5992F7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67FCA-CC0F-47E6-922C-D74C3BD6E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20743-C229-4B4E-B988-6D9B044D9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1107C-4D9C-43C3-B6C3-605DE228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CEE4E-2379-4C80-A02A-33AABFB0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56875-EB03-4DD6-AF4E-73FE577E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5FBE-9532-47FE-93FF-396B14F1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A8778-AF1A-4F7E-B68C-6725A347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BF8E1-AB03-43FB-85C1-0226FB18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6C44E-E126-4730-83D0-7F059082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FE657-CFC4-4C42-8941-7BEBF4EA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F187-1683-478A-A22F-31D2177F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FB7F3-F603-4632-BB49-4E2C02C9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4CC1-646A-461D-A869-CFE9BB3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FD04-8D49-4124-88E9-AC44C654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2AB2-9800-4908-87E2-CC2E1C60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DA4FA-D4BF-44D0-9370-DBEF0EF3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D3301-EE6D-4351-9094-C0D17E91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A9C87-7181-4B6C-B137-36107767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3403-6B1E-4A10-801B-26AE50C0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59B50-0083-4D40-B2B6-2F5C703A7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94F7-752F-45F0-A841-C805E0AC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26A49-65AC-4CEC-A42E-2DDA69DF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F21C3-43BD-4462-AF80-305A266D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61771-9F51-4D30-BFB0-F8AA6424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BBE0F-1CBA-492E-9BE3-735D9258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EBE33-FCC1-4A69-9B02-33AD0F46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9C41-F512-4457-8740-DAB02E27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27B4-A187-48FC-A2A0-93CCE390D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1434-F19F-491C-B13B-55ED63044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1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7B78A7-FD2C-C7C3-E2B4-E59B2AA807CC}"/>
              </a:ext>
            </a:extLst>
          </p:cNvPr>
          <p:cNvSpPr txBox="1">
            <a:spLocks/>
          </p:cNvSpPr>
          <p:nvPr/>
        </p:nvSpPr>
        <p:spPr>
          <a:xfrm>
            <a:off x="93303" y="19246"/>
            <a:ext cx="12005394" cy="10399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41148" tIns="20574" rIns="41148" bIns="2057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2800" b="1" dirty="0">
                <a:solidFill>
                  <a:srgbClr val="4472C4"/>
                </a:solidFill>
                <a:latin typeface="+mn-lt"/>
                <a:ea typeface="+mn-ea"/>
                <a:cs typeface="+mn-cs"/>
              </a:rPr>
              <a:t>Análisis de tendencias de la tasa anual de casos sospechosos de Síndrome de Rubeola Congénita (SRC) en América Latina y el Caribe (LAC), 2014-2023*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44988-1FDB-4A91-F1F3-1215070676CC}"/>
              </a:ext>
            </a:extLst>
          </p:cNvPr>
          <p:cNvSpPr txBox="1"/>
          <p:nvPr/>
        </p:nvSpPr>
        <p:spPr>
          <a:xfrm>
            <a:off x="3048674" y="3226127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3A58AF-0D59-07A9-FFED-6174FECA8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04649"/>
              </p:ext>
            </p:extLst>
          </p:nvPr>
        </p:nvGraphicFramePr>
        <p:xfrm>
          <a:off x="6835946" y="1661313"/>
          <a:ext cx="5048231" cy="4404488"/>
        </p:xfrm>
        <a:graphic>
          <a:graphicData uri="http://schemas.openxmlformats.org/drawingml/2006/table">
            <a:tbl>
              <a:tblPr/>
              <a:tblGrid>
                <a:gridCol w="458797">
                  <a:extLst>
                    <a:ext uri="{9D8B030D-6E8A-4147-A177-3AD203B41FA5}">
                      <a16:colId xmlns:a16="http://schemas.microsoft.com/office/drawing/2014/main" val="2996992284"/>
                    </a:ext>
                  </a:extLst>
                </a:gridCol>
                <a:gridCol w="942202">
                  <a:extLst>
                    <a:ext uri="{9D8B030D-6E8A-4147-A177-3AD203B41FA5}">
                      <a16:colId xmlns:a16="http://schemas.microsoft.com/office/drawing/2014/main" val="1199003402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2991253079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876782135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552282351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3712595634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1423169340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1328778712"/>
                    </a:ext>
                  </a:extLst>
                </a:gridCol>
              </a:tblGrid>
              <a:tr h="20020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86174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81186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8958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37842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80560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48856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932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10169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377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8933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939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342403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03618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02566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04738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56125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6879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38217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3140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401498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66429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4088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7639AE-BF5D-EC7B-3D77-317C2E1B1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48658"/>
              </p:ext>
            </p:extLst>
          </p:nvPr>
        </p:nvGraphicFramePr>
        <p:xfrm>
          <a:off x="8439342" y="6132108"/>
          <a:ext cx="1016000" cy="55245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427469989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5299744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1.0</a:t>
                      </a:r>
                      <a:endParaRPr lang="es-CO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3868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0.5 - 0.99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783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0 - 0.49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732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E29D2F-E336-09BC-87DC-426E0494A67A}"/>
              </a:ext>
            </a:extLst>
          </p:cNvPr>
          <p:cNvSpPr txBox="1"/>
          <p:nvPr/>
        </p:nvSpPr>
        <p:spPr>
          <a:xfrm>
            <a:off x="7744030" y="6132108"/>
            <a:ext cx="1132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100" dirty="0"/>
              <a:t>Leyenda: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E276CCF-5E5B-4783-A58D-AFF228A5D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547797"/>
              </p:ext>
            </p:extLst>
          </p:nvPr>
        </p:nvGraphicFramePr>
        <p:xfrm>
          <a:off x="260088" y="1829058"/>
          <a:ext cx="6249045" cy="394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9331E4B-203B-D2A3-0990-1704D88381C7}"/>
              </a:ext>
            </a:extLst>
          </p:cNvPr>
          <p:cNvSpPr/>
          <p:nvPr/>
        </p:nvSpPr>
        <p:spPr>
          <a:xfrm>
            <a:off x="333329" y="6056180"/>
            <a:ext cx="5591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ISIS, MESS e informes nacionales. | *Datos a partir de la semana epidemiológica 44, 4 de noviembre</a:t>
            </a:r>
            <a:r>
              <a:rPr kumimoji="0" lang="en-US" altLang="en-US" sz="1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 . La tasa para 2023 corresponde a las últimas 52 semanas epidemiológicas.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E0A12-3AEC-C38C-CF23-BDC36C887AF3}"/>
              </a:ext>
            </a:extLst>
          </p:cNvPr>
          <p:cNvSpPr txBox="1"/>
          <p:nvPr/>
        </p:nvSpPr>
        <p:spPr>
          <a:xfrm>
            <a:off x="1143765" y="1141720"/>
            <a:ext cx="451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Tasa anual de notificación de SRC en América Latina, 2014-2023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B1649-9C37-D278-D7E2-A0B548C06B03}"/>
              </a:ext>
            </a:extLst>
          </p:cNvPr>
          <p:cNvSpPr txBox="1"/>
          <p:nvPr/>
        </p:nvSpPr>
        <p:spPr>
          <a:xfrm>
            <a:off x="7157961" y="1084252"/>
            <a:ext cx="451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Tasa anual de notificación de SRC por países en América Latina, 2018-2023</a:t>
            </a:r>
          </a:p>
        </p:txBody>
      </p:sp>
    </p:spTree>
    <p:extLst>
      <p:ext uri="{BB962C8B-B14F-4D97-AF65-F5344CB8AC3E}">
        <p14:creationId xmlns:p14="http://schemas.microsoft.com/office/powerpoint/2010/main" val="28574869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ECBC918D5D1D48BC253772FA4A2A2A" ma:contentTypeVersion="20" ma:contentTypeDescription="Create a new document." ma:contentTypeScope="" ma:versionID="339660fb3b60dc6b9762e07d85ffffdc">
  <xsd:schema xmlns:xsd="http://www.w3.org/2001/XMLSchema" xmlns:xs="http://www.w3.org/2001/XMLSchema" xmlns:p="http://schemas.microsoft.com/office/2006/metadata/properties" xmlns:ns2="4989f34c-53b6-4c13-92d3-20e963bdea15" xmlns:ns3="63f513c6-35fa-4931-8c50-b609e7189350" targetNamespace="http://schemas.microsoft.com/office/2006/metadata/properties" ma:root="true" ma:fieldsID="e4e3f5fc94a9bd8d2e63709aa2505645" ns2:_="" ns3:_="">
    <xsd:import namespace="4989f34c-53b6-4c13-92d3-20e963bdea15"/>
    <xsd:import namespace="63f513c6-35fa-4931-8c50-b609e7189350"/>
    <xsd:element name="properties">
      <xsd:complexType>
        <xsd:sequence>
          <xsd:element name="documentManagement">
            <xsd:complexType>
              <xsd:all>
                <xsd:element ref="ns2:SectionDone" minOccurs="0"/>
                <xsd:element ref="ns2:AssessmentDon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h4d5a6f5320548c887a9ca0b433eca60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9f34c-53b6-4c13-92d3-20e963bdea15" elementFormDefault="qualified">
    <xsd:import namespace="http://schemas.microsoft.com/office/2006/documentManagement/types"/>
    <xsd:import namespace="http://schemas.microsoft.com/office/infopath/2007/PartnerControls"/>
    <xsd:element name="SectionDone" ma:index="2" nillable="true" ma:displayName="Section Done" ma:description="If section is complete select it" ma:internalName="SectionDon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ulatory preparedness"/>
                    <xsd:enumeration value="Planning, coordination and service delivery"/>
                    <xsd:enumeration value="Costing and funding"/>
                    <xsd:enumeration value="Demand generation"/>
                    <xsd:enumeration value="Vaccine safety"/>
                    <xsd:enumeration value="Monitoring and evaluation"/>
                    <xsd:enumeration value="COVID-19 surveillance"/>
                  </xsd:restriction>
                </xsd:simpleType>
              </xsd:element>
            </xsd:sequence>
          </xsd:extension>
        </xsd:complexContent>
      </xsd:complexType>
    </xsd:element>
    <xsd:element name="AssessmentDone" ma:index="4" nillable="true" ma:displayName="Assessment Done" ma:description="All sections of the assessment are completed " ma:format="Dropdown" ma:internalName="AssessmentDone" ma:readOnly="false">
      <xsd:simpleType>
        <xsd:restriction base="dms:Choice">
          <xsd:enumeration value="Yes"/>
          <xsd:enumeration value="No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h4d5a6f5320548c887a9ca0b433eca60" ma:index="19" nillable="true" ma:taxonomy="true" ma:internalName="h4d5a6f5320548c887a9ca0b433eca60" ma:taxonomyFieldName="PAHO_x0020_Keyword" ma:displayName="PAHO Keyword" ma:default="" ma:fieldId="{14d5a6f5-3205-48c8-87a9-ca0b433eca60}" ma:taxonomyMulti="true" ma:sspId="c0f44cca-6aff-4d49-827c-e4b3bc2e3f13" ma:termSetId="e04e7722-c50b-42ac-a63e-7080933752e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513c6-35fa-4931-8c50-b609e71893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a80af661-029a-40cf-a2a9-9c503a883a50}" ma:internalName="TaxCatchAll" ma:showField="CatchAllData" ma:web="63f513c6-35fa-4931-8c50-b609e71893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34B1C-E5E6-40F0-8B0B-092F8AE8E213}"/>
</file>

<file path=customXml/itemProps2.xml><?xml version="1.0" encoding="utf-8"?>
<ds:datastoreItem xmlns:ds="http://schemas.openxmlformats.org/officeDocument/2006/customXml" ds:itemID="{3490C598-1A01-4DF2-ADD5-85EAD91AC9D2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283</Words>
  <Application>Microsoft Office PowerPoint</Application>
  <PresentationFormat>Widescreen</PresentationFormat>
  <Paragraphs>186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3_Office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6</cp:revision>
  <dcterms:created xsi:type="dcterms:W3CDTF">2023-11-27T21:32:04Z</dcterms:created>
  <dcterms:modified xsi:type="dcterms:W3CDTF">2023-11-28T17:00:02Z</dcterms:modified>
</cp:coreProperties>
</file>