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8000"/>
    <a:srgbClr val="FF5050"/>
    <a:srgbClr val="000099"/>
    <a:srgbClr val="0000FF"/>
    <a:srgbClr val="033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40B5-C40E-22A9-54F0-D9314939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9896B-9D60-208A-A06A-46A1C7801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F514A-B81F-8C4E-B94F-1ECE1DB7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6F789-CFB1-B46D-8747-E3D881BC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533A-F80B-1D3D-3C23-C126CB6E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5DFE-21FB-0CF2-58C2-9AEDF2AF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961C3-6370-8FEA-BFC5-9E5E07FB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07C2-6B1E-37E3-6BFA-AC4E3FC5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9A75-F779-9BBD-4365-270CA236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C9154-40C4-3360-B4F3-F19F72B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337C0-CCB4-5454-D144-158FA6302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97F40-B3A6-0B77-7C80-349FCD677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7F43-E2A7-DD1A-115E-ADA05357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F661-9B74-BF71-0CB0-F2353FDF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9FE1D-4CA0-A813-AD0F-1238A19E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868-D934-B1EC-8C1E-A2D87575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641E-7B05-9612-C489-D69AA0AC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85353-A599-08D4-1640-EFAA323C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A081C-0258-53C0-B9F5-8B130F42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B0E3-CA09-33F2-52C2-7FB350D5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7613-937F-FFD9-1880-FAE15D74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5368-89C9-13B3-B477-18AB3D61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67B6-7607-69F6-0DB4-A18C8266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7CBF0-0A99-8DAF-6C17-C0F94248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13AD-6372-7C7A-9849-76610FD4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A255-6072-D881-D966-A15D3AAA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5A2F-9AD2-295E-6578-A87A849EA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2D6A9-18FD-4441-98B2-C3E9F398B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E4E3-D046-4705-3890-694E89AA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9CFD5-4F91-0427-5995-A1670C0C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DBA3E-0A82-2BC3-0650-9FE42300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7792-AAC1-4A18-30E5-695F5421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A3B5F-EE6D-1D83-214C-E9CA66F7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52527-739B-B0B5-599E-2058E9CD2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41412-96B1-6EC4-E19E-852D579C0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B408C-0E60-FD08-6FF5-F9CB2E1B6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44568-B4D8-AAF7-319D-8D290AD3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B635E-5F15-F9A6-DD94-BE373C92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5B086-9572-2E08-1C0B-63FA5D5C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6FCB-1561-5DE5-4D82-B5E5E712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76894-BEA8-4A2F-D8CC-51EA37EA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D1600-0F89-2E51-EFA3-38D48F81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E9CBE-4C13-A808-FC57-4FA30265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28595-68D3-EA98-97AD-9D94F068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FDFBF-0D83-C779-A4D3-DC449C4D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01472-F311-F649-B348-8F315297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D0C0-141F-61EC-36D2-9E2B93A7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5918E-CFDF-735A-2281-2F724007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BB856-9067-BB44-B8B9-315CB81B2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FDF9C-D7AA-F9C1-5311-343FA306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3EE82-F0FC-DFF0-850F-6EBD4712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2C502-348A-5F86-C95A-C815F85B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7A5D-F605-CE7F-3D07-18B9CC8C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93624-3B8E-C85F-AFE7-763E6CC81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4B986-EC6A-EA69-7028-FDB9670EA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16C51-A288-1FEC-2B50-F8C94946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CD040-717B-DB28-1BF0-D2EF413E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FA220-52DD-4BC0-2977-A3760E7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9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FA8EE-DDA6-21C8-0740-7060A21B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386D0-196B-A972-8AA8-F4C9419F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F47E9-7D62-10B0-52A9-D29AB253B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11D6-7A7F-4AF0-A044-38BDFA8A1FAE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A5882-57D7-3700-CF4C-B5DF884F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5D29C-F87B-A11B-2973-B45A58F8A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1E40-7E26-473D-98A4-23AD1BA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ow shot snow-covered pine trees">
            <a:extLst>
              <a:ext uri="{FF2B5EF4-FFF2-40B4-BE49-F238E27FC236}">
                <a16:creationId xmlns:a16="http://schemas.microsoft.com/office/drawing/2014/main" id="{377FF713-693E-818A-74F5-96E9D9878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/>
          <a:stretch/>
        </p:blipFill>
        <p:spPr>
          <a:xfrm>
            <a:off x="913041" y="825417"/>
            <a:ext cx="10067273" cy="5065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B5A90-D348-33CE-114C-FF446BDB4E6B}"/>
              </a:ext>
            </a:extLst>
          </p:cNvPr>
          <p:cNvSpPr txBox="1"/>
          <p:nvPr/>
        </p:nvSpPr>
        <p:spPr>
          <a:xfrm rot="371662">
            <a:off x="6613669" y="1137703"/>
            <a:ext cx="4039580" cy="12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stical Woods Rough Script" panose="02000500000000000000" pitchFamily="2" charset="0"/>
                <a:cs typeface="Arabic Typesetting" panose="03020402040406030203" pitchFamily="66" charset="-78"/>
              </a:rPr>
              <a:t>¡Feliz Navidad y Feliz Año Nuevo!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7857A-FC6F-83DF-2A35-6A24420603AB}"/>
              </a:ext>
            </a:extLst>
          </p:cNvPr>
          <p:cNvSpPr txBox="1"/>
          <p:nvPr/>
        </p:nvSpPr>
        <p:spPr>
          <a:xfrm rot="21199776">
            <a:off x="1198582" y="1149014"/>
            <a:ext cx="4196632" cy="115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ystical Woods Rough Script" panose="02000500000000000000" pitchFamily="2" charset="0"/>
                <a:cs typeface="Arabic Typesetting" panose="03020402040406030203" pitchFamily="66" charset="-78"/>
              </a:rPr>
              <a:t>Merry Christmas and Happy New Year!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C5AFC-5EAB-1071-DBB4-A9202636C475}"/>
              </a:ext>
            </a:extLst>
          </p:cNvPr>
          <p:cNvSpPr txBox="1"/>
          <p:nvPr/>
        </p:nvSpPr>
        <p:spPr>
          <a:xfrm rot="413247">
            <a:off x="6663035" y="2241287"/>
            <a:ext cx="3940847" cy="12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ystical Woods Rough Script" panose="02000500000000000000" pitchFamily="2" charset="0"/>
                <a:cs typeface="Arabic Typesetting" panose="03020402040406030203" pitchFamily="66" charset="-78"/>
              </a:rPr>
              <a:t>Joyeux noël et bonne année!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ystical Woods Rough Script" panose="020005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F10F5-095D-93C0-2AE8-DC52664B4E89}"/>
              </a:ext>
            </a:extLst>
          </p:cNvPr>
          <p:cNvSpPr txBox="1"/>
          <p:nvPr/>
        </p:nvSpPr>
        <p:spPr>
          <a:xfrm rot="21172928">
            <a:off x="1532922" y="2273627"/>
            <a:ext cx="3455823" cy="115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Mystical Woods Rough Script" panose="02000500000000000000" pitchFamily="2" charset="0"/>
                <a:cs typeface="Arabic Typesetting" panose="03020402040406030203" pitchFamily="66" charset="-78"/>
              </a:rPr>
              <a:t>Feliz Natal e Feliz Ano Novo!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Mystical Woods Rough Script" panose="020005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13" name="Graphic 12" descr="A flower spray with bells">
            <a:extLst>
              <a:ext uri="{FF2B5EF4-FFF2-40B4-BE49-F238E27FC236}">
                <a16:creationId xmlns:a16="http://schemas.microsoft.com/office/drawing/2014/main" id="{7C19FAF5-7917-3FED-037E-9DA07A523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2047" y="459489"/>
            <a:ext cx="3249260" cy="32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ECBC918D5D1D48BC253772FA4A2A2A" ma:contentTypeVersion="20" ma:contentTypeDescription="Create a new document." ma:contentTypeScope="" ma:versionID="339660fb3b60dc6b9762e07d85ffffdc">
  <xsd:schema xmlns:xsd="http://www.w3.org/2001/XMLSchema" xmlns:xs="http://www.w3.org/2001/XMLSchema" xmlns:p="http://schemas.microsoft.com/office/2006/metadata/properties" xmlns:ns2="4989f34c-53b6-4c13-92d3-20e963bdea15" xmlns:ns3="63f513c6-35fa-4931-8c50-b609e7189350" targetNamespace="http://schemas.microsoft.com/office/2006/metadata/properties" ma:root="true" ma:fieldsID="e4e3f5fc94a9bd8d2e63709aa2505645" ns2:_="" ns3:_="">
    <xsd:import namespace="4989f34c-53b6-4c13-92d3-20e963bdea15"/>
    <xsd:import namespace="63f513c6-35fa-4931-8c50-b609e7189350"/>
    <xsd:element name="properties">
      <xsd:complexType>
        <xsd:sequence>
          <xsd:element name="documentManagement">
            <xsd:complexType>
              <xsd:all>
                <xsd:element ref="ns2:SectionDone" minOccurs="0"/>
                <xsd:element ref="ns2:AssessmentDon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h4d5a6f5320548c887a9ca0b433eca60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9f34c-53b6-4c13-92d3-20e963bdea15" elementFormDefault="qualified">
    <xsd:import namespace="http://schemas.microsoft.com/office/2006/documentManagement/types"/>
    <xsd:import namespace="http://schemas.microsoft.com/office/infopath/2007/PartnerControls"/>
    <xsd:element name="SectionDone" ma:index="2" nillable="true" ma:displayName="Section Done" ma:description="If section is complete select it" ma:internalName="SectionDon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ulatory preparedness"/>
                    <xsd:enumeration value="Planning, coordination and service delivery"/>
                    <xsd:enumeration value="Costing and funding"/>
                    <xsd:enumeration value="Demand generation"/>
                    <xsd:enumeration value="Vaccine safety"/>
                    <xsd:enumeration value="Monitoring and evaluation"/>
                    <xsd:enumeration value="COVID-19 surveillance"/>
                  </xsd:restriction>
                </xsd:simpleType>
              </xsd:element>
            </xsd:sequence>
          </xsd:extension>
        </xsd:complexContent>
      </xsd:complexType>
    </xsd:element>
    <xsd:element name="AssessmentDone" ma:index="4" nillable="true" ma:displayName="Assessment Done" ma:description="All sections of the assessment are completed " ma:format="Dropdown" ma:internalName="AssessmentDone" ma:readOnly="false">
      <xsd:simpleType>
        <xsd:restriction base="dms:Choice">
          <xsd:enumeration value="Yes"/>
          <xsd:enumeration value="No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h4d5a6f5320548c887a9ca0b433eca60" ma:index="19" nillable="true" ma:taxonomy="true" ma:internalName="h4d5a6f5320548c887a9ca0b433eca60" ma:taxonomyFieldName="PAHO_x0020_Keyword" ma:displayName="PAHO Keyword" ma:default="" ma:fieldId="{14d5a6f5-3205-48c8-87a9-ca0b433eca60}" ma:taxonomyMulti="true" ma:sspId="c0f44cca-6aff-4d49-827c-e4b3bc2e3f13" ma:termSetId="e04e7722-c50b-42ac-a63e-7080933752e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513c6-35fa-4931-8c50-b609e7189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a80af661-029a-40cf-a2a9-9c503a883a50}" ma:internalName="TaxCatchAll" ma:showField="CatchAllData" ma:web="63f513c6-35fa-4931-8c50-b609e71893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F60541-04AA-4EAD-8A74-B83DF2F17399}"/>
</file>

<file path=customXml/itemProps2.xml><?xml version="1.0" encoding="utf-8"?>
<ds:datastoreItem xmlns:ds="http://schemas.openxmlformats.org/officeDocument/2006/customXml" ds:itemID="{EDC64A7F-DCD1-4DD3-9920-7EC1660023D6}"/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28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Mystical Woods Rough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5</cp:revision>
  <dcterms:created xsi:type="dcterms:W3CDTF">2023-12-22T17:28:31Z</dcterms:created>
  <dcterms:modified xsi:type="dcterms:W3CDTF">2023-12-29T17:40:56Z</dcterms:modified>
</cp:coreProperties>
</file>