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0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98CF3-382C-F0C9-3CEE-FCB0D96444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1D2E96-BB23-FF2B-7706-CEDF7C36B34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669F9-4DC7-A2E6-7E87-48D6B54D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F89A9-BDE0-BF5E-6937-B26E4412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8073B-6359-72AF-F707-7D92884D46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2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E3F80-6C3C-F338-A756-15657DEEC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2F77B7-45C7-398D-269A-15B14745FD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7C1959-A79D-279C-AB00-08E39088C7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09438-B4E5-64DD-514A-CE1CD75C8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9F0313-50DE-D6CB-E453-D1309D44C1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0715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579C8CF-AFC9-C031-D00E-F7AFFF5E1E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66D069-F0E8-05D1-8F81-6DCA2A7F4D0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20311-CD64-3341-1AB7-E4285BCB92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38689F-0C5A-FF58-F1EC-D621871CE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6479ED-6FE9-A9A4-2033-BFF586E19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60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object 14">
            <a:extLst>
              <a:ext uri="{FF2B5EF4-FFF2-40B4-BE49-F238E27FC236}">
                <a16:creationId xmlns:a16="http://schemas.microsoft.com/office/drawing/2014/main" id="{C887375E-F637-44FE-AF63-8A8B04BD6ACA}"/>
              </a:ext>
            </a:extLst>
          </p:cNvPr>
          <p:cNvSpPr/>
          <p:nvPr userDrawn="1"/>
        </p:nvSpPr>
        <p:spPr>
          <a:xfrm>
            <a:off x="577850" y="6397939"/>
            <a:ext cx="11042887" cy="0"/>
          </a:xfrm>
          <a:custGeom>
            <a:avLst/>
            <a:gdLst/>
            <a:ahLst/>
            <a:cxnLst/>
            <a:rect l="l" t="t" r="r" b="b"/>
            <a:pathLst>
              <a:path w="18209260">
                <a:moveTo>
                  <a:pt x="0" y="0"/>
                </a:moveTo>
                <a:lnTo>
                  <a:pt x="18208869" y="0"/>
                </a:lnTo>
              </a:path>
            </a:pathLst>
          </a:custGeom>
          <a:ln w="9622"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1092"/>
          </a:p>
        </p:txBody>
      </p:sp>
    </p:spTree>
    <p:extLst>
      <p:ext uri="{BB962C8B-B14F-4D97-AF65-F5344CB8AC3E}">
        <p14:creationId xmlns:p14="http://schemas.microsoft.com/office/powerpoint/2010/main" val="330311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0360A3-C8B1-83D7-99EE-79E163001D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4CC45-8FB6-3E91-C97B-45B977B203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00DFDF-8323-C5AD-655D-0205F8F9C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19698B-AA8D-4D8A-1288-713954D23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B2D98C-0EAA-9D6A-4536-FCF10735C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28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8880A3-4BC6-2BC5-6000-985F274334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2FAA77-42B7-C6F9-8F52-F17F9BD3A6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A2C6EA-CDE6-AF57-36EA-878579F6AC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2883E5-5DA4-C9F7-27F6-9994C02DFD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EFFAA7-B272-40C4-AFFF-41E2C2D1C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509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540022-F96B-10FB-5AB7-7F8F57407E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7B3BD-9ADE-C9EE-637D-CA4B4775ECF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DDF09E-3930-632E-9C7F-626A0960A3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5E7ED31-63D4-C7BC-9EAA-C975C671B7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AE2C7A-3E2D-B6D4-324F-767047EBDE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34BFDA-CF9F-47E2-2771-3EB88C8A56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420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572BA-AE2F-FA31-330C-00979E66B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F0887F-2847-88F2-702B-90D4A7320A2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F42E6C3-933F-9EE2-60E4-0B78FD90E8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6F62C1-7B7D-18A7-267E-FB1A06AA06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C2C6A85-F11C-7895-29D4-5E1FAFD126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0ED8B80-B28A-3697-0434-C3BB1333BB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4D3B91-641B-7C81-B7D6-2BB9BE5E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DF4F1E-7976-605B-4910-ADC26731C3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033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69D3B1-D327-287D-A487-D9DE45CE40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9E1D5C4-1388-BD9D-9007-959267E715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5A6275-F6AB-C0A9-1899-806211476B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AF39B6-3F03-EB04-06C0-3CF0956E49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979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BEB9A1-FDDF-F37C-0530-E1E1521D1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E84C88-0285-901E-BF83-33A2F7C34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9735AC-8DEC-2525-F05E-AAC3F80F4C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5944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56C2A2-439C-CBA3-8264-7C23D23F3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ADB5D7-BA3A-29F5-76FF-05E159A102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DD008E-028C-1E70-657A-8648008BB9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E5A15E-9549-D6F6-DA4D-8112C75976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3EBBA3-642B-B456-DCC8-A04A81A7CE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030178-7B62-B609-ACD8-8A1A93267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4559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E55A3C-87F3-BE45-2A94-1B75BCB108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326E982-A9C7-14BB-E7DC-954E6A26AE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7FA468-67AA-EEE7-906C-B886F462F1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34EC28-3E4D-530A-6F62-E4B653646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AEC209-EF76-589C-F717-3AA5428357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0E3E9C-46AC-B4E7-5C65-61E404ACE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131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9ED5432-04F9-B4D9-027D-EB117278B3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AB81CB-7889-63A3-44D4-7889363348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24EF6-62A1-5EBE-81C9-CF9EF21CD41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AC2114-BE3A-42A7-BF36-F6F1E094B9D8}" type="datetimeFigureOut">
              <a:rPr lang="en-US" smtClean="0"/>
              <a:t>1/23/2024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99F06-0DF4-C296-80B2-104F6C598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7E0304-E1A9-1FAE-689F-AD0DEAB445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F6FFB5-1554-485B-AD2B-7D826EF833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6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039" y="182213"/>
            <a:ext cx="11281849" cy="373307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Measles case distribution by month and W</a:t>
            </a:r>
            <a:r>
              <a:rPr lang="en-US"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orld Health Organization (W</a:t>
            </a:r>
            <a:r>
              <a:rPr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HO</a:t>
            </a:r>
            <a:r>
              <a:rPr lang="en-US"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)</a:t>
            </a:r>
            <a:r>
              <a:rPr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 Region</a:t>
            </a:r>
            <a:r>
              <a:rPr lang="en-US"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,</a:t>
            </a:r>
            <a:r>
              <a:rPr sz="2800" b="1" dirty="0">
                <a:solidFill>
                  <a:srgbClr val="00000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 2015-2023</a:t>
            </a:r>
          </a:p>
        </p:txBody>
      </p:sp>
      <p:grpSp>
        <p:nvGrpSpPr>
          <p:cNvPr id="3" name="Group 2"/>
          <p:cNvGrpSpPr/>
          <p:nvPr/>
        </p:nvGrpSpPr>
        <p:grpSpPr>
          <a:xfrm>
            <a:off x="444022" y="1164435"/>
            <a:ext cx="11089860" cy="2217972"/>
            <a:chOff x="731529" y="1164435"/>
            <a:chExt cx="18288177" cy="2217972"/>
          </a:xfrm>
        </p:grpSpPr>
        <p:sp>
          <p:nvSpPr>
            <p:cNvPr id="4" name="rc3"/>
            <p:cNvSpPr/>
            <p:nvPr/>
          </p:nvSpPr>
          <p:spPr>
            <a:xfrm>
              <a:off x="731529" y="1164435"/>
              <a:ext cx="18288177" cy="221797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" name="rc4"/>
            <p:cNvSpPr/>
            <p:nvPr/>
          </p:nvSpPr>
          <p:spPr>
            <a:xfrm>
              <a:off x="731529" y="1164435"/>
              <a:ext cx="18288175" cy="2217972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" name="rc5"/>
            <p:cNvSpPr/>
            <p:nvPr/>
          </p:nvSpPr>
          <p:spPr>
            <a:xfrm>
              <a:off x="1690089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" name="pl6"/>
            <p:cNvSpPr/>
            <p:nvPr/>
          </p:nvSpPr>
          <p:spPr>
            <a:xfrm>
              <a:off x="1690089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" name="pl7"/>
            <p:cNvSpPr/>
            <p:nvPr/>
          </p:nvSpPr>
          <p:spPr>
            <a:xfrm>
              <a:off x="1690089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" name="pl8"/>
            <p:cNvSpPr/>
            <p:nvPr/>
          </p:nvSpPr>
          <p:spPr>
            <a:xfrm>
              <a:off x="1690089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" name="pl9"/>
            <p:cNvSpPr/>
            <p:nvPr/>
          </p:nvSpPr>
          <p:spPr>
            <a:xfrm>
              <a:off x="1690089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" name="pl10"/>
            <p:cNvSpPr/>
            <p:nvPr/>
          </p:nvSpPr>
          <p:spPr>
            <a:xfrm>
              <a:off x="1690089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" name="pl11"/>
            <p:cNvSpPr/>
            <p:nvPr/>
          </p:nvSpPr>
          <p:spPr>
            <a:xfrm>
              <a:off x="1690089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" name="rc12"/>
            <p:cNvSpPr/>
            <p:nvPr/>
          </p:nvSpPr>
          <p:spPr>
            <a:xfrm>
              <a:off x="1713668" y="2774675"/>
              <a:ext cx="141475" cy="5722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" name="rc13"/>
            <p:cNvSpPr/>
            <p:nvPr/>
          </p:nvSpPr>
          <p:spPr>
            <a:xfrm>
              <a:off x="1870862" y="2684947"/>
              <a:ext cx="141475" cy="950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" name="rc14"/>
            <p:cNvSpPr/>
            <p:nvPr/>
          </p:nvSpPr>
          <p:spPr>
            <a:xfrm>
              <a:off x="2028057" y="2667833"/>
              <a:ext cx="141475" cy="8033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" name="rc15"/>
            <p:cNvSpPr/>
            <p:nvPr/>
          </p:nvSpPr>
          <p:spPr>
            <a:xfrm>
              <a:off x="2185253" y="2641258"/>
              <a:ext cx="141475" cy="6859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" name="rc16"/>
            <p:cNvSpPr/>
            <p:nvPr/>
          </p:nvSpPr>
          <p:spPr>
            <a:xfrm>
              <a:off x="2342448" y="2681170"/>
              <a:ext cx="141475" cy="3487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" name="rc17"/>
            <p:cNvSpPr/>
            <p:nvPr/>
          </p:nvSpPr>
          <p:spPr>
            <a:xfrm>
              <a:off x="2499644" y="2814764"/>
              <a:ext cx="141475" cy="2675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" name="rc18"/>
            <p:cNvSpPr/>
            <p:nvPr/>
          </p:nvSpPr>
          <p:spPr>
            <a:xfrm>
              <a:off x="2656838" y="2912468"/>
              <a:ext cx="141475" cy="2089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" name="rc19"/>
            <p:cNvSpPr/>
            <p:nvPr/>
          </p:nvSpPr>
          <p:spPr>
            <a:xfrm>
              <a:off x="2814033" y="2953920"/>
              <a:ext cx="141475" cy="2040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" name="rc20"/>
            <p:cNvSpPr/>
            <p:nvPr/>
          </p:nvSpPr>
          <p:spPr>
            <a:xfrm>
              <a:off x="2971229" y="2968609"/>
              <a:ext cx="141475" cy="2452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" name="rc21"/>
            <p:cNvSpPr/>
            <p:nvPr/>
          </p:nvSpPr>
          <p:spPr>
            <a:xfrm>
              <a:off x="3128424" y="2984671"/>
              <a:ext cx="141475" cy="2879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" name="rc22"/>
            <p:cNvSpPr/>
            <p:nvPr/>
          </p:nvSpPr>
          <p:spPr>
            <a:xfrm>
              <a:off x="3285618" y="2987119"/>
              <a:ext cx="141475" cy="252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" name="rc23"/>
            <p:cNvSpPr/>
            <p:nvPr/>
          </p:nvSpPr>
          <p:spPr>
            <a:xfrm>
              <a:off x="3442814" y="2952347"/>
              <a:ext cx="141475" cy="2809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" name="rc24"/>
            <p:cNvSpPr/>
            <p:nvPr/>
          </p:nvSpPr>
          <p:spPr>
            <a:xfrm>
              <a:off x="1713668" y="2831901"/>
              <a:ext cx="141475" cy="85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" name="rc25"/>
            <p:cNvSpPr/>
            <p:nvPr/>
          </p:nvSpPr>
          <p:spPr>
            <a:xfrm>
              <a:off x="1870862" y="2779959"/>
              <a:ext cx="141475" cy="96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" name="rc26"/>
            <p:cNvSpPr/>
            <p:nvPr/>
          </p:nvSpPr>
          <p:spPr>
            <a:xfrm>
              <a:off x="2028057" y="2748166"/>
              <a:ext cx="141475" cy="182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" name="rc27"/>
            <p:cNvSpPr/>
            <p:nvPr/>
          </p:nvSpPr>
          <p:spPr>
            <a:xfrm>
              <a:off x="2185253" y="2709850"/>
              <a:ext cx="141475" cy="47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" name="rc28"/>
            <p:cNvSpPr/>
            <p:nvPr/>
          </p:nvSpPr>
          <p:spPr>
            <a:xfrm>
              <a:off x="2342448" y="2716042"/>
              <a:ext cx="141475" cy="33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" name="rc29"/>
            <p:cNvSpPr/>
            <p:nvPr/>
          </p:nvSpPr>
          <p:spPr>
            <a:xfrm>
              <a:off x="2499644" y="2841516"/>
              <a:ext cx="141475" cy="1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" name="rc30"/>
            <p:cNvSpPr/>
            <p:nvPr/>
          </p:nvSpPr>
          <p:spPr>
            <a:xfrm>
              <a:off x="2656838" y="2933360"/>
              <a:ext cx="141475" cy="2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" name="rc31"/>
            <p:cNvSpPr/>
            <p:nvPr/>
          </p:nvSpPr>
          <p:spPr>
            <a:xfrm>
              <a:off x="2814033" y="2974325"/>
              <a:ext cx="141475" cy="1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" name="rc32"/>
            <p:cNvSpPr/>
            <p:nvPr/>
          </p:nvSpPr>
          <p:spPr>
            <a:xfrm>
              <a:off x="2971229" y="2993134"/>
              <a:ext cx="141475" cy="1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" name="rc33"/>
            <p:cNvSpPr/>
            <p:nvPr/>
          </p:nvSpPr>
          <p:spPr>
            <a:xfrm>
              <a:off x="3128424" y="3013461"/>
              <a:ext cx="141475" cy="1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" name="rc34"/>
            <p:cNvSpPr/>
            <p:nvPr/>
          </p:nvSpPr>
          <p:spPr>
            <a:xfrm>
              <a:off x="3285618" y="3012331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" name="rc35"/>
            <p:cNvSpPr/>
            <p:nvPr/>
          </p:nvSpPr>
          <p:spPr>
            <a:xfrm>
              <a:off x="3442814" y="2980440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" name="rc36"/>
            <p:cNvSpPr/>
            <p:nvPr/>
          </p:nvSpPr>
          <p:spPr>
            <a:xfrm>
              <a:off x="1713668" y="2832754"/>
              <a:ext cx="141475" cy="1594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" name="rc37"/>
            <p:cNvSpPr/>
            <p:nvPr/>
          </p:nvSpPr>
          <p:spPr>
            <a:xfrm>
              <a:off x="1870862" y="2780923"/>
              <a:ext cx="141475" cy="1954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" name="rc38"/>
            <p:cNvSpPr/>
            <p:nvPr/>
          </p:nvSpPr>
          <p:spPr>
            <a:xfrm>
              <a:off x="2028057" y="2749994"/>
              <a:ext cx="141475" cy="3249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" name="rc39"/>
            <p:cNvSpPr/>
            <p:nvPr/>
          </p:nvSpPr>
          <p:spPr>
            <a:xfrm>
              <a:off x="2185253" y="2710326"/>
              <a:ext cx="141475" cy="2553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" name="rc40"/>
            <p:cNvSpPr/>
            <p:nvPr/>
          </p:nvSpPr>
          <p:spPr>
            <a:xfrm>
              <a:off x="2342448" y="2716374"/>
              <a:ext cx="141475" cy="2160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" name="rc41"/>
            <p:cNvSpPr/>
            <p:nvPr/>
          </p:nvSpPr>
          <p:spPr>
            <a:xfrm>
              <a:off x="2499644" y="2841716"/>
              <a:ext cx="141475" cy="1335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" name="rc42"/>
            <p:cNvSpPr/>
            <p:nvPr/>
          </p:nvSpPr>
          <p:spPr>
            <a:xfrm>
              <a:off x="2656838" y="2933382"/>
              <a:ext cx="141475" cy="938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" name="rc43"/>
            <p:cNvSpPr/>
            <p:nvPr/>
          </p:nvSpPr>
          <p:spPr>
            <a:xfrm>
              <a:off x="2814033" y="2974336"/>
              <a:ext cx="141475" cy="578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" name="rc44"/>
            <p:cNvSpPr/>
            <p:nvPr/>
          </p:nvSpPr>
          <p:spPr>
            <a:xfrm>
              <a:off x="2971229" y="2993146"/>
              <a:ext cx="141475" cy="39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" name="rc45"/>
            <p:cNvSpPr/>
            <p:nvPr/>
          </p:nvSpPr>
          <p:spPr>
            <a:xfrm>
              <a:off x="3128424" y="3013473"/>
              <a:ext cx="141475" cy="383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" name="rc46"/>
            <p:cNvSpPr/>
            <p:nvPr/>
          </p:nvSpPr>
          <p:spPr>
            <a:xfrm>
              <a:off x="3285618" y="3012331"/>
              <a:ext cx="141475" cy="33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" name="rc47"/>
            <p:cNvSpPr/>
            <p:nvPr/>
          </p:nvSpPr>
          <p:spPr>
            <a:xfrm>
              <a:off x="3442814" y="2980440"/>
              <a:ext cx="141475" cy="181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" name="rc48"/>
            <p:cNvSpPr/>
            <p:nvPr/>
          </p:nvSpPr>
          <p:spPr>
            <a:xfrm>
              <a:off x="1713668" y="2848695"/>
              <a:ext cx="141475" cy="3975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" name="rc49"/>
            <p:cNvSpPr/>
            <p:nvPr/>
          </p:nvSpPr>
          <p:spPr>
            <a:xfrm>
              <a:off x="1870862" y="2800463"/>
              <a:ext cx="141475" cy="6900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" name="rc50"/>
            <p:cNvSpPr/>
            <p:nvPr/>
          </p:nvSpPr>
          <p:spPr>
            <a:xfrm>
              <a:off x="2028057" y="2782484"/>
              <a:ext cx="141475" cy="6683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" name="rc51"/>
            <p:cNvSpPr/>
            <p:nvPr/>
          </p:nvSpPr>
          <p:spPr>
            <a:xfrm>
              <a:off x="2185253" y="2735859"/>
              <a:ext cx="141475" cy="700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" name="rc52"/>
            <p:cNvSpPr/>
            <p:nvPr/>
          </p:nvSpPr>
          <p:spPr>
            <a:xfrm>
              <a:off x="2342448" y="2737975"/>
              <a:ext cx="141475" cy="4219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" name="rc53"/>
            <p:cNvSpPr/>
            <p:nvPr/>
          </p:nvSpPr>
          <p:spPr>
            <a:xfrm>
              <a:off x="2499644" y="2855075"/>
              <a:ext cx="141475" cy="150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" name="rc54"/>
            <p:cNvSpPr/>
            <p:nvPr/>
          </p:nvSpPr>
          <p:spPr>
            <a:xfrm>
              <a:off x="2656838" y="2942765"/>
              <a:ext cx="141475" cy="491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" name="rc55"/>
            <p:cNvSpPr/>
            <p:nvPr/>
          </p:nvSpPr>
          <p:spPr>
            <a:xfrm>
              <a:off x="2814033" y="2980118"/>
              <a:ext cx="141475" cy="240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" name="rc56"/>
            <p:cNvSpPr/>
            <p:nvPr/>
          </p:nvSpPr>
          <p:spPr>
            <a:xfrm>
              <a:off x="2971229" y="2997144"/>
              <a:ext cx="141475" cy="11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" name="rc57"/>
            <p:cNvSpPr/>
            <p:nvPr/>
          </p:nvSpPr>
          <p:spPr>
            <a:xfrm>
              <a:off x="3128424" y="3017305"/>
              <a:ext cx="141475" cy="69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" name="rc58"/>
            <p:cNvSpPr/>
            <p:nvPr/>
          </p:nvSpPr>
          <p:spPr>
            <a:xfrm>
              <a:off x="3285618" y="3015655"/>
              <a:ext cx="141475" cy="89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" name="rc59"/>
            <p:cNvSpPr/>
            <p:nvPr/>
          </p:nvSpPr>
          <p:spPr>
            <a:xfrm>
              <a:off x="3442814" y="2982256"/>
              <a:ext cx="141475" cy="10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" name="rc60"/>
            <p:cNvSpPr/>
            <p:nvPr/>
          </p:nvSpPr>
          <p:spPr>
            <a:xfrm>
              <a:off x="1713668" y="2888452"/>
              <a:ext cx="141475" cy="13882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" name="rc61"/>
            <p:cNvSpPr/>
            <p:nvPr/>
          </p:nvSpPr>
          <p:spPr>
            <a:xfrm>
              <a:off x="1870862" y="2869465"/>
              <a:ext cx="141475" cy="13717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" name="rc62"/>
            <p:cNvSpPr/>
            <p:nvPr/>
          </p:nvSpPr>
          <p:spPr>
            <a:xfrm>
              <a:off x="2028057" y="2849315"/>
              <a:ext cx="141475" cy="13700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" name="rc63"/>
            <p:cNvSpPr/>
            <p:nvPr/>
          </p:nvSpPr>
          <p:spPr>
            <a:xfrm>
              <a:off x="2185253" y="2805869"/>
              <a:ext cx="141475" cy="13697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" name="rc64"/>
            <p:cNvSpPr/>
            <p:nvPr/>
          </p:nvSpPr>
          <p:spPr>
            <a:xfrm>
              <a:off x="2342448" y="2780169"/>
              <a:ext cx="141475" cy="9721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" name="rc65"/>
            <p:cNvSpPr/>
            <p:nvPr/>
          </p:nvSpPr>
          <p:spPr>
            <a:xfrm>
              <a:off x="2499644" y="2870096"/>
              <a:ext cx="141475" cy="6851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" name="rc66"/>
            <p:cNvSpPr/>
            <p:nvPr/>
          </p:nvSpPr>
          <p:spPr>
            <a:xfrm>
              <a:off x="2656838" y="2947683"/>
              <a:ext cx="141475" cy="6451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" name="rc67"/>
            <p:cNvSpPr/>
            <p:nvPr/>
          </p:nvSpPr>
          <p:spPr>
            <a:xfrm>
              <a:off x="2814033" y="2982522"/>
              <a:ext cx="141475" cy="5536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" name="rc68"/>
            <p:cNvSpPr/>
            <p:nvPr/>
          </p:nvSpPr>
          <p:spPr>
            <a:xfrm>
              <a:off x="2971229" y="2998319"/>
              <a:ext cx="141475" cy="5024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" name="rc69"/>
            <p:cNvSpPr/>
            <p:nvPr/>
          </p:nvSpPr>
          <p:spPr>
            <a:xfrm>
              <a:off x="3128424" y="3018003"/>
              <a:ext cx="141475" cy="3554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" name="rc70"/>
            <p:cNvSpPr/>
            <p:nvPr/>
          </p:nvSpPr>
          <p:spPr>
            <a:xfrm>
              <a:off x="3285618" y="3016552"/>
              <a:ext cx="141475" cy="3128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" name="rc71"/>
            <p:cNvSpPr/>
            <p:nvPr/>
          </p:nvSpPr>
          <p:spPr>
            <a:xfrm>
              <a:off x="3442814" y="2983330"/>
              <a:ext cx="141475" cy="4919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" name="rc72"/>
            <p:cNvSpPr/>
            <p:nvPr/>
          </p:nvSpPr>
          <p:spPr>
            <a:xfrm>
              <a:off x="1713668" y="3027275"/>
              <a:ext cx="141475" cy="3648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" name="rc73"/>
            <p:cNvSpPr/>
            <p:nvPr/>
          </p:nvSpPr>
          <p:spPr>
            <a:xfrm>
              <a:off x="1870862" y="3006638"/>
              <a:ext cx="141475" cy="5712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" name="rc74"/>
            <p:cNvSpPr/>
            <p:nvPr/>
          </p:nvSpPr>
          <p:spPr>
            <a:xfrm>
              <a:off x="2028057" y="2986322"/>
              <a:ext cx="141475" cy="774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" name="rc75"/>
            <p:cNvSpPr/>
            <p:nvPr/>
          </p:nvSpPr>
          <p:spPr>
            <a:xfrm>
              <a:off x="2185253" y="2942842"/>
              <a:ext cx="141475" cy="1209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" name="rc76"/>
            <p:cNvSpPr/>
            <p:nvPr/>
          </p:nvSpPr>
          <p:spPr>
            <a:xfrm>
              <a:off x="2342448" y="2877385"/>
              <a:ext cx="141475" cy="18637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" name="rc77"/>
            <p:cNvSpPr/>
            <p:nvPr/>
          </p:nvSpPr>
          <p:spPr>
            <a:xfrm>
              <a:off x="2499644" y="2938611"/>
              <a:ext cx="141475" cy="12515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9" name="rc78"/>
            <p:cNvSpPr/>
            <p:nvPr/>
          </p:nvSpPr>
          <p:spPr>
            <a:xfrm>
              <a:off x="2656838" y="3012199"/>
              <a:ext cx="141475" cy="5156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" name="rc79"/>
            <p:cNvSpPr/>
            <p:nvPr/>
          </p:nvSpPr>
          <p:spPr>
            <a:xfrm>
              <a:off x="2814033" y="3037887"/>
              <a:ext cx="141475" cy="2587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" name="rc80"/>
            <p:cNvSpPr/>
            <p:nvPr/>
          </p:nvSpPr>
          <p:spPr>
            <a:xfrm>
              <a:off x="2971229" y="3048566"/>
              <a:ext cx="141475" cy="1519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" name="rc81"/>
            <p:cNvSpPr/>
            <p:nvPr/>
          </p:nvSpPr>
          <p:spPr>
            <a:xfrm>
              <a:off x="3128424" y="3053551"/>
              <a:ext cx="141475" cy="1021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" name="rc82"/>
            <p:cNvSpPr/>
            <p:nvPr/>
          </p:nvSpPr>
          <p:spPr>
            <a:xfrm>
              <a:off x="3285618" y="3047835"/>
              <a:ext cx="141475" cy="1592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4" name="rc83"/>
            <p:cNvSpPr/>
            <p:nvPr/>
          </p:nvSpPr>
          <p:spPr>
            <a:xfrm>
              <a:off x="3442814" y="3032526"/>
              <a:ext cx="141475" cy="3123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" name="pg84"/>
            <p:cNvSpPr/>
            <p:nvPr/>
          </p:nvSpPr>
          <p:spPr>
            <a:xfrm>
              <a:off x="1951608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" name="tx85"/>
            <p:cNvSpPr/>
            <p:nvPr/>
          </p:nvSpPr>
          <p:spPr>
            <a:xfrm>
              <a:off x="2095610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247,474 cases</a:t>
              </a:r>
            </a:p>
          </p:txBody>
        </p:sp>
        <p:sp>
          <p:nvSpPr>
            <p:cNvPr id="87" name="rc86"/>
            <p:cNvSpPr/>
            <p:nvPr/>
          </p:nvSpPr>
          <p:spPr>
            <a:xfrm>
              <a:off x="1690089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" name="rc87"/>
            <p:cNvSpPr/>
            <p:nvPr/>
          </p:nvSpPr>
          <p:spPr>
            <a:xfrm>
              <a:off x="3607868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" name="pl88"/>
            <p:cNvSpPr/>
            <p:nvPr/>
          </p:nvSpPr>
          <p:spPr>
            <a:xfrm>
              <a:off x="3607868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" name="pl89"/>
            <p:cNvSpPr/>
            <p:nvPr/>
          </p:nvSpPr>
          <p:spPr>
            <a:xfrm>
              <a:off x="3607868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1" name="pl90"/>
            <p:cNvSpPr/>
            <p:nvPr/>
          </p:nvSpPr>
          <p:spPr>
            <a:xfrm>
              <a:off x="3607868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" name="pl91"/>
            <p:cNvSpPr/>
            <p:nvPr/>
          </p:nvSpPr>
          <p:spPr>
            <a:xfrm>
              <a:off x="3607868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" name="pl92"/>
            <p:cNvSpPr/>
            <p:nvPr/>
          </p:nvSpPr>
          <p:spPr>
            <a:xfrm>
              <a:off x="3607868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" name="pl93"/>
            <p:cNvSpPr/>
            <p:nvPr/>
          </p:nvSpPr>
          <p:spPr>
            <a:xfrm>
              <a:off x="3607868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" name="rc94"/>
            <p:cNvSpPr/>
            <p:nvPr/>
          </p:nvSpPr>
          <p:spPr>
            <a:xfrm>
              <a:off x="3631449" y="2817135"/>
              <a:ext cx="141475" cy="5674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6" name="rc95"/>
            <p:cNvSpPr/>
            <p:nvPr/>
          </p:nvSpPr>
          <p:spPr>
            <a:xfrm>
              <a:off x="3788643" y="2762079"/>
              <a:ext cx="141475" cy="7517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" name="rc96"/>
            <p:cNvSpPr/>
            <p:nvPr/>
          </p:nvSpPr>
          <p:spPr>
            <a:xfrm>
              <a:off x="3945838" y="2649820"/>
              <a:ext cx="141475" cy="6440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" name="rc97"/>
            <p:cNvSpPr/>
            <p:nvPr/>
          </p:nvSpPr>
          <p:spPr>
            <a:xfrm>
              <a:off x="4103034" y="2760407"/>
              <a:ext cx="141475" cy="3789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" name="rc98"/>
            <p:cNvSpPr/>
            <p:nvPr/>
          </p:nvSpPr>
          <p:spPr>
            <a:xfrm>
              <a:off x="4260229" y="2868501"/>
              <a:ext cx="141475" cy="3268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" name="rc99"/>
            <p:cNvSpPr/>
            <p:nvPr/>
          </p:nvSpPr>
          <p:spPr>
            <a:xfrm>
              <a:off x="4417423" y="2952989"/>
              <a:ext cx="141475" cy="2131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" name="rc100"/>
            <p:cNvSpPr/>
            <p:nvPr/>
          </p:nvSpPr>
          <p:spPr>
            <a:xfrm>
              <a:off x="4574619" y="2999393"/>
              <a:ext cx="141475" cy="1485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" name="rc101"/>
            <p:cNvSpPr/>
            <p:nvPr/>
          </p:nvSpPr>
          <p:spPr>
            <a:xfrm>
              <a:off x="4731814" y="2998584"/>
              <a:ext cx="141475" cy="1684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" name="rc102"/>
            <p:cNvSpPr/>
            <p:nvPr/>
          </p:nvSpPr>
          <p:spPr>
            <a:xfrm>
              <a:off x="4889009" y="3016009"/>
              <a:ext cx="141475" cy="1523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" name="rc103"/>
            <p:cNvSpPr/>
            <p:nvPr/>
          </p:nvSpPr>
          <p:spPr>
            <a:xfrm>
              <a:off x="5046205" y="3004821"/>
              <a:ext cx="141475" cy="1365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" name="rc104"/>
            <p:cNvSpPr/>
            <p:nvPr/>
          </p:nvSpPr>
          <p:spPr>
            <a:xfrm>
              <a:off x="5203399" y="2986820"/>
              <a:ext cx="141475" cy="1379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" name="rc105"/>
            <p:cNvSpPr/>
            <p:nvPr/>
          </p:nvSpPr>
          <p:spPr>
            <a:xfrm>
              <a:off x="5360596" y="2954496"/>
              <a:ext cx="141475" cy="445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" name="rc106"/>
            <p:cNvSpPr/>
            <p:nvPr/>
          </p:nvSpPr>
          <p:spPr>
            <a:xfrm>
              <a:off x="3631449" y="2873885"/>
              <a:ext cx="141475" cy="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" name="rc107"/>
            <p:cNvSpPr/>
            <p:nvPr/>
          </p:nvSpPr>
          <p:spPr>
            <a:xfrm>
              <a:off x="3788643" y="2837251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" name="rc108"/>
            <p:cNvSpPr/>
            <p:nvPr/>
          </p:nvSpPr>
          <p:spPr>
            <a:xfrm>
              <a:off x="3945838" y="2714225"/>
              <a:ext cx="141475" cy="8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" name="rc109"/>
            <p:cNvSpPr/>
            <p:nvPr/>
          </p:nvSpPr>
          <p:spPr>
            <a:xfrm>
              <a:off x="4103034" y="2798303"/>
              <a:ext cx="141475" cy="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" name="rc110"/>
            <p:cNvSpPr/>
            <p:nvPr/>
          </p:nvSpPr>
          <p:spPr>
            <a:xfrm>
              <a:off x="4260229" y="2901191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" name="rc111"/>
            <p:cNvSpPr/>
            <p:nvPr/>
          </p:nvSpPr>
          <p:spPr>
            <a:xfrm>
              <a:off x="4417423" y="2974302"/>
              <a:ext cx="141475" cy="2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" name="rc112"/>
            <p:cNvSpPr/>
            <p:nvPr/>
          </p:nvSpPr>
          <p:spPr>
            <a:xfrm>
              <a:off x="4574619" y="3014248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" name="rc113"/>
            <p:cNvSpPr/>
            <p:nvPr/>
          </p:nvSpPr>
          <p:spPr>
            <a:xfrm>
              <a:off x="4731814" y="3015433"/>
              <a:ext cx="141475" cy="6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" name="rc114"/>
            <p:cNvSpPr/>
            <p:nvPr/>
          </p:nvSpPr>
          <p:spPr>
            <a:xfrm>
              <a:off x="4889009" y="3031241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" name="rc115"/>
            <p:cNvSpPr/>
            <p:nvPr/>
          </p:nvSpPr>
          <p:spPr>
            <a:xfrm>
              <a:off x="5046205" y="3018480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" name="rc116"/>
            <p:cNvSpPr/>
            <p:nvPr/>
          </p:nvSpPr>
          <p:spPr>
            <a:xfrm>
              <a:off x="5203399" y="3000612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" name="rc117"/>
            <p:cNvSpPr/>
            <p:nvPr/>
          </p:nvSpPr>
          <p:spPr>
            <a:xfrm>
              <a:off x="5360596" y="2999016"/>
              <a:ext cx="141475" cy="88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" name="rc118"/>
            <p:cNvSpPr/>
            <p:nvPr/>
          </p:nvSpPr>
          <p:spPr>
            <a:xfrm>
              <a:off x="3631449" y="2873929"/>
              <a:ext cx="141475" cy="331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" name="rc119"/>
            <p:cNvSpPr/>
            <p:nvPr/>
          </p:nvSpPr>
          <p:spPr>
            <a:xfrm>
              <a:off x="3788643" y="2837251"/>
              <a:ext cx="141475" cy="535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" name="rc120"/>
            <p:cNvSpPr/>
            <p:nvPr/>
          </p:nvSpPr>
          <p:spPr>
            <a:xfrm>
              <a:off x="3945838" y="2714313"/>
              <a:ext cx="141475" cy="1076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" name="rc121"/>
            <p:cNvSpPr/>
            <p:nvPr/>
          </p:nvSpPr>
          <p:spPr>
            <a:xfrm>
              <a:off x="4103034" y="2798336"/>
              <a:ext cx="141475" cy="1095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" name="rc122"/>
            <p:cNvSpPr/>
            <p:nvPr/>
          </p:nvSpPr>
          <p:spPr>
            <a:xfrm>
              <a:off x="4260229" y="2901191"/>
              <a:ext cx="141475" cy="107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" name="rc123"/>
            <p:cNvSpPr/>
            <p:nvPr/>
          </p:nvSpPr>
          <p:spPr>
            <a:xfrm>
              <a:off x="4417423" y="2974325"/>
              <a:ext cx="141475" cy="516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" name="rc124"/>
            <p:cNvSpPr/>
            <p:nvPr/>
          </p:nvSpPr>
          <p:spPr>
            <a:xfrm>
              <a:off x="4574619" y="3014248"/>
              <a:ext cx="141475" cy="357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" name="rc125"/>
            <p:cNvSpPr/>
            <p:nvPr/>
          </p:nvSpPr>
          <p:spPr>
            <a:xfrm>
              <a:off x="4731814" y="3015500"/>
              <a:ext cx="141475" cy="326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7" name="rc126"/>
            <p:cNvSpPr/>
            <p:nvPr/>
          </p:nvSpPr>
          <p:spPr>
            <a:xfrm>
              <a:off x="4889009" y="3031241"/>
              <a:ext cx="141475" cy="261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" name="rc127"/>
            <p:cNvSpPr/>
            <p:nvPr/>
          </p:nvSpPr>
          <p:spPr>
            <a:xfrm>
              <a:off x="5046205" y="3018480"/>
              <a:ext cx="141475" cy="39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" name="rc128"/>
            <p:cNvSpPr/>
            <p:nvPr/>
          </p:nvSpPr>
          <p:spPr>
            <a:xfrm>
              <a:off x="5203399" y="3000612"/>
              <a:ext cx="141475" cy="41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" name="rc129"/>
            <p:cNvSpPr/>
            <p:nvPr/>
          </p:nvSpPr>
          <p:spPr>
            <a:xfrm>
              <a:off x="5360596" y="2999903"/>
              <a:ext cx="141475" cy="747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" name="rc130"/>
            <p:cNvSpPr/>
            <p:nvPr/>
          </p:nvSpPr>
          <p:spPr>
            <a:xfrm>
              <a:off x="3631449" y="2877241"/>
              <a:ext cx="141475" cy="170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" name="rc131"/>
            <p:cNvSpPr/>
            <p:nvPr/>
          </p:nvSpPr>
          <p:spPr>
            <a:xfrm>
              <a:off x="3788643" y="2842602"/>
              <a:ext cx="141475" cy="261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3" name="rc132"/>
            <p:cNvSpPr/>
            <p:nvPr/>
          </p:nvSpPr>
          <p:spPr>
            <a:xfrm>
              <a:off x="3945838" y="2725081"/>
              <a:ext cx="141475" cy="324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4" name="rc133"/>
            <p:cNvSpPr/>
            <p:nvPr/>
          </p:nvSpPr>
          <p:spPr>
            <a:xfrm>
              <a:off x="4103034" y="2809292"/>
              <a:ext cx="141475" cy="357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5" name="rc134"/>
            <p:cNvSpPr/>
            <p:nvPr/>
          </p:nvSpPr>
          <p:spPr>
            <a:xfrm>
              <a:off x="4260229" y="2911914"/>
              <a:ext cx="141475" cy="438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6" name="rc135"/>
            <p:cNvSpPr/>
            <p:nvPr/>
          </p:nvSpPr>
          <p:spPr>
            <a:xfrm>
              <a:off x="4417423" y="2979487"/>
              <a:ext cx="141475" cy="42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7" name="rc136"/>
            <p:cNvSpPr/>
            <p:nvPr/>
          </p:nvSpPr>
          <p:spPr>
            <a:xfrm>
              <a:off x="4574619" y="3017826"/>
              <a:ext cx="141475" cy="443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8" name="rc137"/>
            <p:cNvSpPr/>
            <p:nvPr/>
          </p:nvSpPr>
          <p:spPr>
            <a:xfrm>
              <a:off x="4731814" y="3018768"/>
              <a:ext cx="141475" cy="43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9" name="rc138"/>
            <p:cNvSpPr/>
            <p:nvPr/>
          </p:nvSpPr>
          <p:spPr>
            <a:xfrm>
              <a:off x="4889009" y="3033855"/>
              <a:ext cx="141475" cy="395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0" name="rc139"/>
            <p:cNvSpPr/>
            <p:nvPr/>
          </p:nvSpPr>
          <p:spPr>
            <a:xfrm>
              <a:off x="5046205" y="3022478"/>
              <a:ext cx="141475" cy="669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1" name="rc140"/>
            <p:cNvSpPr/>
            <p:nvPr/>
          </p:nvSpPr>
          <p:spPr>
            <a:xfrm>
              <a:off x="5203399" y="3004810"/>
              <a:ext cx="141475" cy="981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2" name="rc141"/>
            <p:cNvSpPr/>
            <p:nvPr/>
          </p:nvSpPr>
          <p:spPr>
            <a:xfrm>
              <a:off x="5360596" y="3007380"/>
              <a:ext cx="141475" cy="783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3" name="rc142"/>
            <p:cNvSpPr/>
            <p:nvPr/>
          </p:nvSpPr>
          <p:spPr>
            <a:xfrm>
              <a:off x="3631449" y="2878947"/>
              <a:ext cx="141475" cy="1273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4" name="rc143"/>
            <p:cNvSpPr/>
            <p:nvPr/>
          </p:nvSpPr>
          <p:spPr>
            <a:xfrm>
              <a:off x="3788643" y="2845216"/>
              <a:ext cx="141475" cy="13476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5" name="rc144"/>
            <p:cNvSpPr/>
            <p:nvPr/>
          </p:nvSpPr>
          <p:spPr>
            <a:xfrm>
              <a:off x="3945838" y="2728327"/>
              <a:ext cx="141475" cy="1670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6" name="rc145"/>
            <p:cNvSpPr/>
            <p:nvPr/>
          </p:nvSpPr>
          <p:spPr>
            <a:xfrm>
              <a:off x="4103034" y="2812870"/>
              <a:ext cx="141475" cy="10114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7" name="rc146"/>
            <p:cNvSpPr/>
            <p:nvPr/>
          </p:nvSpPr>
          <p:spPr>
            <a:xfrm>
              <a:off x="4260229" y="2916301"/>
              <a:ext cx="141475" cy="6716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8" name="rc147"/>
            <p:cNvSpPr/>
            <p:nvPr/>
          </p:nvSpPr>
          <p:spPr>
            <a:xfrm>
              <a:off x="4417423" y="2983729"/>
              <a:ext cx="141475" cy="432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49" name="rc148"/>
            <p:cNvSpPr/>
            <p:nvPr/>
          </p:nvSpPr>
          <p:spPr>
            <a:xfrm>
              <a:off x="4574619" y="3022257"/>
              <a:ext cx="141475" cy="194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0" name="rc149"/>
            <p:cNvSpPr/>
            <p:nvPr/>
          </p:nvSpPr>
          <p:spPr>
            <a:xfrm>
              <a:off x="4731814" y="3023110"/>
              <a:ext cx="141475" cy="2667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1" name="rc150"/>
            <p:cNvSpPr/>
            <p:nvPr/>
          </p:nvSpPr>
          <p:spPr>
            <a:xfrm>
              <a:off x="4889009" y="3037810"/>
              <a:ext cx="141475" cy="1924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2" name="rc151"/>
            <p:cNvSpPr/>
            <p:nvPr/>
          </p:nvSpPr>
          <p:spPr>
            <a:xfrm>
              <a:off x="5046205" y="3029169"/>
              <a:ext cx="141475" cy="302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3" name="rc152"/>
            <p:cNvSpPr/>
            <p:nvPr/>
          </p:nvSpPr>
          <p:spPr>
            <a:xfrm>
              <a:off x="5203399" y="3014624"/>
              <a:ext cx="141475" cy="4439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4" name="rc153"/>
            <p:cNvSpPr/>
            <p:nvPr/>
          </p:nvSpPr>
          <p:spPr>
            <a:xfrm>
              <a:off x="5360596" y="3015212"/>
              <a:ext cx="141475" cy="3816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5" name="rc154"/>
            <p:cNvSpPr/>
            <p:nvPr/>
          </p:nvSpPr>
          <p:spPr>
            <a:xfrm>
              <a:off x="3631449" y="3006338"/>
              <a:ext cx="141475" cy="5742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6" name="rc155"/>
            <p:cNvSpPr/>
            <p:nvPr/>
          </p:nvSpPr>
          <p:spPr>
            <a:xfrm>
              <a:off x="3788643" y="2979985"/>
              <a:ext cx="141475" cy="8377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7" name="rc156"/>
            <p:cNvSpPr/>
            <p:nvPr/>
          </p:nvSpPr>
          <p:spPr>
            <a:xfrm>
              <a:off x="3945838" y="2895353"/>
              <a:ext cx="141475" cy="16841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8" name="rc157"/>
            <p:cNvSpPr/>
            <p:nvPr/>
          </p:nvSpPr>
          <p:spPr>
            <a:xfrm>
              <a:off x="4103034" y="2914019"/>
              <a:ext cx="141475" cy="14974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59" name="rc158"/>
            <p:cNvSpPr/>
            <p:nvPr/>
          </p:nvSpPr>
          <p:spPr>
            <a:xfrm>
              <a:off x="4260229" y="2983464"/>
              <a:ext cx="141475" cy="8030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0" name="rc159"/>
            <p:cNvSpPr/>
            <p:nvPr/>
          </p:nvSpPr>
          <p:spPr>
            <a:xfrm>
              <a:off x="4417423" y="3026976"/>
              <a:ext cx="141475" cy="3678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1" name="rc160"/>
            <p:cNvSpPr/>
            <p:nvPr/>
          </p:nvSpPr>
          <p:spPr>
            <a:xfrm>
              <a:off x="4574619" y="3041676"/>
              <a:ext cx="141475" cy="2208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2" name="rc161"/>
            <p:cNvSpPr/>
            <p:nvPr/>
          </p:nvSpPr>
          <p:spPr>
            <a:xfrm>
              <a:off x="4731814" y="3049785"/>
              <a:ext cx="141475" cy="1397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3" name="rc162"/>
            <p:cNvSpPr/>
            <p:nvPr/>
          </p:nvSpPr>
          <p:spPr>
            <a:xfrm>
              <a:off x="4889009" y="3057051"/>
              <a:ext cx="141475" cy="671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4" name="rc163"/>
            <p:cNvSpPr/>
            <p:nvPr/>
          </p:nvSpPr>
          <p:spPr>
            <a:xfrm>
              <a:off x="5046205" y="3059389"/>
              <a:ext cx="141475" cy="437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5" name="rc164"/>
            <p:cNvSpPr/>
            <p:nvPr/>
          </p:nvSpPr>
          <p:spPr>
            <a:xfrm>
              <a:off x="5203399" y="3059023"/>
              <a:ext cx="141475" cy="474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6" name="rc165"/>
            <p:cNvSpPr/>
            <p:nvPr/>
          </p:nvSpPr>
          <p:spPr>
            <a:xfrm>
              <a:off x="5360596" y="3053374"/>
              <a:ext cx="141475" cy="1039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7" name="pg166"/>
            <p:cNvSpPr/>
            <p:nvPr/>
          </p:nvSpPr>
          <p:spPr>
            <a:xfrm>
              <a:off x="3869389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68" name="tx167"/>
            <p:cNvSpPr/>
            <p:nvPr/>
          </p:nvSpPr>
          <p:spPr>
            <a:xfrm>
              <a:off x="4013390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180,015 cases</a:t>
              </a:r>
            </a:p>
          </p:txBody>
        </p:sp>
        <p:sp>
          <p:nvSpPr>
            <p:cNvPr id="169" name="rc168"/>
            <p:cNvSpPr/>
            <p:nvPr/>
          </p:nvSpPr>
          <p:spPr>
            <a:xfrm>
              <a:off x="3607868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0" name="rc169"/>
            <p:cNvSpPr/>
            <p:nvPr/>
          </p:nvSpPr>
          <p:spPr>
            <a:xfrm>
              <a:off x="5525650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1" name="pl170"/>
            <p:cNvSpPr/>
            <p:nvPr/>
          </p:nvSpPr>
          <p:spPr>
            <a:xfrm>
              <a:off x="5525650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2" name="pl171"/>
            <p:cNvSpPr/>
            <p:nvPr/>
          </p:nvSpPr>
          <p:spPr>
            <a:xfrm>
              <a:off x="5525650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3" name="pl172"/>
            <p:cNvSpPr/>
            <p:nvPr/>
          </p:nvSpPr>
          <p:spPr>
            <a:xfrm>
              <a:off x="5525650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4" name="pl173"/>
            <p:cNvSpPr/>
            <p:nvPr/>
          </p:nvSpPr>
          <p:spPr>
            <a:xfrm>
              <a:off x="5525650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5" name="pl174"/>
            <p:cNvSpPr/>
            <p:nvPr/>
          </p:nvSpPr>
          <p:spPr>
            <a:xfrm>
              <a:off x="5525650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6" name="pl175"/>
            <p:cNvSpPr/>
            <p:nvPr/>
          </p:nvSpPr>
          <p:spPr>
            <a:xfrm>
              <a:off x="5525650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7" name="rc176"/>
            <p:cNvSpPr/>
            <p:nvPr/>
          </p:nvSpPr>
          <p:spPr>
            <a:xfrm>
              <a:off x="5549228" y="2918084"/>
              <a:ext cx="141475" cy="3557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8" name="rc177"/>
            <p:cNvSpPr/>
            <p:nvPr/>
          </p:nvSpPr>
          <p:spPr>
            <a:xfrm>
              <a:off x="5706425" y="2902664"/>
              <a:ext cx="141475" cy="3223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79" name="rc178"/>
            <p:cNvSpPr/>
            <p:nvPr/>
          </p:nvSpPr>
          <p:spPr>
            <a:xfrm>
              <a:off x="5863619" y="2804052"/>
              <a:ext cx="141475" cy="4043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0" name="rc179"/>
            <p:cNvSpPr/>
            <p:nvPr/>
          </p:nvSpPr>
          <p:spPr>
            <a:xfrm>
              <a:off x="6020814" y="2840708"/>
              <a:ext cx="141475" cy="262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1" name="rc180"/>
            <p:cNvSpPr/>
            <p:nvPr/>
          </p:nvSpPr>
          <p:spPr>
            <a:xfrm>
              <a:off x="6178010" y="2870971"/>
              <a:ext cx="141475" cy="224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2" name="rc181"/>
            <p:cNvSpPr/>
            <p:nvPr/>
          </p:nvSpPr>
          <p:spPr>
            <a:xfrm>
              <a:off x="6335204" y="2917951"/>
              <a:ext cx="141475" cy="2059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3" name="rc182"/>
            <p:cNvSpPr/>
            <p:nvPr/>
          </p:nvSpPr>
          <p:spPr>
            <a:xfrm>
              <a:off x="6492401" y="2939763"/>
              <a:ext cx="141475" cy="163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4" name="rc183"/>
            <p:cNvSpPr/>
            <p:nvPr/>
          </p:nvSpPr>
          <p:spPr>
            <a:xfrm>
              <a:off x="6649595" y="2953432"/>
              <a:ext cx="141475" cy="1565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5" name="rc184"/>
            <p:cNvSpPr/>
            <p:nvPr/>
          </p:nvSpPr>
          <p:spPr>
            <a:xfrm>
              <a:off x="6806790" y="2963579"/>
              <a:ext cx="141475" cy="1682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6" name="rc185"/>
            <p:cNvSpPr/>
            <p:nvPr/>
          </p:nvSpPr>
          <p:spPr>
            <a:xfrm>
              <a:off x="6963986" y="2952580"/>
              <a:ext cx="141475" cy="187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7" name="rc186"/>
            <p:cNvSpPr/>
            <p:nvPr/>
          </p:nvSpPr>
          <p:spPr>
            <a:xfrm>
              <a:off x="7121180" y="2924155"/>
              <a:ext cx="141475" cy="1456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8" name="rc187"/>
            <p:cNvSpPr/>
            <p:nvPr/>
          </p:nvSpPr>
          <p:spPr>
            <a:xfrm>
              <a:off x="7278375" y="2914107"/>
              <a:ext cx="141475" cy="1546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89" name="rc188"/>
            <p:cNvSpPr/>
            <p:nvPr/>
          </p:nvSpPr>
          <p:spPr>
            <a:xfrm>
              <a:off x="5549228" y="2953654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0" name="rc189"/>
            <p:cNvSpPr/>
            <p:nvPr/>
          </p:nvSpPr>
          <p:spPr>
            <a:xfrm>
              <a:off x="5706425" y="2934899"/>
              <a:ext cx="141475" cy="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1" name="rc190"/>
            <p:cNvSpPr/>
            <p:nvPr/>
          </p:nvSpPr>
          <p:spPr>
            <a:xfrm>
              <a:off x="5863619" y="2844485"/>
              <a:ext cx="141475" cy="18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2" name="rc191"/>
            <p:cNvSpPr/>
            <p:nvPr/>
          </p:nvSpPr>
          <p:spPr>
            <a:xfrm>
              <a:off x="6020814" y="2866995"/>
              <a:ext cx="141475" cy="1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3" name="rc192"/>
            <p:cNvSpPr/>
            <p:nvPr/>
          </p:nvSpPr>
          <p:spPr>
            <a:xfrm>
              <a:off x="6178010" y="2893448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4" name="rc193"/>
            <p:cNvSpPr/>
            <p:nvPr/>
          </p:nvSpPr>
          <p:spPr>
            <a:xfrm>
              <a:off x="6335204" y="2938544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5" name="rc194"/>
            <p:cNvSpPr/>
            <p:nvPr/>
          </p:nvSpPr>
          <p:spPr>
            <a:xfrm>
              <a:off x="6492401" y="2956102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6" name="rc195"/>
            <p:cNvSpPr/>
            <p:nvPr/>
          </p:nvSpPr>
          <p:spPr>
            <a:xfrm>
              <a:off x="6649595" y="2969085"/>
              <a:ext cx="141475" cy="46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7" name="rc196"/>
            <p:cNvSpPr/>
            <p:nvPr/>
          </p:nvSpPr>
          <p:spPr>
            <a:xfrm>
              <a:off x="6806790" y="2980406"/>
              <a:ext cx="141475" cy="27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8" name="rc197"/>
            <p:cNvSpPr/>
            <p:nvPr/>
          </p:nvSpPr>
          <p:spPr>
            <a:xfrm>
              <a:off x="6963986" y="2971356"/>
              <a:ext cx="141475" cy="233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99" name="rc198"/>
            <p:cNvSpPr/>
            <p:nvPr/>
          </p:nvSpPr>
          <p:spPr>
            <a:xfrm>
              <a:off x="7121180" y="2938722"/>
              <a:ext cx="141475" cy="129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0" name="rc199"/>
            <p:cNvSpPr/>
            <p:nvPr/>
          </p:nvSpPr>
          <p:spPr>
            <a:xfrm>
              <a:off x="7278375" y="2929572"/>
              <a:ext cx="141475" cy="229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1" name="rc200"/>
            <p:cNvSpPr/>
            <p:nvPr/>
          </p:nvSpPr>
          <p:spPr>
            <a:xfrm>
              <a:off x="5549228" y="2953654"/>
              <a:ext cx="141475" cy="2535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2" name="rc201"/>
            <p:cNvSpPr/>
            <p:nvPr/>
          </p:nvSpPr>
          <p:spPr>
            <a:xfrm>
              <a:off x="5706425" y="2934977"/>
              <a:ext cx="141475" cy="2777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3" name="rc202"/>
            <p:cNvSpPr/>
            <p:nvPr/>
          </p:nvSpPr>
          <p:spPr>
            <a:xfrm>
              <a:off x="5863619" y="2844674"/>
              <a:ext cx="141475" cy="3557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4" name="rc203"/>
            <p:cNvSpPr/>
            <p:nvPr/>
          </p:nvSpPr>
          <p:spPr>
            <a:xfrm>
              <a:off x="6020814" y="2867138"/>
              <a:ext cx="141475" cy="424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5" name="rc204"/>
            <p:cNvSpPr/>
            <p:nvPr/>
          </p:nvSpPr>
          <p:spPr>
            <a:xfrm>
              <a:off x="6178010" y="2893503"/>
              <a:ext cx="141475" cy="4721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6" name="rc205"/>
            <p:cNvSpPr/>
            <p:nvPr/>
          </p:nvSpPr>
          <p:spPr>
            <a:xfrm>
              <a:off x="6335204" y="2938544"/>
              <a:ext cx="141475" cy="3961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7" name="rc206"/>
            <p:cNvSpPr/>
            <p:nvPr/>
          </p:nvSpPr>
          <p:spPr>
            <a:xfrm>
              <a:off x="6492401" y="2956157"/>
              <a:ext cx="141475" cy="3432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8" name="rc207"/>
            <p:cNvSpPr/>
            <p:nvPr/>
          </p:nvSpPr>
          <p:spPr>
            <a:xfrm>
              <a:off x="6649595" y="2969550"/>
              <a:ext cx="141475" cy="267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09" name="rc208"/>
            <p:cNvSpPr/>
            <p:nvPr/>
          </p:nvSpPr>
          <p:spPr>
            <a:xfrm>
              <a:off x="6806790" y="2983198"/>
              <a:ext cx="141475" cy="2136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0" name="rc209"/>
            <p:cNvSpPr/>
            <p:nvPr/>
          </p:nvSpPr>
          <p:spPr>
            <a:xfrm>
              <a:off x="6963986" y="2973693"/>
              <a:ext cx="141475" cy="3323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1" name="rc210"/>
            <p:cNvSpPr/>
            <p:nvPr/>
          </p:nvSpPr>
          <p:spPr>
            <a:xfrm>
              <a:off x="7121180" y="2940018"/>
              <a:ext cx="141475" cy="3364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2" name="rc211"/>
            <p:cNvSpPr/>
            <p:nvPr/>
          </p:nvSpPr>
          <p:spPr>
            <a:xfrm>
              <a:off x="7278375" y="2931864"/>
              <a:ext cx="141475" cy="3290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3" name="rc212"/>
            <p:cNvSpPr/>
            <p:nvPr/>
          </p:nvSpPr>
          <p:spPr>
            <a:xfrm>
              <a:off x="5549228" y="2979010"/>
              <a:ext cx="141475" cy="156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4" name="rc213"/>
            <p:cNvSpPr/>
            <p:nvPr/>
          </p:nvSpPr>
          <p:spPr>
            <a:xfrm>
              <a:off x="5706425" y="2962748"/>
              <a:ext cx="141475" cy="2072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5" name="rc214"/>
            <p:cNvSpPr/>
            <p:nvPr/>
          </p:nvSpPr>
          <p:spPr>
            <a:xfrm>
              <a:off x="5863619" y="2880243"/>
              <a:ext cx="141475" cy="3323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6" name="rc215"/>
            <p:cNvSpPr/>
            <p:nvPr/>
          </p:nvSpPr>
          <p:spPr>
            <a:xfrm>
              <a:off x="6020814" y="2909632"/>
              <a:ext cx="141475" cy="3190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7" name="rc216"/>
            <p:cNvSpPr/>
            <p:nvPr/>
          </p:nvSpPr>
          <p:spPr>
            <a:xfrm>
              <a:off x="6178010" y="2940715"/>
              <a:ext cx="141475" cy="3229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8" name="rc217"/>
            <p:cNvSpPr/>
            <p:nvPr/>
          </p:nvSpPr>
          <p:spPr>
            <a:xfrm>
              <a:off x="6335204" y="2978157"/>
              <a:ext cx="141475" cy="2843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19" name="rc218"/>
            <p:cNvSpPr/>
            <p:nvPr/>
          </p:nvSpPr>
          <p:spPr>
            <a:xfrm>
              <a:off x="6492401" y="2990486"/>
              <a:ext cx="141475" cy="2503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0" name="rc219"/>
            <p:cNvSpPr/>
            <p:nvPr/>
          </p:nvSpPr>
          <p:spPr>
            <a:xfrm>
              <a:off x="6649595" y="2996313"/>
              <a:ext cx="141475" cy="1400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1" name="rc220"/>
            <p:cNvSpPr/>
            <p:nvPr/>
          </p:nvSpPr>
          <p:spPr>
            <a:xfrm>
              <a:off x="6806790" y="3004566"/>
              <a:ext cx="141475" cy="1053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2" name="rc221"/>
            <p:cNvSpPr/>
            <p:nvPr/>
          </p:nvSpPr>
          <p:spPr>
            <a:xfrm>
              <a:off x="6963986" y="3006925"/>
              <a:ext cx="141475" cy="145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3" name="rc222"/>
            <p:cNvSpPr/>
            <p:nvPr/>
          </p:nvSpPr>
          <p:spPr>
            <a:xfrm>
              <a:off x="7121180" y="2973660"/>
              <a:ext cx="141475" cy="2603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4" name="rc223"/>
            <p:cNvSpPr/>
            <p:nvPr/>
          </p:nvSpPr>
          <p:spPr>
            <a:xfrm>
              <a:off x="7278375" y="2964765"/>
              <a:ext cx="141475" cy="3346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5" name="rc224"/>
            <p:cNvSpPr/>
            <p:nvPr/>
          </p:nvSpPr>
          <p:spPr>
            <a:xfrm>
              <a:off x="5549228" y="2994696"/>
              <a:ext cx="141475" cy="6045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6" name="rc225"/>
            <p:cNvSpPr/>
            <p:nvPr/>
          </p:nvSpPr>
          <p:spPr>
            <a:xfrm>
              <a:off x="5706425" y="2983475"/>
              <a:ext cx="141475" cy="7034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7" name="rc226"/>
            <p:cNvSpPr/>
            <p:nvPr/>
          </p:nvSpPr>
          <p:spPr>
            <a:xfrm>
              <a:off x="5863619" y="2913476"/>
              <a:ext cx="141475" cy="13360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8" name="rc227"/>
            <p:cNvSpPr/>
            <p:nvPr/>
          </p:nvSpPr>
          <p:spPr>
            <a:xfrm>
              <a:off x="6020814" y="2941535"/>
              <a:ext cx="141475" cy="10867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29" name="rc228"/>
            <p:cNvSpPr/>
            <p:nvPr/>
          </p:nvSpPr>
          <p:spPr>
            <a:xfrm>
              <a:off x="6178010" y="2973006"/>
              <a:ext cx="141475" cy="7830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0" name="rc229"/>
            <p:cNvSpPr/>
            <p:nvPr/>
          </p:nvSpPr>
          <p:spPr>
            <a:xfrm>
              <a:off x="6335204" y="3006593"/>
              <a:ext cx="141475" cy="4824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1" name="rc230"/>
            <p:cNvSpPr/>
            <p:nvPr/>
          </p:nvSpPr>
          <p:spPr>
            <a:xfrm>
              <a:off x="6492401" y="3015522"/>
              <a:ext cx="141475" cy="3971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2" name="rc231"/>
            <p:cNvSpPr/>
            <p:nvPr/>
          </p:nvSpPr>
          <p:spPr>
            <a:xfrm>
              <a:off x="6649595" y="3010315"/>
              <a:ext cx="141475" cy="4547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3" name="rc232"/>
            <p:cNvSpPr/>
            <p:nvPr/>
          </p:nvSpPr>
          <p:spPr>
            <a:xfrm>
              <a:off x="6806790" y="3015101"/>
              <a:ext cx="141475" cy="4017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4" name="rc233"/>
            <p:cNvSpPr/>
            <p:nvPr/>
          </p:nvSpPr>
          <p:spPr>
            <a:xfrm>
              <a:off x="6963986" y="3021515"/>
              <a:ext cx="141475" cy="3411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5" name="rc234"/>
            <p:cNvSpPr/>
            <p:nvPr/>
          </p:nvSpPr>
          <p:spPr>
            <a:xfrm>
              <a:off x="7121180" y="2999692"/>
              <a:ext cx="141475" cy="5467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6" name="rc235"/>
            <p:cNvSpPr/>
            <p:nvPr/>
          </p:nvSpPr>
          <p:spPr>
            <a:xfrm>
              <a:off x="7278375" y="2998230"/>
              <a:ext cx="141475" cy="5548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7" name="rc236"/>
            <p:cNvSpPr/>
            <p:nvPr/>
          </p:nvSpPr>
          <p:spPr>
            <a:xfrm>
              <a:off x="5549228" y="3055146"/>
              <a:ext cx="141475" cy="861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8" name="rc237"/>
            <p:cNvSpPr/>
            <p:nvPr/>
          </p:nvSpPr>
          <p:spPr>
            <a:xfrm>
              <a:off x="5706425" y="3053817"/>
              <a:ext cx="141475" cy="994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39" name="rc238"/>
            <p:cNvSpPr/>
            <p:nvPr/>
          </p:nvSpPr>
          <p:spPr>
            <a:xfrm>
              <a:off x="5863619" y="3047082"/>
              <a:ext cx="141475" cy="1668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0" name="rc239"/>
            <p:cNvSpPr/>
            <p:nvPr/>
          </p:nvSpPr>
          <p:spPr>
            <a:xfrm>
              <a:off x="6020814" y="3050205"/>
              <a:ext cx="141475" cy="1355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1" name="rc240"/>
            <p:cNvSpPr/>
            <p:nvPr/>
          </p:nvSpPr>
          <p:spPr>
            <a:xfrm>
              <a:off x="6178010" y="3051313"/>
              <a:ext cx="141475" cy="1245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2" name="rc241"/>
            <p:cNvSpPr/>
            <p:nvPr/>
          </p:nvSpPr>
          <p:spPr>
            <a:xfrm>
              <a:off x="6335204" y="3054836"/>
              <a:ext cx="141475" cy="892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3" name="rc242"/>
            <p:cNvSpPr/>
            <p:nvPr/>
          </p:nvSpPr>
          <p:spPr>
            <a:xfrm>
              <a:off x="6492401" y="3055235"/>
              <a:ext cx="141475" cy="85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4" name="rc243"/>
            <p:cNvSpPr/>
            <p:nvPr/>
          </p:nvSpPr>
          <p:spPr>
            <a:xfrm>
              <a:off x="6649595" y="3055789"/>
              <a:ext cx="141475" cy="797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5" name="rc244"/>
            <p:cNvSpPr/>
            <p:nvPr/>
          </p:nvSpPr>
          <p:spPr>
            <a:xfrm>
              <a:off x="6806790" y="3055279"/>
              <a:ext cx="141475" cy="848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6" name="rc245"/>
            <p:cNvSpPr/>
            <p:nvPr/>
          </p:nvSpPr>
          <p:spPr>
            <a:xfrm>
              <a:off x="6963986" y="3055633"/>
              <a:ext cx="141475" cy="813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7" name="rc246"/>
            <p:cNvSpPr/>
            <p:nvPr/>
          </p:nvSpPr>
          <p:spPr>
            <a:xfrm>
              <a:off x="7121180" y="3054371"/>
              <a:ext cx="141475" cy="939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8" name="rc247"/>
            <p:cNvSpPr/>
            <p:nvPr/>
          </p:nvSpPr>
          <p:spPr>
            <a:xfrm>
              <a:off x="7278375" y="3053717"/>
              <a:ext cx="141475" cy="1004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49" name="pg248"/>
            <p:cNvSpPr/>
            <p:nvPr/>
          </p:nvSpPr>
          <p:spPr>
            <a:xfrm>
              <a:off x="5787171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0" name="tx249"/>
            <p:cNvSpPr/>
            <p:nvPr/>
          </p:nvSpPr>
          <p:spPr>
            <a:xfrm>
              <a:off x="5931171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168,190 cases</a:t>
              </a:r>
            </a:p>
          </p:txBody>
        </p:sp>
        <p:sp>
          <p:nvSpPr>
            <p:cNvPr id="251" name="rc250"/>
            <p:cNvSpPr/>
            <p:nvPr/>
          </p:nvSpPr>
          <p:spPr>
            <a:xfrm>
              <a:off x="5525650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2" name="rc251"/>
            <p:cNvSpPr/>
            <p:nvPr/>
          </p:nvSpPr>
          <p:spPr>
            <a:xfrm>
              <a:off x="7443431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3" name="pl252"/>
            <p:cNvSpPr/>
            <p:nvPr/>
          </p:nvSpPr>
          <p:spPr>
            <a:xfrm>
              <a:off x="7443431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4" name="pl253"/>
            <p:cNvSpPr/>
            <p:nvPr/>
          </p:nvSpPr>
          <p:spPr>
            <a:xfrm>
              <a:off x="7443431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5" name="pl254"/>
            <p:cNvSpPr/>
            <p:nvPr/>
          </p:nvSpPr>
          <p:spPr>
            <a:xfrm>
              <a:off x="7443431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6" name="pl255"/>
            <p:cNvSpPr/>
            <p:nvPr/>
          </p:nvSpPr>
          <p:spPr>
            <a:xfrm>
              <a:off x="7443431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7" name="pl256"/>
            <p:cNvSpPr/>
            <p:nvPr/>
          </p:nvSpPr>
          <p:spPr>
            <a:xfrm>
              <a:off x="7443431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8" name="pl257"/>
            <p:cNvSpPr/>
            <p:nvPr/>
          </p:nvSpPr>
          <p:spPr>
            <a:xfrm>
              <a:off x="7443431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59" name="rc258"/>
            <p:cNvSpPr/>
            <p:nvPr/>
          </p:nvSpPr>
          <p:spPr>
            <a:xfrm>
              <a:off x="7467009" y="2844873"/>
              <a:ext cx="141475" cy="3312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0" name="rc259"/>
            <p:cNvSpPr/>
            <p:nvPr/>
          </p:nvSpPr>
          <p:spPr>
            <a:xfrm>
              <a:off x="7624204" y="2798281"/>
              <a:ext cx="141475" cy="4746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1" name="rc260"/>
            <p:cNvSpPr/>
            <p:nvPr/>
          </p:nvSpPr>
          <p:spPr>
            <a:xfrm>
              <a:off x="7781400" y="2704920"/>
              <a:ext cx="141475" cy="564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2" name="rc261"/>
            <p:cNvSpPr/>
            <p:nvPr/>
          </p:nvSpPr>
          <p:spPr>
            <a:xfrm>
              <a:off x="7938596" y="2730730"/>
              <a:ext cx="141475" cy="3964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3" name="rc262"/>
            <p:cNvSpPr/>
            <p:nvPr/>
          </p:nvSpPr>
          <p:spPr>
            <a:xfrm>
              <a:off x="8095791" y="2729468"/>
              <a:ext cx="141475" cy="2818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4" name="rc263"/>
            <p:cNvSpPr/>
            <p:nvPr/>
          </p:nvSpPr>
          <p:spPr>
            <a:xfrm>
              <a:off x="8252986" y="2841650"/>
              <a:ext cx="141475" cy="172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5" name="rc264"/>
            <p:cNvSpPr/>
            <p:nvPr/>
          </p:nvSpPr>
          <p:spPr>
            <a:xfrm>
              <a:off x="8410180" y="2886159"/>
              <a:ext cx="141475" cy="1756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6" name="rc265"/>
            <p:cNvSpPr/>
            <p:nvPr/>
          </p:nvSpPr>
          <p:spPr>
            <a:xfrm>
              <a:off x="8567376" y="2933925"/>
              <a:ext cx="141475" cy="141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7" name="rc266"/>
            <p:cNvSpPr/>
            <p:nvPr/>
          </p:nvSpPr>
          <p:spPr>
            <a:xfrm>
              <a:off x="8724571" y="2932718"/>
              <a:ext cx="141475" cy="2111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8" name="rc267"/>
            <p:cNvSpPr/>
            <p:nvPr/>
          </p:nvSpPr>
          <p:spPr>
            <a:xfrm>
              <a:off x="8881765" y="2828235"/>
              <a:ext cx="141475" cy="5287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69" name="rc268"/>
            <p:cNvSpPr/>
            <p:nvPr/>
          </p:nvSpPr>
          <p:spPr>
            <a:xfrm>
              <a:off x="9038962" y="2701397"/>
              <a:ext cx="141475" cy="9083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0" name="rc269"/>
            <p:cNvSpPr/>
            <p:nvPr/>
          </p:nvSpPr>
          <p:spPr>
            <a:xfrm>
              <a:off x="9196156" y="2773689"/>
              <a:ext cx="141475" cy="4857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1" name="rc270"/>
            <p:cNvSpPr/>
            <p:nvPr/>
          </p:nvSpPr>
          <p:spPr>
            <a:xfrm>
              <a:off x="7467009" y="2877995"/>
              <a:ext cx="141475" cy="362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2" name="rc271"/>
            <p:cNvSpPr/>
            <p:nvPr/>
          </p:nvSpPr>
          <p:spPr>
            <a:xfrm>
              <a:off x="7624204" y="2845748"/>
              <a:ext cx="141475" cy="427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3" name="rc272"/>
            <p:cNvSpPr/>
            <p:nvPr/>
          </p:nvSpPr>
          <p:spPr>
            <a:xfrm>
              <a:off x="7781400" y="2761326"/>
              <a:ext cx="141475" cy="920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4" name="rc273"/>
            <p:cNvSpPr/>
            <p:nvPr/>
          </p:nvSpPr>
          <p:spPr>
            <a:xfrm>
              <a:off x="7938596" y="2770377"/>
              <a:ext cx="141475" cy="1512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5" name="rc274"/>
            <p:cNvSpPr/>
            <p:nvPr/>
          </p:nvSpPr>
          <p:spPr>
            <a:xfrm>
              <a:off x="8095791" y="2757649"/>
              <a:ext cx="141475" cy="1796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6" name="rc275"/>
            <p:cNvSpPr/>
            <p:nvPr/>
          </p:nvSpPr>
          <p:spPr>
            <a:xfrm>
              <a:off x="8252986" y="2858853"/>
              <a:ext cx="141475" cy="1143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7" name="rc276"/>
            <p:cNvSpPr/>
            <p:nvPr/>
          </p:nvSpPr>
          <p:spPr>
            <a:xfrm>
              <a:off x="8410180" y="2903727"/>
              <a:ext cx="141475" cy="882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8" name="rc277"/>
            <p:cNvSpPr/>
            <p:nvPr/>
          </p:nvSpPr>
          <p:spPr>
            <a:xfrm>
              <a:off x="8567376" y="2948038"/>
              <a:ext cx="141475" cy="37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79" name="rc278"/>
            <p:cNvSpPr/>
            <p:nvPr/>
          </p:nvSpPr>
          <p:spPr>
            <a:xfrm>
              <a:off x="8724571" y="2953831"/>
              <a:ext cx="141475" cy="866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0" name="rc279"/>
            <p:cNvSpPr/>
            <p:nvPr/>
          </p:nvSpPr>
          <p:spPr>
            <a:xfrm>
              <a:off x="8881765" y="2881107"/>
              <a:ext cx="141475" cy="3005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1" name="rc280"/>
            <p:cNvSpPr/>
            <p:nvPr/>
          </p:nvSpPr>
          <p:spPr>
            <a:xfrm>
              <a:off x="9038962" y="2792233"/>
              <a:ext cx="141475" cy="6705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2" name="rc281"/>
            <p:cNvSpPr/>
            <p:nvPr/>
          </p:nvSpPr>
          <p:spPr>
            <a:xfrm>
              <a:off x="9196156" y="2822264"/>
              <a:ext cx="141475" cy="598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3" name="rc282"/>
            <p:cNvSpPr/>
            <p:nvPr/>
          </p:nvSpPr>
          <p:spPr>
            <a:xfrm>
              <a:off x="7467009" y="2881617"/>
              <a:ext cx="141475" cy="6202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4" name="rc283"/>
            <p:cNvSpPr/>
            <p:nvPr/>
          </p:nvSpPr>
          <p:spPr>
            <a:xfrm>
              <a:off x="7624204" y="2850024"/>
              <a:ext cx="141475" cy="7205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5" name="rc284"/>
            <p:cNvSpPr/>
            <p:nvPr/>
          </p:nvSpPr>
          <p:spPr>
            <a:xfrm>
              <a:off x="7781400" y="2770532"/>
              <a:ext cx="141475" cy="10293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6" name="rc285"/>
            <p:cNvSpPr/>
            <p:nvPr/>
          </p:nvSpPr>
          <p:spPr>
            <a:xfrm>
              <a:off x="7938596" y="2785497"/>
              <a:ext cx="141475" cy="995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7" name="rc286"/>
            <p:cNvSpPr/>
            <p:nvPr/>
          </p:nvSpPr>
          <p:spPr>
            <a:xfrm>
              <a:off x="8095791" y="2775616"/>
              <a:ext cx="141475" cy="11295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8" name="rc287"/>
            <p:cNvSpPr/>
            <p:nvPr/>
          </p:nvSpPr>
          <p:spPr>
            <a:xfrm>
              <a:off x="8252986" y="2870284"/>
              <a:ext cx="141475" cy="6936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89" name="rc288"/>
            <p:cNvSpPr/>
            <p:nvPr/>
          </p:nvSpPr>
          <p:spPr>
            <a:xfrm>
              <a:off x="8410180" y="2912557"/>
              <a:ext cx="141475" cy="5535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0" name="rc289"/>
            <p:cNvSpPr/>
            <p:nvPr/>
          </p:nvSpPr>
          <p:spPr>
            <a:xfrm>
              <a:off x="8567376" y="2951837"/>
              <a:ext cx="141475" cy="3596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1" name="rc290"/>
            <p:cNvSpPr/>
            <p:nvPr/>
          </p:nvSpPr>
          <p:spPr>
            <a:xfrm>
              <a:off x="8724571" y="2962494"/>
              <a:ext cx="141475" cy="383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2" name="rc291"/>
            <p:cNvSpPr/>
            <p:nvPr/>
          </p:nvSpPr>
          <p:spPr>
            <a:xfrm>
              <a:off x="8881765" y="2911161"/>
              <a:ext cx="141475" cy="3868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3" name="rc292"/>
            <p:cNvSpPr/>
            <p:nvPr/>
          </p:nvSpPr>
          <p:spPr>
            <a:xfrm>
              <a:off x="9038962" y="2859285"/>
              <a:ext cx="141475" cy="3336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4" name="rc293"/>
            <p:cNvSpPr/>
            <p:nvPr/>
          </p:nvSpPr>
          <p:spPr>
            <a:xfrm>
              <a:off x="9196156" y="2828246"/>
              <a:ext cx="141475" cy="2946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5" name="rc294"/>
            <p:cNvSpPr/>
            <p:nvPr/>
          </p:nvSpPr>
          <p:spPr>
            <a:xfrm>
              <a:off x="7467009" y="2943640"/>
              <a:ext cx="141475" cy="658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6" name="rc295"/>
            <p:cNvSpPr/>
            <p:nvPr/>
          </p:nvSpPr>
          <p:spPr>
            <a:xfrm>
              <a:off x="7624204" y="2922083"/>
              <a:ext cx="141475" cy="7958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7" name="rc296"/>
            <p:cNvSpPr/>
            <p:nvPr/>
          </p:nvSpPr>
          <p:spPr>
            <a:xfrm>
              <a:off x="7781400" y="2873464"/>
              <a:ext cx="141475" cy="953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8" name="rc297"/>
            <p:cNvSpPr/>
            <p:nvPr/>
          </p:nvSpPr>
          <p:spPr>
            <a:xfrm>
              <a:off x="7938596" y="2885095"/>
              <a:ext cx="141475" cy="9882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299" name="rc298"/>
            <p:cNvSpPr/>
            <p:nvPr/>
          </p:nvSpPr>
          <p:spPr>
            <a:xfrm>
              <a:off x="8095791" y="2888573"/>
              <a:ext cx="141475" cy="10981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0" name="rc299"/>
            <p:cNvSpPr/>
            <p:nvPr/>
          </p:nvSpPr>
          <p:spPr>
            <a:xfrm>
              <a:off x="8252986" y="2939652"/>
              <a:ext cx="141475" cy="8558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1" name="rc300"/>
            <p:cNvSpPr/>
            <p:nvPr/>
          </p:nvSpPr>
          <p:spPr>
            <a:xfrm>
              <a:off x="8410180" y="2967911"/>
              <a:ext cx="141475" cy="6174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2" name="rc301"/>
            <p:cNvSpPr/>
            <p:nvPr/>
          </p:nvSpPr>
          <p:spPr>
            <a:xfrm>
              <a:off x="8567376" y="2987806"/>
              <a:ext cx="141475" cy="409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3" name="rc302"/>
            <p:cNvSpPr/>
            <p:nvPr/>
          </p:nvSpPr>
          <p:spPr>
            <a:xfrm>
              <a:off x="8724571" y="3000889"/>
              <a:ext cx="141475" cy="3086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4" name="rc303"/>
            <p:cNvSpPr/>
            <p:nvPr/>
          </p:nvSpPr>
          <p:spPr>
            <a:xfrm>
              <a:off x="8881765" y="2949843"/>
              <a:ext cx="141475" cy="6030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5" name="rc304"/>
            <p:cNvSpPr/>
            <p:nvPr/>
          </p:nvSpPr>
          <p:spPr>
            <a:xfrm>
              <a:off x="9038962" y="2892650"/>
              <a:ext cx="141475" cy="10915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6" name="rc305"/>
            <p:cNvSpPr/>
            <p:nvPr/>
          </p:nvSpPr>
          <p:spPr>
            <a:xfrm>
              <a:off x="9196156" y="2857712"/>
              <a:ext cx="141475" cy="1401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7" name="rc306"/>
            <p:cNvSpPr/>
            <p:nvPr/>
          </p:nvSpPr>
          <p:spPr>
            <a:xfrm>
              <a:off x="7467009" y="3009484"/>
              <a:ext cx="141475" cy="3323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8" name="rc307"/>
            <p:cNvSpPr/>
            <p:nvPr/>
          </p:nvSpPr>
          <p:spPr>
            <a:xfrm>
              <a:off x="7624204" y="3001664"/>
              <a:ext cx="141475" cy="3487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09" name="rc308"/>
            <p:cNvSpPr/>
            <p:nvPr/>
          </p:nvSpPr>
          <p:spPr>
            <a:xfrm>
              <a:off x="7781400" y="2968775"/>
              <a:ext cx="141475" cy="580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0" name="rc309"/>
            <p:cNvSpPr/>
            <p:nvPr/>
          </p:nvSpPr>
          <p:spPr>
            <a:xfrm>
              <a:off x="7938596" y="2983918"/>
              <a:ext cx="141475" cy="4457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1" name="rc310"/>
            <p:cNvSpPr/>
            <p:nvPr/>
          </p:nvSpPr>
          <p:spPr>
            <a:xfrm>
              <a:off x="8095791" y="2998385"/>
              <a:ext cx="141475" cy="3251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2" name="rc311"/>
            <p:cNvSpPr/>
            <p:nvPr/>
          </p:nvSpPr>
          <p:spPr>
            <a:xfrm>
              <a:off x="8252986" y="3025237"/>
              <a:ext cx="141475" cy="1412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3" name="rc312"/>
            <p:cNvSpPr/>
            <p:nvPr/>
          </p:nvSpPr>
          <p:spPr>
            <a:xfrm>
              <a:off x="8410180" y="3029657"/>
              <a:ext cx="141475" cy="1204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4" name="rc313"/>
            <p:cNvSpPr/>
            <p:nvPr/>
          </p:nvSpPr>
          <p:spPr>
            <a:xfrm>
              <a:off x="8567376" y="3028715"/>
              <a:ext cx="141475" cy="1586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5" name="rc314"/>
            <p:cNvSpPr/>
            <p:nvPr/>
          </p:nvSpPr>
          <p:spPr>
            <a:xfrm>
              <a:off x="8724571" y="3031750"/>
              <a:ext cx="141475" cy="1349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6" name="rc315"/>
            <p:cNvSpPr/>
            <p:nvPr/>
          </p:nvSpPr>
          <p:spPr>
            <a:xfrm>
              <a:off x="8881765" y="3010149"/>
              <a:ext cx="141475" cy="2743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7" name="rc316"/>
            <p:cNvSpPr/>
            <p:nvPr/>
          </p:nvSpPr>
          <p:spPr>
            <a:xfrm>
              <a:off x="9038962" y="3001808"/>
              <a:ext cx="141475" cy="2721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8" name="rc317"/>
            <p:cNvSpPr/>
            <p:nvPr/>
          </p:nvSpPr>
          <p:spPr>
            <a:xfrm>
              <a:off x="9196156" y="2997875"/>
              <a:ext cx="141475" cy="309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19" name="rc318"/>
            <p:cNvSpPr/>
            <p:nvPr/>
          </p:nvSpPr>
          <p:spPr>
            <a:xfrm>
              <a:off x="7467009" y="3042717"/>
              <a:ext cx="141475" cy="2104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0" name="rc319"/>
            <p:cNvSpPr/>
            <p:nvPr/>
          </p:nvSpPr>
          <p:spPr>
            <a:xfrm>
              <a:off x="7624204" y="3036536"/>
              <a:ext cx="141475" cy="2722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1" name="rc320"/>
            <p:cNvSpPr/>
            <p:nvPr/>
          </p:nvSpPr>
          <p:spPr>
            <a:xfrm>
              <a:off x="7781400" y="3026821"/>
              <a:ext cx="141475" cy="3694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2" name="rc321"/>
            <p:cNvSpPr/>
            <p:nvPr/>
          </p:nvSpPr>
          <p:spPr>
            <a:xfrm>
              <a:off x="7938596" y="3028494"/>
              <a:ext cx="141475" cy="3527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3" name="rc322"/>
            <p:cNvSpPr/>
            <p:nvPr/>
          </p:nvSpPr>
          <p:spPr>
            <a:xfrm>
              <a:off x="8095791" y="3030898"/>
              <a:ext cx="141475" cy="3286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4" name="rc323"/>
            <p:cNvSpPr/>
            <p:nvPr/>
          </p:nvSpPr>
          <p:spPr>
            <a:xfrm>
              <a:off x="8252986" y="3039361"/>
              <a:ext cx="141475" cy="2440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5" name="rc324"/>
            <p:cNvSpPr/>
            <p:nvPr/>
          </p:nvSpPr>
          <p:spPr>
            <a:xfrm>
              <a:off x="8410180" y="3041698"/>
              <a:ext cx="141475" cy="220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6" name="rc325"/>
            <p:cNvSpPr/>
            <p:nvPr/>
          </p:nvSpPr>
          <p:spPr>
            <a:xfrm>
              <a:off x="8567376" y="3044578"/>
              <a:ext cx="141475" cy="1918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7" name="rc326"/>
            <p:cNvSpPr/>
            <p:nvPr/>
          </p:nvSpPr>
          <p:spPr>
            <a:xfrm>
              <a:off x="8724571" y="3045243"/>
              <a:ext cx="141475" cy="1852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8" name="rc327"/>
            <p:cNvSpPr/>
            <p:nvPr/>
          </p:nvSpPr>
          <p:spPr>
            <a:xfrm>
              <a:off x="8881765" y="3037588"/>
              <a:ext cx="141475" cy="2617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29" name="rc328"/>
            <p:cNvSpPr/>
            <p:nvPr/>
          </p:nvSpPr>
          <p:spPr>
            <a:xfrm>
              <a:off x="9038962" y="3029025"/>
              <a:ext cx="141475" cy="3473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0" name="rc329"/>
            <p:cNvSpPr/>
            <p:nvPr/>
          </p:nvSpPr>
          <p:spPr>
            <a:xfrm>
              <a:off x="9196156" y="3028815"/>
              <a:ext cx="141475" cy="3494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1" name="pg330"/>
            <p:cNvSpPr/>
            <p:nvPr/>
          </p:nvSpPr>
          <p:spPr>
            <a:xfrm>
              <a:off x="7704952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2" name="tx331"/>
            <p:cNvSpPr/>
            <p:nvPr/>
          </p:nvSpPr>
          <p:spPr>
            <a:xfrm>
              <a:off x="7848952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276,157 cases</a:t>
              </a:r>
            </a:p>
          </p:txBody>
        </p:sp>
        <p:sp>
          <p:nvSpPr>
            <p:cNvPr id="333" name="rc332"/>
            <p:cNvSpPr/>
            <p:nvPr/>
          </p:nvSpPr>
          <p:spPr>
            <a:xfrm>
              <a:off x="7443431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4" name="rc333"/>
            <p:cNvSpPr/>
            <p:nvPr/>
          </p:nvSpPr>
          <p:spPr>
            <a:xfrm>
              <a:off x="9361212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5" name="pl334"/>
            <p:cNvSpPr/>
            <p:nvPr/>
          </p:nvSpPr>
          <p:spPr>
            <a:xfrm>
              <a:off x="9361212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6" name="pl335"/>
            <p:cNvSpPr/>
            <p:nvPr/>
          </p:nvSpPr>
          <p:spPr>
            <a:xfrm>
              <a:off x="9361212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7" name="pl336"/>
            <p:cNvSpPr/>
            <p:nvPr/>
          </p:nvSpPr>
          <p:spPr>
            <a:xfrm>
              <a:off x="9361212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8" name="pl337"/>
            <p:cNvSpPr/>
            <p:nvPr/>
          </p:nvSpPr>
          <p:spPr>
            <a:xfrm>
              <a:off x="9361212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39" name="pl338"/>
            <p:cNvSpPr/>
            <p:nvPr/>
          </p:nvSpPr>
          <p:spPr>
            <a:xfrm>
              <a:off x="9361212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0" name="pl339"/>
            <p:cNvSpPr/>
            <p:nvPr/>
          </p:nvSpPr>
          <p:spPr>
            <a:xfrm>
              <a:off x="9361212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1" name="rc340"/>
            <p:cNvSpPr/>
            <p:nvPr/>
          </p:nvSpPr>
          <p:spPr>
            <a:xfrm>
              <a:off x="9384791" y="2038077"/>
              <a:ext cx="141475" cy="63670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2" name="rc341"/>
            <p:cNvSpPr/>
            <p:nvPr/>
          </p:nvSpPr>
          <p:spPr>
            <a:xfrm>
              <a:off x="9541987" y="1699836"/>
              <a:ext cx="141475" cy="8696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3" name="rc342"/>
            <p:cNvSpPr/>
            <p:nvPr/>
          </p:nvSpPr>
          <p:spPr>
            <a:xfrm>
              <a:off x="9699181" y="1811309"/>
              <a:ext cx="141475" cy="82192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4" name="rc343"/>
            <p:cNvSpPr/>
            <p:nvPr/>
          </p:nvSpPr>
          <p:spPr>
            <a:xfrm>
              <a:off x="9856376" y="2319943"/>
              <a:ext cx="141475" cy="39773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5" name="rc344"/>
            <p:cNvSpPr/>
            <p:nvPr/>
          </p:nvSpPr>
          <p:spPr>
            <a:xfrm>
              <a:off x="10013570" y="2631587"/>
              <a:ext cx="141475" cy="15777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6" name="rc345"/>
            <p:cNvSpPr/>
            <p:nvPr/>
          </p:nvSpPr>
          <p:spPr>
            <a:xfrm>
              <a:off x="10170767" y="2830671"/>
              <a:ext cx="141475" cy="6364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7" name="rc346"/>
            <p:cNvSpPr/>
            <p:nvPr/>
          </p:nvSpPr>
          <p:spPr>
            <a:xfrm>
              <a:off x="10327961" y="2869243"/>
              <a:ext cx="141475" cy="6018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8" name="rc347"/>
            <p:cNvSpPr/>
            <p:nvPr/>
          </p:nvSpPr>
          <p:spPr>
            <a:xfrm>
              <a:off x="10485156" y="2889681"/>
              <a:ext cx="141475" cy="3532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49" name="rc348"/>
            <p:cNvSpPr/>
            <p:nvPr/>
          </p:nvSpPr>
          <p:spPr>
            <a:xfrm>
              <a:off x="10642352" y="2894001"/>
              <a:ext cx="141475" cy="3287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0" name="rc349"/>
            <p:cNvSpPr/>
            <p:nvPr/>
          </p:nvSpPr>
          <p:spPr>
            <a:xfrm>
              <a:off x="10799548" y="2915481"/>
              <a:ext cx="141475" cy="4381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1" name="rc350"/>
            <p:cNvSpPr/>
            <p:nvPr/>
          </p:nvSpPr>
          <p:spPr>
            <a:xfrm>
              <a:off x="10956743" y="2919314"/>
              <a:ext cx="141475" cy="518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2" name="rc351"/>
            <p:cNvSpPr/>
            <p:nvPr/>
          </p:nvSpPr>
          <p:spPr>
            <a:xfrm>
              <a:off x="11113937" y="2948658"/>
              <a:ext cx="141475" cy="384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3" name="rc352"/>
            <p:cNvSpPr/>
            <p:nvPr/>
          </p:nvSpPr>
          <p:spPr>
            <a:xfrm>
              <a:off x="9384791" y="2674778"/>
              <a:ext cx="141475" cy="201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4" name="rc353"/>
            <p:cNvSpPr/>
            <p:nvPr/>
          </p:nvSpPr>
          <p:spPr>
            <a:xfrm>
              <a:off x="9541987" y="2569475"/>
              <a:ext cx="141475" cy="475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5" name="rc354"/>
            <p:cNvSpPr/>
            <p:nvPr/>
          </p:nvSpPr>
          <p:spPr>
            <a:xfrm>
              <a:off x="9699181" y="2633237"/>
              <a:ext cx="141475" cy="428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6" name="rc355"/>
            <p:cNvSpPr/>
            <p:nvPr/>
          </p:nvSpPr>
          <p:spPr>
            <a:xfrm>
              <a:off x="9856376" y="2717681"/>
              <a:ext cx="141475" cy="510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7" name="rc356"/>
            <p:cNvSpPr/>
            <p:nvPr/>
          </p:nvSpPr>
          <p:spPr>
            <a:xfrm>
              <a:off x="10013570" y="2789364"/>
              <a:ext cx="141475" cy="499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8" name="rc357"/>
            <p:cNvSpPr/>
            <p:nvPr/>
          </p:nvSpPr>
          <p:spPr>
            <a:xfrm>
              <a:off x="10170767" y="2894312"/>
              <a:ext cx="141475" cy="1014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59" name="rc358"/>
            <p:cNvSpPr/>
            <p:nvPr/>
          </p:nvSpPr>
          <p:spPr>
            <a:xfrm>
              <a:off x="10327961" y="2929427"/>
              <a:ext cx="141475" cy="3332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0" name="rc359"/>
            <p:cNvSpPr/>
            <p:nvPr/>
          </p:nvSpPr>
          <p:spPr>
            <a:xfrm>
              <a:off x="10485156" y="2925007"/>
              <a:ext cx="141475" cy="5935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1" name="rc360"/>
            <p:cNvSpPr/>
            <p:nvPr/>
          </p:nvSpPr>
          <p:spPr>
            <a:xfrm>
              <a:off x="10642352" y="2926880"/>
              <a:ext cx="141475" cy="632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2" name="rc361"/>
            <p:cNvSpPr/>
            <p:nvPr/>
          </p:nvSpPr>
          <p:spPr>
            <a:xfrm>
              <a:off x="10799548" y="2959293"/>
              <a:ext cx="141475" cy="3411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3" name="rc362"/>
            <p:cNvSpPr/>
            <p:nvPr/>
          </p:nvSpPr>
          <p:spPr>
            <a:xfrm>
              <a:off x="10956743" y="2971134"/>
              <a:ext cx="141475" cy="2438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4" name="rc363"/>
            <p:cNvSpPr/>
            <p:nvPr/>
          </p:nvSpPr>
          <p:spPr>
            <a:xfrm>
              <a:off x="11113937" y="2987097"/>
              <a:ext cx="141475" cy="1213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5" name="rc364"/>
            <p:cNvSpPr/>
            <p:nvPr/>
          </p:nvSpPr>
          <p:spPr>
            <a:xfrm>
              <a:off x="9384791" y="2676794"/>
              <a:ext cx="141475" cy="4699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6" name="rc365"/>
            <p:cNvSpPr/>
            <p:nvPr/>
          </p:nvSpPr>
          <p:spPr>
            <a:xfrm>
              <a:off x="9541987" y="2574227"/>
              <a:ext cx="141475" cy="6015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7" name="rc366"/>
            <p:cNvSpPr/>
            <p:nvPr/>
          </p:nvSpPr>
          <p:spPr>
            <a:xfrm>
              <a:off x="9699181" y="2637524"/>
              <a:ext cx="141475" cy="519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8" name="rc367"/>
            <p:cNvSpPr/>
            <p:nvPr/>
          </p:nvSpPr>
          <p:spPr>
            <a:xfrm>
              <a:off x="9856376" y="2722788"/>
              <a:ext cx="141475" cy="4464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69" name="rc368"/>
            <p:cNvSpPr/>
            <p:nvPr/>
          </p:nvSpPr>
          <p:spPr>
            <a:xfrm>
              <a:off x="10013570" y="2794359"/>
              <a:ext cx="141475" cy="3174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0" name="rc369"/>
            <p:cNvSpPr/>
            <p:nvPr/>
          </p:nvSpPr>
          <p:spPr>
            <a:xfrm>
              <a:off x="10170767" y="2904459"/>
              <a:ext cx="141475" cy="2353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1" name="rc370"/>
            <p:cNvSpPr/>
            <p:nvPr/>
          </p:nvSpPr>
          <p:spPr>
            <a:xfrm>
              <a:off x="10327961" y="2962748"/>
              <a:ext cx="141475" cy="188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2" name="rc371"/>
            <p:cNvSpPr/>
            <p:nvPr/>
          </p:nvSpPr>
          <p:spPr>
            <a:xfrm>
              <a:off x="10485156" y="2984361"/>
              <a:ext cx="141475" cy="128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3" name="rc372"/>
            <p:cNvSpPr/>
            <p:nvPr/>
          </p:nvSpPr>
          <p:spPr>
            <a:xfrm>
              <a:off x="10642352" y="2990143"/>
              <a:ext cx="141475" cy="1123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4" name="rc373"/>
            <p:cNvSpPr/>
            <p:nvPr/>
          </p:nvSpPr>
          <p:spPr>
            <a:xfrm>
              <a:off x="10799548" y="2993411"/>
              <a:ext cx="141475" cy="1204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5" name="rc374"/>
            <p:cNvSpPr/>
            <p:nvPr/>
          </p:nvSpPr>
          <p:spPr>
            <a:xfrm>
              <a:off x="10956743" y="2995516"/>
              <a:ext cx="141475" cy="1386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6" name="rc375"/>
            <p:cNvSpPr/>
            <p:nvPr/>
          </p:nvSpPr>
          <p:spPr>
            <a:xfrm>
              <a:off x="11113937" y="2999227"/>
              <a:ext cx="141475" cy="1225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7" name="rc376"/>
            <p:cNvSpPr/>
            <p:nvPr/>
          </p:nvSpPr>
          <p:spPr>
            <a:xfrm>
              <a:off x="9384791" y="2723785"/>
              <a:ext cx="141475" cy="21293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8" name="rc377"/>
            <p:cNvSpPr/>
            <p:nvPr/>
          </p:nvSpPr>
          <p:spPr>
            <a:xfrm>
              <a:off x="9541987" y="2634378"/>
              <a:ext cx="141475" cy="20374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79" name="rc378"/>
            <p:cNvSpPr/>
            <p:nvPr/>
          </p:nvSpPr>
          <p:spPr>
            <a:xfrm>
              <a:off x="9699181" y="2689445"/>
              <a:ext cx="141475" cy="18641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0" name="rc379"/>
            <p:cNvSpPr/>
            <p:nvPr/>
          </p:nvSpPr>
          <p:spPr>
            <a:xfrm>
              <a:off x="9856376" y="2767430"/>
              <a:ext cx="141475" cy="17958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1" name="rc380"/>
            <p:cNvSpPr/>
            <p:nvPr/>
          </p:nvSpPr>
          <p:spPr>
            <a:xfrm>
              <a:off x="10013570" y="2826108"/>
              <a:ext cx="141475" cy="16298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2" name="rc381"/>
            <p:cNvSpPr/>
            <p:nvPr/>
          </p:nvSpPr>
          <p:spPr>
            <a:xfrm>
              <a:off x="10170767" y="2927999"/>
              <a:ext cx="141475" cy="8229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3" name="rc382"/>
            <p:cNvSpPr/>
            <p:nvPr/>
          </p:nvSpPr>
          <p:spPr>
            <a:xfrm>
              <a:off x="10327961" y="2981580"/>
              <a:ext cx="141475" cy="3996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4" name="rc383"/>
            <p:cNvSpPr/>
            <p:nvPr/>
          </p:nvSpPr>
          <p:spPr>
            <a:xfrm>
              <a:off x="10485156" y="2997255"/>
              <a:ext cx="141475" cy="2200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5" name="rc384"/>
            <p:cNvSpPr/>
            <p:nvPr/>
          </p:nvSpPr>
          <p:spPr>
            <a:xfrm>
              <a:off x="10642352" y="3001376"/>
              <a:ext cx="141475" cy="1411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6" name="rc385"/>
            <p:cNvSpPr/>
            <p:nvPr/>
          </p:nvSpPr>
          <p:spPr>
            <a:xfrm>
              <a:off x="10799548" y="3005452"/>
              <a:ext cx="141475" cy="1456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7" name="rc386"/>
            <p:cNvSpPr/>
            <p:nvPr/>
          </p:nvSpPr>
          <p:spPr>
            <a:xfrm>
              <a:off x="10956743" y="3009385"/>
              <a:ext cx="141475" cy="1666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8" name="rc387"/>
            <p:cNvSpPr/>
            <p:nvPr/>
          </p:nvSpPr>
          <p:spPr>
            <a:xfrm>
              <a:off x="11113937" y="3011478"/>
              <a:ext cx="141475" cy="216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89" name="rc388"/>
            <p:cNvSpPr/>
            <p:nvPr/>
          </p:nvSpPr>
          <p:spPr>
            <a:xfrm>
              <a:off x="9384791" y="2936716"/>
              <a:ext cx="141475" cy="4579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0" name="rc389"/>
            <p:cNvSpPr/>
            <p:nvPr/>
          </p:nvSpPr>
          <p:spPr>
            <a:xfrm>
              <a:off x="9541987" y="2838127"/>
              <a:ext cx="141475" cy="4919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1" name="rc390"/>
            <p:cNvSpPr/>
            <p:nvPr/>
          </p:nvSpPr>
          <p:spPr>
            <a:xfrm>
              <a:off x="9699181" y="2875857"/>
              <a:ext cx="141475" cy="418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2" name="rc391"/>
            <p:cNvSpPr/>
            <p:nvPr/>
          </p:nvSpPr>
          <p:spPr>
            <a:xfrm>
              <a:off x="9856376" y="2947018"/>
              <a:ext cx="141475" cy="3213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3" name="rc392"/>
            <p:cNvSpPr/>
            <p:nvPr/>
          </p:nvSpPr>
          <p:spPr>
            <a:xfrm>
              <a:off x="10013570" y="2989091"/>
              <a:ext cx="141475" cy="2390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4" name="rc393"/>
            <p:cNvSpPr/>
            <p:nvPr/>
          </p:nvSpPr>
          <p:spPr>
            <a:xfrm>
              <a:off x="10170767" y="3010293"/>
              <a:ext cx="141475" cy="1650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5" name="rc394"/>
            <p:cNvSpPr/>
            <p:nvPr/>
          </p:nvSpPr>
          <p:spPr>
            <a:xfrm>
              <a:off x="10327961" y="3021548"/>
              <a:ext cx="141475" cy="1530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6" name="rc395"/>
            <p:cNvSpPr/>
            <p:nvPr/>
          </p:nvSpPr>
          <p:spPr>
            <a:xfrm>
              <a:off x="10485156" y="3019255"/>
              <a:ext cx="141475" cy="1474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7" name="rc396"/>
            <p:cNvSpPr/>
            <p:nvPr/>
          </p:nvSpPr>
          <p:spPr>
            <a:xfrm>
              <a:off x="10642352" y="3015488"/>
              <a:ext cx="141475" cy="211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8" name="rc397"/>
            <p:cNvSpPr/>
            <p:nvPr/>
          </p:nvSpPr>
          <p:spPr>
            <a:xfrm>
              <a:off x="10799548" y="3020019"/>
              <a:ext cx="141475" cy="220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399" name="rc398"/>
            <p:cNvSpPr/>
            <p:nvPr/>
          </p:nvSpPr>
          <p:spPr>
            <a:xfrm>
              <a:off x="10956743" y="3026045"/>
              <a:ext cx="141475" cy="2190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0" name="rc399"/>
            <p:cNvSpPr/>
            <p:nvPr/>
          </p:nvSpPr>
          <p:spPr>
            <a:xfrm>
              <a:off x="11113937" y="3033168"/>
              <a:ext cx="141475" cy="1824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1" name="rc400"/>
            <p:cNvSpPr/>
            <p:nvPr/>
          </p:nvSpPr>
          <p:spPr>
            <a:xfrm>
              <a:off x="9384791" y="2982511"/>
              <a:ext cx="141475" cy="8125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2" name="rc401"/>
            <p:cNvSpPr/>
            <p:nvPr/>
          </p:nvSpPr>
          <p:spPr>
            <a:xfrm>
              <a:off x="9541987" y="2887322"/>
              <a:ext cx="141475" cy="1764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3" name="rc402"/>
            <p:cNvSpPr/>
            <p:nvPr/>
          </p:nvSpPr>
          <p:spPr>
            <a:xfrm>
              <a:off x="9699181" y="2917697"/>
              <a:ext cx="141475" cy="14606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4" name="rc403"/>
            <p:cNvSpPr/>
            <p:nvPr/>
          </p:nvSpPr>
          <p:spPr>
            <a:xfrm>
              <a:off x="9856376" y="2979155"/>
              <a:ext cx="141475" cy="8461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5" name="rc404"/>
            <p:cNvSpPr/>
            <p:nvPr/>
          </p:nvSpPr>
          <p:spPr>
            <a:xfrm>
              <a:off x="10013570" y="3012996"/>
              <a:ext cx="141475" cy="5076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6" name="rc405"/>
            <p:cNvSpPr/>
            <p:nvPr/>
          </p:nvSpPr>
          <p:spPr>
            <a:xfrm>
              <a:off x="10170767" y="3026799"/>
              <a:ext cx="141475" cy="369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7" name="rc406"/>
            <p:cNvSpPr/>
            <p:nvPr/>
          </p:nvSpPr>
          <p:spPr>
            <a:xfrm>
              <a:off x="10327961" y="3036857"/>
              <a:ext cx="141475" cy="2690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8" name="rc407"/>
            <p:cNvSpPr/>
            <p:nvPr/>
          </p:nvSpPr>
          <p:spPr>
            <a:xfrm>
              <a:off x="10485156" y="3033999"/>
              <a:ext cx="141475" cy="2976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09" name="rc408"/>
            <p:cNvSpPr/>
            <p:nvPr/>
          </p:nvSpPr>
          <p:spPr>
            <a:xfrm>
              <a:off x="10642352" y="3036680"/>
              <a:ext cx="141475" cy="2708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0" name="rc409"/>
            <p:cNvSpPr/>
            <p:nvPr/>
          </p:nvSpPr>
          <p:spPr>
            <a:xfrm>
              <a:off x="10799548" y="3042041"/>
              <a:ext cx="141475" cy="217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1" name="rc410"/>
            <p:cNvSpPr/>
            <p:nvPr/>
          </p:nvSpPr>
          <p:spPr>
            <a:xfrm>
              <a:off x="10956743" y="3047945"/>
              <a:ext cx="141475" cy="1581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2" name="rc411"/>
            <p:cNvSpPr/>
            <p:nvPr/>
          </p:nvSpPr>
          <p:spPr>
            <a:xfrm>
              <a:off x="11113937" y="3051413"/>
              <a:ext cx="141475" cy="1235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3" name="pg412"/>
            <p:cNvSpPr/>
            <p:nvPr/>
          </p:nvSpPr>
          <p:spPr>
            <a:xfrm>
              <a:off x="9622733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1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4" name="tx413"/>
            <p:cNvSpPr/>
            <p:nvPr/>
          </p:nvSpPr>
          <p:spPr>
            <a:xfrm>
              <a:off x="9766733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541,401 cases</a:t>
              </a:r>
            </a:p>
          </p:txBody>
        </p:sp>
        <p:sp>
          <p:nvSpPr>
            <p:cNvPr id="415" name="rc414"/>
            <p:cNvSpPr/>
            <p:nvPr/>
          </p:nvSpPr>
          <p:spPr>
            <a:xfrm>
              <a:off x="9361212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6" name="rc415"/>
            <p:cNvSpPr/>
            <p:nvPr/>
          </p:nvSpPr>
          <p:spPr>
            <a:xfrm>
              <a:off x="11278991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7" name="pl416"/>
            <p:cNvSpPr/>
            <p:nvPr/>
          </p:nvSpPr>
          <p:spPr>
            <a:xfrm>
              <a:off x="11278991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8" name="pl417"/>
            <p:cNvSpPr/>
            <p:nvPr/>
          </p:nvSpPr>
          <p:spPr>
            <a:xfrm>
              <a:off x="11278991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19" name="pl418"/>
            <p:cNvSpPr/>
            <p:nvPr/>
          </p:nvSpPr>
          <p:spPr>
            <a:xfrm>
              <a:off x="11278991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0" name="pl419"/>
            <p:cNvSpPr/>
            <p:nvPr/>
          </p:nvSpPr>
          <p:spPr>
            <a:xfrm>
              <a:off x="11278991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1" name="pl420"/>
            <p:cNvSpPr/>
            <p:nvPr/>
          </p:nvSpPr>
          <p:spPr>
            <a:xfrm>
              <a:off x="11278991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2" name="pl421"/>
            <p:cNvSpPr/>
            <p:nvPr/>
          </p:nvSpPr>
          <p:spPr>
            <a:xfrm>
              <a:off x="11278991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3" name="rc422"/>
            <p:cNvSpPr/>
            <p:nvPr/>
          </p:nvSpPr>
          <p:spPr>
            <a:xfrm>
              <a:off x="11302572" y="2798779"/>
              <a:ext cx="141475" cy="14893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4" name="rc423"/>
            <p:cNvSpPr/>
            <p:nvPr/>
          </p:nvSpPr>
          <p:spPr>
            <a:xfrm>
              <a:off x="11459766" y="2776326"/>
              <a:ext cx="141475" cy="15098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5" name="rc424"/>
            <p:cNvSpPr/>
            <p:nvPr/>
          </p:nvSpPr>
          <p:spPr>
            <a:xfrm>
              <a:off x="11616963" y="2838071"/>
              <a:ext cx="141475" cy="10098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6" name="rc425"/>
            <p:cNvSpPr/>
            <p:nvPr/>
          </p:nvSpPr>
          <p:spPr>
            <a:xfrm>
              <a:off x="11774157" y="2987086"/>
              <a:ext cx="141475" cy="3688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7" name="rc426"/>
            <p:cNvSpPr/>
            <p:nvPr/>
          </p:nvSpPr>
          <p:spPr>
            <a:xfrm>
              <a:off x="11931352" y="3033800"/>
              <a:ext cx="141475" cy="157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8" name="rc427"/>
            <p:cNvSpPr/>
            <p:nvPr/>
          </p:nvSpPr>
          <p:spPr>
            <a:xfrm>
              <a:off x="12088546" y="3041354"/>
              <a:ext cx="141475" cy="1134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29" name="rc428"/>
            <p:cNvSpPr/>
            <p:nvPr/>
          </p:nvSpPr>
          <p:spPr>
            <a:xfrm>
              <a:off x="12245742" y="3044434"/>
              <a:ext cx="141475" cy="718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0" name="rc429"/>
            <p:cNvSpPr/>
            <p:nvPr/>
          </p:nvSpPr>
          <p:spPr>
            <a:xfrm>
              <a:off x="12402939" y="3045032"/>
              <a:ext cx="141475" cy="691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1" name="rc430"/>
            <p:cNvSpPr/>
            <p:nvPr/>
          </p:nvSpPr>
          <p:spPr>
            <a:xfrm>
              <a:off x="12560133" y="3041454"/>
              <a:ext cx="141475" cy="757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2" name="rc431"/>
            <p:cNvSpPr/>
            <p:nvPr/>
          </p:nvSpPr>
          <p:spPr>
            <a:xfrm>
              <a:off x="12717328" y="3037588"/>
              <a:ext cx="141475" cy="878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3" name="rc432"/>
            <p:cNvSpPr/>
            <p:nvPr/>
          </p:nvSpPr>
          <p:spPr>
            <a:xfrm>
              <a:off x="12874524" y="3036037"/>
              <a:ext cx="141475" cy="1204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4" name="rc433"/>
            <p:cNvSpPr/>
            <p:nvPr/>
          </p:nvSpPr>
          <p:spPr>
            <a:xfrm>
              <a:off x="13031718" y="3045697"/>
              <a:ext cx="141475" cy="1041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5" name="rc434"/>
            <p:cNvSpPr/>
            <p:nvPr/>
          </p:nvSpPr>
          <p:spPr>
            <a:xfrm>
              <a:off x="11302572" y="2947716"/>
              <a:ext cx="141475" cy="1869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6" name="rc435"/>
            <p:cNvSpPr/>
            <p:nvPr/>
          </p:nvSpPr>
          <p:spPr>
            <a:xfrm>
              <a:off x="11459766" y="2927312"/>
              <a:ext cx="141475" cy="2507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7" name="rc436"/>
            <p:cNvSpPr/>
            <p:nvPr/>
          </p:nvSpPr>
          <p:spPr>
            <a:xfrm>
              <a:off x="11616963" y="2939054"/>
              <a:ext cx="141475" cy="3591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8" name="rc437"/>
            <p:cNvSpPr/>
            <p:nvPr/>
          </p:nvSpPr>
          <p:spPr>
            <a:xfrm>
              <a:off x="11774157" y="3023974"/>
              <a:ext cx="141475" cy="1047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39" name="rc438"/>
            <p:cNvSpPr/>
            <p:nvPr/>
          </p:nvSpPr>
          <p:spPr>
            <a:xfrm>
              <a:off x="11931352" y="3049585"/>
              <a:ext cx="141475" cy="109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0" name="rc439"/>
            <p:cNvSpPr/>
            <p:nvPr/>
          </p:nvSpPr>
          <p:spPr>
            <a:xfrm>
              <a:off x="12088546" y="3052698"/>
              <a:ext cx="141475" cy="78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1" name="rc440"/>
            <p:cNvSpPr/>
            <p:nvPr/>
          </p:nvSpPr>
          <p:spPr>
            <a:xfrm>
              <a:off x="12245742" y="3051623"/>
              <a:ext cx="141475" cy="74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2" name="rc441"/>
            <p:cNvSpPr/>
            <p:nvPr/>
          </p:nvSpPr>
          <p:spPr>
            <a:xfrm>
              <a:off x="12402939" y="3051945"/>
              <a:ext cx="141475" cy="88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3" name="rc442"/>
            <p:cNvSpPr/>
            <p:nvPr/>
          </p:nvSpPr>
          <p:spPr>
            <a:xfrm>
              <a:off x="12560133" y="3049031"/>
              <a:ext cx="141475" cy="107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4" name="rc443"/>
            <p:cNvSpPr/>
            <p:nvPr/>
          </p:nvSpPr>
          <p:spPr>
            <a:xfrm>
              <a:off x="12717328" y="3046372"/>
              <a:ext cx="141475" cy="11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5" name="rc444"/>
            <p:cNvSpPr/>
            <p:nvPr/>
          </p:nvSpPr>
          <p:spPr>
            <a:xfrm>
              <a:off x="12874524" y="3048079"/>
              <a:ext cx="141475" cy="53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6" name="rc445"/>
            <p:cNvSpPr/>
            <p:nvPr/>
          </p:nvSpPr>
          <p:spPr>
            <a:xfrm>
              <a:off x="13031718" y="3056110"/>
              <a:ext cx="141475" cy="1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7" name="rc446"/>
            <p:cNvSpPr/>
            <p:nvPr/>
          </p:nvSpPr>
          <p:spPr>
            <a:xfrm>
              <a:off x="11302572" y="2966415"/>
              <a:ext cx="141475" cy="1401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8" name="rc447"/>
            <p:cNvSpPr/>
            <p:nvPr/>
          </p:nvSpPr>
          <p:spPr>
            <a:xfrm>
              <a:off x="11459766" y="2952391"/>
              <a:ext cx="141475" cy="165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49" name="rc448"/>
            <p:cNvSpPr/>
            <p:nvPr/>
          </p:nvSpPr>
          <p:spPr>
            <a:xfrm>
              <a:off x="11616963" y="2974967"/>
              <a:ext cx="141475" cy="1486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0" name="rc449"/>
            <p:cNvSpPr/>
            <p:nvPr/>
          </p:nvSpPr>
          <p:spPr>
            <a:xfrm>
              <a:off x="11774157" y="3034453"/>
              <a:ext cx="141475" cy="736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1" name="rc450"/>
            <p:cNvSpPr/>
            <p:nvPr/>
          </p:nvSpPr>
          <p:spPr>
            <a:xfrm>
              <a:off x="11931352" y="3050682"/>
              <a:ext cx="141475" cy="536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2" name="rc451"/>
            <p:cNvSpPr/>
            <p:nvPr/>
          </p:nvSpPr>
          <p:spPr>
            <a:xfrm>
              <a:off x="12088546" y="3053484"/>
              <a:ext cx="141475" cy="526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3" name="rc452"/>
            <p:cNvSpPr/>
            <p:nvPr/>
          </p:nvSpPr>
          <p:spPr>
            <a:xfrm>
              <a:off x="12245742" y="3052365"/>
              <a:ext cx="141475" cy="746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4" name="rc453"/>
            <p:cNvSpPr/>
            <p:nvPr/>
          </p:nvSpPr>
          <p:spPr>
            <a:xfrm>
              <a:off x="12402939" y="3052831"/>
              <a:ext cx="141475" cy="681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5" name="rc454"/>
            <p:cNvSpPr/>
            <p:nvPr/>
          </p:nvSpPr>
          <p:spPr>
            <a:xfrm>
              <a:off x="12560133" y="3050106"/>
              <a:ext cx="141475" cy="878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6" name="rc455"/>
            <p:cNvSpPr/>
            <p:nvPr/>
          </p:nvSpPr>
          <p:spPr>
            <a:xfrm>
              <a:off x="12717328" y="3047536"/>
              <a:ext cx="141475" cy="1018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7" name="rc456"/>
            <p:cNvSpPr/>
            <p:nvPr/>
          </p:nvSpPr>
          <p:spPr>
            <a:xfrm>
              <a:off x="12874524" y="3048610"/>
              <a:ext cx="141475" cy="943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8" name="rc457"/>
            <p:cNvSpPr/>
            <p:nvPr/>
          </p:nvSpPr>
          <p:spPr>
            <a:xfrm>
              <a:off x="13031718" y="3056121"/>
              <a:ext cx="141475" cy="274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59" name="rc458"/>
            <p:cNvSpPr/>
            <p:nvPr/>
          </p:nvSpPr>
          <p:spPr>
            <a:xfrm>
              <a:off x="11302572" y="2980428"/>
              <a:ext cx="141475" cy="368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0" name="rc459"/>
            <p:cNvSpPr/>
            <p:nvPr/>
          </p:nvSpPr>
          <p:spPr>
            <a:xfrm>
              <a:off x="11459766" y="2968974"/>
              <a:ext cx="141475" cy="445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1" name="rc460"/>
            <p:cNvSpPr/>
            <p:nvPr/>
          </p:nvSpPr>
          <p:spPr>
            <a:xfrm>
              <a:off x="11616963" y="2989833"/>
              <a:ext cx="141475" cy="373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2" name="rc461"/>
            <p:cNvSpPr/>
            <p:nvPr/>
          </p:nvSpPr>
          <p:spPr>
            <a:xfrm>
              <a:off x="11774157" y="3041819"/>
              <a:ext cx="141475" cy="1299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3" name="rc462"/>
            <p:cNvSpPr/>
            <p:nvPr/>
          </p:nvSpPr>
          <p:spPr>
            <a:xfrm>
              <a:off x="11931352" y="3056043"/>
              <a:ext cx="141475" cy="228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4" name="rc463"/>
            <p:cNvSpPr/>
            <p:nvPr/>
          </p:nvSpPr>
          <p:spPr>
            <a:xfrm>
              <a:off x="12088546" y="3058746"/>
              <a:ext cx="141475" cy="3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5" name="rc464"/>
            <p:cNvSpPr/>
            <p:nvPr/>
          </p:nvSpPr>
          <p:spPr>
            <a:xfrm>
              <a:off x="12245742" y="3059832"/>
              <a:ext cx="141475" cy="1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6" name="rc465"/>
            <p:cNvSpPr/>
            <p:nvPr/>
          </p:nvSpPr>
          <p:spPr>
            <a:xfrm>
              <a:off x="12402939" y="3059643"/>
              <a:ext cx="141475" cy="1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7" name="rc466"/>
            <p:cNvSpPr/>
            <p:nvPr/>
          </p:nvSpPr>
          <p:spPr>
            <a:xfrm>
              <a:off x="12560133" y="3058890"/>
              <a:ext cx="141475" cy="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8" name="rc467"/>
            <p:cNvSpPr/>
            <p:nvPr/>
          </p:nvSpPr>
          <p:spPr>
            <a:xfrm>
              <a:off x="12717328" y="3057716"/>
              <a:ext cx="141475" cy="16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69" name="rc468"/>
            <p:cNvSpPr/>
            <p:nvPr/>
          </p:nvSpPr>
          <p:spPr>
            <a:xfrm>
              <a:off x="12874524" y="3058049"/>
              <a:ext cx="141475" cy="1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0" name="rc469"/>
            <p:cNvSpPr/>
            <p:nvPr/>
          </p:nvSpPr>
          <p:spPr>
            <a:xfrm>
              <a:off x="13031718" y="3058868"/>
              <a:ext cx="141475" cy="1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1" name="rc470"/>
            <p:cNvSpPr/>
            <p:nvPr/>
          </p:nvSpPr>
          <p:spPr>
            <a:xfrm>
              <a:off x="11302572" y="3017239"/>
              <a:ext cx="141475" cy="2347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2" name="rc471"/>
            <p:cNvSpPr/>
            <p:nvPr/>
          </p:nvSpPr>
          <p:spPr>
            <a:xfrm>
              <a:off x="11459766" y="3013484"/>
              <a:ext cx="141475" cy="3126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3" name="rc472"/>
            <p:cNvSpPr/>
            <p:nvPr/>
          </p:nvSpPr>
          <p:spPr>
            <a:xfrm>
              <a:off x="11616963" y="3027142"/>
              <a:ext cx="141475" cy="2615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4" name="rc473"/>
            <p:cNvSpPr/>
            <p:nvPr/>
          </p:nvSpPr>
          <p:spPr>
            <a:xfrm>
              <a:off x="11774157" y="3054813"/>
              <a:ext cx="141475" cy="584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5" name="rc474"/>
            <p:cNvSpPr/>
            <p:nvPr/>
          </p:nvSpPr>
          <p:spPr>
            <a:xfrm>
              <a:off x="11931352" y="3058325"/>
              <a:ext cx="141475" cy="345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6" name="rc475"/>
            <p:cNvSpPr/>
            <p:nvPr/>
          </p:nvSpPr>
          <p:spPr>
            <a:xfrm>
              <a:off x="12088546" y="3059056"/>
              <a:ext cx="141475" cy="283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7" name="rc476"/>
            <p:cNvSpPr/>
            <p:nvPr/>
          </p:nvSpPr>
          <p:spPr>
            <a:xfrm>
              <a:off x="12245742" y="3059987"/>
              <a:ext cx="141475" cy="177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8" name="rc477"/>
            <p:cNvSpPr/>
            <p:nvPr/>
          </p:nvSpPr>
          <p:spPr>
            <a:xfrm>
              <a:off x="12402939" y="3059843"/>
              <a:ext cx="141475" cy="202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79" name="rc478"/>
            <p:cNvSpPr/>
            <p:nvPr/>
          </p:nvSpPr>
          <p:spPr>
            <a:xfrm>
              <a:off x="12560133" y="3058990"/>
              <a:ext cx="141475" cy="29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0" name="rc479"/>
            <p:cNvSpPr/>
            <p:nvPr/>
          </p:nvSpPr>
          <p:spPr>
            <a:xfrm>
              <a:off x="12717328" y="3057882"/>
              <a:ext cx="141475" cy="394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1" name="rc480"/>
            <p:cNvSpPr/>
            <p:nvPr/>
          </p:nvSpPr>
          <p:spPr>
            <a:xfrm>
              <a:off x="12874524" y="3058170"/>
              <a:ext cx="141475" cy="38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2" name="rc481"/>
            <p:cNvSpPr/>
            <p:nvPr/>
          </p:nvSpPr>
          <p:spPr>
            <a:xfrm>
              <a:off x="13031718" y="3058979"/>
              <a:ext cx="141475" cy="374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3" name="rc482"/>
            <p:cNvSpPr/>
            <p:nvPr/>
          </p:nvSpPr>
          <p:spPr>
            <a:xfrm>
              <a:off x="11302572" y="3040712"/>
              <a:ext cx="141475" cy="230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4" name="rc483"/>
            <p:cNvSpPr/>
            <p:nvPr/>
          </p:nvSpPr>
          <p:spPr>
            <a:xfrm>
              <a:off x="11459766" y="3044744"/>
              <a:ext cx="141475" cy="1902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5" name="rc484"/>
            <p:cNvSpPr/>
            <p:nvPr/>
          </p:nvSpPr>
          <p:spPr>
            <a:xfrm>
              <a:off x="11616963" y="3053296"/>
              <a:ext cx="141475" cy="1046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6" name="rc485"/>
            <p:cNvSpPr/>
            <p:nvPr/>
          </p:nvSpPr>
          <p:spPr>
            <a:xfrm>
              <a:off x="11774157" y="3060663"/>
              <a:ext cx="141475" cy="310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7" name="rc486"/>
            <p:cNvSpPr/>
            <p:nvPr/>
          </p:nvSpPr>
          <p:spPr>
            <a:xfrm>
              <a:off x="11931352" y="3061782"/>
              <a:ext cx="141475" cy="198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8" name="rc487"/>
            <p:cNvSpPr/>
            <p:nvPr/>
          </p:nvSpPr>
          <p:spPr>
            <a:xfrm>
              <a:off x="12088546" y="3061892"/>
              <a:ext cx="141475" cy="187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89" name="rc488"/>
            <p:cNvSpPr/>
            <p:nvPr/>
          </p:nvSpPr>
          <p:spPr>
            <a:xfrm>
              <a:off x="12245742" y="3061759"/>
              <a:ext cx="141475" cy="200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0" name="rc489"/>
            <p:cNvSpPr/>
            <p:nvPr/>
          </p:nvSpPr>
          <p:spPr>
            <a:xfrm>
              <a:off x="12402939" y="3061870"/>
              <a:ext cx="141475" cy="189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1" name="rc490"/>
            <p:cNvSpPr/>
            <p:nvPr/>
          </p:nvSpPr>
          <p:spPr>
            <a:xfrm>
              <a:off x="12560133" y="3061981"/>
              <a:ext cx="141475" cy="178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2" name="rc491"/>
            <p:cNvSpPr/>
            <p:nvPr/>
          </p:nvSpPr>
          <p:spPr>
            <a:xfrm>
              <a:off x="12717328" y="3061826"/>
              <a:ext cx="141475" cy="193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3" name="rc492"/>
            <p:cNvSpPr/>
            <p:nvPr/>
          </p:nvSpPr>
          <p:spPr>
            <a:xfrm>
              <a:off x="12874524" y="3061992"/>
              <a:ext cx="141475" cy="177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4" name="rc493"/>
            <p:cNvSpPr/>
            <p:nvPr/>
          </p:nvSpPr>
          <p:spPr>
            <a:xfrm>
              <a:off x="13031718" y="3062723"/>
              <a:ext cx="141475" cy="104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5" name="pg494"/>
            <p:cNvSpPr/>
            <p:nvPr/>
          </p:nvSpPr>
          <p:spPr>
            <a:xfrm>
              <a:off x="11565656" y="1457691"/>
              <a:ext cx="1344454" cy="211504"/>
            </a:xfrm>
            <a:custGeom>
              <a:avLst/>
              <a:gdLst/>
              <a:ahLst/>
              <a:cxnLst/>
              <a:rect l="0" t="0" r="0" b="0"/>
              <a:pathLst>
                <a:path w="1344440" h="348786">
                  <a:moveTo>
                    <a:pt x="27431" y="348786"/>
                  </a:moveTo>
                  <a:lnTo>
                    <a:pt x="1317008" y="348786"/>
                  </a:lnTo>
                  <a:lnTo>
                    <a:pt x="1315903" y="348764"/>
                  </a:lnTo>
                  <a:lnTo>
                    <a:pt x="1320314" y="348586"/>
                  </a:lnTo>
                  <a:lnTo>
                    <a:pt x="1324640" y="347703"/>
                  </a:lnTo>
                  <a:lnTo>
                    <a:pt x="1328768" y="346138"/>
                  </a:lnTo>
                  <a:lnTo>
                    <a:pt x="1332591" y="343930"/>
                  </a:lnTo>
                  <a:lnTo>
                    <a:pt x="1336010" y="341138"/>
                  </a:lnTo>
                  <a:lnTo>
                    <a:pt x="1338938" y="337834"/>
                  </a:lnTo>
                  <a:lnTo>
                    <a:pt x="1341298" y="334103"/>
                  </a:lnTo>
                  <a:lnTo>
                    <a:pt x="1343028" y="330041"/>
                  </a:lnTo>
                  <a:lnTo>
                    <a:pt x="1344084" y="325755"/>
                  </a:lnTo>
                  <a:lnTo>
                    <a:pt x="1344440" y="321354"/>
                  </a:lnTo>
                  <a:lnTo>
                    <a:pt x="1344440" y="27431"/>
                  </a:lnTo>
                  <a:lnTo>
                    <a:pt x="1344084" y="23031"/>
                  </a:lnTo>
                  <a:lnTo>
                    <a:pt x="1343028" y="18745"/>
                  </a:lnTo>
                  <a:lnTo>
                    <a:pt x="1341298" y="14683"/>
                  </a:lnTo>
                  <a:lnTo>
                    <a:pt x="1338938" y="10952"/>
                  </a:lnTo>
                  <a:lnTo>
                    <a:pt x="1336010" y="7647"/>
                  </a:lnTo>
                  <a:lnTo>
                    <a:pt x="1332591" y="4855"/>
                  </a:lnTo>
                  <a:lnTo>
                    <a:pt x="1328768" y="2648"/>
                  </a:lnTo>
                  <a:lnTo>
                    <a:pt x="1324640" y="1083"/>
                  </a:lnTo>
                  <a:lnTo>
                    <a:pt x="1320314" y="200"/>
                  </a:lnTo>
                  <a:lnTo>
                    <a:pt x="1317008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6" name="tx495"/>
            <p:cNvSpPr/>
            <p:nvPr/>
          </p:nvSpPr>
          <p:spPr>
            <a:xfrm>
              <a:off x="11709656" y="1508395"/>
              <a:ext cx="1124994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93,840 cases</a:t>
              </a:r>
            </a:p>
          </p:txBody>
        </p:sp>
        <p:sp>
          <p:nvSpPr>
            <p:cNvPr id="497" name="rc496"/>
            <p:cNvSpPr/>
            <p:nvPr/>
          </p:nvSpPr>
          <p:spPr>
            <a:xfrm>
              <a:off x="11278991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8" name="rc497"/>
            <p:cNvSpPr/>
            <p:nvPr/>
          </p:nvSpPr>
          <p:spPr>
            <a:xfrm>
              <a:off x="13196774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499" name="pl498"/>
            <p:cNvSpPr/>
            <p:nvPr/>
          </p:nvSpPr>
          <p:spPr>
            <a:xfrm>
              <a:off x="13196774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0" name="pl499"/>
            <p:cNvSpPr/>
            <p:nvPr/>
          </p:nvSpPr>
          <p:spPr>
            <a:xfrm>
              <a:off x="13196774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1" name="pl500"/>
            <p:cNvSpPr/>
            <p:nvPr/>
          </p:nvSpPr>
          <p:spPr>
            <a:xfrm>
              <a:off x="13196774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2" name="pl501"/>
            <p:cNvSpPr/>
            <p:nvPr/>
          </p:nvSpPr>
          <p:spPr>
            <a:xfrm>
              <a:off x="13196774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3" name="pl502"/>
            <p:cNvSpPr/>
            <p:nvPr/>
          </p:nvSpPr>
          <p:spPr>
            <a:xfrm>
              <a:off x="13196774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4" name="pl503"/>
            <p:cNvSpPr/>
            <p:nvPr/>
          </p:nvSpPr>
          <p:spPr>
            <a:xfrm>
              <a:off x="13196774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5" name="rc504"/>
            <p:cNvSpPr/>
            <p:nvPr/>
          </p:nvSpPr>
          <p:spPr>
            <a:xfrm>
              <a:off x="13220353" y="3013927"/>
              <a:ext cx="141475" cy="225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6" name="rc505"/>
            <p:cNvSpPr/>
            <p:nvPr/>
          </p:nvSpPr>
          <p:spPr>
            <a:xfrm>
              <a:off x="13377547" y="3007513"/>
              <a:ext cx="141475" cy="2532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7" name="rc506"/>
            <p:cNvSpPr/>
            <p:nvPr/>
          </p:nvSpPr>
          <p:spPr>
            <a:xfrm>
              <a:off x="13534744" y="2989302"/>
              <a:ext cx="141475" cy="3165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8" name="rc507"/>
            <p:cNvSpPr/>
            <p:nvPr/>
          </p:nvSpPr>
          <p:spPr>
            <a:xfrm>
              <a:off x="13691938" y="2988183"/>
              <a:ext cx="141475" cy="3280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09" name="rc508"/>
            <p:cNvSpPr/>
            <p:nvPr/>
          </p:nvSpPr>
          <p:spPr>
            <a:xfrm>
              <a:off x="13849133" y="3000545"/>
              <a:ext cx="141475" cy="2948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0" name="rc509"/>
            <p:cNvSpPr/>
            <p:nvPr/>
          </p:nvSpPr>
          <p:spPr>
            <a:xfrm>
              <a:off x="14006329" y="3000379"/>
              <a:ext cx="141475" cy="2544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1" name="rc510"/>
            <p:cNvSpPr/>
            <p:nvPr/>
          </p:nvSpPr>
          <p:spPr>
            <a:xfrm>
              <a:off x="14163524" y="3009861"/>
              <a:ext cx="141475" cy="2428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2" name="rc511"/>
            <p:cNvSpPr/>
            <p:nvPr/>
          </p:nvSpPr>
          <p:spPr>
            <a:xfrm>
              <a:off x="14320718" y="3016674"/>
              <a:ext cx="141475" cy="2593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3" name="rc512"/>
            <p:cNvSpPr/>
            <p:nvPr/>
          </p:nvSpPr>
          <p:spPr>
            <a:xfrm>
              <a:off x="14477914" y="3018280"/>
              <a:ext cx="141475" cy="2112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4" name="rc513"/>
            <p:cNvSpPr/>
            <p:nvPr/>
          </p:nvSpPr>
          <p:spPr>
            <a:xfrm>
              <a:off x="14635109" y="3018335"/>
              <a:ext cx="141475" cy="2088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5" name="rc514"/>
            <p:cNvSpPr/>
            <p:nvPr/>
          </p:nvSpPr>
          <p:spPr>
            <a:xfrm>
              <a:off x="14792303" y="3017782"/>
              <a:ext cx="141475" cy="167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6" name="rc515"/>
            <p:cNvSpPr/>
            <p:nvPr/>
          </p:nvSpPr>
          <p:spPr>
            <a:xfrm>
              <a:off x="14949500" y="3023963"/>
              <a:ext cx="141475" cy="1722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7" name="rc516"/>
            <p:cNvSpPr/>
            <p:nvPr/>
          </p:nvSpPr>
          <p:spPr>
            <a:xfrm>
              <a:off x="13220353" y="3036513"/>
              <a:ext cx="141475" cy="182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8" name="rc517"/>
            <p:cNvSpPr/>
            <p:nvPr/>
          </p:nvSpPr>
          <p:spPr>
            <a:xfrm>
              <a:off x="13377547" y="3032836"/>
              <a:ext cx="141475" cy="154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19" name="rc518"/>
            <p:cNvSpPr/>
            <p:nvPr/>
          </p:nvSpPr>
          <p:spPr>
            <a:xfrm>
              <a:off x="13534744" y="3020961"/>
              <a:ext cx="141475" cy="10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0" name="rc519"/>
            <p:cNvSpPr/>
            <p:nvPr/>
          </p:nvSpPr>
          <p:spPr>
            <a:xfrm>
              <a:off x="13691938" y="3020983"/>
              <a:ext cx="141475" cy="70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1" name="rc520"/>
            <p:cNvSpPr/>
            <p:nvPr/>
          </p:nvSpPr>
          <p:spPr>
            <a:xfrm>
              <a:off x="13849133" y="3030033"/>
              <a:ext cx="141475" cy="55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2" name="rc521"/>
            <p:cNvSpPr/>
            <p:nvPr/>
          </p:nvSpPr>
          <p:spPr>
            <a:xfrm>
              <a:off x="14006329" y="3025824"/>
              <a:ext cx="141475" cy="34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3" name="rc522"/>
            <p:cNvSpPr/>
            <p:nvPr/>
          </p:nvSpPr>
          <p:spPr>
            <a:xfrm>
              <a:off x="14163524" y="3034143"/>
              <a:ext cx="141475" cy="28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4" name="rc523"/>
            <p:cNvSpPr/>
            <p:nvPr/>
          </p:nvSpPr>
          <p:spPr>
            <a:xfrm>
              <a:off x="14320718" y="3042606"/>
              <a:ext cx="141475" cy="24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5" name="rc524"/>
            <p:cNvSpPr/>
            <p:nvPr/>
          </p:nvSpPr>
          <p:spPr>
            <a:xfrm>
              <a:off x="14477914" y="3039405"/>
              <a:ext cx="141475" cy="48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6" name="rc525"/>
            <p:cNvSpPr/>
            <p:nvPr/>
          </p:nvSpPr>
          <p:spPr>
            <a:xfrm>
              <a:off x="14635109" y="3039217"/>
              <a:ext cx="141475" cy="54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7" name="rc526"/>
            <p:cNvSpPr/>
            <p:nvPr/>
          </p:nvSpPr>
          <p:spPr>
            <a:xfrm>
              <a:off x="14792303" y="3034498"/>
              <a:ext cx="141475" cy="24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8" name="rc527"/>
            <p:cNvSpPr/>
            <p:nvPr/>
          </p:nvSpPr>
          <p:spPr>
            <a:xfrm>
              <a:off x="14949500" y="3041188"/>
              <a:ext cx="141475" cy="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29" name="rc528"/>
            <p:cNvSpPr/>
            <p:nvPr/>
          </p:nvSpPr>
          <p:spPr>
            <a:xfrm>
              <a:off x="13220353" y="3038341"/>
              <a:ext cx="141475" cy="203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0" name="rc529"/>
            <p:cNvSpPr/>
            <p:nvPr/>
          </p:nvSpPr>
          <p:spPr>
            <a:xfrm>
              <a:off x="13377547" y="3034376"/>
              <a:ext cx="141475" cy="2412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1" name="rc530"/>
            <p:cNvSpPr/>
            <p:nvPr/>
          </p:nvSpPr>
          <p:spPr>
            <a:xfrm>
              <a:off x="13534744" y="3022024"/>
              <a:ext cx="141475" cy="334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2" name="rc531"/>
            <p:cNvSpPr/>
            <p:nvPr/>
          </p:nvSpPr>
          <p:spPr>
            <a:xfrm>
              <a:off x="13691938" y="3021692"/>
              <a:ext cx="141475" cy="3663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3" name="rc532"/>
            <p:cNvSpPr/>
            <p:nvPr/>
          </p:nvSpPr>
          <p:spPr>
            <a:xfrm>
              <a:off x="13849133" y="3030587"/>
              <a:ext cx="141475" cy="294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4" name="rc533"/>
            <p:cNvSpPr/>
            <p:nvPr/>
          </p:nvSpPr>
          <p:spPr>
            <a:xfrm>
              <a:off x="14006329" y="3026167"/>
              <a:ext cx="141475" cy="3265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5" name="rc534"/>
            <p:cNvSpPr/>
            <p:nvPr/>
          </p:nvSpPr>
          <p:spPr>
            <a:xfrm>
              <a:off x="14163524" y="3034431"/>
              <a:ext cx="141475" cy="2131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6" name="rc535"/>
            <p:cNvSpPr/>
            <p:nvPr/>
          </p:nvSpPr>
          <p:spPr>
            <a:xfrm>
              <a:off x="14320718" y="3042850"/>
              <a:ext cx="141475" cy="1164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7" name="rc536"/>
            <p:cNvSpPr/>
            <p:nvPr/>
          </p:nvSpPr>
          <p:spPr>
            <a:xfrm>
              <a:off x="14477914" y="3039892"/>
              <a:ext cx="141475" cy="1356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8" name="rc537"/>
            <p:cNvSpPr/>
            <p:nvPr/>
          </p:nvSpPr>
          <p:spPr>
            <a:xfrm>
              <a:off x="14635109" y="3039760"/>
              <a:ext cx="141475" cy="1489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39" name="rc538"/>
            <p:cNvSpPr/>
            <p:nvPr/>
          </p:nvSpPr>
          <p:spPr>
            <a:xfrm>
              <a:off x="14792303" y="3034741"/>
              <a:ext cx="141475" cy="1968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0" name="rc539"/>
            <p:cNvSpPr/>
            <p:nvPr/>
          </p:nvSpPr>
          <p:spPr>
            <a:xfrm>
              <a:off x="14949500" y="3041233"/>
              <a:ext cx="141475" cy="1165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1" name="rc540"/>
            <p:cNvSpPr/>
            <p:nvPr/>
          </p:nvSpPr>
          <p:spPr>
            <a:xfrm>
              <a:off x="13220353" y="3058735"/>
              <a:ext cx="141475" cy="1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2" name="rc541"/>
            <p:cNvSpPr/>
            <p:nvPr/>
          </p:nvSpPr>
          <p:spPr>
            <a:xfrm>
              <a:off x="13377547" y="3058502"/>
              <a:ext cx="141475" cy="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3" name="rc542"/>
            <p:cNvSpPr/>
            <p:nvPr/>
          </p:nvSpPr>
          <p:spPr>
            <a:xfrm>
              <a:off x="13534744" y="3055456"/>
              <a:ext cx="141475" cy="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4" name="rc543"/>
            <p:cNvSpPr/>
            <p:nvPr/>
          </p:nvSpPr>
          <p:spPr>
            <a:xfrm>
              <a:off x="13691938" y="3058325"/>
              <a:ext cx="141475" cy="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5" name="rc544"/>
            <p:cNvSpPr/>
            <p:nvPr/>
          </p:nvSpPr>
          <p:spPr>
            <a:xfrm>
              <a:off x="13849133" y="3060087"/>
              <a:ext cx="141475" cy="1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6" name="rc545"/>
            <p:cNvSpPr/>
            <p:nvPr/>
          </p:nvSpPr>
          <p:spPr>
            <a:xfrm>
              <a:off x="14006329" y="3058824"/>
              <a:ext cx="141475" cy="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7" name="rc546"/>
            <p:cNvSpPr/>
            <p:nvPr/>
          </p:nvSpPr>
          <p:spPr>
            <a:xfrm>
              <a:off x="14163524" y="3055744"/>
              <a:ext cx="141475" cy="1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8" name="rc547"/>
            <p:cNvSpPr/>
            <p:nvPr/>
          </p:nvSpPr>
          <p:spPr>
            <a:xfrm>
              <a:off x="14320718" y="3054493"/>
              <a:ext cx="141475" cy="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49" name="rc548"/>
            <p:cNvSpPr/>
            <p:nvPr/>
          </p:nvSpPr>
          <p:spPr>
            <a:xfrm>
              <a:off x="14477914" y="3053462"/>
              <a:ext cx="141475" cy="15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0" name="rc549"/>
            <p:cNvSpPr/>
            <p:nvPr/>
          </p:nvSpPr>
          <p:spPr>
            <a:xfrm>
              <a:off x="14635109" y="3054659"/>
              <a:ext cx="141475" cy="1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1" name="rc550"/>
            <p:cNvSpPr/>
            <p:nvPr/>
          </p:nvSpPr>
          <p:spPr>
            <a:xfrm>
              <a:off x="14792303" y="3054426"/>
              <a:ext cx="141475" cy="18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2" name="rc551"/>
            <p:cNvSpPr/>
            <p:nvPr/>
          </p:nvSpPr>
          <p:spPr>
            <a:xfrm>
              <a:off x="14949500" y="3052886"/>
              <a:ext cx="141475" cy="4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3" name="rc552"/>
            <p:cNvSpPr/>
            <p:nvPr/>
          </p:nvSpPr>
          <p:spPr>
            <a:xfrm>
              <a:off x="13220353" y="3058857"/>
              <a:ext cx="141475" cy="371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4" name="rc553"/>
            <p:cNvSpPr/>
            <p:nvPr/>
          </p:nvSpPr>
          <p:spPr>
            <a:xfrm>
              <a:off x="13377547" y="3058580"/>
              <a:ext cx="141475" cy="432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5" name="rc554"/>
            <p:cNvSpPr/>
            <p:nvPr/>
          </p:nvSpPr>
          <p:spPr>
            <a:xfrm>
              <a:off x="13534744" y="3055556"/>
              <a:ext cx="141475" cy="67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6" name="rc555"/>
            <p:cNvSpPr/>
            <p:nvPr/>
          </p:nvSpPr>
          <p:spPr>
            <a:xfrm>
              <a:off x="13691938" y="3058381"/>
              <a:ext cx="141475" cy="413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7" name="rc556"/>
            <p:cNvSpPr/>
            <p:nvPr/>
          </p:nvSpPr>
          <p:spPr>
            <a:xfrm>
              <a:off x="13849133" y="3060220"/>
              <a:ext cx="141475" cy="22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8" name="rc557"/>
            <p:cNvSpPr/>
            <p:nvPr/>
          </p:nvSpPr>
          <p:spPr>
            <a:xfrm>
              <a:off x="14006329" y="3058868"/>
              <a:ext cx="141475" cy="389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59" name="rc558"/>
            <p:cNvSpPr/>
            <p:nvPr/>
          </p:nvSpPr>
          <p:spPr>
            <a:xfrm>
              <a:off x="14163524" y="3055900"/>
              <a:ext cx="141475" cy="702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0" name="rc559"/>
            <p:cNvSpPr/>
            <p:nvPr/>
          </p:nvSpPr>
          <p:spPr>
            <a:xfrm>
              <a:off x="14320718" y="3054581"/>
              <a:ext cx="141475" cy="826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1" name="rc560"/>
            <p:cNvSpPr/>
            <p:nvPr/>
          </p:nvSpPr>
          <p:spPr>
            <a:xfrm>
              <a:off x="14477914" y="3053617"/>
              <a:ext cx="141475" cy="915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2" name="rc561"/>
            <p:cNvSpPr/>
            <p:nvPr/>
          </p:nvSpPr>
          <p:spPr>
            <a:xfrm>
              <a:off x="14635109" y="3054792"/>
              <a:ext cx="141475" cy="795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3" name="rc562"/>
            <p:cNvSpPr/>
            <p:nvPr/>
          </p:nvSpPr>
          <p:spPr>
            <a:xfrm>
              <a:off x="14792303" y="3054615"/>
              <a:ext cx="141475" cy="774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4" name="rc563"/>
            <p:cNvSpPr/>
            <p:nvPr/>
          </p:nvSpPr>
          <p:spPr>
            <a:xfrm>
              <a:off x="14949500" y="3053296"/>
              <a:ext cx="141475" cy="944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5" name="rc564"/>
            <p:cNvSpPr/>
            <p:nvPr/>
          </p:nvSpPr>
          <p:spPr>
            <a:xfrm>
              <a:off x="13220353" y="3062568"/>
              <a:ext cx="141475" cy="119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6" name="rc565"/>
            <p:cNvSpPr/>
            <p:nvPr/>
          </p:nvSpPr>
          <p:spPr>
            <a:xfrm>
              <a:off x="13377547" y="3062900"/>
              <a:ext cx="141475" cy="8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7" name="rc566"/>
            <p:cNvSpPr/>
            <p:nvPr/>
          </p:nvSpPr>
          <p:spPr>
            <a:xfrm>
              <a:off x="13534744" y="3062346"/>
              <a:ext cx="141475" cy="141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8" name="rc567"/>
            <p:cNvSpPr/>
            <p:nvPr/>
          </p:nvSpPr>
          <p:spPr>
            <a:xfrm>
              <a:off x="13691938" y="3062512"/>
              <a:ext cx="141475" cy="12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69" name="rc568"/>
            <p:cNvSpPr/>
            <p:nvPr/>
          </p:nvSpPr>
          <p:spPr>
            <a:xfrm>
              <a:off x="13849133" y="3062446"/>
              <a:ext cx="141475" cy="131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0" name="rc569"/>
            <p:cNvSpPr/>
            <p:nvPr/>
          </p:nvSpPr>
          <p:spPr>
            <a:xfrm>
              <a:off x="14006329" y="3062768"/>
              <a:ext cx="141475" cy="99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1" name="rc570"/>
            <p:cNvSpPr/>
            <p:nvPr/>
          </p:nvSpPr>
          <p:spPr>
            <a:xfrm>
              <a:off x="14163524" y="3062922"/>
              <a:ext cx="141475" cy="8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2" name="rc571"/>
            <p:cNvSpPr/>
            <p:nvPr/>
          </p:nvSpPr>
          <p:spPr>
            <a:xfrm>
              <a:off x="14320718" y="3062845"/>
              <a:ext cx="141475" cy="91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3" name="rc572"/>
            <p:cNvSpPr/>
            <p:nvPr/>
          </p:nvSpPr>
          <p:spPr>
            <a:xfrm>
              <a:off x="14477914" y="3062768"/>
              <a:ext cx="141475" cy="99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4" name="rc573"/>
            <p:cNvSpPr/>
            <p:nvPr/>
          </p:nvSpPr>
          <p:spPr>
            <a:xfrm>
              <a:off x="14635109" y="3062745"/>
              <a:ext cx="141475" cy="101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5" name="rc574"/>
            <p:cNvSpPr/>
            <p:nvPr/>
          </p:nvSpPr>
          <p:spPr>
            <a:xfrm>
              <a:off x="14792303" y="3062358"/>
              <a:ext cx="141475" cy="14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6" name="rc575"/>
            <p:cNvSpPr/>
            <p:nvPr/>
          </p:nvSpPr>
          <p:spPr>
            <a:xfrm>
              <a:off x="14949500" y="3062745"/>
              <a:ext cx="141475" cy="101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7" name="pg576"/>
            <p:cNvSpPr/>
            <p:nvPr/>
          </p:nvSpPr>
          <p:spPr>
            <a:xfrm>
              <a:off x="13483437" y="1457691"/>
              <a:ext cx="1344454" cy="211504"/>
            </a:xfrm>
            <a:custGeom>
              <a:avLst/>
              <a:gdLst/>
              <a:ahLst/>
              <a:cxnLst/>
              <a:rect l="0" t="0" r="0" b="0"/>
              <a:pathLst>
                <a:path w="1344440" h="348786">
                  <a:moveTo>
                    <a:pt x="27432" y="348786"/>
                  </a:moveTo>
                  <a:lnTo>
                    <a:pt x="1317008" y="348786"/>
                  </a:lnTo>
                  <a:lnTo>
                    <a:pt x="1315903" y="348764"/>
                  </a:lnTo>
                  <a:lnTo>
                    <a:pt x="1320314" y="348586"/>
                  </a:lnTo>
                  <a:lnTo>
                    <a:pt x="1324640" y="347703"/>
                  </a:lnTo>
                  <a:lnTo>
                    <a:pt x="1328768" y="346138"/>
                  </a:lnTo>
                  <a:lnTo>
                    <a:pt x="1332591" y="343930"/>
                  </a:lnTo>
                  <a:lnTo>
                    <a:pt x="1336010" y="341138"/>
                  </a:lnTo>
                  <a:lnTo>
                    <a:pt x="1338938" y="337834"/>
                  </a:lnTo>
                  <a:lnTo>
                    <a:pt x="1341298" y="334103"/>
                  </a:lnTo>
                  <a:lnTo>
                    <a:pt x="1343028" y="330041"/>
                  </a:lnTo>
                  <a:lnTo>
                    <a:pt x="1344084" y="325755"/>
                  </a:lnTo>
                  <a:lnTo>
                    <a:pt x="1344440" y="321354"/>
                  </a:lnTo>
                  <a:lnTo>
                    <a:pt x="1344440" y="27431"/>
                  </a:lnTo>
                  <a:lnTo>
                    <a:pt x="1344084" y="23031"/>
                  </a:lnTo>
                  <a:lnTo>
                    <a:pt x="1343028" y="18745"/>
                  </a:lnTo>
                  <a:lnTo>
                    <a:pt x="1341298" y="14683"/>
                  </a:lnTo>
                  <a:lnTo>
                    <a:pt x="1338938" y="10952"/>
                  </a:lnTo>
                  <a:lnTo>
                    <a:pt x="1336010" y="7647"/>
                  </a:lnTo>
                  <a:lnTo>
                    <a:pt x="1332591" y="4855"/>
                  </a:lnTo>
                  <a:lnTo>
                    <a:pt x="1328768" y="2648"/>
                  </a:lnTo>
                  <a:lnTo>
                    <a:pt x="1324640" y="1083"/>
                  </a:lnTo>
                  <a:lnTo>
                    <a:pt x="1320314" y="200"/>
                  </a:lnTo>
                  <a:lnTo>
                    <a:pt x="1317008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78" name="tx577"/>
            <p:cNvSpPr/>
            <p:nvPr/>
          </p:nvSpPr>
          <p:spPr>
            <a:xfrm>
              <a:off x="13627437" y="1508395"/>
              <a:ext cx="1124994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59,619 cases</a:t>
              </a:r>
            </a:p>
          </p:txBody>
        </p:sp>
        <p:sp>
          <p:nvSpPr>
            <p:cNvPr id="579" name="rc578"/>
            <p:cNvSpPr/>
            <p:nvPr/>
          </p:nvSpPr>
          <p:spPr>
            <a:xfrm>
              <a:off x="13196774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0" name="rc579"/>
            <p:cNvSpPr/>
            <p:nvPr/>
          </p:nvSpPr>
          <p:spPr>
            <a:xfrm>
              <a:off x="15114554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1" name="pl580"/>
            <p:cNvSpPr/>
            <p:nvPr/>
          </p:nvSpPr>
          <p:spPr>
            <a:xfrm>
              <a:off x="15114554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2" name="pl581"/>
            <p:cNvSpPr/>
            <p:nvPr/>
          </p:nvSpPr>
          <p:spPr>
            <a:xfrm>
              <a:off x="15114554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3" name="pl582"/>
            <p:cNvSpPr/>
            <p:nvPr/>
          </p:nvSpPr>
          <p:spPr>
            <a:xfrm>
              <a:off x="15114554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4" name="pl583"/>
            <p:cNvSpPr/>
            <p:nvPr/>
          </p:nvSpPr>
          <p:spPr>
            <a:xfrm>
              <a:off x="15114554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5" name="pl584"/>
            <p:cNvSpPr/>
            <p:nvPr/>
          </p:nvSpPr>
          <p:spPr>
            <a:xfrm>
              <a:off x="15114554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6" name="pl585"/>
            <p:cNvSpPr/>
            <p:nvPr/>
          </p:nvSpPr>
          <p:spPr>
            <a:xfrm>
              <a:off x="15114554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7" name="rc586"/>
            <p:cNvSpPr/>
            <p:nvPr/>
          </p:nvSpPr>
          <p:spPr>
            <a:xfrm>
              <a:off x="15138134" y="2919114"/>
              <a:ext cx="141475" cy="9142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8" name="rc587"/>
            <p:cNvSpPr/>
            <p:nvPr/>
          </p:nvSpPr>
          <p:spPr>
            <a:xfrm>
              <a:off x="15295329" y="2894190"/>
              <a:ext cx="141475" cy="10946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89" name="rc588"/>
            <p:cNvSpPr/>
            <p:nvPr/>
          </p:nvSpPr>
          <p:spPr>
            <a:xfrm>
              <a:off x="15452523" y="2865776"/>
              <a:ext cx="141475" cy="11280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0" name="rc589"/>
            <p:cNvSpPr/>
            <p:nvPr/>
          </p:nvSpPr>
          <p:spPr>
            <a:xfrm>
              <a:off x="15609719" y="2925063"/>
              <a:ext cx="141475" cy="6440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1" name="rc590"/>
            <p:cNvSpPr/>
            <p:nvPr/>
          </p:nvSpPr>
          <p:spPr>
            <a:xfrm>
              <a:off x="15766914" y="2926891"/>
              <a:ext cx="141475" cy="571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2" name="rc591"/>
            <p:cNvSpPr/>
            <p:nvPr/>
          </p:nvSpPr>
          <p:spPr>
            <a:xfrm>
              <a:off x="15924108" y="2944305"/>
              <a:ext cx="141475" cy="4449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3" name="rc592"/>
            <p:cNvSpPr/>
            <p:nvPr/>
          </p:nvSpPr>
          <p:spPr>
            <a:xfrm>
              <a:off x="16081305" y="2956866"/>
              <a:ext cx="141475" cy="4269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4" name="rc593"/>
            <p:cNvSpPr/>
            <p:nvPr/>
          </p:nvSpPr>
          <p:spPr>
            <a:xfrm>
              <a:off x="16238499" y="2931355"/>
              <a:ext cx="141475" cy="6572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5" name="rc594"/>
            <p:cNvSpPr/>
            <p:nvPr/>
          </p:nvSpPr>
          <p:spPr>
            <a:xfrm>
              <a:off x="16395694" y="2943773"/>
              <a:ext cx="141475" cy="3993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6" name="rc595"/>
            <p:cNvSpPr/>
            <p:nvPr/>
          </p:nvSpPr>
          <p:spPr>
            <a:xfrm>
              <a:off x="16552890" y="2927677"/>
              <a:ext cx="141475" cy="3565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7" name="rc596"/>
            <p:cNvSpPr/>
            <p:nvPr/>
          </p:nvSpPr>
          <p:spPr>
            <a:xfrm>
              <a:off x="16710085" y="2824612"/>
              <a:ext cx="141475" cy="3596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8" name="rc597"/>
            <p:cNvSpPr/>
            <p:nvPr/>
          </p:nvSpPr>
          <p:spPr>
            <a:xfrm>
              <a:off x="16867281" y="2809569"/>
              <a:ext cx="141475" cy="194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599" name="rc598"/>
            <p:cNvSpPr/>
            <p:nvPr/>
          </p:nvSpPr>
          <p:spPr>
            <a:xfrm>
              <a:off x="15138134" y="3010537"/>
              <a:ext cx="141475" cy="6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0" name="rc599"/>
            <p:cNvSpPr/>
            <p:nvPr/>
          </p:nvSpPr>
          <p:spPr>
            <a:xfrm>
              <a:off x="15295329" y="3003658"/>
              <a:ext cx="141475" cy="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1" name="rc600"/>
            <p:cNvSpPr/>
            <p:nvPr/>
          </p:nvSpPr>
          <p:spPr>
            <a:xfrm>
              <a:off x="15452523" y="2978579"/>
              <a:ext cx="141475" cy="1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2" name="rc601"/>
            <p:cNvSpPr/>
            <p:nvPr/>
          </p:nvSpPr>
          <p:spPr>
            <a:xfrm>
              <a:off x="15609719" y="2989468"/>
              <a:ext cx="141475" cy="1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3" name="rc602"/>
            <p:cNvSpPr/>
            <p:nvPr/>
          </p:nvSpPr>
          <p:spPr>
            <a:xfrm>
              <a:off x="15766914" y="2984006"/>
              <a:ext cx="141475" cy="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4" name="rc603"/>
            <p:cNvSpPr/>
            <p:nvPr/>
          </p:nvSpPr>
          <p:spPr>
            <a:xfrm>
              <a:off x="15924108" y="2988803"/>
              <a:ext cx="141475" cy="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5" name="rc604"/>
            <p:cNvSpPr/>
            <p:nvPr/>
          </p:nvSpPr>
          <p:spPr>
            <a:xfrm>
              <a:off x="16081305" y="2999559"/>
              <a:ext cx="141475" cy="2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6" name="rc605"/>
            <p:cNvSpPr/>
            <p:nvPr/>
          </p:nvSpPr>
          <p:spPr>
            <a:xfrm>
              <a:off x="16238499" y="2997078"/>
              <a:ext cx="141475" cy="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7" name="rc606"/>
            <p:cNvSpPr/>
            <p:nvPr/>
          </p:nvSpPr>
          <p:spPr>
            <a:xfrm>
              <a:off x="16395694" y="2983707"/>
              <a:ext cx="141475" cy="1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8" name="rc607"/>
            <p:cNvSpPr/>
            <p:nvPr/>
          </p:nvSpPr>
          <p:spPr>
            <a:xfrm>
              <a:off x="16552890" y="2963335"/>
              <a:ext cx="141475" cy="12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09" name="rc608"/>
            <p:cNvSpPr/>
            <p:nvPr/>
          </p:nvSpPr>
          <p:spPr>
            <a:xfrm>
              <a:off x="16710085" y="2860581"/>
              <a:ext cx="141475" cy="63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0" name="rc609"/>
            <p:cNvSpPr/>
            <p:nvPr/>
          </p:nvSpPr>
          <p:spPr>
            <a:xfrm>
              <a:off x="16867281" y="2829054"/>
              <a:ext cx="141475" cy="2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1" name="rc610"/>
            <p:cNvSpPr/>
            <p:nvPr/>
          </p:nvSpPr>
          <p:spPr>
            <a:xfrm>
              <a:off x="15138134" y="3010603"/>
              <a:ext cx="141475" cy="4128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2" name="rc611"/>
            <p:cNvSpPr/>
            <p:nvPr/>
          </p:nvSpPr>
          <p:spPr>
            <a:xfrm>
              <a:off x="15295329" y="3003735"/>
              <a:ext cx="141475" cy="4800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3" name="rc612"/>
            <p:cNvSpPr/>
            <p:nvPr/>
          </p:nvSpPr>
          <p:spPr>
            <a:xfrm>
              <a:off x="15452523" y="2978722"/>
              <a:ext cx="141475" cy="6568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4" name="rc613"/>
            <p:cNvSpPr/>
            <p:nvPr/>
          </p:nvSpPr>
          <p:spPr>
            <a:xfrm>
              <a:off x="15609719" y="2989611"/>
              <a:ext cx="141475" cy="5311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5" name="rc614"/>
            <p:cNvSpPr/>
            <p:nvPr/>
          </p:nvSpPr>
          <p:spPr>
            <a:xfrm>
              <a:off x="15766914" y="2984106"/>
              <a:ext cx="141475" cy="6022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6" name="rc615"/>
            <p:cNvSpPr/>
            <p:nvPr/>
          </p:nvSpPr>
          <p:spPr>
            <a:xfrm>
              <a:off x="15924108" y="2988836"/>
              <a:ext cx="141475" cy="5546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7" name="rc616"/>
            <p:cNvSpPr/>
            <p:nvPr/>
          </p:nvSpPr>
          <p:spPr>
            <a:xfrm>
              <a:off x="16081305" y="2999581"/>
              <a:ext cx="141475" cy="3609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8" name="rc617"/>
            <p:cNvSpPr/>
            <p:nvPr/>
          </p:nvSpPr>
          <p:spPr>
            <a:xfrm>
              <a:off x="16238499" y="2997155"/>
              <a:ext cx="141475" cy="411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19" name="rc618"/>
            <p:cNvSpPr/>
            <p:nvPr/>
          </p:nvSpPr>
          <p:spPr>
            <a:xfrm>
              <a:off x="16395694" y="2983862"/>
              <a:ext cx="141475" cy="446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0" name="rc619"/>
            <p:cNvSpPr/>
            <p:nvPr/>
          </p:nvSpPr>
          <p:spPr>
            <a:xfrm>
              <a:off x="16552890" y="2963457"/>
              <a:ext cx="141475" cy="481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1" name="rc620"/>
            <p:cNvSpPr/>
            <p:nvPr/>
          </p:nvSpPr>
          <p:spPr>
            <a:xfrm>
              <a:off x="16710085" y="2861212"/>
              <a:ext cx="141475" cy="5408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2" name="rc621"/>
            <p:cNvSpPr/>
            <p:nvPr/>
          </p:nvSpPr>
          <p:spPr>
            <a:xfrm>
              <a:off x="16867281" y="2829354"/>
              <a:ext cx="141475" cy="5305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3" name="rc622"/>
            <p:cNvSpPr/>
            <p:nvPr/>
          </p:nvSpPr>
          <p:spPr>
            <a:xfrm>
              <a:off x="15138134" y="3051889"/>
              <a:ext cx="141475" cy="3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4" name="rc623"/>
            <p:cNvSpPr/>
            <p:nvPr/>
          </p:nvSpPr>
          <p:spPr>
            <a:xfrm>
              <a:off x="15295329" y="3051745"/>
              <a:ext cx="141475" cy="3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5" name="rc624"/>
            <p:cNvSpPr/>
            <p:nvPr/>
          </p:nvSpPr>
          <p:spPr>
            <a:xfrm>
              <a:off x="15452523" y="3044412"/>
              <a:ext cx="141475" cy="85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6" name="rc625"/>
            <p:cNvSpPr/>
            <p:nvPr/>
          </p:nvSpPr>
          <p:spPr>
            <a:xfrm>
              <a:off x="15609719" y="3042728"/>
              <a:ext cx="141475" cy="91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7" name="rc626"/>
            <p:cNvSpPr/>
            <p:nvPr/>
          </p:nvSpPr>
          <p:spPr>
            <a:xfrm>
              <a:off x="15766914" y="3044334"/>
              <a:ext cx="141475" cy="77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8" name="rc627"/>
            <p:cNvSpPr/>
            <p:nvPr/>
          </p:nvSpPr>
          <p:spPr>
            <a:xfrm>
              <a:off x="15924108" y="3044301"/>
              <a:ext cx="141475" cy="116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29" name="rc628"/>
            <p:cNvSpPr/>
            <p:nvPr/>
          </p:nvSpPr>
          <p:spPr>
            <a:xfrm>
              <a:off x="16081305" y="3035672"/>
              <a:ext cx="141475" cy="97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0" name="rc629"/>
            <p:cNvSpPr/>
            <p:nvPr/>
          </p:nvSpPr>
          <p:spPr>
            <a:xfrm>
              <a:off x="16238499" y="3038286"/>
              <a:ext cx="141475" cy="6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1" name="rc630"/>
            <p:cNvSpPr/>
            <p:nvPr/>
          </p:nvSpPr>
          <p:spPr>
            <a:xfrm>
              <a:off x="16395694" y="3028494"/>
              <a:ext cx="141475" cy="79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2" name="rc631"/>
            <p:cNvSpPr/>
            <p:nvPr/>
          </p:nvSpPr>
          <p:spPr>
            <a:xfrm>
              <a:off x="16552890" y="3011578"/>
              <a:ext cx="141475" cy="9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3" name="rc632"/>
            <p:cNvSpPr/>
            <p:nvPr/>
          </p:nvSpPr>
          <p:spPr>
            <a:xfrm>
              <a:off x="16710085" y="2915293"/>
              <a:ext cx="141475" cy="94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4" name="rc633"/>
            <p:cNvSpPr/>
            <p:nvPr/>
          </p:nvSpPr>
          <p:spPr>
            <a:xfrm>
              <a:off x="16867281" y="2882403"/>
              <a:ext cx="141475" cy="157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5" name="rc634"/>
            <p:cNvSpPr/>
            <p:nvPr/>
          </p:nvSpPr>
          <p:spPr>
            <a:xfrm>
              <a:off x="15138134" y="3052266"/>
              <a:ext cx="141475" cy="1094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6" name="rc635"/>
            <p:cNvSpPr/>
            <p:nvPr/>
          </p:nvSpPr>
          <p:spPr>
            <a:xfrm>
              <a:off x="15295329" y="3052122"/>
              <a:ext cx="141475" cy="1107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7" name="rc636"/>
            <p:cNvSpPr/>
            <p:nvPr/>
          </p:nvSpPr>
          <p:spPr>
            <a:xfrm>
              <a:off x="15452523" y="3045265"/>
              <a:ext cx="141475" cy="1736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8" name="rc637"/>
            <p:cNvSpPr/>
            <p:nvPr/>
          </p:nvSpPr>
          <p:spPr>
            <a:xfrm>
              <a:off x="15609719" y="3043648"/>
              <a:ext cx="141475" cy="1910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39" name="rc638"/>
            <p:cNvSpPr/>
            <p:nvPr/>
          </p:nvSpPr>
          <p:spPr>
            <a:xfrm>
              <a:off x="15766914" y="3045110"/>
              <a:ext cx="141475" cy="1699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0" name="rc639"/>
            <p:cNvSpPr/>
            <p:nvPr/>
          </p:nvSpPr>
          <p:spPr>
            <a:xfrm>
              <a:off x="15924108" y="3045464"/>
              <a:ext cx="141475" cy="1669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1" name="rc640"/>
            <p:cNvSpPr/>
            <p:nvPr/>
          </p:nvSpPr>
          <p:spPr>
            <a:xfrm>
              <a:off x="16081305" y="3036646"/>
              <a:ext cx="141475" cy="2554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2" name="rc641"/>
            <p:cNvSpPr/>
            <p:nvPr/>
          </p:nvSpPr>
          <p:spPr>
            <a:xfrm>
              <a:off x="16238499" y="3038929"/>
              <a:ext cx="141475" cy="2317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3" name="rc642"/>
            <p:cNvSpPr/>
            <p:nvPr/>
          </p:nvSpPr>
          <p:spPr>
            <a:xfrm>
              <a:off x="16395694" y="3029291"/>
              <a:ext cx="141475" cy="3276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4" name="rc643"/>
            <p:cNvSpPr/>
            <p:nvPr/>
          </p:nvSpPr>
          <p:spPr>
            <a:xfrm>
              <a:off x="16552890" y="3012564"/>
              <a:ext cx="141475" cy="4949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5" name="rc644"/>
            <p:cNvSpPr/>
            <p:nvPr/>
          </p:nvSpPr>
          <p:spPr>
            <a:xfrm>
              <a:off x="16710085" y="2916234"/>
              <a:ext cx="141475" cy="14603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6" name="rc645"/>
            <p:cNvSpPr/>
            <p:nvPr/>
          </p:nvSpPr>
          <p:spPr>
            <a:xfrm>
              <a:off x="16867281" y="2883976"/>
              <a:ext cx="141475" cy="17904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7" name="rc646"/>
            <p:cNvSpPr/>
            <p:nvPr/>
          </p:nvSpPr>
          <p:spPr>
            <a:xfrm>
              <a:off x="15138134" y="3063210"/>
              <a:ext cx="141475" cy="55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8" name="rc647"/>
            <p:cNvSpPr/>
            <p:nvPr/>
          </p:nvSpPr>
          <p:spPr>
            <a:xfrm>
              <a:off x="15295329" y="3063199"/>
              <a:ext cx="141475" cy="56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49" name="rc648"/>
            <p:cNvSpPr/>
            <p:nvPr/>
          </p:nvSpPr>
          <p:spPr>
            <a:xfrm>
              <a:off x="15452523" y="3062634"/>
              <a:ext cx="141475" cy="11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0" name="rc649"/>
            <p:cNvSpPr/>
            <p:nvPr/>
          </p:nvSpPr>
          <p:spPr>
            <a:xfrm>
              <a:off x="15609719" y="3062756"/>
              <a:ext cx="141475" cy="100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1" name="rc650"/>
            <p:cNvSpPr/>
            <p:nvPr/>
          </p:nvSpPr>
          <p:spPr>
            <a:xfrm>
              <a:off x="15766914" y="3062102"/>
              <a:ext cx="141475" cy="166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2" name="rc651"/>
            <p:cNvSpPr/>
            <p:nvPr/>
          </p:nvSpPr>
          <p:spPr>
            <a:xfrm>
              <a:off x="15924108" y="3062158"/>
              <a:ext cx="141475" cy="16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3" name="rc652"/>
            <p:cNvSpPr/>
            <p:nvPr/>
          </p:nvSpPr>
          <p:spPr>
            <a:xfrm>
              <a:off x="16081305" y="3062192"/>
              <a:ext cx="141475" cy="157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4" name="rc653"/>
            <p:cNvSpPr/>
            <p:nvPr/>
          </p:nvSpPr>
          <p:spPr>
            <a:xfrm>
              <a:off x="16238499" y="3062102"/>
              <a:ext cx="141475" cy="166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5" name="rc654"/>
            <p:cNvSpPr/>
            <p:nvPr/>
          </p:nvSpPr>
          <p:spPr>
            <a:xfrm>
              <a:off x="16395694" y="3062058"/>
              <a:ext cx="141475" cy="17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6" name="rc655"/>
            <p:cNvSpPr/>
            <p:nvPr/>
          </p:nvSpPr>
          <p:spPr>
            <a:xfrm>
              <a:off x="16552890" y="3062058"/>
              <a:ext cx="141475" cy="170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7" name="rc656"/>
            <p:cNvSpPr/>
            <p:nvPr/>
          </p:nvSpPr>
          <p:spPr>
            <a:xfrm>
              <a:off x="16710085" y="3062269"/>
              <a:ext cx="141475" cy="149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8" name="rc657"/>
            <p:cNvSpPr/>
            <p:nvPr/>
          </p:nvSpPr>
          <p:spPr>
            <a:xfrm>
              <a:off x="16867281" y="3063022"/>
              <a:ext cx="141475" cy="7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59" name="pg658"/>
            <p:cNvSpPr/>
            <p:nvPr/>
          </p:nvSpPr>
          <p:spPr>
            <a:xfrm>
              <a:off x="15376075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6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0" name="tx659"/>
            <p:cNvSpPr/>
            <p:nvPr/>
          </p:nvSpPr>
          <p:spPr>
            <a:xfrm>
              <a:off x="15520075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171,156 cases</a:t>
              </a:r>
            </a:p>
          </p:txBody>
        </p:sp>
        <p:sp>
          <p:nvSpPr>
            <p:cNvPr id="661" name="rc660"/>
            <p:cNvSpPr/>
            <p:nvPr/>
          </p:nvSpPr>
          <p:spPr>
            <a:xfrm>
              <a:off x="15114554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2" name="rc661"/>
            <p:cNvSpPr/>
            <p:nvPr/>
          </p:nvSpPr>
          <p:spPr>
            <a:xfrm>
              <a:off x="17032335" y="1416821"/>
              <a:ext cx="1917781" cy="172536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3" name="pl662"/>
            <p:cNvSpPr/>
            <p:nvPr/>
          </p:nvSpPr>
          <p:spPr>
            <a:xfrm>
              <a:off x="17032335" y="278682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4" name="pl663"/>
            <p:cNvSpPr/>
            <p:nvPr/>
          </p:nvSpPr>
          <p:spPr>
            <a:xfrm>
              <a:off x="17032335" y="2232952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5" name="pl664"/>
            <p:cNvSpPr/>
            <p:nvPr/>
          </p:nvSpPr>
          <p:spPr>
            <a:xfrm>
              <a:off x="17032335" y="1679077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6" name="pl665"/>
            <p:cNvSpPr/>
            <p:nvPr/>
          </p:nvSpPr>
          <p:spPr>
            <a:xfrm>
              <a:off x="17032335" y="3063765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7" name="pl666"/>
            <p:cNvSpPr/>
            <p:nvPr/>
          </p:nvSpPr>
          <p:spPr>
            <a:xfrm>
              <a:off x="17032335" y="2509889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8" name="pl667"/>
            <p:cNvSpPr/>
            <p:nvPr/>
          </p:nvSpPr>
          <p:spPr>
            <a:xfrm>
              <a:off x="17032335" y="1956014"/>
              <a:ext cx="1917781" cy="0"/>
            </a:xfrm>
            <a:custGeom>
              <a:avLst/>
              <a:gdLst/>
              <a:ahLst/>
              <a:cxnLst/>
              <a:rect l="0" t="0" r="0" b="0"/>
              <a:pathLst>
                <a:path w="1917762">
                  <a:moveTo>
                    <a:pt x="0" y="0"/>
                  </a:moveTo>
                  <a:lnTo>
                    <a:pt x="1917762" y="0"/>
                  </a:lnTo>
                  <a:lnTo>
                    <a:pt x="1917762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69" name="rc668"/>
            <p:cNvSpPr/>
            <p:nvPr/>
          </p:nvSpPr>
          <p:spPr>
            <a:xfrm>
              <a:off x="17055914" y="2725790"/>
              <a:ext cx="141475" cy="8093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0" name="rc669"/>
            <p:cNvSpPr/>
            <p:nvPr/>
          </p:nvSpPr>
          <p:spPr>
            <a:xfrm>
              <a:off x="17213110" y="2714491"/>
              <a:ext cx="141475" cy="9569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1" name="rc670"/>
            <p:cNvSpPr/>
            <p:nvPr/>
          </p:nvSpPr>
          <p:spPr>
            <a:xfrm>
              <a:off x="17370304" y="2665894"/>
              <a:ext cx="141475" cy="1180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2" name="rc671"/>
            <p:cNvSpPr/>
            <p:nvPr/>
          </p:nvSpPr>
          <p:spPr>
            <a:xfrm>
              <a:off x="17527499" y="2746040"/>
              <a:ext cx="141475" cy="10048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3" name="rc672"/>
            <p:cNvSpPr/>
            <p:nvPr/>
          </p:nvSpPr>
          <p:spPr>
            <a:xfrm>
              <a:off x="17684695" y="2730587"/>
              <a:ext cx="141475" cy="9865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4" name="rc673"/>
            <p:cNvSpPr/>
            <p:nvPr/>
          </p:nvSpPr>
          <p:spPr>
            <a:xfrm>
              <a:off x="17841890" y="2796431"/>
              <a:ext cx="141475" cy="6473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5" name="rc674"/>
            <p:cNvSpPr/>
            <p:nvPr/>
          </p:nvSpPr>
          <p:spPr>
            <a:xfrm>
              <a:off x="17999086" y="2833840"/>
              <a:ext cx="141475" cy="4794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6" name="rc675"/>
            <p:cNvSpPr/>
            <p:nvPr/>
          </p:nvSpPr>
          <p:spPr>
            <a:xfrm>
              <a:off x="18156280" y="2847233"/>
              <a:ext cx="141475" cy="5620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7" name="rc676"/>
            <p:cNvSpPr/>
            <p:nvPr/>
          </p:nvSpPr>
          <p:spPr>
            <a:xfrm>
              <a:off x="18313475" y="2828301"/>
              <a:ext cx="141475" cy="538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8" name="rc677"/>
            <p:cNvSpPr/>
            <p:nvPr/>
          </p:nvSpPr>
          <p:spPr>
            <a:xfrm>
              <a:off x="18470671" y="2837606"/>
              <a:ext cx="141475" cy="4859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79" name="rc678"/>
            <p:cNvSpPr/>
            <p:nvPr/>
          </p:nvSpPr>
          <p:spPr>
            <a:xfrm>
              <a:off x="18627866" y="2901933"/>
              <a:ext cx="141475" cy="2294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0" name="rc679"/>
            <p:cNvSpPr/>
            <p:nvPr/>
          </p:nvSpPr>
          <p:spPr>
            <a:xfrm>
              <a:off x="18785060" y="3024993"/>
              <a:ext cx="141475" cy="273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1" name="rc680"/>
            <p:cNvSpPr/>
            <p:nvPr/>
          </p:nvSpPr>
          <p:spPr>
            <a:xfrm>
              <a:off x="17055914" y="2806722"/>
              <a:ext cx="141475" cy="1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2" name="rc681"/>
            <p:cNvSpPr/>
            <p:nvPr/>
          </p:nvSpPr>
          <p:spPr>
            <a:xfrm>
              <a:off x="17213110" y="2810190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3" name="rc682"/>
            <p:cNvSpPr/>
            <p:nvPr/>
          </p:nvSpPr>
          <p:spPr>
            <a:xfrm>
              <a:off x="17370304" y="2783914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4" name="rc683"/>
            <p:cNvSpPr/>
            <p:nvPr/>
          </p:nvSpPr>
          <p:spPr>
            <a:xfrm>
              <a:off x="17527499" y="2846523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5" name="rc684"/>
            <p:cNvSpPr/>
            <p:nvPr/>
          </p:nvSpPr>
          <p:spPr>
            <a:xfrm>
              <a:off x="17684695" y="2829243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6" name="rc685"/>
            <p:cNvSpPr/>
            <p:nvPr/>
          </p:nvSpPr>
          <p:spPr>
            <a:xfrm>
              <a:off x="17841890" y="2861168"/>
              <a:ext cx="141475" cy="5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7" name="rc686"/>
            <p:cNvSpPr/>
            <p:nvPr/>
          </p:nvSpPr>
          <p:spPr>
            <a:xfrm>
              <a:off x="17999086" y="2881783"/>
              <a:ext cx="141475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8" name="rc687"/>
            <p:cNvSpPr/>
            <p:nvPr/>
          </p:nvSpPr>
          <p:spPr>
            <a:xfrm>
              <a:off x="18156280" y="2903439"/>
              <a:ext cx="141475" cy="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89" name="rc688"/>
            <p:cNvSpPr/>
            <p:nvPr/>
          </p:nvSpPr>
          <p:spPr>
            <a:xfrm>
              <a:off x="18313475" y="2882104"/>
              <a:ext cx="141475" cy="2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0" name="rc689"/>
            <p:cNvSpPr/>
            <p:nvPr/>
          </p:nvSpPr>
          <p:spPr>
            <a:xfrm>
              <a:off x="18470671" y="2886203"/>
              <a:ext cx="141475" cy="7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1" name="rc690"/>
            <p:cNvSpPr/>
            <p:nvPr/>
          </p:nvSpPr>
          <p:spPr>
            <a:xfrm>
              <a:off x="18627866" y="2924874"/>
              <a:ext cx="141475" cy="1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2" name="rc691"/>
            <p:cNvSpPr/>
            <p:nvPr/>
          </p:nvSpPr>
          <p:spPr>
            <a:xfrm>
              <a:off x="17055914" y="2806733"/>
              <a:ext cx="141475" cy="6734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3" name="rc692"/>
            <p:cNvSpPr/>
            <p:nvPr/>
          </p:nvSpPr>
          <p:spPr>
            <a:xfrm>
              <a:off x="17213110" y="2810245"/>
              <a:ext cx="141475" cy="9093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4" name="rc693"/>
            <p:cNvSpPr/>
            <p:nvPr/>
          </p:nvSpPr>
          <p:spPr>
            <a:xfrm>
              <a:off x="17370304" y="2783914"/>
              <a:ext cx="141475" cy="10055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5" name="rc694"/>
            <p:cNvSpPr/>
            <p:nvPr/>
          </p:nvSpPr>
          <p:spPr>
            <a:xfrm>
              <a:off x="17527499" y="2846579"/>
              <a:ext cx="141475" cy="7608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6" name="rc695"/>
            <p:cNvSpPr/>
            <p:nvPr/>
          </p:nvSpPr>
          <p:spPr>
            <a:xfrm>
              <a:off x="17684695" y="2829298"/>
              <a:ext cx="141475" cy="1145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7" name="rc696"/>
            <p:cNvSpPr/>
            <p:nvPr/>
          </p:nvSpPr>
          <p:spPr>
            <a:xfrm>
              <a:off x="17841890" y="2861224"/>
              <a:ext cx="141475" cy="10297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8" name="rc697"/>
            <p:cNvSpPr/>
            <p:nvPr/>
          </p:nvSpPr>
          <p:spPr>
            <a:xfrm>
              <a:off x="17999086" y="2881783"/>
              <a:ext cx="141475" cy="10320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699" name="rc698"/>
            <p:cNvSpPr/>
            <p:nvPr/>
          </p:nvSpPr>
          <p:spPr>
            <a:xfrm>
              <a:off x="18156280" y="2903517"/>
              <a:ext cx="141475" cy="8108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0" name="rc699"/>
            <p:cNvSpPr/>
            <p:nvPr/>
          </p:nvSpPr>
          <p:spPr>
            <a:xfrm>
              <a:off x="18313475" y="2882127"/>
              <a:ext cx="141475" cy="7418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1" name="rc700"/>
            <p:cNvSpPr/>
            <p:nvPr/>
          </p:nvSpPr>
          <p:spPr>
            <a:xfrm>
              <a:off x="18470671" y="2886281"/>
              <a:ext cx="141475" cy="4768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2" name="rc701"/>
            <p:cNvSpPr/>
            <p:nvPr/>
          </p:nvSpPr>
          <p:spPr>
            <a:xfrm>
              <a:off x="18627866" y="2925007"/>
              <a:ext cx="141475" cy="2159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3" name="rc702"/>
            <p:cNvSpPr/>
            <p:nvPr/>
          </p:nvSpPr>
          <p:spPr>
            <a:xfrm>
              <a:off x="18785060" y="3027729"/>
              <a:ext cx="141475" cy="253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4" name="rc703"/>
            <p:cNvSpPr/>
            <p:nvPr/>
          </p:nvSpPr>
          <p:spPr>
            <a:xfrm>
              <a:off x="17055914" y="2874073"/>
              <a:ext cx="141475" cy="598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5" name="rc704"/>
            <p:cNvSpPr/>
            <p:nvPr/>
          </p:nvSpPr>
          <p:spPr>
            <a:xfrm>
              <a:off x="17213110" y="2901180"/>
              <a:ext cx="141475" cy="112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6" name="rc705"/>
            <p:cNvSpPr/>
            <p:nvPr/>
          </p:nvSpPr>
          <p:spPr>
            <a:xfrm>
              <a:off x="17370304" y="2884464"/>
              <a:ext cx="141475" cy="1721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7" name="rc706"/>
            <p:cNvSpPr/>
            <p:nvPr/>
          </p:nvSpPr>
          <p:spPr>
            <a:xfrm>
              <a:off x="17527499" y="2922659"/>
              <a:ext cx="141475" cy="2263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8" name="rc707"/>
            <p:cNvSpPr/>
            <p:nvPr/>
          </p:nvSpPr>
          <p:spPr>
            <a:xfrm>
              <a:off x="17684695" y="2943861"/>
              <a:ext cx="141475" cy="3682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09" name="rc708"/>
            <p:cNvSpPr/>
            <p:nvPr/>
          </p:nvSpPr>
          <p:spPr>
            <a:xfrm>
              <a:off x="17841890" y="2964200"/>
              <a:ext cx="141475" cy="451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0" name="rc709"/>
            <p:cNvSpPr/>
            <p:nvPr/>
          </p:nvSpPr>
          <p:spPr>
            <a:xfrm>
              <a:off x="17999086" y="2984992"/>
              <a:ext cx="141475" cy="4496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1" name="rc710"/>
            <p:cNvSpPr/>
            <p:nvPr/>
          </p:nvSpPr>
          <p:spPr>
            <a:xfrm>
              <a:off x="18156280" y="2984604"/>
              <a:ext cx="141475" cy="4440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2" name="rc711"/>
            <p:cNvSpPr/>
            <p:nvPr/>
          </p:nvSpPr>
          <p:spPr>
            <a:xfrm>
              <a:off x="18313475" y="2956313"/>
              <a:ext cx="141475" cy="6248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3" name="rc712"/>
            <p:cNvSpPr/>
            <p:nvPr/>
          </p:nvSpPr>
          <p:spPr>
            <a:xfrm>
              <a:off x="18470671" y="2933969"/>
              <a:ext cx="141475" cy="9001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4" name="rc713"/>
            <p:cNvSpPr/>
            <p:nvPr/>
          </p:nvSpPr>
          <p:spPr>
            <a:xfrm>
              <a:off x="18627866" y="2946598"/>
              <a:ext cx="141475" cy="8642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5" name="rc714"/>
            <p:cNvSpPr/>
            <p:nvPr/>
          </p:nvSpPr>
          <p:spPr>
            <a:xfrm>
              <a:off x="18785060" y="3030266"/>
              <a:ext cx="141475" cy="454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6" name="rc715"/>
            <p:cNvSpPr/>
            <p:nvPr/>
          </p:nvSpPr>
          <p:spPr>
            <a:xfrm>
              <a:off x="17055914" y="2880055"/>
              <a:ext cx="141475" cy="1825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7" name="rc716"/>
            <p:cNvSpPr/>
            <p:nvPr/>
          </p:nvSpPr>
          <p:spPr>
            <a:xfrm>
              <a:off x="17213110" y="2912457"/>
              <a:ext cx="141475" cy="14895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8" name="rc717"/>
            <p:cNvSpPr/>
            <p:nvPr/>
          </p:nvSpPr>
          <p:spPr>
            <a:xfrm>
              <a:off x="17370304" y="2901678"/>
              <a:ext cx="141475" cy="15936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19" name="rc718"/>
            <p:cNvSpPr/>
            <p:nvPr/>
          </p:nvSpPr>
          <p:spPr>
            <a:xfrm>
              <a:off x="17527499" y="2945290"/>
              <a:ext cx="141475" cy="11537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0" name="rc719"/>
            <p:cNvSpPr/>
            <p:nvPr/>
          </p:nvSpPr>
          <p:spPr>
            <a:xfrm>
              <a:off x="17684695" y="2980683"/>
              <a:ext cx="141475" cy="787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1" name="rc720"/>
            <p:cNvSpPr/>
            <p:nvPr/>
          </p:nvSpPr>
          <p:spPr>
            <a:xfrm>
              <a:off x="17841890" y="3009385"/>
              <a:ext cx="141475" cy="5061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2" name="rc721"/>
            <p:cNvSpPr/>
            <p:nvPr/>
          </p:nvSpPr>
          <p:spPr>
            <a:xfrm>
              <a:off x="17999086" y="3029956"/>
              <a:ext cx="141475" cy="2926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3" name="rc722"/>
            <p:cNvSpPr/>
            <p:nvPr/>
          </p:nvSpPr>
          <p:spPr>
            <a:xfrm>
              <a:off x="18156280" y="3029014"/>
              <a:ext cx="141475" cy="2905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4" name="rc723"/>
            <p:cNvSpPr/>
            <p:nvPr/>
          </p:nvSpPr>
          <p:spPr>
            <a:xfrm>
              <a:off x="18313475" y="3018801"/>
              <a:ext cx="141475" cy="3657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5" name="rc724"/>
            <p:cNvSpPr/>
            <p:nvPr/>
          </p:nvSpPr>
          <p:spPr>
            <a:xfrm>
              <a:off x="18470671" y="3023985"/>
              <a:ext cx="141475" cy="3049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6" name="rc725"/>
            <p:cNvSpPr/>
            <p:nvPr/>
          </p:nvSpPr>
          <p:spPr>
            <a:xfrm>
              <a:off x="18627866" y="3033024"/>
              <a:ext cx="141475" cy="2617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7" name="rc726"/>
            <p:cNvSpPr/>
            <p:nvPr/>
          </p:nvSpPr>
          <p:spPr>
            <a:xfrm>
              <a:off x="18785060" y="3034808"/>
              <a:ext cx="141475" cy="2858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8" name="rc727"/>
            <p:cNvSpPr/>
            <p:nvPr/>
          </p:nvSpPr>
          <p:spPr>
            <a:xfrm>
              <a:off x="17055914" y="3062601"/>
              <a:ext cx="141475" cy="116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29" name="rc728"/>
            <p:cNvSpPr/>
            <p:nvPr/>
          </p:nvSpPr>
          <p:spPr>
            <a:xfrm>
              <a:off x="17213110" y="3061416"/>
              <a:ext cx="141475" cy="234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0" name="rc729"/>
            <p:cNvSpPr/>
            <p:nvPr/>
          </p:nvSpPr>
          <p:spPr>
            <a:xfrm>
              <a:off x="17370304" y="3061039"/>
              <a:ext cx="141475" cy="272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1" name="rc730"/>
            <p:cNvSpPr/>
            <p:nvPr/>
          </p:nvSpPr>
          <p:spPr>
            <a:xfrm>
              <a:off x="17527499" y="3060663"/>
              <a:ext cx="141475" cy="310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2" name="rc731"/>
            <p:cNvSpPr/>
            <p:nvPr/>
          </p:nvSpPr>
          <p:spPr>
            <a:xfrm>
              <a:off x="17684695" y="3059422"/>
              <a:ext cx="141475" cy="434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3" name="rc732"/>
            <p:cNvSpPr/>
            <p:nvPr/>
          </p:nvSpPr>
          <p:spPr>
            <a:xfrm>
              <a:off x="17841890" y="3059998"/>
              <a:ext cx="141475" cy="37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4" name="rc733"/>
            <p:cNvSpPr/>
            <p:nvPr/>
          </p:nvSpPr>
          <p:spPr>
            <a:xfrm>
              <a:off x="17999086" y="3059223"/>
              <a:ext cx="141475" cy="4541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5" name="rc734"/>
            <p:cNvSpPr/>
            <p:nvPr/>
          </p:nvSpPr>
          <p:spPr>
            <a:xfrm>
              <a:off x="18156280" y="3058070"/>
              <a:ext cx="141475" cy="569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6" name="rc735"/>
            <p:cNvSpPr/>
            <p:nvPr/>
          </p:nvSpPr>
          <p:spPr>
            <a:xfrm>
              <a:off x="18313475" y="3055379"/>
              <a:ext cx="141475" cy="838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7" name="rc736"/>
            <p:cNvSpPr/>
            <p:nvPr/>
          </p:nvSpPr>
          <p:spPr>
            <a:xfrm>
              <a:off x="18470671" y="3054481"/>
              <a:ext cx="141475" cy="9283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8" name="rc737"/>
            <p:cNvSpPr/>
            <p:nvPr/>
          </p:nvSpPr>
          <p:spPr>
            <a:xfrm>
              <a:off x="18627866" y="3059200"/>
              <a:ext cx="141475" cy="45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39" name="rc738"/>
            <p:cNvSpPr/>
            <p:nvPr/>
          </p:nvSpPr>
          <p:spPr>
            <a:xfrm>
              <a:off x="18785060" y="3063387"/>
              <a:ext cx="141475" cy="37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0" name="pg739"/>
            <p:cNvSpPr/>
            <p:nvPr/>
          </p:nvSpPr>
          <p:spPr>
            <a:xfrm>
              <a:off x="17293856" y="1457691"/>
              <a:ext cx="1394739" cy="211504"/>
            </a:xfrm>
            <a:custGeom>
              <a:avLst/>
              <a:gdLst/>
              <a:ahLst/>
              <a:cxnLst/>
              <a:rect l="0" t="0" r="0" b="0"/>
              <a:pathLst>
                <a:path w="1394725" h="348786">
                  <a:moveTo>
                    <a:pt x="27432" y="348786"/>
                  </a:moveTo>
                  <a:lnTo>
                    <a:pt x="1367293" y="348786"/>
                  </a:lnTo>
                  <a:lnTo>
                    <a:pt x="1366189" y="348764"/>
                  </a:lnTo>
                  <a:lnTo>
                    <a:pt x="1370600" y="348586"/>
                  </a:lnTo>
                  <a:lnTo>
                    <a:pt x="1374925" y="347703"/>
                  </a:lnTo>
                  <a:lnTo>
                    <a:pt x="1379053" y="346138"/>
                  </a:lnTo>
                  <a:lnTo>
                    <a:pt x="1382876" y="343930"/>
                  </a:lnTo>
                  <a:lnTo>
                    <a:pt x="1386296" y="341138"/>
                  </a:lnTo>
                  <a:lnTo>
                    <a:pt x="1389224" y="337834"/>
                  </a:lnTo>
                  <a:lnTo>
                    <a:pt x="1391583" y="334103"/>
                  </a:lnTo>
                  <a:lnTo>
                    <a:pt x="1393313" y="330041"/>
                  </a:lnTo>
                  <a:lnTo>
                    <a:pt x="1394370" y="325755"/>
                  </a:lnTo>
                  <a:lnTo>
                    <a:pt x="1394725" y="321354"/>
                  </a:lnTo>
                  <a:lnTo>
                    <a:pt x="1394725" y="27431"/>
                  </a:lnTo>
                  <a:lnTo>
                    <a:pt x="1394370" y="23031"/>
                  </a:lnTo>
                  <a:lnTo>
                    <a:pt x="1393313" y="18745"/>
                  </a:lnTo>
                  <a:lnTo>
                    <a:pt x="1391583" y="14683"/>
                  </a:lnTo>
                  <a:lnTo>
                    <a:pt x="1389224" y="10952"/>
                  </a:lnTo>
                  <a:lnTo>
                    <a:pt x="1386296" y="7647"/>
                  </a:lnTo>
                  <a:lnTo>
                    <a:pt x="1382876" y="4855"/>
                  </a:lnTo>
                  <a:lnTo>
                    <a:pt x="1379053" y="2648"/>
                  </a:lnTo>
                  <a:lnTo>
                    <a:pt x="1374925" y="1083"/>
                  </a:lnTo>
                  <a:lnTo>
                    <a:pt x="1370600" y="200"/>
                  </a:lnTo>
                  <a:lnTo>
                    <a:pt x="1367293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1"/>
                  </a:lnTo>
                  <a:lnTo>
                    <a:pt x="0" y="321354"/>
                  </a:lnTo>
                  <a:lnTo>
                    <a:pt x="88" y="319147"/>
                  </a:lnTo>
                  <a:lnTo>
                    <a:pt x="88" y="323562"/>
                  </a:lnTo>
                  <a:lnTo>
                    <a:pt x="797" y="327919"/>
                  </a:lnTo>
                  <a:lnTo>
                    <a:pt x="2195" y="332107"/>
                  </a:lnTo>
                  <a:lnTo>
                    <a:pt x="4246" y="336016"/>
                  </a:lnTo>
                  <a:lnTo>
                    <a:pt x="6898" y="339545"/>
                  </a:lnTo>
                  <a:lnTo>
                    <a:pt x="10082" y="342603"/>
                  </a:lnTo>
                  <a:lnTo>
                    <a:pt x="13715" y="345111"/>
                  </a:lnTo>
                  <a:lnTo>
                    <a:pt x="17704" y="347004"/>
                  </a:lnTo>
                  <a:lnTo>
                    <a:pt x="21944" y="348232"/>
                  </a:lnTo>
                  <a:lnTo>
                    <a:pt x="26327" y="348764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1" name="tx740"/>
            <p:cNvSpPr/>
            <p:nvPr/>
          </p:nvSpPr>
          <p:spPr>
            <a:xfrm>
              <a:off x="17403585" y="1508395"/>
              <a:ext cx="1175280" cy="942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62"/>
                </a:lnSpc>
              </a:pPr>
              <a:r>
                <a:rPr sz="11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280,933 cases</a:t>
              </a:r>
            </a:p>
          </p:txBody>
        </p:sp>
        <p:sp>
          <p:nvSpPr>
            <p:cNvPr id="742" name="rc741"/>
            <p:cNvSpPr/>
            <p:nvPr/>
          </p:nvSpPr>
          <p:spPr>
            <a:xfrm>
              <a:off x="17032335" y="1416821"/>
              <a:ext cx="1917781" cy="1725369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43" name="tx742"/>
            <p:cNvSpPr/>
            <p:nvPr/>
          </p:nvSpPr>
          <p:spPr>
            <a:xfrm>
              <a:off x="2366450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2015</a:t>
              </a:r>
            </a:p>
          </p:txBody>
        </p:sp>
        <p:sp>
          <p:nvSpPr>
            <p:cNvPr id="744" name="tx743"/>
            <p:cNvSpPr/>
            <p:nvPr/>
          </p:nvSpPr>
          <p:spPr>
            <a:xfrm>
              <a:off x="4284231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2016</a:t>
              </a:r>
            </a:p>
          </p:txBody>
        </p:sp>
        <p:sp>
          <p:nvSpPr>
            <p:cNvPr id="745" name="tx744"/>
            <p:cNvSpPr/>
            <p:nvPr/>
          </p:nvSpPr>
          <p:spPr>
            <a:xfrm>
              <a:off x="6202012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2017</a:t>
              </a:r>
            </a:p>
          </p:txBody>
        </p:sp>
        <p:sp>
          <p:nvSpPr>
            <p:cNvPr id="746" name="tx745"/>
            <p:cNvSpPr/>
            <p:nvPr/>
          </p:nvSpPr>
          <p:spPr>
            <a:xfrm>
              <a:off x="8119792" y="1254193"/>
              <a:ext cx="565056" cy="1126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2018</a:t>
              </a:r>
            </a:p>
          </p:txBody>
        </p:sp>
        <p:sp>
          <p:nvSpPr>
            <p:cNvPr id="747" name="tx746"/>
            <p:cNvSpPr/>
            <p:nvPr/>
          </p:nvSpPr>
          <p:spPr>
            <a:xfrm>
              <a:off x="10037575" y="1254193"/>
              <a:ext cx="565056" cy="11266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2019</a:t>
              </a:r>
            </a:p>
          </p:txBody>
        </p:sp>
        <p:sp>
          <p:nvSpPr>
            <p:cNvPr id="748" name="tx747"/>
            <p:cNvSpPr/>
            <p:nvPr/>
          </p:nvSpPr>
          <p:spPr>
            <a:xfrm>
              <a:off x="11955354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2020</a:t>
              </a:r>
            </a:p>
          </p:txBody>
        </p:sp>
        <p:sp>
          <p:nvSpPr>
            <p:cNvPr id="749" name="tx748"/>
            <p:cNvSpPr/>
            <p:nvPr/>
          </p:nvSpPr>
          <p:spPr>
            <a:xfrm>
              <a:off x="13873135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2021</a:t>
              </a:r>
            </a:p>
          </p:txBody>
        </p:sp>
        <p:sp>
          <p:nvSpPr>
            <p:cNvPr id="750" name="tx749"/>
            <p:cNvSpPr/>
            <p:nvPr/>
          </p:nvSpPr>
          <p:spPr>
            <a:xfrm>
              <a:off x="15790916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2022</a:t>
              </a:r>
            </a:p>
          </p:txBody>
        </p:sp>
        <p:sp>
          <p:nvSpPr>
            <p:cNvPr id="751" name="tx750"/>
            <p:cNvSpPr/>
            <p:nvPr/>
          </p:nvSpPr>
          <p:spPr>
            <a:xfrm>
              <a:off x="17708698" y="1254268"/>
              <a:ext cx="565056" cy="11258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2023</a:t>
              </a:r>
            </a:p>
          </p:txBody>
        </p:sp>
        <p:sp>
          <p:nvSpPr>
            <p:cNvPr id="752" name="pl751"/>
            <p:cNvSpPr/>
            <p:nvPr/>
          </p:nvSpPr>
          <p:spPr>
            <a:xfrm>
              <a:off x="178440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3" name="pl752"/>
            <p:cNvSpPr/>
            <p:nvPr/>
          </p:nvSpPr>
          <p:spPr>
            <a:xfrm>
              <a:off x="194160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4" name="pl753"/>
            <p:cNvSpPr/>
            <p:nvPr/>
          </p:nvSpPr>
          <p:spPr>
            <a:xfrm>
              <a:off x="209879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5" name="pl754"/>
            <p:cNvSpPr/>
            <p:nvPr/>
          </p:nvSpPr>
          <p:spPr>
            <a:xfrm>
              <a:off x="225599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6" name="pl755"/>
            <p:cNvSpPr/>
            <p:nvPr/>
          </p:nvSpPr>
          <p:spPr>
            <a:xfrm>
              <a:off x="241318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7" name="pl756"/>
            <p:cNvSpPr/>
            <p:nvPr/>
          </p:nvSpPr>
          <p:spPr>
            <a:xfrm>
              <a:off x="257038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8" name="pl757"/>
            <p:cNvSpPr/>
            <p:nvPr/>
          </p:nvSpPr>
          <p:spPr>
            <a:xfrm>
              <a:off x="272757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59" name="pl758"/>
            <p:cNvSpPr/>
            <p:nvPr/>
          </p:nvSpPr>
          <p:spPr>
            <a:xfrm>
              <a:off x="288477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0" name="pl759"/>
            <p:cNvSpPr/>
            <p:nvPr/>
          </p:nvSpPr>
          <p:spPr>
            <a:xfrm>
              <a:off x="304196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1" name="pl760"/>
            <p:cNvSpPr/>
            <p:nvPr/>
          </p:nvSpPr>
          <p:spPr>
            <a:xfrm>
              <a:off x="319916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2" name="pl761"/>
            <p:cNvSpPr/>
            <p:nvPr/>
          </p:nvSpPr>
          <p:spPr>
            <a:xfrm>
              <a:off x="335635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3" name="pl762"/>
            <p:cNvSpPr/>
            <p:nvPr/>
          </p:nvSpPr>
          <p:spPr>
            <a:xfrm>
              <a:off x="351355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64" name="tx763"/>
            <p:cNvSpPr/>
            <p:nvPr/>
          </p:nvSpPr>
          <p:spPr>
            <a:xfrm rot="16200000">
              <a:off x="1715259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765" name="tx764"/>
            <p:cNvSpPr/>
            <p:nvPr/>
          </p:nvSpPr>
          <p:spPr>
            <a:xfrm rot="16200000">
              <a:off x="1867794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766" name="tx765"/>
            <p:cNvSpPr/>
            <p:nvPr/>
          </p:nvSpPr>
          <p:spPr>
            <a:xfrm rot="16200000">
              <a:off x="2025031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767" name="tx766"/>
            <p:cNvSpPr/>
            <p:nvPr/>
          </p:nvSpPr>
          <p:spPr>
            <a:xfrm rot="16200000">
              <a:off x="2176195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768" name="tx767"/>
            <p:cNvSpPr/>
            <p:nvPr/>
          </p:nvSpPr>
          <p:spPr>
            <a:xfrm rot="16200000">
              <a:off x="2318466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769" name="tx768"/>
            <p:cNvSpPr/>
            <p:nvPr/>
          </p:nvSpPr>
          <p:spPr>
            <a:xfrm rot="16200000">
              <a:off x="2501236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770" name="tx769"/>
            <p:cNvSpPr/>
            <p:nvPr/>
          </p:nvSpPr>
          <p:spPr>
            <a:xfrm rot="16200000">
              <a:off x="2672577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771" name="tx770"/>
            <p:cNvSpPr/>
            <p:nvPr/>
          </p:nvSpPr>
          <p:spPr>
            <a:xfrm rot="16200000">
              <a:off x="2794704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772" name="tx771"/>
            <p:cNvSpPr/>
            <p:nvPr/>
          </p:nvSpPr>
          <p:spPr>
            <a:xfrm rot="16200000">
              <a:off x="2951866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773" name="tx772"/>
            <p:cNvSpPr/>
            <p:nvPr/>
          </p:nvSpPr>
          <p:spPr>
            <a:xfrm rot="16200000">
              <a:off x="3131529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774" name="tx773"/>
            <p:cNvSpPr/>
            <p:nvPr/>
          </p:nvSpPr>
          <p:spPr>
            <a:xfrm rot="16200000">
              <a:off x="3280214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775" name="tx774"/>
            <p:cNvSpPr/>
            <p:nvPr/>
          </p:nvSpPr>
          <p:spPr>
            <a:xfrm rot="16200000">
              <a:off x="3437409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776" name="pl775"/>
            <p:cNvSpPr/>
            <p:nvPr/>
          </p:nvSpPr>
          <p:spPr>
            <a:xfrm>
              <a:off x="370218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7" name="pl776"/>
            <p:cNvSpPr/>
            <p:nvPr/>
          </p:nvSpPr>
          <p:spPr>
            <a:xfrm>
              <a:off x="385938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8" name="pl777"/>
            <p:cNvSpPr/>
            <p:nvPr/>
          </p:nvSpPr>
          <p:spPr>
            <a:xfrm>
              <a:off x="401657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79" name="pl778"/>
            <p:cNvSpPr/>
            <p:nvPr/>
          </p:nvSpPr>
          <p:spPr>
            <a:xfrm>
              <a:off x="417377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0" name="pl779"/>
            <p:cNvSpPr/>
            <p:nvPr/>
          </p:nvSpPr>
          <p:spPr>
            <a:xfrm>
              <a:off x="433096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1" name="pl780"/>
            <p:cNvSpPr/>
            <p:nvPr/>
          </p:nvSpPr>
          <p:spPr>
            <a:xfrm>
              <a:off x="448816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2" name="pl781"/>
            <p:cNvSpPr/>
            <p:nvPr/>
          </p:nvSpPr>
          <p:spPr>
            <a:xfrm>
              <a:off x="464535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3" name="pl782"/>
            <p:cNvSpPr/>
            <p:nvPr/>
          </p:nvSpPr>
          <p:spPr>
            <a:xfrm>
              <a:off x="480255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4" name="pl783"/>
            <p:cNvSpPr/>
            <p:nvPr/>
          </p:nvSpPr>
          <p:spPr>
            <a:xfrm>
              <a:off x="495974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5" name="pl784"/>
            <p:cNvSpPr/>
            <p:nvPr/>
          </p:nvSpPr>
          <p:spPr>
            <a:xfrm>
              <a:off x="511694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6" name="pl785"/>
            <p:cNvSpPr/>
            <p:nvPr/>
          </p:nvSpPr>
          <p:spPr>
            <a:xfrm>
              <a:off x="527413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7" name="pl786"/>
            <p:cNvSpPr/>
            <p:nvPr/>
          </p:nvSpPr>
          <p:spPr>
            <a:xfrm>
              <a:off x="543133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788" name="tx787"/>
            <p:cNvSpPr/>
            <p:nvPr/>
          </p:nvSpPr>
          <p:spPr>
            <a:xfrm rot="16200000">
              <a:off x="3633041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789" name="tx788"/>
            <p:cNvSpPr/>
            <p:nvPr/>
          </p:nvSpPr>
          <p:spPr>
            <a:xfrm rot="16200000">
              <a:off x="3785575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790" name="tx789"/>
            <p:cNvSpPr/>
            <p:nvPr/>
          </p:nvSpPr>
          <p:spPr>
            <a:xfrm rot="16200000">
              <a:off x="3942812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791" name="tx790"/>
            <p:cNvSpPr/>
            <p:nvPr/>
          </p:nvSpPr>
          <p:spPr>
            <a:xfrm rot="16200000">
              <a:off x="4093976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792" name="tx791"/>
            <p:cNvSpPr/>
            <p:nvPr/>
          </p:nvSpPr>
          <p:spPr>
            <a:xfrm rot="16200000">
              <a:off x="4236247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793" name="tx792"/>
            <p:cNvSpPr/>
            <p:nvPr/>
          </p:nvSpPr>
          <p:spPr>
            <a:xfrm rot="16200000">
              <a:off x="4419017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794" name="tx793"/>
            <p:cNvSpPr/>
            <p:nvPr/>
          </p:nvSpPr>
          <p:spPr>
            <a:xfrm rot="16200000">
              <a:off x="4590359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795" name="tx794"/>
            <p:cNvSpPr/>
            <p:nvPr/>
          </p:nvSpPr>
          <p:spPr>
            <a:xfrm rot="16200000">
              <a:off x="4712485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796" name="tx795"/>
            <p:cNvSpPr/>
            <p:nvPr/>
          </p:nvSpPr>
          <p:spPr>
            <a:xfrm rot="16200000">
              <a:off x="4869647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797" name="tx796"/>
            <p:cNvSpPr/>
            <p:nvPr/>
          </p:nvSpPr>
          <p:spPr>
            <a:xfrm rot="16200000">
              <a:off x="5049310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798" name="tx797"/>
            <p:cNvSpPr/>
            <p:nvPr/>
          </p:nvSpPr>
          <p:spPr>
            <a:xfrm rot="16200000">
              <a:off x="5197994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799" name="tx798"/>
            <p:cNvSpPr/>
            <p:nvPr/>
          </p:nvSpPr>
          <p:spPr>
            <a:xfrm rot="16200000">
              <a:off x="5355190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00" name="pl799"/>
            <p:cNvSpPr/>
            <p:nvPr/>
          </p:nvSpPr>
          <p:spPr>
            <a:xfrm>
              <a:off x="561996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1" name="pl800"/>
            <p:cNvSpPr/>
            <p:nvPr/>
          </p:nvSpPr>
          <p:spPr>
            <a:xfrm>
              <a:off x="577716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2" name="pl801"/>
            <p:cNvSpPr/>
            <p:nvPr/>
          </p:nvSpPr>
          <p:spPr>
            <a:xfrm>
              <a:off x="593435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3" name="pl802"/>
            <p:cNvSpPr/>
            <p:nvPr/>
          </p:nvSpPr>
          <p:spPr>
            <a:xfrm>
              <a:off x="609155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4" name="pl803"/>
            <p:cNvSpPr/>
            <p:nvPr/>
          </p:nvSpPr>
          <p:spPr>
            <a:xfrm>
              <a:off x="624874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5" name="pl804"/>
            <p:cNvSpPr/>
            <p:nvPr/>
          </p:nvSpPr>
          <p:spPr>
            <a:xfrm>
              <a:off x="640594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6" name="pl805"/>
            <p:cNvSpPr/>
            <p:nvPr/>
          </p:nvSpPr>
          <p:spPr>
            <a:xfrm>
              <a:off x="656313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7" name="pl806"/>
            <p:cNvSpPr/>
            <p:nvPr/>
          </p:nvSpPr>
          <p:spPr>
            <a:xfrm>
              <a:off x="672033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8" name="pl807"/>
            <p:cNvSpPr/>
            <p:nvPr/>
          </p:nvSpPr>
          <p:spPr>
            <a:xfrm>
              <a:off x="687752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09" name="pl808"/>
            <p:cNvSpPr/>
            <p:nvPr/>
          </p:nvSpPr>
          <p:spPr>
            <a:xfrm>
              <a:off x="703472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0" name="pl809"/>
            <p:cNvSpPr/>
            <p:nvPr/>
          </p:nvSpPr>
          <p:spPr>
            <a:xfrm>
              <a:off x="719191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1" name="pl810"/>
            <p:cNvSpPr/>
            <p:nvPr/>
          </p:nvSpPr>
          <p:spPr>
            <a:xfrm>
              <a:off x="734911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12" name="tx811"/>
            <p:cNvSpPr/>
            <p:nvPr/>
          </p:nvSpPr>
          <p:spPr>
            <a:xfrm rot="16200000">
              <a:off x="5550822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13" name="tx812"/>
            <p:cNvSpPr/>
            <p:nvPr/>
          </p:nvSpPr>
          <p:spPr>
            <a:xfrm rot="16200000">
              <a:off x="5703356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14" name="tx813"/>
            <p:cNvSpPr/>
            <p:nvPr/>
          </p:nvSpPr>
          <p:spPr>
            <a:xfrm rot="16200000">
              <a:off x="5860593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15" name="tx814"/>
            <p:cNvSpPr/>
            <p:nvPr/>
          </p:nvSpPr>
          <p:spPr>
            <a:xfrm rot="16200000">
              <a:off x="6011757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16" name="tx815"/>
            <p:cNvSpPr/>
            <p:nvPr/>
          </p:nvSpPr>
          <p:spPr>
            <a:xfrm rot="16200000">
              <a:off x="6154027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17" name="tx816"/>
            <p:cNvSpPr/>
            <p:nvPr/>
          </p:nvSpPr>
          <p:spPr>
            <a:xfrm rot="16200000">
              <a:off x="6336796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18" name="tx817"/>
            <p:cNvSpPr/>
            <p:nvPr/>
          </p:nvSpPr>
          <p:spPr>
            <a:xfrm rot="16200000">
              <a:off x="6508140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19" name="tx818"/>
            <p:cNvSpPr/>
            <p:nvPr/>
          </p:nvSpPr>
          <p:spPr>
            <a:xfrm rot="16200000">
              <a:off x="6630267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20" name="tx819"/>
            <p:cNvSpPr/>
            <p:nvPr/>
          </p:nvSpPr>
          <p:spPr>
            <a:xfrm rot="16200000">
              <a:off x="6787428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21" name="tx820"/>
            <p:cNvSpPr/>
            <p:nvPr/>
          </p:nvSpPr>
          <p:spPr>
            <a:xfrm rot="16200000">
              <a:off x="6967091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22" name="tx821"/>
            <p:cNvSpPr/>
            <p:nvPr/>
          </p:nvSpPr>
          <p:spPr>
            <a:xfrm rot="16200000">
              <a:off x="7115775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23" name="tx822"/>
            <p:cNvSpPr/>
            <p:nvPr/>
          </p:nvSpPr>
          <p:spPr>
            <a:xfrm rot="16200000">
              <a:off x="7272969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24" name="pl823"/>
            <p:cNvSpPr/>
            <p:nvPr/>
          </p:nvSpPr>
          <p:spPr>
            <a:xfrm>
              <a:off x="753774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5" name="pl824"/>
            <p:cNvSpPr/>
            <p:nvPr/>
          </p:nvSpPr>
          <p:spPr>
            <a:xfrm>
              <a:off x="769494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6" name="pl825"/>
            <p:cNvSpPr/>
            <p:nvPr/>
          </p:nvSpPr>
          <p:spPr>
            <a:xfrm>
              <a:off x="785213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7" name="pl826"/>
            <p:cNvSpPr/>
            <p:nvPr/>
          </p:nvSpPr>
          <p:spPr>
            <a:xfrm>
              <a:off x="800933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8" name="pl827"/>
            <p:cNvSpPr/>
            <p:nvPr/>
          </p:nvSpPr>
          <p:spPr>
            <a:xfrm>
              <a:off x="816652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29" name="pl828"/>
            <p:cNvSpPr/>
            <p:nvPr/>
          </p:nvSpPr>
          <p:spPr>
            <a:xfrm>
              <a:off x="832372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0" name="pl829"/>
            <p:cNvSpPr/>
            <p:nvPr/>
          </p:nvSpPr>
          <p:spPr>
            <a:xfrm>
              <a:off x="848091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1" name="pl830"/>
            <p:cNvSpPr/>
            <p:nvPr/>
          </p:nvSpPr>
          <p:spPr>
            <a:xfrm>
              <a:off x="863811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2" name="pl831"/>
            <p:cNvSpPr/>
            <p:nvPr/>
          </p:nvSpPr>
          <p:spPr>
            <a:xfrm>
              <a:off x="879530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3" name="pl832"/>
            <p:cNvSpPr/>
            <p:nvPr/>
          </p:nvSpPr>
          <p:spPr>
            <a:xfrm>
              <a:off x="895250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4" name="pl833"/>
            <p:cNvSpPr/>
            <p:nvPr/>
          </p:nvSpPr>
          <p:spPr>
            <a:xfrm>
              <a:off x="910969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5" name="pl834"/>
            <p:cNvSpPr/>
            <p:nvPr/>
          </p:nvSpPr>
          <p:spPr>
            <a:xfrm>
              <a:off x="926689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36" name="tx835"/>
            <p:cNvSpPr/>
            <p:nvPr/>
          </p:nvSpPr>
          <p:spPr>
            <a:xfrm rot="16200000">
              <a:off x="7468603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37" name="tx836"/>
            <p:cNvSpPr/>
            <p:nvPr/>
          </p:nvSpPr>
          <p:spPr>
            <a:xfrm rot="16200000">
              <a:off x="7621137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38" name="tx837"/>
            <p:cNvSpPr/>
            <p:nvPr/>
          </p:nvSpPr>
          <p:spPr>
            <a:xfrm rot="16200000">
              <a:off x="7778374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39" name="tx838"/>
            <p:cNvSpPr/>
            <p:nvPr/>
          </p:nvSpPr>
          <p:spPr>
            <a:xfrm rot="16200000">
              <a:off x="7929538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40" name="tx839"/>
            <p:cNvSpPr/>
            <p:nvPr/>
          </p:nvSpPr>
          <p:spPr>
            <a:xfrm rot="16200000">
              <a:off x="8071810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41" name="tx840"/>
            <p:cNvSpPr/>
            <p:nvPr/>
          </p:nvSpPr>
          <p:spPr>
            <a:xfrm rot="16200000">
              <a:off x="8254579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42" name="tx841"/>
            <p:cNvSpPr/>
            <p:nvPr/>
          </p:nvSpPr>
          <p:spPr>
            <a:xfrm rot="16200000">
              <a:off x="8425919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43" name="tx842"/>
            <p:cNvSpPr/>
            <p:nvPr/>
          </p:nvSpPr>
          <p:spPr>
            <a:xfrm rot="16200000">
              <a:off x="8548048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44" name="tx843"/>
            <p:cNvSpPr/>
            <p:nvPr/>
          </p:nvSpPr>
          <p:spPr>
            <a:xfrm rot="16200000">
              <a:off x="8705209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45" name="tx844"/>
            <p:cNvSpPr/>
            <p:nvPr/>
          </p:nvSpPr>
          <p:spPr>
            <a:xfrm rot="16200000">
              <a:off x="8884871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46" name="tx845"/>
            <p:cNvSpPr/>
            <p:nvPr/>
          </p:nvSpPr>
          <p:spPr>
            <a:xfrm rot="16200000">
              <a:off x="9033556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47" name="tx846"/>
            <p:cNvSpPr/>
            <p:nvPr/>
          </p:nvSpPr>
          <p:spPr>
            <a:xfrm rot="16200000">
              <a:off x="9190751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48" name="pl847"/>
            <p:cNvSpPr/>
            <p:nvPr/>
          </p:nvSpPr>
          <p:spPr>
            <a:xfrm>
              <a:off x="945552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49" name="pl848"/>
            <p:cNvSpPr/>
            <p:nvPr/>
          </p:nvSpPr>
          <p:spPr>
            <a:xfrm>
              <a:off x="961272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0" name="pl849"/>
            <p:cNvSpPr/>
            <p:nvPr/>
          </p:nvSpPr>
          <p:spPr>
            <a:xfrm>
              <a:off x="976991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1" name="pl850"/>
            <p:cNvSpPr/>
            <p:nvPr/>
          </p:nvSpPr>
          <p:spPr>
            <a:xfrm>
              <a:off x="992711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2" name="pl851"/>
            <p:cNvSpPr/>
            <p:nvPr/>
          </p:nvSpPr>
          <p:spPr>
            <a:xfrm>
              <a:off x="1008431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3" name="pl852"/>
            <p:cNvSpPr/>
            <p:nvPr/>
          </p:nvSpPr>
          <p:spPr>
            <a:xfrm>
              <a:off x="1024150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4" name="pl853"/>
            <p:cNvSpPr/>
            <p:nvPr/>
          </p:nvSpPr>
          <p:spPr>
            <a:xfrm>
              <a:off x="1039869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5" name="pl854"/>
            <p:cNvSpPr/>
            <p:nvPr/>
          </p:nvSpPr>
          <p:spPr>
            <a:xfrm>
              <a:off x="1055589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6" name="pl855"/>
            <p:cNvSpPr/>
            <p:nvPr/>
          </p:nvSpPr>
          <p:spPr>
            <a:xfrm>
              <a:off x="1071309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7" name="pl856"/>
            <p:cNvSpPr/>
            <p:nvPr/>
          </p:nvSpPr>
          <p:spPr>
            <a:xfrm>
              <a:off x="1087028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8" name="pl857"/>
            <p:cNvSpPr/>
            <p:nvPr/>
          </p:nvSpPr>
          <p:spPr>
            <a:xfrm>
              <a:off x="1102748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59" name="pl858"/>
            <p:cNvSpPr/>
            <p:nvPr/>
          </p:nvSpPr>
          <p:spPr>
            <a:xfrm>
              <a:off x="1118467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60" name="tx859"/>
            <p:cNvSpPr/>
            <p:nvPr/>
          </p:nvSpPr>
          <p:spPr>
            <a:xfrm rot="16200000">
              <a:off x="9386384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61" name="tx860"/>
            <p:cNvSpPr/>
            <p:nvPr/>
          </p:nvSpPr>
          <p:spPr>
            <a:xfrm rot="16200000">
              <a:off x="9538918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62" name="tx861"/>
            <p:cNvSpPr/>
            <p:nvPr/>
          </p:nvSpPr>
          <p:spPr>
            <a:xfrm rot="16200000">
              <a:off x="9696153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63" name="tx862"/>
            <p:cNvSpPr/>
            <p:nvPr/>
          </p:nvSpPr>
          <p:spPr>
            <a:xfrm rot="16200000">
              <a:off x="9847318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64" name="tx863"/>
            <p:cNvSpPr/>
            <p:nvPr/>
          </p:nvSpPr>
          <p:spPr>
            <a:xfrm rot="16200000">
              <a:off x="9989589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65" name="tx864"/>
            <p:cNvSpPr/>
            <p:nvPr/>
          </p:nvSpPr>
          <p:spPr>
            <a:xfrm rot="16200000">
              <a:off x="10172358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66" name="tx865"/>
            <p:cNvSpPr/>
            <p:nvPr/>
          </p:nvSpPr>
          <p:spPr>
            <a:xfrm rot="16200000">
              <a:off x="10343702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67" name="tx866"/>
            <p:cNvSpPr/>
            <p:nvPr/>
          </p:nvSpPr>
          <p:spPr>
            <a:xfrm rot="16200000">
              <a:off x="10465829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68" name="tx867"/>
            <p:cNvSpPr/>
            <p:nvPr/>
          </p:nvSpPr>
          <p:spPr>
            <a:xfrm rot="16200000">
              <a:off x="10622989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69" name="tx868"/>
            <p:cNvSpPr/>
            <p:nvPr/>
          </p:nvSpPr>
          <p:spPr>
            <a:xfrm rot="16200000">
              <a:off x="10802652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70" name="tx869"/>
            <p:cNvSpPr/>
            <p:nvPr/>
          </p:nvSpPr>
          <p:spPr>
            <a:xfrm rot="16200000">
              <a:off x="10951337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71" name="tx870"/>
            <p:cNvSpPr/>
            <p:nvPr/>
          </p:nvSpPr>
          <p:spPr>
            <a:xfrm rot="16200000">
              <a:off x="11108532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72" name="pl871"/>
            <p:cNvSpPr/>
            <p:nvPr/>
          </p:nvSpPr>
          <p:spPr>
            <a:xfrm>
              <a:off x="1137330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3" name="pl872"/>
            <p:cNvSpPr/>
            <p:nvPr/>
          </p:nvSpPr>
          <p:spPr>
            <a:xfrm>
              <a:off x="1153050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4" name="pl873"/>
            <p:cNvSpPr/>
            <p:nvPr/>
          </p:nvSpPr>
          <p:spPr>
            <a:xfrm>
              <a:off x="1168770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5" name="pl874"/>
            <p:cNvSpPr/>
            <p:nvPr/>
          </p:nvSpPr>
          <p:spPr>
            <a:xfrm>
              <a:off x="1184489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6" name="pl875"/>
            <p:cNvSpPr/>
            <p:nvPr/>
          </p:nvSpPr>
          <p:spPr>
            <a:xfrm>
              <a:off x="1200208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7" name="pl876"/>
            <p:cNvSpPr/>
            <p:nvPr/>
          </p:nvSpPr>
          <p:spPr>
            <a:xfrm>
              <a:off x="1215928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8" name="pl877"/>
            <p:cNvSpPr/>
            <p:nvPr/>
          </p:nvSpPr>
          <p:spPr>
            <a:xfrm>
              <a:off x="1231648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79" name="pl878"/>
            <p:cNvSpPr/>
            <p:nvPr/>
          </p:nvSpPr>
          <p:spPr>
            <a:xfrm>
              <a:off x="1247367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0" name="pl879"/>
            <p:cNvSpPr/>
            <p:nvPr/>
          </p:nvSpPr>
          <p:spPr>
            <a:xfrm>
              <a:off x="1263087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1" name="pl880"/>
            <p:cNvSpPr/>
            <p:nvPr/>
          </p:nvSpPr>
          <p:spPr>
            <a:xfrm>
              <a:off x="1278806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2" name="pl881"/>
            <p:cNvSpPr/>
            <p:nvPr/>
          </p:nvSpPr>
          <p:spPr>
            <a:xfrm>
              <a:off x="1294526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3" name="pl882"/>
            <p:cNvSpPr/>
            <p:nvPr/>
          </p:nvSpPr>
          <p:spPr>
            <a:xfrm>
              <a:off x="1310245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84" name="tx883"/>
            <p:cNvSpPr/>
            <p:nvPr/>
          </p:nvSpPr>
          <p:spPr>
            <a:xfrm rot="16200000">
              <a:off x="11304164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885" name="tx884"/>
            <p:cNvSpPr/>
            <p:nvPr/>
          </p:nvSpPr>
          <p:spPr>
            <a:xfrm rot="16200000">
              <a:off x="11456699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886" name="tx885"/>
            <p:cNvSpPr/>
            <p:nvPr/>
          </p:nvSpPr>
          <p:spPr>
            <a:xfrm rot="16200000">
              <a:off x="11613935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887" name="tx886"/>
            <p:cNvSpPr/>
            <p:nvPr/>
          </p:nvSpPr>
          <p:spPr>
            <a:xfrm rot="16200000">
              <a:off x="11765099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888" name="tx887"/>
            <p:cNvSpPr/>
            <p:nvPr/>
          </p:nvSpPr>
          <p:spPr>
            <a:xfrm rot="16200000">
              <a:off x="11907370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889" name="tx888"/>
            <p:cNvSpPr/>
            <p:nvPr/>
          </p:nvSpPr>
          <p:spPr>
            <a:xfrm rot="16200000">
              <a:off x="12090140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890" name="tx889"/>
            <p:cNvSpPr/>
            <p:nvPr/>
          </p:nvSpPr>
          <p:spPr>
            <a:xfrm rot="16200000">
              <a:off x="12261482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891" name="tx890"/>
            <p:cNvSpPr/>
            <p:nvPr/>
          </p:nvSpPr>
          <p:spPr>
            <a:xfrm rot="16200000">
              <a:off x="12383610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892" name="tx891"/>
            <p:cNvSpPr/>
            <p:nvPr/>
          </p:nvSpPr>
          <p:spPr>
            <a:xfrm rot="16200000">
              <a:off x="12540772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893" name="tx892"/>
            <p:cNvSpPr/>
            <p:nvPr/>
          </p:nvSpPr>
          <p:spPr>
            <a:xfrm rot="16200000">
              <a:off x="12720433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894" name="tx893"/>
            <p:cNvSpPr/>
            <p:nvPr/>
          </p:nvSpPr>
          <p:spPr>
            <a:xfrm rot="16200000">
              <a:off x="12869117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895" name="tx894"/>
            <p:cNvSpPr/>
            <p:nvPr/>
          </p:nvSpPr>
          <p:spPr>
            <a:xfrm rot="16200000">
              <a:off x="13026313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896" name="pl895"/>
            <p:cNvSpPr/>
            <p:nvPr/>
          </p:nvSpPr>
          <p:spPr>
            <a:xfrm>
              <a:off x="1329109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7" name="pl896"/>
            <p:cNvSpPr/>
            <p:nvPr/>
          </p:nvSpPr>
          <p:spPr>
            <a:xfrm>
              <a:off x="13448285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8" name="pl897"/>
            <p:cNvSpPr/>
            <p:nvPr/>
          </p:nvSpPr>
          <p:spPr>
            <a:xfrm>
              <a:off x="1360548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899" name="pl898"/>
            <p:cNvSpPr/>
            <p:nvPr/>
          </p:nvSpPr>
          <p:spPr>
            <a:xfrm>
              <a:off x="1376267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0" name="pl899"/>
            <p:cNvSpPr/>
            <p:nvPr/>
          </p:nvSpPr>
          <p:spPr>
            <a:xfrm>
              <a:off x="13919870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1" name="pl900"/>
            <p:cNvSpPr/>
            <p:nvPr/>
          </p:nvSpPr>
          <p:spPr>
            <a:xfrm>
              <a:off x="1407706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2" name="pl901"/>
            <p:cNvSpPr/>
            <p:nvPr/>
          </p:nvSpPr>
          <p:spPr>
            <a:xfrm>
              <a:off x="1423426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3" name="pl902"/>
            <p:cNvSpPr/>
            <p:nvPr/>
          </p:nvSpPr>
          <p:spPr>
            <a:xfrm>
              <a:off x="1439145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4" name="pl903"/>
            <p:cNvSpPr/>
            <p:nvPr/>
          </p:nvSpPr>
          <p:spPr>
            <a:xfrm>
              <a:off x="1454865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5" name="pl904"/>
            <p:cNvSpPr/>
            <p:nvPr/>
          </p:nvSpPr>
          <p:spPr>
            <a:xfrm>
              <a:off x="1470584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6" name="pl905"/>
            <p:cNvSpPr/>
            <p:nvPr/>
          </p:nvSpPr>
          <p:spPr>
            <a:xfrm>
              <a:off x="1486304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7" name="pl906"/>
            <p:cNvSpPr/>
            <p:nvPr/>
          </p:nvSpPr>
          <p:spPr>
            <a:xfrm>
              <a:off x="1502023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08" name="tx907"/>
            <p:cNvSpPr/>
            <p:nvPr/>
          </p:nvSpPr>
          <p:spPr>
            <a:xfrm rot="16200000">
              <a:off x="13221945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09" name="tx908"/>
            <p:cNvSpPr/>
            <p:nvPr/>
          </p:nvSpPr>
          <p:spPr>
            <a:xfrm rot="16200000">
              <a:off x="13374479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10" name="tx909"/>
            <p:cNvSpPr/>
            <p:nvPr/>
          </p:nvSpPr>
          <p:spPr>
            <a:xfrm rot="16200000">
              <a:off x="13531716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11" name="tx910"/>
            <p:cNvSpPr/>
            <p:nvPr/>
          </p:nvSpPr>
          <p:spPr>
            <a:xfrm rot="16200000">
              <a:off x="13682880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12" name="tx911"/>
            <p:cNvSpPr/>
            <p:nvPr/>
          </p:nvSpPr>
          <p:spPr>
            <a:xfrm rot="16200000">
              <a:off x="13825151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13" name="tx912"/>
            <p:cNvSpPr/>
            <p:nvPr/>
          </p:nvSpPr>
          <p:spPr>
            <a:xfrm rot="16200000">
              <a:off x="14007921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14" name="tx913"/>
            <p:cNvSpPr/>
            <p:nvPr/>
          </p:nvSpPr>
          <p:spPr>
            <a:xfrm rot="16200000">
              <a:off x="14179263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15" name="tx914"/>
            <p:cNvSpPr/>
            <p:nvPr/>
          </p:nvSpPr>
          <p:spPr>
            <a:xfrm rot="16200000">
              <a:off x="14301389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16" name="tx915"/>
            <p:cNvSpPr/>
            <p:nvPr/>
          </p:nvSpPr>
          <p:spPr>
            <a:xfrm rot="16200000">
              <a:off x="14458551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17" name="tx916"/>
            <p:cNvSpPr/>
            <p:nvPr/>
          </p:nvSpPr>
          <p:spPr>
            <a:xfrm rot="16200000">
              <a:off x="14638214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18" name="tx917"/>
            <p:cNvSpPr/>
            <p:nvPr/>
          </p:nvSpPr>
          <p:spPr>
            <a:xfrm rot="16200000">
              <a:off x="14786899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19" name="tx918"/>
            <p:cNvSpPr/>
            <p:nvPr/>
          </p:nvSpPr>
          <p:spPr>
            <a:xfrm rot="16200000">
              <a:off x="14944094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20" name="pl919"/>
            <p:cNvSpPr/>
            <p:nvPr/>
          </p:nvSpPr>
          <p:spPr>
            <a:xfrm>
              <a:off x="1520887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1" name="pl920"/>
            <p:cNvSpPr/>
            <p:nvPr/>
          </p:nvSpPr>
          <p:spPr>
            <a:xfrm>
              <a:off x="1536606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2" name="pl921"/>
            <p:cNvSpPr/>
            <p:nvPr/>
          </p:nvSpPr>
          <p:spPr>
            <a:xfrm>
              <a:off x="1552326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3" name="pl922"/>
            <p:cNvSpPr/>
            <p:nvPr/>
          </p:nvSpPr>
          <p:spPr>
            <a:xfrm>
              <a:off x="1568045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4" name="pl923"/>
            <p:cNvSpPr/>
            <p:nvPr/>
          </p:nvSpPr>
          <p:spPr>
            <a:xfrm>
              <a:off x="1583765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5" name="pl924"/>
            <p:cNvSpPr/>
            <p:nvPr/>
          </p:nvSpPr>
          <p:spPr>
            <a:xfrm>
              <a:off x="15994846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6" name="pl925"/>
            <p:cNvSpPr/>
            <p:nvPr/>
          </p:nvSpPr>
          <p:spPr>
            <a:xfrm>
              <a:off x="1615204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7" name="pl926"/>
            <p:cNvSpPr/>
            <p:nvPr/>
          </p:nvSpPr>
          <p:spPr>
            <a:xfrm>
              <a:off x="1630923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8" name="pl927"/>
            <p:cNvSpPr/>
            <p:nvPr/>
          </p:nvSpPr>
          <p:spPr>
            <a:xfrm>
              <a:off x="1646643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29" name="pl928"/>
            <p:cNvSpPr/>
            <p:nvPr/>
          </p:nvSpPr>
          <p:spPr>
            <a:xfrm>
              <a:off x="1662362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0" name="pl929"/>
            <p:cNvSpPr/>
            <p:nvPr/>
          </p:nvSpPr>
          <p:spPr>
            <a:xfrm>
              <a:off x="1678082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1" name="pl930"/>
            <p:cNvSpPr/>
            <p:nvPr/>
          </p:nvSpPr>
          <p:spPr>
            <a:xfrm>
              <a:off x="1693801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32" name="tx931"/>
            <p:cNvSpPr/>
            <p:nvPr/>
          </p:nvSpPr>
          <p:spPr>
            <a:xfrm rot="16200000">
              <a:off x="15139726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33" name="tx932"/>
            <p:cNvSpPr/>
            <p:nvPr/>
          </p:nvSpPr>
          <p:spPr>
            <a:xfrm rot="16200000">
              <a:off x="15292260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34" name="tx933"/>
            <p:cNvSpPr/>
            <p:nvPr/>
          </p:nvSpPr>
          <p:spPr>
            <a:xfrm rot="16200000">
              <a:off x="15449497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35" name="tx934"/>
            <p:cNvSpPr/>
            <p:nvPr/>
          </p:nvSpPr>
          <p:spPr>
            <a:xfrm rot="16200000">
              <a:off x="15600661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36" name="tx935"/>
            <p:cNvSpPr/>
            <p:nvPr/>
          </p:nvSpPr>
          <p:spPr>
            <a:xfrm rot="16200000">
              <a:off x="15742933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37" name="tx936"/>
            <p:cNvSpPr/>
            <p:nvPr/>
          </p:nvSpPr>
          <p:spPr>
            <a:xfrm rot="16200000">
              <a:off x="15925702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38" name="tx937"/>
            <p:cNvSpPr/>
            <p:nvPr/>
          </p:nvSpPr>
          <p:spPr>
            <a:xfrm rot="16200000">
              <a:off x="16097042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39" name="tx938"/>
            <p:cNvSpPr/>
            <p:nvPr/>
          </p:nvSpPr>
          <p:spPr>
            <a:xfrm rot="16200000">
              <a:off x="16219171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40" name="tx939"/>
            <p:cNvSpPr/>
            <p:nvPr/>
          </p:nvSpPr>
          <p:spPr>
            <a:xfrm rot="16200000">
              <a:off x="16376332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41" name="tx940"/>
            <p:cNvSpPr/>
            <p:nvPr/>
          </p:nvSpPr>
          <p:spPr>
            <a:xfrm rot="16200000">
              <a:off x="16555995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42" name="tx941"/>
            <p:cNvSpPr/>
            <p:nvPr/>
          </p:nvSpPr>
          <p:spPr>
            <a:xfrm rot="16200000">
              <a:off x="16704679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43" name="tx942"/>
            <p:cNvSpPr/>
            <p:nvPr/>
          </p:nvSpPr>
          <p:spPr>
            <a:xfrm rot="16200000">
              <a:off x="16861875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44" name="pl943"/>
            <p:cNvSpPr/>
            <p:nvPr/>
          </p:nvSpPr>
          <p:spPr>
            <a:xfrm>
              <a:off x="17126651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5" name="pl944"/>
            <p:cNvSpPr/>
            <p:nvPr/>
          </p:nvSpPr>
          <p:spPr>
            <a:xfrm>
              <a:off x="1728384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6" name="pl945"/>
            <p:cNvSpPr/>
            <p:nvPr/>
          </p:nvSpPr>
          <p:spPr>
            <a:xfrm>
              <a:off x="17441042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7" name="pl946"/>
            <p:cNvSpPr/>
            <p:nvPr/>
          </p:nvSpPr>
          <p:spPr>
            <a:xfrm>
              <a:off x="1759823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8" name="pl947"/>
            <p:cNvSpPr/>
            <p:nvPr/>
          </p:nvSpPr>
          <p:spPr>
            <a:xfrm>
              <a:off x="1775543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49" name="pl948"/>
            <p:cNvSpPr/>
            <p:nvPr/>
          </p:nvSpPr>
          <p:spPr>
            <a:xfrm>
              <a:off x="17912627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0" name="pl949"/>
            <p:cNvSpPr/>
            <p:nvPr/>
          </p:nvSpPr>
          <p:spPr>
            <a:xfrm>
              <a:off x="18069824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1" name="pl950"/>
            <p:cNvSpPr/>
            <p:nvPr/>
          </p:nvSpPr>
          <p:spPr>
            <a:xfrm>
              <a:off x="1822701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2" name="pl951"/>
            <p:cNvSpPr/>
            <p:nvPr/>
          </p:nvSpPr>
          <p:spPr>
            <a:xfrm>
              <a:off x="1838421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3" name="pl952"/>
            <p:cNvSpPr/>
            <p:nvPr/>
          </p:nvSpPr>
          <p:spPr>
            <a:xfrm>
              <a:off x="18541409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4" name="pl953"/>
            <p:cNvSpPr/>
            <p:nvPr/>
          </p:nvSpPr>
          <p:spPr>
            <a:xfrm>
              <a:off x="18698603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5" name="pl954"/>
            <p:cNvSpPr/>
            <p:nvPr/>
          </p:nvSpPr>
          <p:spPr>
            <a:xfrm>
              <a:off x="18855798" y="3142190"/>
              <a:ext cx="0" cy="21099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56" name="tx955"/>
            <p:cNvSpPr/>
            <p:nvPr/>
          </p:nvSpPr>
          <p:spPr>
            <a:xfrm rot="16200000">
              <a:off x="17057507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957" name="tx956"/>
            <p:cNvSpPr/>
            <p:nvPr/>
          </p:nvSpPr>
          <p:spPr>
            <a:xfrm rot="16200000">
              <a:off x="17210041" y="3209369"/>
              <a:ext cx="145975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958" name="tx957"/>
            <p:cNvSpPr/>
            <p:nvPr/>
          </p:nvSpPr>
          <p:spPr>
            <a:xfrm rot="16200000">
              <a:off x="17367278" y="3209369"/>
              <a:ext cx="145892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959" name="tx958"/>
            <p:cNvSpPr/>
            <p:nvPr/>
          </p:nvSpPr>
          <p:spPr>
            <a:xfrm rot="16200000">
              <a:off x="17518442" y="3196307"/>
              <a:ext cx="131828" cy="1277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960" name="tx959"/>
            <p:cNvSpPr/>
            <p:nvPr/>
          </p:nvSpPr>
          <p:spPr>
            <a:xfrm rot="16200000">
              <a:off x="17660712" y="3195489"/>
              <a:ext cx="160038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961" name="tx960"/>
            <p:cNvSpPr/>
            <p:nvPr/>
          </p:nvSpPr>
          <p:spPr>
            <a:xfrm rot="16200000">
              <a:off x="17843481" y="3209335"/>
              <a:ext cx="136585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962" name="tx961"/>
            <p:cNvSpPr/>
            <p:nvPr/>
          </p:nvSpPr>
          <p:spPr>
            <a:xfrm rot="16200000">
              <a:off x="18014825" y="3209335"/>
              <a:ext cx="108292" cy="10170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963" name="tx962"/>
            <p:cNvSpPr/>
            <p:nvPr/>
          </p:nvSpPr>
          <p:spPr>
            <a:xfrm rot="16200000">
              <a:off x="18136952" y="3195489"/>
              <a:ext cx="150731" cy="129401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964" name="tx963"/>
            <p:cNvSpPr/>
            <p:nvPr/>
          </p:nvSpPr>
          <p:spPr>
            <a:xfrm rot="16200000">
              <a:off x="18294113" y="3195454"/>
              <a:ext cx="150731" cy="12947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965" name="tx964"/>
            <p:cNvSpPr/>
            <p:nvPr/>
          </p:nvSpPr>
          <p:spPr>
            <a:xfrm rot="16200000">
              <a:off x="18473775" y="3208449"/>
              <a:ext cx="131787" cy="103479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966" name="tx965"/>
            <p:cNvSpPr/>
            <p:nvPr/>
          </p:nvSpPr>
          <p:spPr>
            <a:xfrm rot="16200000">
              <a:off x="18622460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967" name="tx966"/>
            <p:cNvSpPr/>
            <p:nvPr/>
          </p:nvSpPr>
          <p:spPr>
            <a:xfrm rot="16200000">
              <a:off x="18779656" y="3209369"/>
              <a:ext cx="150649" cy="101638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667"/>
                </a:lnSpc>
              </a:pPr>
              <a:r>
                <a:rPr sz="667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968" name="tx967"/>
            <p:cNvSpPr/>
            <p:nvPr/>
          </p:nvSpPr>
          <p:spPr>
            <a:xfrm>
              <a:off x="1119242" y="3012051"/>
              <a:ext cx="508215" cy="10132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     0</a:t>
              </a:r>
            </a:p>
          </p:txBody>
        </p:sp>
        <p:sp>
          <p:nvSpPr>
            <p:cNvPr id="969" name="tx968"/>
            <p:cNvSpPr/>
            <p:nvPr/>
          </p:nvSpPr>
          <p:spPr>
            <a:xfrm>
              <a:off x="864743" y="2440239"/>
              <a:ext cx="762714" cy="11926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50,000</a:t>
              </a:r>
            </a:p>
          </p:txBody>
        </p:sp>
        <p:sp>
          <p:nvSpPr>
            <p:cNvPr id="970" name="tx969"/>
            <p:cNvSpPr/>
            <p:nvPr/>
          </p:nvSpPr>
          <p:spPr>
            <a:xfrm>
              <a:off x="801119" y="1886364"/>
              <a:ext cx="826338" cy="119265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100,000</a:t>
              </a:r>
            </a:p>
          </p:txBody>
        </p:sp>
        <p:sp>
          <p:nvSpPr>
            <p:cNvPr id="971" name="pl970"/>
            <p:cNvSpPr/>
            <p:nvPr/>
          </p:nvSpPr>
          <p:spPr>
            <a:xfrm>
              <a:off x="1655290" y="3063765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2" name="pl971"/>
            <p:cNvSpPr/>
            <p:nvPr/>
          </p:nvSpPr>
          <p:spPr>
            <a:xfrm>
              <a:off x="1655285" y="2509889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3" name="pl972"/>
            <p:cNvSpPr/>
            <p:nvPr/>
          </p:nvSpPr>
          <p:spPr>
            <a:xfrm>
              <a:off x="1655275" y="3225612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</p:grpSp>
      <p:grpSp>
        <p:nvGrpSpPr>
          <p:cNvPr id="974" name="Group 973"/>
          <p:cNvGrpSpPr/>
          <p:nvPr/>
        </p:nvGrpSpPr>
        <p:grpSpPr>
          <a:xfrm>
            <a:off x="444022" y="3659654"/>
            <a:ext cx="11089860" cy="2495218"/>
            <a:chOff x="731520" y="6035040"/>
            <a:chExt cx="18288000" cy="4114800"/>
          </a:xfrm>
        </p:grpSpPr>
        <p:sp>
          <p:nvSpPr>
            <p:cNvPr id="975" name="rc3"/>
            <p:cNvSpPr/>
            <p:nvPr/>
          </p:nvSpPr>
          <p:spPr>
            <a:xfrm>
              <a:off x="731520" y="6035040"/>
              <a:ext cx="18288000" cy="411480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9525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6" name="rc4"/>
            <p:cNvSpPr/>
            <p:nvPr/>
          </p:nvSpPr>
          <p:spPr>
            <a:xfrm>
              <a:off x="731520" y="6035040"/>
              <a:ext cx="18288000" cy="411479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  <a:ln w="13550" cap="rnd">
              <a:solidFill>
                <a:srgbClr val="FFFFFF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7" name="rc5"/>
            <p:cNvSpPr/>
            <p:nvPr/>
          </p:nvSpPr>
          <p:spPr>
            <a:xfrm>
              <a:off x="1562933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8" name="pl6"/>
            <p:cNvSpPr/>
            <p:nvPr/>
          </p:nvSpPr>
          <p:spPr>
            <a:xfrm>
              <a:off x="1562933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79" name="pl7"/>
            <p:cNvSpPr/>
            <p:nvPr/>
          </p:nvSpPr>
          <p:spPr>
            <a:xfrm>
              <a:off x="1562933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0" name="pl8"/>
            <p:cNvSpPr/>
            <p:nvPr/>
          </p:nvSpPr>
          <p:spPr>
            <a:xfrm>
              <a:off x="1562933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1" name="pl9"/>
            <p:cNvSpPr/>
            <p:nvPr/>
          </p:nvSpPr>
          <p:spPr>
            <a:xfrm>
              <a:off x="1562933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2" name="pl10"/>
            <p:cNvSpPr/>
            <p:nvPr/>
          </p:nvSpPr>
          <p:spPr>
            <a:xfrm>
              <a:off x="1562933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3" name="pl11"/>
            <p:cNvSpPr/>
            <p:nvPr/>
          </p:nvSpPr>
          <p:spPr>
            <a:xfrm>
              <a:off x="1562933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4" name="pl12"/>
            <p:cNvSpPr/>
            <p:nvPr/>
          </p:nvSpPr>
          <p:spPr>
            <a:xfrm>
              <a:off x="1562933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5" name="pl13"/>
            <p:cNvSpPr/>
            <p:nvPr/>
          </p:nvSpPr>
          <p:spPr>
            <a:xfrm>
              <a:off x="1562933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6" name="rc14"/>
            <p:cNvSpPr/>
            <p:nvPr/>
          </p:nvSpPr>
          <p:spPr>
            <a:xfrm>
              <a:off x="1628715" y="9167020"/>
              <a:ext cx="394691" cy="16672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7" name="rc15"/>
            <p:cNvSpPr/>
            <p:nvPr/>
          </p:nvSpPr>
          <p:spPr>
            <a:xfrm>
              <a:off x="2067261" y="9119678"/>
              <a:ext cx="394691" cy="1869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8" name="rc16"/>
            <p:cNvSpPr/>
            <p:nvPr/>
          </p:nvSpPr>
          <p:spPr>
            <a:xfrm>
              <a:off x="2505807" y="8985254"/>
              <a:ext cx="394691" cy="23368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89" name="rc17"/>
            <p:cNvSpPr/>
            <p:nvPr/>
          </p:nvSpPr>
          <p:spPr>
            <a:xfrm>
              <a:off x="2944353" y="8976995"/>
              <a:ext cx="394691" cy="24211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0" name="rc18"/>
            <p:cNvSpPr/>
            <p:nvPr/>
          </p:nvSpPr>
          <p:spPr>
            <a:xfrm>
              <a:off x="3382899" y="9068247"/>
              <a:ext cx="394691" cy="21766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1" name="rc19"/>
            <p:cNvSpPr/>
            <p:nvPr/>
          </p:nvSpPr>
          <p:spPr>
            <a:xfrm>
              <a:off x="3821445" y="9067020"/>
              <a:ext cx="394691" cy="18781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2" name="rc20"/>
            <p:cNvSpPr/>
            <p:nvPr/>
          </p:nvSpPr>
          <p:spPr>
            <a:xfrm>
              <a:off x="4259991" y="9137012"/>
              <a:ext cx="394691" cy="17923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3" name="rc21"/>
            <p:cNvSpPr/>
            <p:nvPr/>
          </p:nvSpPr>
          <p:spPr>
            <a:xfrm>
              <a:off x="4698537" y="9187298"/>
              <a:ext cx="394691" cy="1914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4" name="rc22"/>
            <p:cNvSpPr/>
            <p:nvPr/>
          </p:nvSpPr>
          <p:spPr>
            <a:xfrm>
              <a:off x="5137083" y="9199155"/>
              <a:ext cx="394691" cy="15592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5" name="rc23"/>
            <p:cNvSpPr/>
            <p:nvPr/>
          </p:nvSpPr>
          <p:spPr>
            <a:xfrm>
              <a:off x="5575629" y="9199563"/>
              <a:ext cx="394691" cy="15412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6" name="rc24"/>
            <p:cNvSpPr/>
            <p:nvPr/>
          </p:nvSpPr>
          <p:spPr>
            <a:xfrm>
              <a:off x="6014174" y="9195475"/>
              <a:ext cx="394691" cy="1233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7" name="rc25"/>
            <p:cNvSpPr/>
            <p:nvPr/>
          </p:nvSpPr>
          <p:spPr>
            <a:xfrm>
              <a:off x="6452720" y="9241101"/>
              <a:ext cx="394691" cy="12714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8" name="rc26"/>
            <p:cNvSpPr/>
            <p:nvPr/>
          </p:nvSpPr>
          <p:spPr>
            <a:xfrm>
              <a:off x="1628715" y="9333742"/>
              <a:ext cx="394691" cy="1349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999" name="rc27"/>
            <p:cNvSpPr/>
            <p:nvPr/>
          </p:nvSpPr>
          <p:spPr>
            <a:xfrm>
              <a:off x="2067261" y="9306596"/>
              <a:ext cx="394691" cy="1136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0" name="rc28"/>
            <p:cNvSpPr/>
            <p:nvPr/>
          </p:nvSpPr>
          <p:spPr>
            <a:xfrm>
              <a:off x="2505807" y="9218942"/>
              <a:ext cx="394691" cy="784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1" name="rc29"/>
            <p:cNvSpPr/>
            <p:nvPr/>
          </p:nvSpPr>
          <p:spPr>
            <a:xfrm>
              <a:off x="2944353" y="9219106"/>
              <a:ext cx="394691" cy="523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2" name="rc30"/>
            <p:cNvSpPr/>
            <p:nvPr/>
          </p:nvSpPr>
          <p:spPr>
            <a:xfrm>
              <a:off x="3382899" y="9285909"/>
              <a:ext cx="394691" cy="408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3" name="rc31"/>
            <p:cNvSpPr/>
            <p:nvPr/>
          </p:nvSpPr>
          <p:spPr>
            <a:xfrm>
              <a:off x="3821445" y="9254838"/>
              <a:ext cx="394691" cy="253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4" name="rc32"/>
            <p:cNvSpPr/>
            <p:nvPr/>
          </p:nvSpPr>
          <p:spPr>
            <a:xfrm>
              <a:off x="4259991" y="9316244"/>
              <a:ext cx="394691" cy="212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5" name="rc33"/>
            <p:cNvSpPr/>
            <p:nvPr/>
          </p:nvSpPr>
          <p:spPr>
            <a:xfrm>
              <a:off x="4698537" y="9378714"/>
              <a:ext cx="394691" cy="179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6" name="rc34"/>
            <p:cNvSpPr/>
            <p:nvPr/>
          </p:nvSpPr>
          <p:spPr>
            <a:xfrm>
              <a:off x="5137083" y="9355083"/>
              <a:ext cx="394691" cy="359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7" name="rc35"/>
            <p:cNvSpPr/>
            <p:nvPr/>
          </p:nvSpPr>
          <p:spPr>
            <a:xfrm>
              <a:off x="5575629" y="9353693"/>
              <a:ext cx="394691" cy="4006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8" name="rc36"/>
            <p:cNvSpPr/>
            <p:nvPr/>
          </p:nvSpPr>
          <p:spPr>
            <a:xfrm>
              <a:off x="6014174" y="9318861"/>
              <a:ext cx="394691" cy="179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09" name="rc37"/>
            <p:cNvSpPr/>
            <p:nvPr/>
          </p:nvSpPr>
          <p:spPr>
            <a:xfrm>
              <a:off x="6452720" y="9368248"/>
              <a:ext cx="394691" cy="32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0" name="rc38"/>
            <p:cNvSpPr/>
            <p:nvPr/>
          </p:nvSpPr>
          <p:spPr>
            <a:xfrm>
              <a:off x="1628715" y="9347234"/>
              <a:ext cx="394691" cy="15053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1" name="rc39"/>
            <p:cNvSpPr/>
            <p:nvPr/>
          </p:nvSpPr>
          <p:spPr>
            <a:xfrm>
              <a:off x="2067261" y="9317961"/>
              <a:ext cx="394691" cy="17808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2" name="rc40"/>
            <p:cNvSpPr/>
            <p:nvPr/>
          </p:nvSpPr>
          <p:spPr>
            <a:xfrm>
              <a:off x="2505807" y="9226792"/>
              <a:ext cx="394691" cy="24677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3" name="rc41"/>
            <p:cNvSpPr/>
            <p:nvPr/>
          </p:nvSpPr>
          <p:spPr>
            <a:xfrm>
              <a:off x="2944353" y="9224339"/>
              <a:ext cx="394691" cy="27040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4" name="rc42"/>
            <p:cNvSpPr/>
            <p:nvPr/>
          </p:nvSpPr>
          <p:spPr>
            <a:xfrm>
              <a:off x="3382899" y="9289997"/>
              <a:ext cx="394691" cy="21774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5" name="rc43"/>
            <p:cNvSpPr/>
            <p:nvPr/>
          </p:nvSpPr>
          <p:spPr>
            <a:xfrm>
              <a:off x="3821445" y="9257372"/>
              <a:ext cx="394691" cy="24104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6" name="rc44"/>
            <p:cNvSpPr/>
            <p:nvPr/>
          </p:nvSpPr>
          <p:spPr>
            <a:xfrm>
              <a:off x="4259991" y="9318370"/>
              <a:ext cx="394691" cy="1573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7" name="rc45"/>
            <p:cNvSpPr/>
            <p:nvPr/>
          </p:nvSpPr>
          <p:spPr>
            <a:xfrm>
              <a:off x="4698537" y="9380512"/>
              <a:ext cx="394691" cy="8593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8" name="rc46"/>
            <p:cNvSpPr/>
            <p:nvPr/>
          </p:nvSpPr>
          <p:spPr>
            <a:xfrm>
              <a:off x="5137083" y="9358681"/>
              <a:ext cx="394691" cy="1001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19" name="rc47"/>
            <p:cNvSpPr/>
            <p:nvPr/>
          </p:nvSpPr>
          <p:spPr>
            <a:xfrm>
              <a:off x="5575629" y="9357700"/>
              <a:ext cx="394691" cy="10997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0" name="rc48"/>
            <p:cNvSpPr/>
            <p:nvPr/>
          </p:nvSpPr>
          <p:spPr>
            <a:xfrm>
              <a:off x="6014174" y="9320659"/>
              <a:ext cx="394691" cy="1452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1" name="rc49"/>
            <p:cNvSpPr/>
            <p:nvPr/>
          </p:nvSpPr>
          <p:spPr>
            <a:xfrm>
              <a:off x="6452720" y="9368575"/>
              <a:ext cx="394691" cy="8601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2" name="rc50"/>
            <p:cNvSpPr/>
            <p:nvPr/>
          </p:nvSpPr>
          <p:spPr>
            <a:xfrm>
              <a:off x="1628715" y="9497766"/>
              <a:ext cx="394691" cy="89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3" name="rc51"/>
            <p:cNvSpPr/>
            <p:nvPr/>
          </p:nvSpPr>
          <p:spPr>
            <a:xfrm>
              <a:off x="2067261" y="9496048"/>
              <a:ext cx="394691" cy="57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4" name="rc52"/>
            <p:cNvSpPr/>
            <p:nvPr/>
          </p:nvSpPr>
          <p:spPr>
            <a:xfrm>
              <a:off x="2505807" y="9473563"/>
              <a:ext cx="394691" cy="73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5" name="rc53"/>
            <p:cNvSpPr/>
            <p:nvPr/>
          </p:nvSpPr>
          <p:spPr>
            <a:xfrm>
              <a:off x="2944353" y="9494740"/>
              <a:ext cx="394691" cy="40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6" name="rc54"/>
            <p:cNvSpPr/>
            <p:nvPr/>
          </p:nvSpPr>
          <p:spPr>
            <a:xfrm>
              <a:off x="3382899" y="9507741"/>
              <a:ext cx="394691" cy="98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7" name="rc55"/>
            <p:cNvSpPr/>
            <p:nvPr/>
          </p:nvSpPr>
          <p:spPr>
            <a:xfrm>
              <a:off x="3821445" y="9498420"/>
              <a:ext cx="394691" cy="32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8" name="rc56"/>
            <p:cNvSpPr/>
            <p:nvPr/>
          </p:nvSpPr>
          <p:spPr>
            <a:xfrm>
              <a:off x="4259991" y="9475689"/>
              <a:ext cx="394691" cy="11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29" name="rc57"/>
            <p:cNvSpPr/>
            <p:nvPr/>
          </p:nvSpPr>
          <p:spPr>
            <a:xfrm>
              <a:off x="4698537" y="9466449"/>
              <a:ext cx="394691" cy="65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0" name="rc58"/>
            <p:cNvSpPr/>
            <p:nvPr/>
          </p:nvSpPr>
          <p:spPr>
            <a:xfrm>
              <a:off x="5137083" y="9458845"/>
              <a:ext cx="394691" cy="11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1" name="rc59"/>
            <p:cNvSpPr/>
            <p:nvPr/>
          </p:nvSpPr>
          <p:spPr>
            <a:xfrm>
              <a:off x="5575629" y="9467675"/>
              <a:ext cx="394691" cy="98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2" name="rc60"/>
            <p:cNvSpPr/>
            <p:nvPr/>
          </p:nvSpPr>
          <p:spPr>
            <a:xfrm>
              <a:off x="6014174" y="9465958"/>
              <a:ext cx="394691" cy="139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3" name="rc61"/>
            <p:cNvSpPr/>
            <p:nvPr/>
          </p:nvSpPr>
          <p:spPr>
            <a:xfrm>
              <a:off x="6452720" y="9454593"/>
              <a:ext cx="394691" cy="30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4" name="rc62"/>
            <p:cNvSpPr/>
            <p:nvPr/>
          </p:nvSpPr>
          <p:spPr>
            <a:xfrm>
              <a:off x="1628715" y="9498665"/>
              <a:ext cx="394691" cy="273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5" name="rc63"/>
            <p:cNvSpPr/>
            <p:nvPr/>
          </p:nvSpPr>
          <p:spPr>
            <a:xfrm>
              <a:off x="2067261" y="9496621"/>
              <a:ext cx="394691" cy="3188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6" name="rc64"/>
            <p:cNvSpPr/>
            <p:nvPr/>
          </p:nvSpPr>
          <p:spPr>
            <a:xfrm>
              <a:off x="2505807" y="9474299"/>
              <a:ext cx="394691" cy="5012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7" name="rc65"/>
            <p:cNvSpPr/>
            <p:nvPr/>
          </p:nvSpPr>
          <p:spPr>
            <a:xfrm>
              <a:off x="2944353" y="9495149"/>
              <a:ext cx="394691" cy="3049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8" name="rc66"/>
            <p:cNvSpPr/>
            <p:nvPr/>
          </p:nvSpPr>
          <p:spPr>
            <a:xfrm>
              <a:off x="3382899" y="9508722"/>
              <a:ext cx="394691" cy="1643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39" name="rc67"/>
            <p:cNvSpPr/>
            <p:nvPr/>
          </p:nvSpPr>
          <p:spPr>
            <a:xfrm>
              <a:off x="3821445" y="9498747"/>
              <a:ext cx="394691" cy="2878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0" name="rc68"/>
            <p:cNvSpPr/>
            <p:nvPr/>
          </p:nvSpPr>
          <p:spPr>
            <a:xfrm>
              <a:off x="4259991" y="9476833"/>
              <a:ext cx="394691" cy="518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1" name="rc69"/>
            <p:cNvSpPr/>
            <p:nvPr/>
          </p:nvSpPr>
          <p:spPr>
            <a:xfrm>
              <a:off x="4698537" y="9467103"/>
              <a:ext cx="394691" cy="6099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2" name="rc70"/>
            <p:cNvSpPr/>
            <p:nvPr/>
          </p:nvSpPr>
          <p:spPr>
            <a:xfrm>
              <a:off x="5137083" y="9459989"/>
              <a:ext cx="394691" cy="6753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3" name="rc71"/>
            <p:cNvSpPr/>
            <p:nvPr/>
          </p:nvSpPr>
          <p:spPr>
            <a:xfrm>
              <a:off x="5575629" y="9468657"/>
              <a:ext cx="394691" cy="5870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4" name="rc72"/>
            <p:cNvSpPr/>
            <p:nvPr/>
          </p:nvSpPr>
          <p:spPr>
            <a:xfrm>
              <a:off x="6014174" y="9467348"/>
              <a:ext cx="394691" cy="5715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5" name="rc73"/>
            <p:cNvSpPr/>
            <p:nvPr/>
          </p:nvSpPr>
          <p:spPr>
            <a:xfrm>
              <a:off x="6452720" y="9457618"/>
              <a:ext cx="394691" cy="6974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6" name="rc74"/>
            <p:cNvSpPr/>
            <p:nvPr/>
          </p:nvSpPr>
          <p:spPr>
            <a:xfrm>
              <a:off x="1628715" y="9526057"/>
              <a:ext cx="394691" cy="88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7" name="rc75"/>
            <p:cNvSpPr/>
            <p:nvPr/>
          </p:nvSpPr>
          <p:spPr>
            <a:xfrm>
              <a:off x="2067261" y="9528510"/>
              <a:ext cx="394691" cy="637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8" name="rc76"/>
            <p:cNvSpPr/>
            <p:nvPr/>
          </p:nvSpPr>
          <p:spPr>
            <a:xfrm>
              <a:off x="2505807" y="9524421"/>
              <a:ext cx="394691" cy="1046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49" name="rc77"/>
            <p:cNvSpPr/>
            <p:nvPr/>
          </p:nvSpPr>
          <p:spPr>
            <a:xfrm>
              <a:off x="2944353" y="9525648"/>
              <a:ext cx="394691" cy="923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0" name="rc78"/>
            <p:cNvSpPr/>
            <p:nvPr/>
          </p:nvSpPr>
          <p:spPr>
            <a:xfrm>
              <a:off x="3382899" y="9525157"/>
              <a:ext cx="394691" cy="973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1" name="rc79"/>
            <p:cNvSpPr/>
            <p:nvPr/>
          </p:nvSpPr>
          <p:spPr>
            <a:xfrm>
              <a:off x="3821445" y="9527528"/>
              <a:ext cx="394691" cy="735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2" name="rc80"/>
            <p:cNvSpPr/>
            <p:nvPr/>
          </p:nvSpPr>
          <p:spPr>
            <a:xfrm>
              <a:off x="4259991" y="9528673"/>
              <a:ext cx="394691" cy="62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3" name="rc81"/>
            <p:cNvSpPr/>
            <p:nvPr/>
          </p:nvSpPr>
          <p:spPr>
            <a:xfrm>
              <a:off x="4698537" y="9528101"/>
              <a:ext cx="394691" cy="678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4" name="rc82"/>
            <p:cNvSpPr/>
            <p:nvPr/>
          </p:nvSpPr>
          <p:spPr>
            <a:xfrm>
              <a:off x="5137083" y="9527528"/>
              <a:ext cx="394691" cy="735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5" name="rc83"/>
            <p:cNvSpPr/>
            <p:nvPr/>
          </p:nvSpPr>
          <p:spPr>
            <a:xfrm>
              <a:off x="5575629" y="9527365"/>
              <a:ext cx="394691" cy="75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6" name="rc84"/>
            <p:cNvSpPr/>
            <p:nvPr/>
          </p:nvSpPr>
          <p:spPr>
            <a:xfrm>
              <a:off x="6014174" y="9524503"/>
              <a:ext cx="394691" cy="1038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7" name="rc85"/>
            <p:cNvSpPr/>
            <p:nvPr/>
          </p:nvSpPr>
          <p:spPr>
            <a:xfrm>
              <a:off x="6452720" y="9527365"/>
              <a:ext cx="394691" cy="752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8" name="pg86"/>
            <p:cNvSpPr/>
            <p:nvPr/>
          </p:nvSpPr>
          <p:spPr>
            <a:xfrm>
              <a:off x="3088801" y="6557597"/>
              <a:ext cx="2298524" cy="374653"/>
            </a:xfrm>
            <a:custGeom>
              <a:avLst/>
              <a:gdLst/>
              <a:ahLst/>
              <a:cxnLst/>
              <a:rect l="0" t="0" r="0" b="0"/>
              <a:pathLst>
                <a:path w="2298524" h="374653">
                  <a:moveTo>
                    <a:pt x="27432" y="374653"/>
                  </a:moveTo>
                  <a:lnTo>
                    <a:pt x="2271092" y="374653"/>
                  </a:lnTo>
                  <a:lnTo>
                    <a:pt x="2269987" y="374630"/>
                  </a:lnTo>
                  <a:lnTo>
                    <a:pt x="2274398" y="374452"/>
                  </a:lnTo>
                  <a:lnTo>
                    <a:pt x="2278724" y="373569"/>
                  </a:lnTo>
                  <a:lnTo>
                    <a:pt x="2282852" y="372004"/>
                  </a:lnTo>
                  <a:lnTo>
                    <a:pt x="2286675" y="369797"/>
                  </a:lnTo>
                  <a:lnTo>
                    <a:pt x="2290094" y="367005"/>
                  </a:lnTo>
                  <a:lnTo>
                    <a:pt x="2293022" y="363700"/>
                  </a:lnTo>
                  <a:lnTo>
                    <a:pt x="2295381" y="359969"/>
                  </a:lnTo>
                  <a:lnTo>
                    <a:pt x="2297112" y="355907"/>
                  </a:lnTo>
                  <a:lnTo>
                    <a:pt x="2298168" y="351621"/>
                  </a:lnTo>
                  <a:lnTo>
                    <a:pt x="2298524" y="347221"/>
                  </a:lnTo>
                  <a:lnTo>
                    <a:pt x="2298524" y="27432"/>
                  </a:lnTo>
                  <a:lnTo>
                    <a:pt x="2298168" y="23031"/>
                  </a:lnTo>
                  <a:lnTo>
                    <a:pt x="2297112" y="18745"/>
                  </a:lnTo>
                  <a:lnTo>
                    <a:pt x="2295381" y="14683"/>
                  </a:lnTo>
                  <a:lnTo>
                    <a:pt x="2293022" y="10952"/>
                  </a:lnTo>
                  <a:lnTo>
                    <a:pt x="2290094" y="7647"/>
                  </a:lnTo>
                  <a:lnTo>
                    <a:pt x="2286675" y="4855"/>
                  </a:lnTo>
                  <a:lnTo>
                    <a:pt x="2282852" y="2648"/>
                  </a:lnTo>
                  <a:lnTo>
                    <a:pt x="2278724" y="1083"/>
                  </a:lnTo>
                  <a:lnTo>
                    <a:pt x="2274398" y="200"/>
                  </a:lnTo>
                  <a:lnTo>
                    <a:pt x="2271092" y="0"/>
                  </a:lnTo>
                  <a:lnTo>
                    <a:pt x="27432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6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59" name="tx87"/>
            <p:cNvSpPr/>
            <p:nvPr/>
          </p:nvSpPr>
          <p:spPr>
            <a:xfrm>
              <a:off x="3198529" y="6635990"/>
              <a:ext cx="2079068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 59,619 cases</a:t>
              </a:r>
            </a:p>
          </p:txBody>
        </p:sp>
        <p:sp>
          <p:nvSpPr>
            <p:cNvPr id="1060" name="rc88"/>
            <p:cNvSpPr/>
            <p:nvPr/>
          </p:nvSpPr>
          <p:spPr>
            <a:xfrm>
              <a:off x="1562933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1" name="rc89"/>
            <p:cNvSpPr/>
            <p:nvPr/>
          </p:nvSpPr>
          <p:spPr>
            <a:xfrm>
              <a:off x="6913194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2" name="pl90"/>
            <p:cNvSpPr/>
            <p:nvPr/>
          </p:nvSpPr>
          <p:spPr>
            <a:xfrm>
              <a:off x="6913194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3" name="pl91"/>
            <p:cNvSpPr/>
            <p:nvPr/>
          </p:nvSpPr>
          <p:spPr>
            <a:xfrm>
              <a:off x="6913194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4" name="pl92"/>
            <p:cNvSpPr/>
            <p:nvPr/>
          </p:nvSpPr>
          <p:spPr>
            <a:xfrm>
              <a:off x="6913194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5" name="pl93"/>
            <p:cNvSpPr/>
            <p:nvPr/>
          </p:nvSpPr>
          <p:spPr>
            <a:xfrm>
              <a:off x="6913194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6" name="pl94"/>
            <p:cNvSpPr/>
            <p:nvPr/>
          </p:nvSpPr>
          <p:spPr>
            <a:xfrm>
              <a:off x="6913194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7" name="pl95"/>
            <p:cNvSpPr/>
            <p:nvPr/>
          </p:nvSpPr>
          <p:spPr>
            <a:xfrm>
              <a:off x="6913194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8" name="pl96"/>
            <p:cNvSpPr/>
            <p:nvPr/>
          </p:nvSpPr>
          <p:spPr>
            <a:xfrm>
              <a:off x="6913194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69" name="pl97"/>
            <p:cNvSpPr/>
            <p:nvPr/>
          </p:nvSpPr>
          <p:spPr>
            <a:xfrm>
              <a:off x="6913194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0" name="rc98"/>
            <p:cNvSpPr/>
            <p:nvPr/>
          </p:nvSpPr>
          <p:spPr>
            <a:xfrm>
              <a:off x="6978976" y="8467182"/>
              <a:ext cx="394691" cy="67481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1" name="rc99"/>
            <p:cNvSpPr/>
            <p:nvPr/>
          </p:nvSpPr>
          <p:spPr>
            <a:xfrm>
              <a:off x="7417521" y="8283207"/>
              <a:ext cx="394691" cy="80801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2" name="rc100"/>
            <p:cNvSpPr/>
            <p:nvPr/>
          </p:nvSpPr>
          <p:spPr>
            <a:xfrm>
              <a:off x="7856067" y="8073477"/>
              <a:ext cx="394691" cy="8326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3" name="rc101"/>
            <p:cNvSpPr/>
            <p:nvPr/>
          </p:nvSpPr>
          <p:spPr>
            <a:xfrm>
              <a:off x="8294613" y="8511090"/>
              <a:ext cx="394691" cy="47538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4" name="rc102"/>
            <p:cNvSpPr/>
            <p:nvPr/>
          </p:nvSpPr>
          <p:spPr>
            <a:xfrm>
              <a:off x="8733159" y="8524582"/>
              <a:ext cx="394691" cy="42158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5" name="rc103"/>
            <p:cNvSpPr/>
            <p:nvPr/>
          </p:nvSpPr>
          <p:spPr>
            <a:xfrm>
              <a:off x="9171705" y="8653119"/>
              <a:ext cx="394691" cy="32845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6" name="rc104"/>
            <p:cNvSpPr/>
            <p:nvPr/>
          </p:nvSpPr>
          <p:spPr>
            <a:xfrm>
              <a:off x="9610251" y="8745842"/>
              <a:ext cx="394691" cy="3151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7" name="rc105"/>
            <p:cNvSpPr/>
            <p:nvPr/>
          </p:nvSpPr>
          <p:spPr>
            <a:xfrm>
              <a:off x="10048797" y="8557534"/>
              <a:ext cx="394691" cy="48512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8" name="rc106"/>
            <p:cNvSpPr/>
            <p:nvPr/>
          </p:nvSpPr>
          <p:spPr>
            <a:xfrm>
              <a:off x="10487343" y="8649194"/>
              <a:ext cx="394691" cy="29476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79" name="rc107"/>
            <p:cNvSpPr/>
            <p:nvPr/>
          </p:nvSpPr>
          <p:spPr>
            <a:xfrm>
              <a:off x="10925889" y="8530387"/>
              <a:ext cx="394691" cy="26320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0" name="rc108"/>
            <p:cNvSpPr/>
            <p:nvPr/>
          </p:nvSpPr>
          <p:spPr>
            <a:xfrm>
              <a:off x="11364435" y="7769633"/>
              <a:ext cx="394691" cy="26549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1" name="rc109"/>
            <p:cNvSpPr/>
            <p:nvPr/>
          </p:nvSpPr>
          <p:spPr>
            <a:xfrm>
              <a:off x="11802981" y="7658594"/>
              <a:ext cx="394691" cy="143827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2" name="rc110"/>
            <p:cNvSpPr/>
            <p:nvPr/>
          </p:nvSpPr>
          <p:spPr>
            <a:xfrm>
              <a:off x="6978976" y="9142000"/>
              <a:ext cx="394691" cy="49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3" name="rc111"/>
            <p:cNvSpPr/>
            <p:nvPr/>
          </p:nvSpPr>
          <p:spPr>
            <a:xfrm>
              <a:off x="7417521" y="9091223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4" name="rc112"/>
            <p:cNvSpPr/>
            <p:nvPr/>
          </p:nvSpPr>
          <p:spPr>
            <a:xfrm>
              <a:off x="7856067" y="8906104"/>
              <a:ext cx="394691" cy="106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5" name="rc113"/>
            <p:cNvSpPr/>
            <p:nvPr/>
          </p:nvSpPr>
          <p:spPr>
            <a:xfrm>
              <a:off x="8294613" y="8986480"/>
              <a:ext cx="394691" cy="106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6" name="rc114"/>
            <p:cNvSpPr/>
            <p:nvPr/>
          </p:nvSpPr>
          <p:spPr>
            <a:xfrm>
              <a:off x="8733159" y="8946169"/>
              <a:ext cx="394691" cy="73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7" name="rc115"/>
            <p:cNvSpPr/>
            <p:nvPr/>
          </p:nvSpPr>
          <p:spPr>
            <a:xfrm>
              <a:off x="9171705" y="8981574"/>
              <a:ext cx="394691" cy="245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8" name="rc116"/>
            <p:cNvSpPr/>
            <p:nvPr/>
          </p:nvSpPr>
          <p:spPr>
            <a:xfrm>
              <a:off x="9610251" y="9060969"/>
              <a:ext cx="394691" cy="1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89" name="rc117"/>
            <p:cNvSpPr/>
            <p:nvPr/>
          </p:nvSpPr>
          <p:spPr>
            <a:xfrm>
              <a:off x="10048797" y="9042654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0" name="rc118"/>
            <p:cNvSpPr/>
            <p:nvPr/>
          </p:nvSpPr>
          <p:spPr>
            <a:xfrm>
              <a:off x="10487343" y="8943962"/>
              <a:ext cx="394691" cy="1144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1" name="rc119"/>
            <p:cNvSpPr/>
            <p:nvPr/>
          </p:nvSpPr>
          <p:spPr>
            <a:xfrm>
              <a:off x="10925889" y="8793593"/>
              <a:ext cx="394691" cy="89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2" name="rc120"/>
            <p:cNvSpPr/>
            <p:nvPr/>
          </p:nvSpPr>
          <p:spPr>
            <a:xfrm>
              <a:off x="11364435" y="8035128"/>
              <a:ext cx="394691" cy="466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3" name="rc121"/>
            <p:cNvSpPr/>
            <p:nvPr/>
          </p:nvSpPr>
          <p:spPr>
            <a:xfrm>
              <a:off x="11802981" y="7802421"/>
              <a:ext cx="394691" cy="2207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4" name="rc122"/>
            <p:cNvSpPr/>
            <p:nvPr/>
          </p:nvSpPr>
          <p:spPr>
            <a:xfrm>
              <a:off x="6978976" y="9142491"/>
              <a:ext cx="394691" cy="30474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5" name="rc123"/>
            <p:cNvSpPr/>
            <p:nvPr/>
          </p:nvSpPr>
          <p:spPr>
            <a:xfrm>
              <a:off x="7417521" y="9091795"/>
              <a:ext cx="394691" cy="354375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6" name="rc124"/>
            <p:cNvSpPr/>
            <p:nvPr/>
          </p:nvSpPr>
          <p:spPr>
            <a:xfrm>
              <a:off x="7856067" y="8907167"/>
              <a:ext cx="394691" cy="48487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7" name="rc125"/>
            <p:cNvSpPr/>
            <p:nvPr/>
          </p:nvSpPr>
          <p:spPr>
            <a:xfrm>
              <a:off x="8294613" y="8987543"/>
              <a:ext cx="394691" cy="39206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8" name="rc126"/>
            <p:cNvSpPr/>
            <p:nvPr/>
          </p:nvSpPr>
          <p:spPr>
            <a:xfrm>
              <a:off x="8733159" y="8946905"/>
              <a:ext cx="394691" cy="44456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099" name="rc127"/>
            <p:cNvSpPr/>
            <p:nvPr/>
          </p:nvSpPr>
          <p:spPr>
            <a:xfrm>
              <a:off x="9171705" y="8981820"/>
              <a:ext cx="394691" cy="40940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0" name="rc128"/>
            <p:cNvSpPr/>
            <p:nvPr/>
          </p:nvSpPr>
          <p:spPr>
            <a:xfrm>
              <a:off x="9610251" y="9061133"/>
              <a:ext cx="394691" cy="26639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1" name="rc129"/>
            <p:cNvSpPr/>
            <p:nvPr/>
          </p:nvSpPr>
          <p:spPr>
            <a:xfrm>
              <a:off x="10048797" y="9043226"/>
              <a:ext cx="394691" cy="30359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2" name="rc130"/>
            <p:cNvSpPr/>
            <p:nvPr/>
          </p:nvSpPr>
          <p:spPr>
            <a:xfrm>
              <a:off x="10487343" y="8945106"/>
              <a:ext cx="394691" cy="329436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3" name="rc131"/>
            <p:cNvSpPr/>
            <p:nvPr/>
          </p:nvSpPr>
          <p:spPr>
            <a:xfrm>
              <a:off x="10925889" y="8794493"/>
              <a:ext cx="394691" cy="3551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4" name="rc132"/>
            <p:cNvSpPr/>
            <p:nvPr/>
          </p:nvSpPr>
          <p:spPr>
            <a:xfrm>
              <a:off x="11364435" y="8039789"/>
              <a:ext cx="394691" cy="39918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5" name="rc133"/>
            <p:cNvSpPr/>
            <p:nvPr/>
          </p:nvSpPr>
          <p:spPr>
            <a:xfrm>
              <a:off x="11802981" y="7804629"/>
              <a:ext cx="394691" cy="39157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6" name="rc134"/>
            <p:cNvSpPr/>
            <p:nvPr/>
          </p:nvSpPr>
          <p:spPr>
            <a:xfrm>
              <a:off x="6978976" y="9447234"/>
              <a:ext cx="394691" cy="278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7" name="rc135"/>
            <p:cNvSpPr/>
            <p:nvPr/>
          </p:nvSpPr>
          <p:spPr>
            <a:xfrm>
              <a:off x="7417521" y="9446171"/>
              <a:ext cx="394691" cy="278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8" name="rc136"/>
            <p:cNvSpPr/>
            <p:nvPr/>
          </p:nvSpPr>
          <p:spPr>
            <a:xfrm>
              <a:off x="7856067" y="9392042"/>
              <a:ext cx="394691" cy="629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09" name="rc137"/>
            <p:cNvSpPr/>
            <p:nvPr/>
          </p:nvSpPr>
          <p:spPr>
            <a:xfrm>
              <a:off x="8294613" y="9379613"/>
              <a:ext cx="394691" cy="6786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0" name="rc138"/>
            <p:cNvSpPr/>
            <p:nvPr/>
          </p:nvSpPr>
          <p:spPr>
            <a:xfrm>
              <a:off x="8733159" y="9391469"/>
              <a:ext cx="394691" cy="572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1" name="rc139"/>
            <p:cNvSpPr/>
            <p:nvPr/>
          </p:nvSpPr>
          <p:spPr>
            <a:xfrm>
              <a:off x="9171705" y="9391224"/>
              <a:ext cx="394691" cy="858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2" name="rc140"/>
            <p:cNvSpPr/>
            <p:nvPr/>
          </p:nvSpPr>
          <p:spPr>
            <a:xfrm>
              <a:off x="9610251" y="9327528"/>
              <a:ext cx="394691" cy="719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3" name="rc141"/>
            <p:cNvSpPr/>
            <p:nvPr/>
          </p:nvSpPr>
          <p:spPr>
            <a:xfrm>
              <a:off x="10048797" y="9346825"/>
              <a:ext cx="394691" cy="4742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4" name="rc142"/>
            <p:cNvSpPr/>
            <p:nvPr/>
          </p:nvSpPr>
          <p:spPr>
            <a:xfrm>
              <a:off x="10487343" y="9274543"/>
              <a:ext cx="394691" cy="588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5" name="rc143"/>
            <p:cNvSpPr/>
            <p:nvPr/>
          </p:nvSpPr>
          <p:spPr>
            <a:xfrm>
              <a:off x="10925889" y="9149686"/>
              <a:ext cx="394691" cy="7277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6" name="rc144"/>
            <p:cNvSpPr/>
            <p:nvPr/>
          </p:nvSpPr>
          <p:spPr>
            <a:xfrm>
              <a:off x="11364435" y="8438972"/>
              <a:ext cx="394691" cy="695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7" name="rc145"/>
            <p:cNvSpPr/>
            <p:nvPr/>
          </p:nvSpPr>
          <p:spPr>
            <a:xfrm>
              <a:off x="11802981" y="8196208"/>
              <a:ext cx="394691" cy="11610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8" name="rc146"/>
            <p:cNvSpPr/>
            <p:nvPr/>
          </p:nvSpPr>
          <p:spPr>
            <a:xfrm>
              <a:off x="6978976" y="9450014"/>
              <a:ext cx="394691" cy="8078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19" name="rc147"/>
            <p:cNvSpPr/>
            <p:nvPr/>
          </p:nvSpPr>
          <p:spPr>
            <a:xfrm>
              <a:off x="7417521" y="9448951"/>
              <a:ext cx="394691" cy="8176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0" name="rc148"/>
            <p:cNvSpPr/>
            <p:nvPr/>
          </p:nvSpPr>
          <p:spPr>
            <a:xfrm>
              <a:off x="7856067" y="9398338"/>
              <a:ext cx="394691" cy="12820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1" name="rc149"/>
            <p:cNvSpPr/>
            <p:nvPr/>
          </p:nvSpPr>
          <p:spPr>
            <a:xfrm>
              <a:off x="8294613" y="9386400"/>
              <a:ext cx="394691" cy="14104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2" name="rc150"/>
            <p:cNvSpPr/>
            <p:nvPr/>
          </p:nvSpPr>
          <p:spPr>
            <a:xfrm>
              <a:off x="8733159" y="9397193"/>
              <a:ext cx="394691" cy="12542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3" name="rc151"/>
            <p:cNvSpPr/>
            <p:nvPr/>
          </p:nvSpPr>
          <p:spPr>
            <a:xfrm>
              <a:off x="9171705" y="9399809"/>
              <a:ext cx="394691" cy="12322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4" name="rc152"/>
            <p:cNvSpPr/>
            <p:nvPr/>
          </p:nvSpPr>
          <p:spPr>
            <a:xfrm>
              <a:off x="9610251" y="9334723"/>
              <a:ext cx="394691" cy="18855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5" name="rc153"/>
            <p:cNvSpPr/>
            <p:nvPr/>
          </p:nvSpPr>
          <p:spPr>
            <a:xfrm>
              <a:off x="10048797" y="9351567"/>
              <a:ext cx="394691" cy="17105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6" name="rc154"/>
            <p:cNvSpPr/>
            <p:nvPr/>
          </p:nvSpPr>
          <p:spPr>
            <a:xfrm>
              <a:off x="10487343" y="9280430"/>
              <a:ext cx="394691" cy="24186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7" name="rc155"/>
            <p:cNvSpPr/>
            <p:nvPr/>
          </p:nvSpPr>
          <p:spPr>
            <a:xfrm>
              <a:off x="10925889" y="9156963"/>
              <a:ext cx="394691" cy="36533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8" name="rc156"/>
            <p:cNvSpPr/>
            <p:nvPr/>
          </p:nvSpPr>
          <p:spPr>
            <a:xfrm>
              <a:off x="11364435" y="8445923"/>
              <a:ext cx="394691" cy="10779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29" name="rc157"/>
            <p:cNvSpPr/>
            <p:nvPr/>
          </p:nvSpPr>
          <p:spPr>
            <a:xfrm>
              <a:off x="11802981" y="8207819"/>
              <a:ext cx="394691" cy="13215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0" name="rc158"/>
            <p:cNvSpPr/>
            <p:nvPr/>
          </p:nvSpPr>
          <p:spPr>
            <a:xfrm>
              <a:off x="6978976" y="9530799"/>
              <a:ext cx="394691" cy="408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1" name="rc159"/>
            <p:cNvSpPr/>
            <p:nvPr/>
          </p:nvSpPr>
          <p:spPr>
            <a:xfrm>
              <a:off x="7417521" y="9530717"/>
              <a:ext cx="394691" cy="417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2" name="rc160"/>
            <p:cNvSpPr/>
            <p:nvPr/>
          </p:nvSpPr>
          <p:spPr>
            <a:xfrm>
              <a:off x="7856067" y="9526547"/>
              <a:ext cx="394691" cy="83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3" name="rc161"/>
            <p:cNvSpPr/>
            <p:nvPr/>
          </p:nvSpPr>
          <p:spPr>
            <a:xfrm>
              <a:off x="8294613" y="9527447"/>
              <a:ext cx="394691" cy="744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4" name="rc162"/>
            <p:cNvSpPr/>
            <p:nvPr/>
          </p:nvSpPr>
          <p:spPr>
            <a:xfrm>
              <a:off x="8733159" y="9522622"/>
              <a:ext cx="394691" cy="122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5" name="rc163"/>
            <p:cNvSpPr/>
            <p:nvPr/>
          </p:nvSpPr>
          <p:spPr>
            <a:xfrm>
              <a:off x="9171705" y="9523031"/>
              <a:ext cx="394691" cy="11856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6" name="rc164"/>
            <p:cNvSpPr/>
            <p:nvPr/>
          </p:nvSpPr>
          <p:spPr>
            <a:xfrm>
              <a:off x="9610251" y="9523277"/>
              <a:ext cx="394691" cy="1161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7" name="rc165"/>
            <p:cNvSpPr/>
            <p:nvPr/>
          </p:nvSpPr>
          <p:spPr>
            <a:xfrm>
              <a:off x="10048797" y="9522622"/>
              <a:ext cx="394691" cy="1226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8" name="rc166"/>
            <p:cNvSpPr/>
            <p:nvPr/>
          </p:nvSpPr>
          <p:spPr>
            <a:xfrm>
              <a:off x="10487343" y="9522295"/>
              <a:ext cx="394691" cy="125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39" name="rc167"/>
            <p:cNvSpPr/>
            <p:nvPr/>
          </p:nvSpPr>
          <p:spPr>
            <a:xfrm>
              <a:off x="10925889" y="9522295"/>
              <a:ext cx="394691" cy="1259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0" name="rc168"/>
            <p:cNvSpPr/>
            <p:nvPr/>
          </p:nvSpPr>
          <p:spPr>
            <a:xfrm>
              <a:off x="11364435" y="9523849"/>
              <a:ext cx="394691" cy="1103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1" name="rc169"/>
            <p:cNvSpPr/>
            <p:nvPr/>
          </p:nvSpPr>
          <p:spPr>
            <a:xfrm>
              <a:off x="11802981" y="9529409"/>
              <a:ext cx="394691" cy="5478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2" name="pg170"/>
            <p:cNvSpPr/>
            <p:nvPr/>
          </p:nvSpPr>
          <p:spPr>
            <a:xfrm>
              <a:off x="8408890" y="6557597"/>
              <a:ext cx="2358866" cy="374653"/>
            </a:xfrm>
            <a:custGeom>
              <a:avLst/>
              <a:gdLst/>
              <a:ahLst/>
              <a:cxnLst/>
              <a:rect l="0" t="0" r="0" b="0"/>
              <a:pathLst>
                <a:path w="2358866" h="374653">
                  <a:moveTo>
                    <a:pt x="27431" y="374653"/>
                  </a:moveTo>
                  <a:lnTo>
                    <a:pt x="2331434" y="374653"/>
                  </a:lnTo>
                  <a:lnTo>
                    <a:pt x="2330330" y="374630"/>
                  </a:lnTo>
                  <a:lnTo>
                    <a:pt x="2334741" y="374452"/>
                  </a:lnTo>
                  <a:lnTo>
                    <a:pt x="2339066" y="373569"/>
                  </a:lnTo>
                  <a:lnTo>
                    <a:pt x="2343194" y="372004"/>
                  </a:lnTo>
                  <a:lnTo>
                    <a:pt x="2347017" y="369797"/>
                  </a:lnTo>
                  <a:lnTo>
                    <a:pt x="2350437" y="367005"/>
                  </a:lnTo>
                  <a:lnTo>
                    <a:pt x="2353365" y="363700"/>
                  </a:lnTo>
                  <a:lnTo>
                    <a:pt x="2355724" y="359969"/>
                  </a:lnTo>
                  <a:lnTo>
                    <a:pt x="2357455" y="355907"/>
                  </a:lnTo>
                  <a:lnTo>
                    <a:pt x="2358511" y="351621"/>
                  </a:lnTo>
                  <a:lnTo>
                    <a:pt x="2358866" y="347221"/>
                  </a:lnTo>
                  <a:lnTo>
                    <a:pt x="2358866" y="27432"/>
                  </a:lnTo>
                  <a:lnTo>
                    <a:pt x="2358511" y="23031"/>
                  </a:lnTo>
                  <a:lnTo>
                    <a:pt x="2357455" y="18745"/>
                  </a:lnTo>
                  <a:lnTo>
                    <a:pt x="2355724" y="14683"/>
                  </a:lnTo>
                  <a:lnTo>
                    <a:pt x="2353365" y="10952"/>
                  </a:lnTo>
                  <a:lnTo>
                    <a:pt x="2350437" y="7647"/>
                  </a:lnTo>
                  <a:lnTo>
                    <a:pt x="2347017" y="4855"/>
                  </a:lnTo>
                  <a:lnTo>
                    <a:pt x="2343194" y="2648"/>
                  </a:lnTo>
                  <a:lnTo>
                    <a:pt x="2339066" y="1083"/>
                  </a:lnTo>
                  <a:lnTo>
                    <a:pt x="2334741" y="200"/>
                  </a:lnTo>
                  <a:lnTo>
                    <a:pt x="2331434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6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6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3" name="tx171"/>
            <p:cNvSpPr/>
            <p:nvPr/>
          </p:nvSpPr>
          <p:spPr>
            <a:xfrm>
              <a:off x="8518618" y="6635990"/>
              <a:ext cx="2139410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171,156 cases</a:t>
              </a:r>
            </a:p>
          </p:txBody>
        </p:sp>
        <p:sp>
          <p:nvSpPr>
            <p:cNvPr id="1144" name="rc172"/>
            <p:cNvSpPr/>
            <p:nvPr/>
          </p:nvSpPr>
          <p:spPr>
            <a:xfrm>
              <a:off x="6913194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5" name="rc173"/>
            <p:cNvSpPr/>
            <p:nvPr/>
          </p:nvSpPr>
          <p:spPr>
            <a:xfrm>
              <a:off x="12263454" y="6451243"/>
              <a:ext cx="5350260" cy="3230484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6" name="pl174"/>
            <p:cNvSpPr/>
            <p:nvPr/>
          </p:nvSpPr>
          <p:spPr>
            <a:xfrm>
              <a:off x="12263454" y="912605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7" name="pl175"/>
            <p:cNvSpPr/>
            <p:nvPr/>
          </p:nvSpPr>
          <p:spPr>
            <a:xfrm>
              <a:off x="12263454" y="8308391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8" name="pl176"/>
            <p:cNvSpPr/>
            <p:nvPr/>
          </p:nvSpPr>
          <p:spPr>
            <a:xfrm>
              <a:off x="12263454" y="749072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49" name="pl177"/>
            <p:cNvSpPr/>
            <p:nvPr/>
          </p:nvSpPr>
          <p:spPr>
            <a:xfrm>
              <a:off x="12263454" y="667306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6775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0" name="pl178"/>
            <p:cNvSpPr/>
            <p:nvPr/>
          </p:nvSpPr>
          <p:spPr>
            <a:xfrm>
              <a:off x="12263454" y="9534887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1" name="pl179"/>
            <p:cNvSpPr/>
            <p:nvPr/>
          </p:nvSpPr>
          <p:spPr>
            <a:xfrm>
              <a:off x="12263454" y="8717223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2" name="pl180"/>
            <p:cNvSpPr/>
            <p:nvPr/>
          </p:nvSpPr>
          <p:spPr>
            <a:xfrm>
              <a:off x="12263454" y="7899559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3" name="pl181"/>
            <p:cNvSpPr/>
            <p:nvPr/>
          </p:nvSpPr>
          <p:spPr>
            <a:xfrm>
              <a:off x="12263454" y="7081895"/>
              <a:ext cx="5350260" cy="0"/>
            </a:xfrm>
            <a:custGeom>
              <a:avLst/>
              <a:gdLst/>
              <a:ahLst/>
              <a:cxnLst/>
              <a:rect l="0" t="0" r="0" b="0"/>
              <a:pathLst>
                <a:path w="5350260">
                  <a:moveTo>
                    <a:pt x="0" y="0"/>
                  </a:moveTo>
                  <a:lnTo>
                    <a:pt x="5350260" y="0"/>
                  </a:lnTo>
                  <a:lnTo>
                    <a:pt x="5350260" y="0"/>
                  </a:lnTo>
                </a:path>
              </a:pathLst>
            </a:custGeom>
            <a:ln w="13550" cap="flat">
              <a:solidFill>
                <a:srgbClr val="EBEBEB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4" name="rc182"/>
            <p:cNvSpPr/>
            <p:nvPr/>
          </p:nvSpPr>
          <p:spPr>
            <a:xfrm>
              <a:off x="12329236" y="7040195"/>
              <a:ext cx="394691" cy="597385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5" name="rc183"/>
            <p:cNvSpPr/>
            <p:nvPr/>
          </p:nvSpPr>
          <p:spPr>
            <a:xfrm>
              <a:off x="12767782" y="6956793"/>
              <a:ext cx="394691" cy="70637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6" name="rc184"/>
            <p:cNvSpPr/>
            <p:nvPr/>
          </p:nvSpPr>
          <p:spPr>
            <a:xfrm>
              <a:off x="13206328" y="6598084"/>
              <a:ext cx="394691" cy="8711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7" name="rc185"/>
            <p:cNvSpPr/>
            <p:nvPr/>
          </p:nvSpPr>
          <p:spPr>
            <a:xfrm>
              <a:off x="13644874" y="7189664"/>
              <a:ext cx="394691" cy="741703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8" name="rc186"/>
            <p:cNvSpPr/>
            <p:nvPr/>
          </p:nvSpPr>
          <p:spPr>
            <a:xfrm>
              <a:off x="14083420" y="7075599"/>
              <a:ext cx="394691" cy="728211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59" name="rc187"/>
            <p:cNvSpPr/>
            <p:nvPr/>
          </p:nvSpPr>
          <p:spPr>
            <a:xfrm>
              <a:off x="14521966" y="7561619"/>
              <a:ext cx="394691" cy="47784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0" name="rc188"/>
            <p:cNvSpPr/>
            <p:nvPr/>
          </p:nvSpPr>
          <p:spPr>
            <a:xfrm>
              <a:off x="14960512" y="7837744"/>
              <a:ext cx="394691" cy="353884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1" name="rc189"/>
            <p:cNvSpPr/>
            <p:nvPr/>
          </p:nvSpPr>
          <p:spPr>
            <a:xfrm>
              <a:off x="15399057" y="7936600"/>
              <a:ext cx="394691" cy="414882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2" name="rc190"/>
            <p:cNvSpPr/>
            <p:nvPr/>
          </p:nvSpPr>
          <p:spPr>
            <a:xfrm>
              <a:off x="15837603" y="7796861"/>
              <a:ext cx="394691" cy="39713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3" name="rc191"/>
            <p:cNvSpPr/>
            <p:nvPr/>
          </p:nvSpPr>
          <p:spPr>
            <a:xfrm>
              <a:off x="16276149" y="7865545"/>
              <a:ext cx="394691" cy="358709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4" name="rc192"/>
            <p:cNvSpPr/>
            <p:nvPr/>
          </p:nvSpPr>
          <p:spPr>
            <a:xfrm>
              <a:off x="16714695" y="8340362"/>
              <a:ext cx="394691" cy="169338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5" name="rc193"/>
            <p:cNvSpPr/>
            <p:nvPr/>
          </p:nvSpPr>
          <p:spPr>
            <a:xfrm>
              <a:off x="17153241" y="9248705"/>
              <a:ext cx="394691" cy="20196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6" name="rc194"/>
            <p:cNvSpPr/>
            <p:nvPr/>
          </p:nvSpPr>
          <p:spPr>
            <a:xfrm>
              <a:off x="12329236" y="7637580"/>
              <a:ext cx="394691" cy="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7" name="rc195"/>
            <p:cNvSpPr/>
            <p:nvPr/>
          </p:nvSpPr>
          <p:spPr>
            <a:xfrm>
              <a:off x="12767782" y="7663173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8" name="rc196"/>
            <p:cNvSpPr/>
            <p:nvPr/>
          </p:nvSpPr>
          <p:spPr>
            <a:xfrm>
              <a:off x="13206328" y="7469223"/>
              <a:ext cx="394691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69" name="rc197"/>
            <p:cNvSpPr/>
            <p:nvPr/>
          </p:nvSpPr>
          <p:spPr>
            <a:xfrm>
              <a:off x="13644874" y="7931367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0" name="rc198"/>
            <p:cNvSpPr/>
            <p:nvPr/>
          </p:nvSpPr>
          <p:spPr>
            <a:xfrm>
              <a:off x="14083420" y="7803811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1" name="rc199"/>
            <p:cNvSpPr/>
            <p:nvPr/>
          </p:nvSpPr>
          <p:spPr>
            <a:xfrm>
              <a:off x="14521966" y="8039462"/>
              <a:ext cx="394691" cy="408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2" name="rc200"/>
            <p:cNvSpPr/>
            <p:nvPr/>
          </p:nvSpPr>
          <p:spPr>
            <a:xfrm>
              <a:off x="14960512" y="8191629"/>
              <a:ext cx="394691" cy="0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3" name="rc201"/>
            <p:cNvSpPr/>
            <p:nvPr/>
          </p:nvSpPr>
          <p:spPr>
            <a:xfrm>
              <a:off x="15399057" y="8351482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4" name="rc202"/>
            <p:cNvSpPr/>
            <p:nvPr/>
          </p:nvSpPr>
          <p:spPr>
            <a:xfrm>
              <a:off x="15837603" y="8194000"/>
              <a:ext cx="394691" cy="163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5" name="rc203"/>
            <p:cNvSpPr/>
            <p:nvPr/>
          </p:nvSpPr>
          <p:spPr>
            <a:xfrm>
              <a:off x="16276149" y="8224254"/>
              <a:ext cx="394691" cy="572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6" name="rc204"/>
            <p:cNvSpPr/>
            <p:nvPr/>
          </p:nvSpPr>
          <p:spPr>
            <a:xfrm>
              <a:off x="16714695" y="8509700"/>
              <a:ext cx="394691" cy="981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7" name="rc205"/>
            <p:cNvSpPr/>
            <p:nvPr/>
          </p:nvSpPr>
          <p:spPr>
            <a:xfrm>
              <a:off x="12329236" y="7637662"/>
              <a:ext cx="394691" cy="49705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8" name="rc206"/>
            <p:cNvSpPr/>
            <p:nvPr/>
          </p:nvSpPr>
          <p:spPr>
            <a:xfrm>
              <a:off x="12767782" y="7663582"/>
              <a:ext cx="394691" cy="67122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79" name="rc207"/>
            <p:cNvSpPr/>
            <p:nvPr/>
          </p:nvSpPr>
          <p:spPr>
            <a:xfrm>
              <a:off x="13206328" y="7469223"/>
              <a:ext cx="394691" cy="742193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0" name="rc208"/>
            <p:cNvSpPr/>
            <p:nvPr/>
          </p:nvSpPr>
          <p:spPr>
            <a:xfrm>
              <a:off x="13644874" y="7931775"/>
              <a:ext cx="394691" cy="561571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1" name="rc209"/>
            <p:cNvSpPr/>
            <p:nvPr/>
          </p:nvSpPr>
          <p:spPr>
            <a:xfrm>
              <a:off x="14083420" y="7804220"/>
              <a:ext cx="394691" cy="845628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2" name="rc210"/>
            <p:cNvSpPr/>
            <p:nvPr/>
          </p:nvSpPr>
          <p:spPr>
            <a:xfrm>
              <a:off x="14521966" y="8039871"/>
              <a:ext cx="394691" cy="76010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3" name="rc211"/>
            <p:cNvSpPr/>
            <p:nvPr/>
          </p:nvSpPr>
          <p:spPr>
            <a:xfrm>
              <a:off x="14960512" y="8191629"/>
              <a:ext cx="394691" cy="761817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4" name="rc212"/>
            <p:cNvSpPr/>
            <p:nvPr/>
          </p:nvSpPr>
          <p:spPr>
            <a:xfrm>
              <a:off x="15399057" y="8352055"/>
              <a:ext cx="394691" cy="59853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5" name="rc213"/>
            <p:cNvSpPr/>
            <p:nvPr/>
          </p:nvSpPr>
          <p:spPr>
            <a:xfrm>
              <a:off x="15837603" y="8194164"/>
              <a:ext cx="394691" cy="547589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6" name="rc214"/>
            <p:cNvSpPr/>
            <p:nvPr/>
          </p:nvSpPr>
          <p:spPr>
            <a:xfrm>
              <a:off x="16276149" y="8224826"/>
              <a:ext cx="394691" cy="35200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7" name="rc215"/>
            <p:cNvSpPr/>
            <p:nvPr/>
          </p:nvSpPr>
          <p:spPr>
            <a:xfrm>
              <a:off x="16714695" y="8510682"/>
              <a:ext cx="394691" cy="159362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8" name="rc216"/>
            <p:cNvSpPr/>
            <p:nvPr/>
          </p:nvSpPr>
          <p:spPr>
            <a:xfrm>
              <a:off x="17153241" y="9268901"/>
              <a:ext cx="394691" cy="18724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89" name="rc217"/>
            <p:cNvSpPr/>
            <p:nvPr/>
          </p:nvSpPr>
          <p:spPr>
            <a:xfrm>
              <a:off x="12329236" y="8134720"/>
              <a:ext cx="394691" cy="4415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0" name="rc218"/>
            <p:cNvSpPr/>
            <p:nvPr/>
          </p:nvSpPr>
          <p:spPr>
            <a:xfrm>
              <a:off x="12767782" y="8334802"/>
              <a:ext cx="394691" cy="8323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1" name="rc219"/>
            <p:cNvSpPr/>
            <p:nvPr/>
          </p:nvSpPr>
          <p:spPr>
            <a:xfrm>
              <a:off x="13206328" y="8211417"/>
              <a:ext cx="394691" cy="12706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2" name="rc220"/>
            <p:cNvSpPr/>
            <p:nvPr/>
          </p:nvSpPr>
          <p:spPr>
            <a:xfrm>
              <a:off x="13644874" y="8493347"/>
              <a:ext cx="394691" cy="167048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3" name="rc221"/>
            <p:cNvSpPr/>
            <p:nvPr/>
          </p:nvSpPr>
          <p:spPr>
            <a:xfrm>
              <a:off x="14083420" y="8649848"/>
              <a:ext cx="394691" cy="27179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4" name="rc222"/>
            <p:cNvSpPr/>
            <p:nvPr/>
          </p:nvSpPr>
          <p:spPr>
            <a:xfrm>
              <a:off x="14521966" y="8799971"/>
              <a:ext cx="394691" cy="333525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5" name="rc223"/>
            <p:cNvSpPr/>
            <p:nvPr/>
          </p:nvSpPr>
          <p:spPr>
            <a:xfrm>
              <a:off x="14960512" y="8953447"/>
              <a:ext cx="394691" cy="33188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6" name="rc224"/>
            <p:cNvSpPr/>
            <p:nvPr/>
          </p:nvSpPr>
          <p:spPr>
            <a:xfrm>
              <a:off x="15399057" y="8950585"/>
              <a:ext cx="394691" cy="32780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7" name="rc225"/>
            <p:cNvSpPr/>
            <p:nvPr/>
          </p:nvSpPr>
          <p:spPr>
            <a:xfrm>
              <a:off x="15837603" y="8741753"/>
              <a:ext cx="394691" cy="46124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8" name="rc226"/>
            <p:cNvSpPr/>
            <p:nvPr/>
          </p:nvSpPr>
          <p:spPr>
            <a:xfrm>
              <a:off x="16276149" y="8576831"/>
              <a:ext cx="394691" cy="664433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199" name="rc227"/>
            <p:cNvSpPr/>
            <p:nvPr/>
          </p:nvSpPr>
          <p:spPr>
            <a:xfrm>
              <a:off x="16714695" y="8670044"/>
              <a:ext cx="394691" cy="637941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0" name="rc228"/>
            <p:cNvSpPr/>
            <p:nvPr/>
          </p:nvSpPr>
          <p:spPr>
            <a:xfrm>
              <a:off x="17153241" y="9287626"/>
              <a:ext cx="394691" cy="33524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1" name="rc229"/>
            <p:cNvSpPr/>
            <p:nvPr/>
          </p:nvSpPr>
          <p:spPr>
            <a:xfrm>
              <a:off x="12329236" y="8178873"/>
              <a:ext cx="394691" cy="1347428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2" name="rc230"/>
            <p:cNvSpPr/>
            <p:nvPr/>
          </p:nvSpPr>
          <p:spPr>
            <a:xfrm>
              <a:off x="12767782" y="8418040"/>
              <a:ext cx="394691" cy="109951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3" name="rc231"/>
            <p:cNvSpPr/>
            <p:nvPr/>
          </p:nvSpPr>
          <p:spPr>
            <a:xfrm>
              <a:off x="13206328" y="8338481"/>
              <a:ext cx="394691" cy="1176291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4" name="rc232"/>
            <p:cNvSpPr/>
            <p:nvPr/>
          </p:nvSpPr>
          <p:spPr>
            <a:xfrm>
              <a:off x="13644874" y="8660396"/>
              <a:ext cx="394691" cy="85159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5" name="rc233"/>
            <p:cNvSpPr/>
            <p:nvPr/>
          </p:nvSpPr>
          <p:spPr>
            <a:xfrm>
              <a:off x="14083420" y="8921639"/>
              <a:ext cx="394691" cy="581195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6" name="rc234"/>
            <p:cNvSpPr/>
            <p:nvPr/>
          </p:nvSpPr>
          <p:spPr>
            <a:xfrm>
              <a:off x="14521966" y="9133496"/>
              <a:ext cx="394691" cy="373590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7" name="rc235"/>
            <p:cNvSpPr/>
            <p:nvPr/>
          </p:nvSpPr>
          <p:spPr>
            <a:xfrm>
              <a:off x="14960512" y="9285336"/>
              <a:ext cx="394691" cy="216026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8" name="rc236"/>
            <p:cNvSpPr/>
            <p:nvPr/>
          </p:nvSpPr>
          <p:spPr>
            <a:xfrm>
              <a:off x="15399057" y="9278386"/>
              <a:ext cx="394691" cy="214473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09" name="rc237"/>
            <p:cNvSpPr/>
            <p:nvPr/>
          </p:nvSpPr>
          <p:spPr>
            <a:xfrm>
              <a:off x="15837603" y="9202998"/>
              <a:ext cx="394691" cy="26999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0" name="rc238"/>
            <p:cNvSpPr/>
            <p:nvPr/>
          </p:nvSpPr>
          <p:spPr>
            <a:xfrm>
              <a:off x="16276149" y="9241264"/>
              <a:ext cx="394691" cy="225102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1" name="rc239"/>
            <p:cNvSpPr/>
            <p:nvPr/>
          </p:nvSpPr>
          <p:spPr>
            <a:xfrm>
              <a:off x="16714695" y="9307986"/>
              <a:ext cx="394691" cy="193214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2" name="rc240"/>
            <p:cNvSpPr/>
            <p:nvPr/>
          </p:nvSpPr>
          <p:spPr>
            <a:xfrm>
              <a:off x="17153241" y="9321150"/>
              <a:ext cx="394691" cy="210957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3" name="rc241"/>
            <p:cNvSpPr/>
            <p:nvPr/>
          </p:nvSpPr>
          <p:spPr>
            <a:xfrm>
              <a:off x="12329236" y="9526302"/>
              <a:ext cx="394691" cy="8585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4" name="rc242"/>
            <p:cNvSpPr/>
            <p:nvPr/>
          </p:nvSpPr>
          <p:spPr>
            <a:xfrm>
              <a:off x="12767782" y="9517553"/>
              <a:ext cx="394691" cy="1733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5" name="rc243"/>
            <p:cNvSpPr/>
            <p:nvPr/>
          </p:nvSpPr>
          <p:spPr>
            <a:xfrm>
              <a:off x="13206328" y="9514773"/>
              <a:ext cx="394691" cy="2011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6" name="rc244"/>
            <p:cNvSpPr/>
            <p:nvPr/>
          </p:nvSpPr>
          <p:spPr>
            <a:xfrm>
              <a:off x="13644874" y="9511993"/>
              <a:ext cx="394691" cy="2289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7" name="rc245"/>
            <p:cNvSpPr/>
            <p:nvPr/>
          </p:nvSpPr>
          <p:spPr>
            <a:xfrm>
              <a:off x="14083420" y="9502835"/>
              <a:ext cx="394691" cy="32052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8" name="rc246"/>
            <p:cNvSpPr/>
            <p:nvPr/>
          </p:nvSpPr>
          <p:spPr>
            <a:xfrm>
              <a:off x="14521966" y="9507087"/>
              <a:ext cx="394691" cy="2780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19" name="rc247"/>
            <p:cNvSpPr/>
            <p:nvPr/>
          </p:nvSpPr>
          <p:spPr>
            <a:xfrm>
              <a:off x="14960512" y="9501363"/>
              <a:ext cx="394691" cy="33524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0" name="rc248"/>
            <p:cNvSpPr/>
            <p:nvPr/>
          </p:nvSpPr>
          <p:spPr>
            <a:xfrm>
              <a:off x="15399057" y="9492860"/>
              <a:ext cx="394691" cy="4202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1" name="rc249"/>
            <p:cNvSpPr/>
            <p:nvPr/>
          </p:nvSpPr>
          <p:spPr>
            <a:xfrm>
              <a:off x="15837603" y="9472990"/>
              <a:ext cx="394691" cy="6189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2" name="rc250"/>
            <p:cNvSpPr/>
            <p:nvPr/>
          </p:nvSpPr>
          <p:spPr>
            <a:xfrm>
              <a:off x="16276149" y="9466367"/>
              <a:ext cx="394691" cy="6852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3" name="rc251"/>
            <p:cNvSpPr/>
            <p:nvPr/>
          </p:nvSpPr>
          <p:spPr>
            <a:xfrm>
              <a:off x="16714695" y="9501200"/>
              <a:ext cx="394691" cy="33687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4" name="rc252"/>
            <p:cNvSpPr/>
            <p:nvPr/>
          </p:nvSpPr>
          <p:spPr>
            <a:xfrm>
              <a:off x="17153241" y="9532107"/>
              <a:ext cx="394691" cy="2780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5" name="pg253"/>
            <p:cNvSpPr/>
            <p:nvPr/>
          </p:nvSpPr>
          <p:spPr>
            <a:xfrm>
              <a:off x="13759151" y="6557597"/>
              <a:ext cx="2358866" cy="374653"/>
            </a:xfrm>
            <a:custGeom>
              <a:avLst/>
              <a:gdLst/>
              <a:ahLst/>
              <a:cxnLst/>
              <a:rect l="0" t="0" r="0" b="0"/>
              <a:pathLst>
                <a:path w="2358866" h="374653">
                  <a:moveTo>
                    <a:pt x="27431" y="374653"/>
                  </a:moveTo>
                  <a:lnTo>
                    <a:pt x="2331434" y="374653"/>
                  </a:lnTo>
                  <a:lnTo>
                    <a:pt x="2330330" y="374630"/>
                  </a:lnTo>
                  <a:lnTo>
                    <a:pt x="2334741" y="374452"/>
                  </a:lnTo>
                  <a:lnTo>
                    <a:pt x="2339066" y="373569"/>
                  </a:lnTo>
                  <a:lnTo>
                    <a:pt x="2343194" y="372004"/>
                  </a:lnTo>
                  <a:lnTo>
                    <a:pt x="2347017" y="369797"/>
                  </a:lnTo>
                  <a:lnTo>
                    <a:pt x="2350437" y="367005"/>
                  </a:lnTo>
                  <a:lnTo>
                    <a:pt x="2353365" y="363700"/>
                  </a:lnTo>
                  <a:lnTo>
                    <a:pt x="2355724" y="359969"/>
                  </a:lnTo>
                  <a:lnTo>
                    <a:pt x="2357455" y="355907"/>
                  </a:lnTo>
                  <a:lnTo>
                    <a:pt x="2358511" y="351621"/>
                  </a:lnTo>
                  <a:lnTo>
                    <a:pt x="2358866" y="347221"/>
                  </a:lnTo>
                  <a:lnTo>
                    <a:pt x="2358866" y="27432"/>
                  </a:lnTo>
                  <a:lnTo>
                    <a:pt x="2358511" y="23031"/>
                  </a:lnTo>
                  <a:lnTo>
                    <a:pt x="2357455" y="18745"/>
                  </a:lnTo>
                  <a:lnTo>
                    <a:pt x="2355724" y="14683"/>
                  </a:lnTo>
                  <a:lnTo>
                    <a:pt x="2353365" y="10952"/>
                  </a:lnTo>
                  <a:lnTo>
                    <a:pt x="2350437" y="7647"/>
                  </a:lnTo>
                  <a:lnTo>
                    <a:pt x="2347017" y="4855"/>
                  </a:lnTo>
                  <a:lnTo>
                    <a:pt x="2343194" y="2648"/>
                  </a:lnTo>
                  <a:lnTo>
                    <a:pt x="2339066" y="1083"/>
                  </a:lnTo>
                  <a:lnTo>
                    <a:pt x="2334741" y="200"/>
                  </a:lnTo>
                  <a:lnTo>
                    <a:pt x="2331434" y="0"/>
                  </a:lnTo>
                  <a:lnTo>
                    <a:pt x="27431" y="0"/>
                  </a:lnTo>
                  <a:lnTo>
                    <a:pt x="30738" y="200"/>
                  </a:lnTo>
                  <a:lnTo>
                    <a:pt x="26327" y="22"/>
                  </a:lnTo>
                  <a:lnTo>
                    <a:pt x="21944" y="554"/>
                  </a:lnTo>
                  <a:lnTo>
                    <a:pt x="17704" y="1782"/>
                  </a:lnTo>
                  <a:lnTo>
                    <a:pt x="13715" y="3675"/>
                  </a:lnTo>
                  <a:lnTo>
                    <a:pt x="10082" y="6183"/>
                  </a:lnTo>
                  <a:lnTo>
                    <a:pt x="6898" y="9241"/>
                  </a:lnTo>
                  <a:lnTo>
                    <a:pt x="4246" y="12770"/>
                  </a:lnTo>
                  <a:lnTo>
                    <a:pt x="2195" y="16679"/>
                  </a:lnTo>
                  <a:lnTo>
                    <a:pt x="797" y="20867"/>
                  </a:lnTo>
                  <a:lnTo>
                    <a:pt x="88" y="25224"/>
                  </a:lnTo>
                  <a:lnTo>
                    <a:pt x="0" y="27432"/>
                  </a:lnTo>
                  <a:lnTo>
                    <a:pt x="0" y="347221"/>
                  </a:lnTo>
                  <a:lnTo>
                    <a:pt x="88" y="345013"/>
                  </a:lnTo>
                  <a:lnTo>
                    <a:pt x="88" y="349428"/>
                  </a:lnTo>
                  <a:lnTo>
                    <a:pt x="797" y="353785"/>
                  </a:lnTo>
                  <a:lnTo>
                    <a:pt x="2195" y="357973"/>
                  </a:lnTo>
                  <a:lnTo>
                    <a:pt x="4246" y="361882"/>
                  </a:lnTo>
                  <a:lnTo>
                    <a:pt x="6898" y="365411"/>
                  </a:lnTo>
                  <a:lnTo>
                    <a:pt x="10082" y="368469"/>
                  </a:lnTo>
                  <a:lnTo>
                    <a:pt x="13715" y="370977"/>
                  </a:lnTo>
                  <a:lnTo>
                    <a:pt x="17704" y="372870"/>
                  </a:lnTo>
                  <a:lnTo>
                    <a:pt x="21944" y="374098"/>
                  </a:lnTo>
                  <a:lnTo>
                    <a:pt x="26327" y="374630"/>
                  </a:lnTo>
                  <a:close/>
                </a:path>
              </a:pathLst>
            </a:custGeom>
            <a:solidFill>
              <a:srgbClr val="EDEDED">
                <a:alpha val="100000"/>
              </a:srgbClr>
            </a:solidFill>
            <a:ln w="6775" cap="rnd">
              <a:solidFill>
                <a:srgbClr val="000000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6" name="tx254"/>
            <p:cNvSpPr/>
            <p:nvPr/>
          </p:nvSpPr>
          <p:spPr>
            <a:xfrm>
              <a:off x="13868879" y="6635990"/>
              <a:ext cx="2139410" cy="186532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35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Total = 280,933 cases</a:t>
              </a:r>
            </a:p>
          </p:txBody>
        </p:sp>
        <p:sp>
          <p:nvSpPr>
            <p:cNvPr id="1227" name="rc255"/>
            <p:cNvSpPr/>
            <p:nvPr/>
          </p:nvSpPr>
          <p:spPr>
            <a:xfrm>
              <a:off x="12263454" y="6451243"/>
              <a:ext cx="5350260" cy="3230484"/>
            </a:xfrm>
            <a:prstGeom prst="rect">
              <a:avLst/>
            </a:prstGeom>
            <a:ln w="13550" cap="rnd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28" name="tx256"/>
            <p:cNvSpPr/>
            <p:nvPr/>
          </p:nvSpPr>
          <p:spPr>
            <a:xfrm>
              <a:off x="3955538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2021</a:t>
              </a:r>
            </a:p>
          </p:txBody>
        </p:sp>
        <p:sp>
          <p:nvSpPr>
            <p:cNvPr id="1229" name="tx257"/>
            <p:cNvSpPr/>
            <p:nvPr/>
          </p:nvSpPr>
          <p:spPr>
            <a:xfrm>
              <a:off x="9305798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2022</a:t>
              </a:r>
            </a:p>
          </p:txBody>
        </p:sp>
        <p:sp>
          <p:nvSpPr>
            <p:cNvPr id="1230" name="tx258"/>
            <p:cNvSpPr/>
            <p:nvPr/>
          </p:nvSpPr>
          <p:spPr>
            <a:xfrm>
              <a:off x="14656059" y="6183182"/>
              <a:ext cx="565050" cy="18566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213"/>
                </a:lnSpc>
              </a:pPr>
              <a:r>
                <a:rPr sz="1400" b="1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2023</a:t>
              </a:r>
            </a:p>
          </p:txBody>
        </p:sp>
        <p:sp>
          <p:nvSpPr>
            <p:cNvPr id="1231" name="pl259"/>
            <p:cNvSpPr/>
            <p:nvPr/>
          </p:nvSpPr>
          <p:spPr>
            <a:xfrm>
              <a:off x="182606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2" name="pl260"/>
            <p:cNvSpPr/>
            <p:nvPr/>
          </p:nvSpPr>
          <p:spPr>
            <a:xfrm>
              <a:off x="226460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3" name="pl261"/>
            <p:cNvSpPr/>
            <p:nvPr/>
          </p:nvSpPr>
          <p:spPr>
            <a:xfrm>
              <a:off x="270315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4" name="pl262"/>
            <p:cNvSpPr/>
            <p:nvPr/>
          </p:nvSpPr>
          <p:spPr>
            <a:xfrm>
              <a:off x="314169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5" name="pl263"/>
            <p:cNvSpPr/>
            <p:nvPr/>
          </p:nvSpPr>
          <p:spPr>
            <a:xfrm>
              <a:off x="358024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6" name="pl264"/>
            <p:cNvSpPr/>
            <p:nvPr/>
          </p:nvSpPr>
          <p:spPr>
            <a:xfrm>
              <a:off x="4018790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7" name="pl265"/>
            <p:cNvSpPr/>
            <p:nvPr/>
          </p:nvSpPr>
          <p:spPr>
            <a:xfrm>
              <a:off x="445733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8" name="pl266"/>
            <p:cNvSpPr/>
            <p:nvPr/>
          </p:nvSpPr>
          <p:spPr>
            <a:xfrm>
              <a:off x="4895882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39" name="pl267"/>
            <p:cNvSpPr/>
            <p:nvPr/>
          </p:nvSpPr>
          <p:spPr>
            <a:xfrm>
              <a:off x="5334428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0" name="pl268"/>
            <p:cNvSpPr/>
            <p:nvPr/>
          </p:nvSpPr>
          <p:spPr>
            <a:xfrm>
              <a:off x="5772974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1" name="pl269"/>
            <p:cNvSpPr/>
            <p:nvPr/>
          </p:nvSpPr>
          <p:spPr>
            <a:xfrm>
              <a:off x="6211520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2" name="pl270"/>
            <p:cNvSpPr/>
            <p:nvPr/>
          </p:nvSpPr>
          <p:spPr>
            <a:xfrm>
              <a:off x="665006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43" name="tx271"/>
            <p:cNvSpPr/>
            <p:nvPr/>
          </p:nvSpPr>
          <p:spPr>
            <a:xfrm rot="-5400000">
              <a:off x="168164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44" name="tx272"/>
            <p:cNvSpPr/>
            <p:nvPr/>
          </p:nvSpPr>
          <p:spPr>
            <a:xfrm rot="-5400000">
              <a:off x="2110377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45" name="tx273"/>
            <p:cNvSpPr/>
            <p:nvPr/>
          </p:nvSpPr>
          <p:spPr>
            <a:xfrm rot="-5400000">
              <a:off x="2549010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46" name="tx274"/>
            <p:cNvSpPr/>
            <p:nvPr/>
          </p:nvSpPr>
          <p:spPr>
            <a:xfrm rot="-5400000">
              <a:off x="2985689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47" name="tx275"/>
            <p:cNvSpPr/>
            <p:nvPr/>
          </p:nvSpPr>
          <p:spPr>
            <a:xfrm rot="-5400000">
              <a:off x="3393589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48" name="tx276"/>
            <p:cNvSpPr/>
            <p:nvPr/>
          </p:nvSpPr>
          <p:spPr>
            <a:xfrm rot="-5400000">
              <a:off x="3874371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49" name="tx277"/>
            <p:cNvSpPr/>
            <p:nvPr/>
          </p:nvSpPr>
          <p:spPr>
            <a:xfrm rot="-5400000">
              <a:off x="4342608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50" name="tx278"/>
            <p:cNvSpPr/>
            <p:nvPr/>
          </p:nvSpPr>
          <p:spPr>
            <a:xfrm rot="-5400000">
              <a:off x="4718994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51" name="tx279"/>
            <p:cNvSpPr/>
            <p:nvPr/>
          </p:nvSpPr>
          <p:spPr>
            <a:xfrm rot="-5400000">
              <a:off x="5157496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252" name="tx280"/>
            <p:cNvSpPr/>
            <p:nvPr/>
          </p:nvSpPr>
          <p:spPr>
            <a:xfrm rot="-5400000">
              <a:off x="5632462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253" name="tx281"/>
            <p:cNvSpPr/>
            <p:nvPr/>
          </p:nvSpPr>
          <p:spPr>
            <a:xfrm rot="-5400000">
              <a:off x="605238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254" name="tx282"/>
            <p:cNvSpPr/>
            <p:nvPr/>
          </p:nvSpPr>
          <p:spPr>
            <a:xfrm rot="-5400000">
              <a:off x="649093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255" name="pl283"/>
            <p:cNvSpPr/>
            <p:nvPr/>
          </p:nvSpPr>
          <p:spPr>
            <a:xfrm>
              <a:off x="717632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6" name="pl284"/>
            <p:cNvSpPr/>
            <p:nvPr/>
          </p:nvSpPr>
          <p:spPr>
            <a:xfrm>
              <a:off x="761486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7" name="pl285"/>
            <p:cNvSpPr/>
            <p:nvPr/>
          </p:nvSpPr>
          <p:spPr>
            <a:xfrm>
              <a:off x="805341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8" name="pl286"/>
            <p:cNvSpPr/>
            <p:nvPr/>
          </p:nvSpPr>
          <p:spPr>
            <a:xfrm>
              <a:off x="849195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59" name="pl287"/>
            <p:cNvSpPr/>
            <p:nvPr/>
          </p:nvSpPr>
          <p:spPr>
            <a:xfrm>
              <a:off x="893050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0" name="pl288"/>
            <p:cNvSpPr/>
            <p:nvPr/>
          </p:nvSpPr>
          <p:spPr>
            <a:xfrm>
              <a:off x="936905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1" name="pl289"/>
            <p:cNvSpPr/>
            <p:nvPr/>
          </p:nvSpPr>
          <p:spPr>
            <a:xfrm>
              <a:off x="980759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2" name="pl290"/>
            <p:cNvSpPr/>
            <p:nvPr/>
          </p:nvSpPr>
          <p:spPr>
            <a:xfrm>
              <a:off x="1024614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3" name="pl291"/>
            <p:cNvSpPr/>
            <p:nvPr/>
          </p:nvSpPr>
          <p:spPr>
            <a:xfrm>
              <a:off x="1068468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4" name="pl292"/>
            <p:cNvSpPr/>
            <p:nvPr/>
          </p:nvSpPr>
          <p:spPr>
            <a:xfrm>
              <a:off x="1112323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5" name="pl293"/>
            <p:cNvSpPr/>
            <p:nvPr/>
          </p:nvSpPr>
          <p:spPr>
            <a:xfrm>
              <a:off x="1156178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6" name="pl294"/>
            <p:cNvSpPr/>
            <p:nvPr/>
          </p:nvSpPr>
          <p:spPr>
            <a:xfrm>
              <a:off x="12000326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67" name="tx295"/>
            <p:cNvSpPr/>
            <p:nvPr/>
          </p:nvSpPr>
          <p:spPr>
            <a:xfrm rot="-5400000">
              <a:off x="703190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68" name="tx296"/>
            <p:cNvSpPr/>
            <p:nvPr/>
          </p:nvSpPr>
          <p:spPr>
            <a:xfrm rot="-5400000">
              <a:off x="7460638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69" name="tx297"/>
            <p:cNvSpPr/>
            <p:nvPr/>
          </p:nvSpPr>
          <p:spPr>
            <a:xfrm rot="-5400000">
              <a:off x="7899271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70" name="tx298"/>
            <p:cNvSpPr/>
            <p:nvPr/>
          </p:nvSpPr>
          <p:spPr>
            <a:xfrm rot="-5400000">
              <a:off x="8335950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71" name="tx299"/>
            <p:cNvSpPr/>
            <p:nvPr/>
          </p:nvSpPr>
          <p:spPr>
            <a:xfrm rot="-5400000">
              <a:off x="8743850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72" name="tx300"/>
            <p:cNvSpPr/>
            <p:nvPr/>
          </p:nvSpPr>
          <p:spPr>
            <a:xfrm rot="-5400000">
              <a:off x="922463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73" name="tx301"/>
            <p:cNvSpPr/>
            <p:nvPr/>
          </p:nvSpPr>
          <p:spPr>
            <a:xfrm rot="-5400000">
              <a:off x="9692869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74" name="tx302"/>
            <p:cNvSpPr/>
            <p:nvPr/>
          </p:nvSpPr>
          <p:spPr>
            <a:xfrm rot="-5400000">
              <a:off x="10069254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75" name="tx303"/>
            <p:cNvSpPr/>
            <p:nvPr/>
          </p:nvSpPr>
          <p:spPr>
            <a:xfrm rot="-5400000">
              <a:off x="10507757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276" name="tx304"/>
            <p:cNvSpPr/>
            <p:nvPr/>
          </p:nvSpPr>
          <p:spPr>
            <a:xfrm rot="-5400000">
              <a:off x="10982722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277" name="tx305"/>
            <p:cNvSpPr/>
            <p:nvPr/>
          </p:nvSpPr>
          <p:spPr>
            <a:xfrm rot="-5400000">
              <a:off x="1140264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278" name="tx306"/>
            <p:cNvSpPr/>
            <p:nvPr/>
          </p:nvSpPr>
          <p:spPr>
            <a:xfrm rot="-5400000">
              <a:off x="1184119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279" name="pl307"/>
            <p:cNvSpPr/>
            <p:nvPr/>
          </p:nvSpPr>
          <p:spPr>
            <a:xfrm>
              <a:off x="12526582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0" name="pl308"/>
            <p:cNvSpPr/>
            <p:nvPr/>
          </p:nvSpPr>
          <p:spPr>
            <a:xfrm>
              <a:off x="12965128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1" name="pl309"/>
            <p:cNvSpPr/>
            <p:nvPr/>
          </p:nvSpPr>
          <p:spPr>
            <a:xfrm>
              <a:off x="1340367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2" name="pl310"/>
            <p:cNvSpPr/>
            <p:nvPr/>
          </p:nvSpPr>
          <p:spPr>
            <a:xfrm>
              <a:off x="1384221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3" name="pl311"/>
            <p:cNvSpPr/>
            <p:nvPr/>
          </p:nvSpPr>
          <p:spPr>
            <a:xfrm>
              <a:off x="1428076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4" name="pl312"/>
            <p:cNvSpPr/>
            <p:nvPr/>
          </p:nvSpPr>
          <p:spPr>
            <a:xfrm>
              <a:off x="1471931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5" name="pl313"/>
            <p:cNvSpPr/>
            <p:nvPr/>
          </p:nvSpPr>
          <p:spPr>
            <a:xfrm>
              <a:off x="1515785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6" name="pl314"/>
            <p:cNvSpPr/>
            <p:nvPr/>
          </p:nvSpPr>
          <p:spPr>
            <a:xfrm>
              <a:off x="15596403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7" name="pl315"/>
            <p:cNvSpPr/>
            <p:nvPr/>
          </p:nvSpPr>
          <p:spPr>
            <a:xfrm>
              <a:off x="16034949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8" name="pl316"/>
            <p:cNvSpPr/>
            <p:nvPr/>
          </p:nvSpPr>
          <p:spPr>
            <a:xfrm>
              <a:off x="16473495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89" name="pl317"/>
            <p:cNvSpPr/>
            <p:nvPr/>
          </p:nvSpPr>
          <p:spPr>
            <a:xfrm>
              <a:off x="16912041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0" name="pl318"/>
            <p:cNvSpPr/>
            <p:nvPr/>
          </p:nvSpPr>
          <p:spPr>
            <a:xfrm>
              <a:off x="17350587" y="9681728"/>
              <a:ext cx="0" cy="34794"/>
            </a:xfrm>
            <a:custGeom>
              <a:avLst/>
              <a:gdLst/>
              <a:ahLst/>
              <a:cxnLst/>
              <a:rect l="0" t="0" r="0" b="0"/>
              <a:pathLst>
                <a:path h="34794">
                  <a:moveTo>
                    <a:pt x="0" y="34794"/>
                  </a:moveTo>
                  <a:lnTo>
                    <a:pt x="0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291" name="tx319"/>
            <p:cNvSpPr/>
            <p:nvPr/>
          </p:nvSpPr>
          <p:spPr>
            <a:xfrm rot="-5400000">
              <a:off x="1238216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Jan</a:t>
              </a:r>
            </a:p>
          </p:txBody>
        </p:sp>
        <p:sp>
          <p:nvSpPr>
            <p:cNvPr id="1292" name="tx320"/>
            <p:cNvSpPr/>
            <p:nvPr/>
          </p:nvSpPr>
          <p:spPr>
            <a:xfrm rot="-5400000">
              <a:off x="12810898" y="9847626"/>
              <a:ext cx="30637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Feb</a:t>
              </a:r>
            </a:p>
          </p:txBody>
        </p:sp>
        <p:sp>
          <p:nvSpPr>
            <p:cNvPr id="1293" name="tx321"/>
            <p:cNvSpPr/>
            <p:nvPr/>
          </p:nvSpPr>
          <p:spPr>
            <a:xfrm rot="-5400000">
              <a:off x="13249531" y="9847626"/>
              <a:ext cx="306201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Mar</a:t>
              </a:r>
            </a:p>
          </p:txBody>
        </p:sp>
        <p:sp>
          <p:nvSpPr>
            <p:cNvPr id="1294" name="tx322"/>
            <p:cNvSpPr/>
            <p:nvPr/>
          </p:nvSpPr>
          <p:spPr>
            <a:xfrm rot="-5400000">
              <a:off x="13686210" y="9831001"/>
              <a:ext cx="276683" cy="16260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Apr</a:t>
              </a:r>
            </a:p>
          </p:txBody>
        </p:sp>
        <p:sp>
          <p:nvSpPr>
            <p:cNvPr id="1295" name="tx323"/>
            <p:cNvSpPr/>
            <p:nvPr/>
          </p:nvSpPr>
          <p:spPr>
            <a:xfrm rot="-5400000">
              <a:off x="14094110" y="9829959"/>
              <a:ext cx="335892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May</a:t>
              </a:r>
            </a:p>
          </p:txBody>
        </p:sp>
        <p:sp>
          <p:nvSpPr>
            <p:cNvPr id="1296" name="tx324"/>
            <p:cNvSpPr/>
            <p:nvPr/>
          </p:nvSpPr>
          <p:spPr>
            <a:xfrm rot="-5400000">
              <a:off x="14574892" y="9847582"/>
              <a:ext cx="286667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Jun</a:t>
              </a:r>
            </a:p>
          </p:txBody>
        </p:sp>
        <p:sp>
          <p:nvSpPr>
            <p:cNvPr id="1297" name="tx325"/>
            <p:cNvSpPr/>
            <p:nvPr/>
          </p:nvSpPr>
          <p:spPr>
            <a:xfrm rot="-5400000">
              <a:off x="15043129" y="9847582"/>
              <a:ext cx="227285" cy="129443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Jul</a:t>
              </a:r>
            </a:p>
          </p:txBody>
        </p:sp>
        <p:sp>
          <p:nvSpPr>
            <p:cNvPr id="1298" name="tx326"/>
            <p:cNvSpPr/>
            <p:nvPr/>
          </p:nvSpPr>
          <p:spPr>
            <a:xfrm rot="-5400000">
              <a:off x="15419515" y="9829959"/>
              <a:ext cx="316358" cy="16469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Aug</a:t>
              </a:r>
            </a:p>
          </p:txBody>
        </p:sp>
        <p:sp>
          <p:nvSpPr>
            <p:cNvPr id="1299" name="tx327"/>
            <p:cNvSpPr/>
            <p:nvPr/>
          </p:nvSpPr>
          <p:spPr>
            <a:xfrm rot="-5400000">
              <a:off x="15858017" y="9829915"/>
              <a:ext cx="316358" cy="16477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Sep</a:t>
              </a:r>
            </a:p>
          </p:txBody>
        </p:sp>
        <p:sp>
          <p:nvSpPr>
            <p:cNvPr id="1300" name="tx328"/>
            <p:cNvSpPr/>
            <p:nvPr/>
          </p:nvSpPr>
          <p:spPr>
            <a:xfrm rot="-5400000">
              <a:off x="16332983" y="9846454"/>
              <a:ext cx="276597" cy="131700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Oct</a:t>
              </a:r>
            </a:p>
          </p:txBody>
        </p:sp>
        <p:sp>
          <p:nvSpPr>
            <p:cNvPr id="1301" name="tx329"/>
            <p:cNvSpPr/>
            <p:nvPr/>
          </p:nvSpPr>
          <p:spPr>
            <a:xfrm rot="-5400000">
              <a:off x="16752906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Nov</a:t>
              </a:r>
            </a:p>
          </p:txBody>
        </p:sp>
        <p:sp>
          <p:nvSpPr>
            <p:cNvPr id="1302" name="tx330"/>
            <p:cNvSpPr/>
            <p:nvPr/>
          </p:nvSpPr>
          <p:spPr>
            <a:xfrm rot="-5400000">
              <a:off x="17191452" y="9847626"/>
              <a:ext cx="316185" cy="12935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849"/>
                </a:lnSpc>
              </a:pPr>
              <a:r>
                <a:rPr sz="849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Dec</a:t>
              </a:r>
            </a:p>
          </p:txBody>
        </p:sp>
        <p:sp>
          <p:nvSpPr>
            <p:cNvPr id="1303" name="tx331"/>
            <p:cNvSpPr/>
            <p:nvPr/>
          </p:nvSpPr>
          <p:spPr>
            <a:xfrm>
              <a:off x="1055605" y="9449609"/>
              <a:ext cx="444698" cy="16709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     0</a:t>
              </a:r>
            </a:p>
          </p:txBody>
        </p:sp>
        <p:sp>
          <p:nvSpPr>
            <p:cNvPr id="1304" name="tx332"/>
            <p:cNvSpPr/>
            <p:nvPr/>
          </p:nvSpPr>
          <p:spPr>
            <a:xfrm>
              <a:off x="801109" y="8602365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10,000</a:t>
              </a:r>
            </a:p>
          </p:txBody>
        </p:sp>
        <p:sp>
          <p:nvSpPr>
            <p:cNvPr id="1305" name="tx333"/>
            <p:cNvSpPr/>
            <p:nvPr/>
          </p:nvSpPr>
          <p:spPr>
            <a:xfrm>
              <a:off x="801109" y="7784701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20,000</a:t>
              </a:r>
            </a:p>
          </p:txBody>
        </p:sp>
        <p:sp>
          <p:nvSpPr>
            <p:cNvPr id="1306" name="tx334"/>
            <p:cNvSpPr/>
            <p:nvPr/>
          </p:nvSpPr>
          <p:spPr>
            <a:xfrm>
              <a:off x="801109" y="6967037"/>
              <a:ext cx="699194" cy="19667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200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30,000</a:t>
              </a:r>
            </a:p>
          </p:txBody>
        </p:sp>
        <p:sp>
          <p:nvSpPr>
            <p:cNvPr id="1307" name="pl335"/>
            <p:cNvSpPr/>
            <p:nvPr/>
          </p:nvSpPr>
          <p:spPr>
            <a:xfrm>
              <a:off x="1528139" y="9534887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8" name="pl336"/>
            <p:cNvSpPr/>
            <p:nvPr/>
          </p:nvSpPr>
          <p:spPr>
            <a:xfrm>
              <a:off x="1528139" y="8717223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09" name="pl337"/>
            <p:cNvSpPr/>
            <p:nvPr/>
          </p:nvSpPr>
          <p:spPr>
            <a:xfrm>
              <a:off x="1528139" y="7899559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0" name="pl338"/>
            <p:cNvSpPr/>
            <p:nvPr/>
          </p:nvSpPr>
          <p:spPr>
            <a:xfrm>
              <a:off x="1528139" y="7081895"/>
              <a:ext cx="34794" cy="0"/>
            </a:xfrm>
            <a:custGeom>
              <a:avLst/>
              <a:gdLst/>
              <a:ahLst/>
              <a:cxnLst/>
              <a:rect l="0" t="0" r="0" b="0"/>
              <a:pathLst>
                <a:path w="34794">
                  <a:moveTo>
                    <a:pt x="0" y="0"/>
                  </a:moveTo>
                  <a:lnTo>
                    <a:pt x="34794" y="0"/>
                  </a:lnTo>
                </a:path>
              </a:pathLst>
            </a:custGeom>
            <a:ln w="13550" cap="flat">
              <a:solidFill>
                <a:srgbClr val="333333">
                  <a:alpha val="100000"/>
                </a:srgbClr>
              </a:solidFill>
              <a:prstDash val="solid"/>
              <a:round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1" name="rc339"/>
            <p:cNvSpPr/>
            <p:nvPr/>
          </p:nvSpPr>
          <p:spPr>
            <a:xfrm>
              <a:off x="17752892" y="6864822"/>
              <a:ext cx="1197037" cy="2403327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2" name="rc340"/>
            <p:cNvSpPr/>
            <p:nvPr/>
          </p:nvSpPr>
          <p:spPr>
            <a:xfrm>
              <a:off x="17822482" y="700400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3" name="rc341"/>
            <p:cNvSpPr/>
            <p:nvPr/>
          </p:nvSpPr>
          <p:spPr>
            <a:xfrm>
              <a:off x="17831482" y="7013000"/>
              <a:ext cx="347760" cy="347760"/>
            </a:xfrm>
            <a:prstGeom prst="rect">
              <a:avLst/>
            </a:prstGeom>
            <a:solidFill>
              <a:srgbClr val="008DC9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4" name="rc342"/>
            <p:cNvSpPr/>
            <p:nvPr/>
          </p:nvSpPr>
          <p:spPr>
            <a:xfrm>
              <a:off x="17822482" y="7369760"/>
              <a:ext cx="365759" cy="3657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5" name="rc343"/>
            <p:cNvSpPr/>
            <p:nvPr/>
          </p:nvSpPr>
          <p:spPr>
            <a:xfrm>
              <a:off x="17831482" y="7378760"/>
              <a:ext cx="347760" cy="347759"/>
            </a:xfrm>
            <a:prstGeom prst="rect">
              <a:avLst/>
            </a:prstGeom>
            <a:solidFill>
              <a:srgbClr val="5EB0E8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6" name="rc344"/>
            <p:cNvSpPr/>
            <p:nvPr/>
          </p:nvSpPr>
          <p:spPr>
            <a:xfrm>
              <a:off x="17822482" y="773552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7" name="rc345"/>
            <p:cNvSpPr/>
            <p:nvPr/>
          </p:nvSpPr>
          <p:spPr>
            <a:xfrm>
              <a:off x="17831482" y="7744520"/>
              <a:ext cx="347760" cy="347760"/>
            </a:xfrm>
            <a:prstGeom prst="rect">
              <a:avLst/>
            </a:prstGeom>
            <a:solidFill>
              <a:srgbClr val="00A17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8" name="rc346"/>
            <p:cNvSpPr/>
            <p:nvPr/>
          </p:nvSpPr>
          <p:spPr>
            <a:xfrm>
              <a:off x="17822482" y="8101280"/>
              <a:ext cx="365759" cy="365760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19" name="rc347"/>
            <p:cNvSpPr/>
            <p:nvPr/>
          </p:nvSpPr>
          <p:spPr>
            <a:xfrm>
              <a:off x="17831482" y="8110280"/>
              <a:ext cx="347760" cy="347759"/>
            </a:xfrm>
            <a:prstGeom prst="rect">
              <a:avLst/>
            </a:prstGeom>
            <a:solidFill>
              <a:srgbClr val="D46120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0" name="rc348"/>
            <p:cNvSpPr/>
            <p:nvPr/>
          </p:nvSpPr>
          <p:spPr>
            <a:xfrm>
              <a:off x="17822482" y="846704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1" name="rc349"/>
            <p:cNvSpPr/>
            <p:nvPr/>
          </p:nvSpPr>
          <p:spPr>
            <a:xfrm>
              <a:off x="17831482" y="8476040"/>
              <a:ext cx="347760" cy="347759"/>
            </a:xfrm>
            <a:prstGeom prst="rect">
              <a:avLst/>
            </a:prstGeom>
            <a:solidFill>
              <a:srgbClr val="E7A113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2" name="rc350"/>
            <p:cNvSpPr/>
            <p:nvPr/>
          </p:nvSpPr>
          <p:spPr>
            <a:xfrm>
              <a:off x="17822482" y="8832800"/>
              <a:ext cx="365759" cy="365759"/>
            </a:xfrm>
            <a:prstGeom prst="rect">
              <a:avLst/>
            </a:prstGeom>
            <a:solidFill>
              <a:srgbClr val="FFFFFF">
                <a:alpha val="100000"/>
              </a:srgbClr>
            </a:solidFill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3" name="rc351"/>
            <p:cNvSpPr/>
            <p:nvPr/>
          </p:nvSpPr>
          <p:spPr>
            <a:xfrm>
              <a:off x="17831482" y="8841800"/>
              <a:ext cx="347760" cy="347759"/>
            </a:xfrm>
            <a:prstGeom prst="rect">
              <a:avLst/>
            </a:prstGeom>
            <a:solidFill>
              <a:srgbClr val="F1E937">
                <a:alpha val="100000"/>
              </a:srgbClr>
            </a:solidFill>
            <a:ln w="13550" cap="flat">
              <a:solidFill>
                <a:srgbClr val="000000">
                  <a:alpha val="100000"/>
                </a:srgbClr>
              </a:solidFill>
              <a:prstDash val="solid"/>
              <a:miter/>
            </a:ln>
          </p:spPr>
          <p:txBody>
            <a:bodyPr/>
            <a:lstStyle/>
            <a:p>
              <a:pPr defTabSz="554492"/>
              <a:endParaRPr sz="1092">
                <a:solidFill>
                  <a:srgbClr val="000000"/>
                </a:solidFill>
                <a:latin typeface="Candara" panose="020E0502030303020204" pitchFamily="34" charset="0"/>
              </a:endParaRPr>
            </a:p>
          </p:txBody>
        </p:sp>
        <p:sp>
          <p:nvSpPr>
            <p:cNvPr id="1324" name="tx352"/>
            <p:cNvSpPr/>
            <p:nvPr/>
          </p:nvSpPr>
          <p:spPr>
            <a:xfrm>
              <a:off x="18257831" y="7105062"/>
              <a:ext cx="457200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AFR</a:t>
              </a:r>
            </a:p>
          </p:txBody>
        </p:sp>
        <p:sp>
          <p:nvSpPr>
            <p:cNvPr id="1325" name="tx353"/>
            <p:cNvSpPr/>
            <p:nvPr/>
          </p:nvSpPr>
          <p:spPr>
            <a:xfrm>
              <a:off x="18257831" y="7470822"/>
              <a:ext cx="507987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AMR</a:t>
              </a:r>
            </a:p>
          </p:txBody>
        </p:sp>
        <p:sp>
          <p:nvSpPr>
            <p:cNvPr id="1326" name="tx354"/>
            <p:cNvSpPr/>
            <p:nvPr/>
          </p:nvSpPr>
          <p:spPr>
            <a:xfrm>
              <a:off x="18257831" y="7836582"/>
              <a:ext cx="507987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EMR</a:t>
              </a:r>
            </a:p>
          </p:txBody>
        </p:sp>
        <p:sp>
          <p:nvSpPr>
            <p:cNvPr id="1327" name="tx355"/>
            <p:cNvSpPr/>
            <p:nvPr/>
          </p:nvSpPr>
          <p:spPr>
            <a:xfrm>
              <a:off x="18257831" y="8199551"/>
              <a:ext cx="482649" cy="16642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EUR</a:t>
              </a:r>
            </a:p>
          </p:txBody>
        </p:sp>
        <p:sp>
          <p:nvSpPr>
            <p:cNvPr id="1328" name="tx356"/>
            <p:cNvSpPr/>
            <p:nvPr/>
          </p:nvSpPr>
          <p:spPr>
            <a:xfrm>
              <a:off x="18257831" y="8562521"/>
              <a:ext cx="622510" cy="169217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 dirty="0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SEAR</a:t>
              </a:r>
            </a:p>
          </p:txBody>
        </p:sp>
        <p:sp>
          <p:nvSpPr>
            <p:cNvPr id="1329" name="tx357"/>
            <p:cNvSpPr/>
            <p:nvPr/>
          </p:nvSpPr>
          <p:spPr>
            <a:xfrm>
              <a:off x="18257831" y="8933862"/>
              <a:ext cx="533325" cy="163636"/>
            </a:xfrm>
            <a:prstGeom prst="rect">
              <a:avLst/>
            </a:prstGeom>
            <a:noFill/>
          </p:spPr>
          <p:txBody>
            <a:bodyPr wrap="none" lIns="0" tIns="0" rIns="0" bIns="0" anchor="ctr" anchorCtr="1"/>
            <a:lstStyle/>
            <a:p>
              <a:pPr defTabSz="554492">
                <a:lnSpc>
                  <a:spcPts val="1092"/>
                </a:lnSpc>
              </a:pPr>
              <a:r>
                <a:rPr sz="1092">
                  <a:solidFill>
                    <a:srgbClr val="000000">
                      <a:alpha val="100000"/>
                    </a:srgbClr>
                  </a:solidFill>
                  <a:latin typeface="Candara" panose="020E0502030303020204" pitchFamily="34" charset="0"/>
                  <a:cs typeface="Poppins"/>
                </a:rPr>
                <a:t>WPR</a:t>
              </a:r>
            </a:p>
          </p:txBody>
        </p:sp>
      </p:grpSp>
      <p:sp>
        <p:nvSpPr>
          <p:cNvPr id="1330" name="Content Placeholder 1329"/>
          <p:cNvSpPr>
            <a:spLocks noGrp="1"/>
          </p:cNvSpPr>
          <p:nvPr>
            <p:ph/>
          </p:nvPr>
        </p:nvSpPr>
        <p:spPr>
          <a:xfrm>
            <a:off x="554921" y="6487568"/>
            <a:ext cx="11089860" cy="112018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sz="900" b="1" dirty="0">
                <a:solidFill>
                  <a:srgbClr val="707070">
                    <a:alpha val="100000"/>
                  </a:srgbClr>
                </a:solidFill>
                <a:latin typeface="Candara" panose="020E0502030303020204" pitchFamily="34" charset="0"/>
                <a:cs typeface="Poppins SemiBold"/>
                <a:sym typeface="Poppins SemiBold"/>
              </a:rPr>
              <a:t>Notes: Based on data received 2024-01 - Data Source: IVB Database - This is surveillance data, hence for the last month(s), the data may be incomplete.</a:t>
            </a:r>
          </a:p>
        </p:txBody>
      </p:sp>
    </p:spTree>
    <p:extLst>
      <p:ext uri="{BB962C8B-B14F-4D97-AF65-F5344CB8AC3E}">
        <p14:creationId xmlns:p14="http://schemas.microsoft.com/office/powerpoint/2010/main" val="31944942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254</Words>
  <Application>Microsoft Office PowerPoint</Application>
  <PresentationFormat>Widescreen</PresentationFormat>
  <Paragraphs>183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Candara</vt:lpstr>
      <vt:lpstr>Office Theme</vt:lpstr>
      <vt:lpstr>Measles case distribution by month and World Health Organization (WHO) Region, 2015-2023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Distribución de casos de sarampión por mes y región de la Organización Mundial de la Salud (OMS), 2015-2023</dc:title>
  <dc:creator>Bravo, Ms. Pamela (WDC)</dc:creator>
  <cp:lastModifiedBy>Pacis, Ms. Carmelita Lucia (WDC)</cp:lastModifiedBy>
  <cp:revision>7</cp:revision>
  <dcterms:created xsi:type="dcterms:W3CDTF">2024-01-19T16:24:57Z</dcterms:created>
  <dcterms:modified xsi:type="dcterms:W3CDTF">2024-01-23T21:19:39Z</dcterms:modified>
</cp:coreProperties>
</file>