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92" d="100"/>
          <a:sy n="92" d="100"/>
        </p:scale>
        <p:origin x="92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98CF3-382C-F0C9-3CEE-FCB0D96444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D2E96-BB23-FF2B-7706-CEDF7C36B3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669F9-4DC7-A2E6-7E87-48D6B54DE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C2114-BE3A-42A7-BF36-F6F1E094B9D8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F89A9-BDE0-BF5E-6937-B26E4412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8073B-6359-72AF-F707-7D92884D4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FFB5-1554-485B-AD2B-7D826EF83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321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E3F80-6C3C-F338-A756-15657DEEC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2F77B7-45C7-398D-269A-15B14745FD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C1959-A79D-279C-AB00-08E39088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C2114-BE3A-42A7-BF36-F6F1E094B9D8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09438-B4E5-64DD-514A-CE1CD75C8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F0313-50DE-D6CB-E453-D1309D44C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FFB5-1554-485B-AD2B-7D826EF83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071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79C8CF-AFC9-C031-D00E-F7AFFF5E1E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66D069-F0E8-05D1-8F81-6DCA2A7F4D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20311-CD64-3341-1AB7-E4285BCB9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C2114-BE3A-42A7-BF36-F6F1E094B9D8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8689F-0C5A-FF58-F1EC-D621871CE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479ED-6FE9-A9A4-2033-BFF586E1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FFB5-1554-485B-AD2B-7D826EF83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60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4F929E-2F1D-4406-9057-6C8251939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Immunization, Vaccines and Biologicals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9C806-229B-4A8D-AFA7-03EDD985E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31AFC-DF42-41A5-B57C-06A83BBA6616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26A3070-CE06-4CEE-A226-D97212C3B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639" y="537198"/>
            <a:ext cx="11282640" cy="403133"/>
          </a:xfrm>
        </p:spPr>
        <p:txBody>
          <a:bodyPr lIns="0" tIns="0" rIns="0" bIns="0" anchor="t" anchorCtr="0"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object 14">
            <a:extLst>
              <a:ext uri="{FF2B5EF4-FFF2-40B4-BE49-F238E27FC236}">
                <a16:creationId xmlns:a16="http://schemas.microsoft.com/office/drawing/2014/main" id="{C887375E-F637-44FE-AF63-8A8B04BD6ACA}"/>
              </a:ext>
            </a:extLst>
          </p:cNvPr>
          <p:cNvSpPr/>
          <p:nvPr userDrawn="1"/>
        </p:nvSpPr>
        <p:spPr>
          <a:xfrm>
            <a:off x="577850" y="6397939"/>
            <a:ext cx="11042887" cy="0"/>
          </a:xfrm>
          <a:custGeom>
            <a:avLst/>
            <a:gdLst/>
            <a:ahLst/>
            <a:cxnLst/>
            <a:rect l="l" t="t" r="r" b="b"/>
            <a:pathLst>
              <a:path w="18209260">
                <a:moveTo>
                  <a:pt x="0" y="0"/>
                </a:moveTo>
                <a:lnTo>
                  <a:pt x="18208869" y="0"/>
                </a:lnTo>
              </a:path>
            </a:pathLst>
          </a:custGeom>
          <a:ln w="962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</p:spTree>
    <p:extLst>
      <p:ext uri="{BB962C8B-B14F-4D97-AF65-F5344CB8AC3E}">
        <p14:creationId xmlns:p14="http://schemas.microsoft.com/office/powerpoint/2010/main" val="330311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360A3-C8B1-83D7-99EE-79E163001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4CC45-8FB6-3E91-C97B-45B977B20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00DFDF-8323-C5AD-655D-0205F8F9C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C2114-BE3A-42A7-BF36-F6F1E094B9D8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9698B-AA8D-4D8A-1288-713954D23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2D98C-0EAA-9D6A-4536-FCF10735C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FFB5-1554-485B-AD2B-7D826EF83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42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880A3-4BC6-2BC5-6000-985F27433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2FAA77-42B7-C6F9-8F52-F17F9BD3A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A2C6EA-CDE6-AF57-36EA-878579F6A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C2114-BE3A-42A7-BF36-F6F1E094B9D8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883E5-5DA4-C9F7-27F6-9994C02DF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EFFAA7-B272-40C4-AFFF-41E2C2D1C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FFB5-1554-485B-AD2B-7D826EF83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509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40022-F96B-10FB-5AB7-7F8F57407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7B3BD-9ADE-C9EE-637D-CA4B4775EC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DF09E-3930-632E-9C7F-626A0960A3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E7ED31-63D4-C7BC-9EAA-C975C671B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C2114-BE3A-42A7-BF36-F6F1E094B9D8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E2C7A-3E2D-B6D4-324F-767047EBD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34BFDA-CF9F-47E2-2771-3EB88C8A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FFB5-1554-485B-AD2B-7D826EF83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420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572BA-AE2F-FA31-330C-00979E66B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F0887F-2847-88F2-702B-90D4A7320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42E6C3-933F-9EE2-60E4-0B78FD90E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6F62C1-7B7D-18A7-267E-FB1A06AA06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2C6A85-F11C-7895-29D4-5E1FAFD126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ED8B80-B28A-3697-0434-C3BB1333B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C2114-BE3A-42A7-BF36-F6F1E094B9D8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4D3B91-641B-7C81-B7D6-2BB9BE5EF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DF4F1E-7976-605B-4910-ADC26731C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FFB5-1554-485B-AD2B-7D826EF83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3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9D3B1-D327-287D-A487-D9DE45CE4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E1D5C4-1388-BD9D-9007-959267E71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C2114-BE3A-42A7-BF36-F6F1E094B9D8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5A6275-F6AB-C0A9-1899-806211476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F39B6-3F03-EB04-06C0-3CF0956E4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FFB5-1554-485B-AD2B-7D826EF83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792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BEB9A1-FDDF-F37C-0530-E1E1521D1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C2114-BE3A-42A7-BF36-F6F1E094B9D8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84C88-0285-901E-BF83-33A2F7C34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9735AC-8DEC-2525-F05E-AAC3F80F4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FFB5-1554-485B-AD2B-7D826EF83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4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6C2A2-439C-CBA3-8264-7C23D23F3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DB5D7-BA3A-29F5-76FF-05E159A102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D008E-028C-1E70-657A-8648008BB9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E5A15E-9549-D6F6-DA4D-8112C7597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C2114-BE3A-42A7-BF36-F6F1E094B9D8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3EBBA3-642B-B456-DCC8-A04A81A7C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030178-7B62-B609-ACD8-8A1A93267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FFB5-1554-485B-AD2B-7D826EF83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455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55A3C-87F3-BE45-2A94-1B75BCB10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26E982-A9C7-14BB-E7DC-954E6A26AE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7FA468-67AA-EEE7-906C-B886F462F1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34EC28-3E4D-530A-6F62-E4B653646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C2114-BE3A-42A7-BF36-F6F1E094B9D8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EC209-EF76-589C-F717-3AA542835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0E3E9C-46AC-B4E7-5C65-61E404AC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6FFB5-1554-485B-AD2B-7D826EF83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31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ED5432-04F9-B4D9-027D-EB117278B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AB81CB-7889-63A3-44D4-788936334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24EF6-62A1-5EBE-81C9-CF9EF21CD4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C2114-BE3A-42A7-BF36-F6F1E094B9D8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99F06-0DF4-C296-80B2-104F6C5980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E0304-E1A9-1FAE-689F-AD0DEAB445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6FFB5-1554-485B-AD2B-7D826EF83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466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921" y="212028"/>
            <a:ext cx="11281849" cy="37330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419" sz="2800" b="1" dirty="0">
                <a:solidFill>
                  <a:srgbClr val="000000">
                    <a:alpha val="100000"/>
                  </a:srgbClr>
                </a:solidFill>
                <a:latin typeface="Candara" panose="020E0502030303020204" pitchFamily="34" charset="0"/>
                <a:cs typeface="Poppins SemiBold"/>
                <a:sym typeface="Poppins SemiBold"/>
              </a:rPr>
              <a:t>Distribución de casos de sarampión por mes y región de la Organización Mundial de la Salud (OMS), 2015-2023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44022" y="1164435"/>
            <a:ext cx="11089860" cy="2217972"/>
            <a:chOff x="731520" y="1920240"/>
            <a:chExt cx="18288000" cy="3657600"/>
          </a:xfrm>
        </p:grpSpPr>
        <p:sp>
          <p:nvSpPr>
            <p:cNvPr id="4" name="rc3"/>
            <p:cNvSpPr/>
            <p:nvPr/>
          </p:nvSpPr>
          <p:spPr>
            <a:xfrm>
              <a:off x="731520" y="1920240"/>
              <a:ext cx="18288000" cy="365760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9525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" name="rc4"/>
            <p:cNvSpPr/>
            <p:nvPr/>
          </p:nvSpPr>
          <p:spPr>
            <a:xfrm>
              <a:off x="731520" y="1920240"/>
              <a:ext cx="18287999" cy="365760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3550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" name="rc5"/>
            <p:cNvSpPr/>
            <p:nvPr/>
          </p:nvSpPr>
          <p:spPr>
            <a:xfrm>
              <a:off x="1690070" y="2336443"/>
              <a:ext cx="1917762" cy="2845261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" name="pl6"/>
            <p:cNvSpPr/>
            <p:nvPr/>
          </p:nvSpPr>
          <p:spPr>
            <a:xfrm>
              <a:off x="1690070" y="459568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" name="pl7"/>
            <p:cNvSpPr/>
            <p:nvPr/>
          </p:nvSpPr>
          <p:spPr>
            <a:xfrm>
              <a:off x="1690070" y="368230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" name="pl8"/>
            <p:cNvSpPr/>
            <p:nvPr/>
          </p:nvSpPr>
          <p:spPr>
            <a:xfrm>
              <a:off x="1690070" y="276892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" name="pl9"/>
            <p:cNvSpPr/>
            <p:nvPr/>
          </p:nvSpPr>
          <p:spPr>
            <a:xfrm>
              <a:off x="1690070" y="5052375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" name="pl10"/>
            <p:cNvSpPr/>
            <p:nvPr/>
          </p:nvSpPr>
          <p:spPr>
            <a:xfrm>
              <a:off x="1690070" y="413899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" name="pl11"/>
            <p:cNvSpPr/>
            <p:nvPr/>
          </p:nvSpPr>
          <p:spPr>
            <a:xfrm>
              <a:off x="1690070" y="322561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" name="rc12"/>
            <p:cNvSpPr/>
            <p:nvPr/>
          </p:nvSpPr>
          <p:spPr>
            <a:xfrm>
              <a:off x="1713649" y="4575645"/>
              <a:ext cx="141474" cy="9437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4" name="rc13"/>
            <p:cNvSpPr/>
            <p:nvPr/>
          </p:nvSpPr>
          <p:spPr>
            <a:xfrm>
              <a:off x="1870842" y="4427677"/>
              <a:ext cx="141474" cy="156681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5" name="rc14"/>
            <p:cNvSpPr/>
            <p:nvPr/>
          </p:nvSpPr>
          <p:spPr>
            <a:xfrm>
              <a:off x="2028036" y="4399454"/>
              <a:ext cx="141474" cy="13247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6" name="rc15"/>
            <p:cNvSpPr/>
            <p:nvPr/>
          </p:nvSpPr>
          <p:spPr>
            <a:xfrm>
              <a:off x="2185230" y="4355630"/>
              <a:ext cx="141474" cy="11311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7" name="rc16"/>
            <p:cNvSpPr/>
            <p:nvPr/>
          </p:nvSpPr>
          <p:spPr>
            <a:xfrm>
              <a:off x="2342423" y="4421448"/>
              <a:ext cx="141474" cy="5750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8" name="rc17"/>
            <p:cNvSpPr/>
            <p:nvPr/>
          </p:nvSpPr>
          <p:spPr>
            <a:xfrm>
              <a:off x="2499617" y="4641755"/>
              <a:ext cx="141474" cy="4411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9" name="rc18"/>
            <p:cNvSpPr/>
            <p:nvPr/>
          </p:nvSpPr>
          <p:spPr>
            <a:xfrm>
              <a:off x="2656810" y="4802876"/>
              <a:ext cx="141474" cy="3445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0" name="rc19"/>
            <p:cNvSpPr/>
            <p:nvPr/>
          </p:nvSpPr>
          <p:spPr>
            <a:xfrm>
              <a:off x="2814004" y="4871233"/>
              <a:ext cx="141474" cy="3364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1" name="rc20"/>
            <p:cNvSpPr/>
            <p:nvPr/>
          </p:nvSpPr>
          <p:spPr>
            <a:xfrm>
              <a:off x="2971198" y="4895456"/>
              <a:ext cx="141474" cy="40444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2" name="rc21"/>
            <p:cNvSpPr/>
            <p:nvPr/>
          </p:nvSpPr>
          <p:spPr>
            <a:xfrm>
              <a:off x="3128391" y="4921944"/>
              <a:ext cx="141474" cy="4747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3" name="rc22"/>
            <p:cNvSpPr/>
            <p:nvPr/>
          </p:nvSpPr>
          <p:spPr>
            <a:xfrm>
              <a:off x="3285585" y="4925981"/>
              <a:ext cx="141474" cy="4157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4" name="rc23"/>
            <p:cNvSpPr/>
            <p:nvPr/>
          </p:nvSpPr>
          <p:spPr>
            <a:xfrm>
              <a:off x="3442779" y="4868639"/>
              <a:ext cx="141474" cy="4632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5" name="rc24"/>
            <p:cNvSpPr/>
            <p:nvPr/>
          </p:nvSpPr>
          <p:spPr>
            <a:xfrm>
              <a:off x="1713649" y="4670015"/>
              <a:ext cx="141474" cy="140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6" name="rc25"/>
            <p:cNvSpPr/>
            <p:nvPr/>
          </p:nvSpPr>
          <p:spPr>
            <a:xfrm>
              <a:off x="1870842" y="4584358"/>
              <a:ext cx="141474" cy="1589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7" name="rc26"/>
            <p:cNvSpPr/>
            <p:nvPr/>
          </p:nvSpPr>
          <p:spPr>
            <a:xfrm>
              <a:off x="2028036" y="4531930"/>
              <a:ext cx="141474" cy="3014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8" name="rc27"/>
            <p:cNvSpPr/>
            <p:nvPr/>
          </p:nvSpPr>
          <p:spPr>
            <a:xfrm>
              <a:off x="2185230" y="4468743"/>
              <a:ext cx="141474" cy="78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9" name="rc28"/>
            <p:cNvSpPr/>
            <p:nvPr/>
          </p:nvSpPr>
          <p:spPr>
            <a:xfrm>
              <a:off x="2342423" y="4478954"/>
              <a:ext cx="141474" cy="54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0" name="rc29"/>
            <p:cNvSpPr/>
            <p:nvPr/>
          </p:nvSpPr>
          <p:spPr>
            <a:xfrm>
              <a:off x="2499617" y="4685871"/>
              <a:ext cx="141474" cy="32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1" name="rc30"/>
            <p:cNvSpPr/>
            <p:nvPr/>
          </p:nvSpPr>
          <p:spPr>
            <a:xfrm>
              <a:off x="2656810" y="4837328"/>
              <a:ext cx="141474" cy="3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2" name="rc31"/>
            <p:cNvSpPr/>
            <p:nvPr/>
          </p:nvSpPr>
          <p:spPr>
            <a:xfrm>
              <a:off x="2814004" y="4904882"/>
              <a:ext cx="141474" cy="1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3" name="rc32"/>
            <p:cNvSpPr/>
            <p:nvPr/>
          </p:nvSpPr>
          <p:spPr>
            <a:xfrm>
              <a:off x="2971198" y="4935900"/>
              <a:ext cx="141474" cy="1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4" name="rc33"/>
            <p:cNvSpPr/>
            <p:nvPr/>
          </p:nvSpPr>
          <p:spPr>
            <a:xfrm>
              <a:off x="3128391" y="4969421"/>
              <a:ext cx="141474" cy="1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5" name="rc34"/>
            <p:cNvSpPr/>
            <p:nvPr/>
          </p:nvSpPr>
          <p:spPr>
            <a:xfrm>
              <a:off x="3285585" y="4967558"/>
              <a:ext cx="141474" cy="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6" name="rc35"/>
            <p:cNvSpPr/>
            <p:nvPr/>
          </p:nvSpPr>
          <p:spPr>
            <a:xfrm>
              <a:off x="3442779" y="4914966"/>
              <a:ext cx="141474" cy="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7" name="rc36"/>
            <p:cNvSpPr/>
            <p:nvPr/>
          </p:nvSpPr>
          <p:spPr>
            <a:xfrm>
              <a:off x="1713649" y="4671422"/>
              <a:ext cx="141474" cy="2628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8" name="rc37"/>
            <p:cNvSpPr/>
            <p:nvPr/>
          </p:nvSpPr>
          <p:spPr>
            <a:xfrm>
              <a:off x="1870842" y="4585948"/>
              <a:ext cx="141474" cy="3222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9" name="rc38"/>
            <p:cNvSpPr/>
            <p:nvPr/>
          </p:nvSpPr>
          <p:spPr>
            <a:xfrm>
              <a:off x="2028036" y="4534944"/>
              <a:ext cx="141474" cy="5357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0" name="rc39"/>
            <p:cNvSpPr/>
            <p:nvPr/>
          </p:nvSpPr>
          <p:spPr>
            <a:xfrm>
              <a:off x="2185230" y="4469528"/>
              <a:ext cx="141474" cy="4210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1" name="rc40"/>
            <p:cNvSpPr/>
            <p:nvPr/>
          </p:nvSpPr>
          <p:spPr>
            <a:xfrm>
              <a:off x="2342423" y="4479502"/>
              <a:ext cx="141474" cy="3562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2" name="rc41"/>
            <p:cNvSpPr/>
            <p:nvPr/>
          </p:nvSpPr>
          <p:spPr>
            <a:xfrm>
              <a:off x="2499617" y="4686200"/>
              <a:ext cx="141474" cy="2203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3" name="rc42"/>
            <p:cNvSpPr/>
            <p:nvPr/>
          </p:nvSpPr>
          <p:spPr>
            <a:xfrm>
              <a:off x="2656810" y="4837365"/>
              <a:ext cx="141474" cy="15472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4" name="rc43"/>
            <p:cNvSpPr/>
            <p:nvPr/>
          </p:nvSpPr>
          <p:spPr>
            <a:xfrm>
              <a:off x="2814004" y="4904900"/>
              <a:ext cx="141474" cy="953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5" name="rc44"/>
            <p:cNvSpPr/>
            <p:nvPr/>
          </p:nvSpPr>
          <p:spPr>
            <a:xfrm>
              <a:off x="2971198" y="4935919"/>
              <a:ext cx="141474" cy="659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6" name="rc45"/>
            <p:cNvSpPr/>
            <p:nvPr/>
          </p:nvSpPr>
          <p:spPr>
            <a:xfrm>
              <a:off x="3128391" y="4969440"/>
              <a:ext cx="141474" cy="632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7" name="rc46"/>
            <p:cNvSpPr/>
            <p:nvPr/>
          </p:nvSpPr>
          <p:spPr>
            <a:xfrm>
              <a:off x="3285585" y="4967558"/>
              <a:ext cx="141474" cy="548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8" name="rc47"/>
            <p:cNvSpPr/>
            <p:nvPr/>
          </p:nvSpPr>
          <p:spPr>
            <a:xfrm>
              <a:off x="3442779" y="4914966"/>
              <a:ext cx="141474" cy="299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9" name="rc48"/>
            <p:cNvSpPr/>
            <p:nvPr/>
          </p:nvSpPr>
          <p:spPr>
            <a:xfrm>
              <a:off x="1713649" y="4697709"/>
              <a:ext cx="141474" cy="65562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0" name="rc49"/>
            <p:cNvSpPr/>
            <p:nvPr/>
          </p:nvSpPr>
          <p:spPr>
            <a:xfrm>
              <a:off x="1870842" y="4618172"/>
              <a:ext cx="141474" cy="11378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1" name="rc50"/>
            <p:cNvSpPr/>
            <p:nvPr/>
          </p:nvSpPr>
          <p:spPr>
            <a:xfrm>
              <a:off x="2028036" y="4588523"/>
              <a:ext cx="141474" cy="11020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2" name="rc51"/>
            <p:cNvSpPr/>
            <p:nvPr/>
          </p:nvSpPr>
          <p:spPr>
            <a:xfrm>
              <a:off x="2185230" y="4511635"/>
              <a:ext cx="141474" cy="11545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3" name="rc52"/>
            <p:cNvSpPr/>
            <p:nvPr/>
          </p:nvSpPr>
          <p:spPr>
            <a:xfrm>
              <a:off x="2342423" y="4515124"/>
              <a:ext cx="141474" cy="6958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4" name="rc53"/>
            <p:cNvSpPr/>
            <p:nvPr/>
          </p:nvSpPr>
          <p:spPr>
            <a:xfrm>
              <a:off x="2499617" y="4708231"/>
              <a:ext cx="141474" cy="2477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5" name="rc54"/>
            <p:cNvSpPr/>
            <p:nvPr/>
          </p:nvSpPr>
          <p:spPr>
            <a:xfrm>
              <a:off x="2656810" y="4852837"/>
              <a:ext cx="141474" cy="811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6" name="rc55"/>
            <p:cNvSpPr/>
            <p:nvPr/>
          </p:nvSpPr>
          <p:spPr>
            <a:xfrm>
              <a:off x="2814004" y="4914436"/>
              <a:ext cx="141474" cy="396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7" name="rc56"/>
            <p:cNvSpPr/>
            <p:nvPr/>
          </p:nvSpPr>
          <p:spPr>
            <a:xfrm>
              <a:off x="2971198" y="4942513"/>
              <a:ext cx="141474" cy="193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8" name="rc57"/>
            <p:cNvSpPr/>
            <p:nvPr/>
          </p:nvSpPr>
          <p:spPr>
            <a:xfrm>
              <a:off x="3128391" y="4975760"/>
              <a:ext cx="141474" cy="115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9" name="rc58"/>
            <p:cNvSpPr/>
            <p:nvPr/>
          </p:nvSpPr>
          <p:spPr>
            <a:xfrm>
              <a:off x="3285585" y="4973038"/>
              <a:ext cx="141474" cy="1479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0" name="rc59"/>
            <p:cNvSpPr/>
            <p:nvPr/>
          </p:nvSpPr>
          <p:spPr>
            <a:xfrm>
              <a:off x="3442779" y="4917961"/>
              <a:ext cx="141474" cy="177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1" name="rc60"/>
            <p:cNvSpPr/>
            <p:nvPr/>
          </p:nvSpPr>
          <p:spPr>
            <a:xfrm>
              <a:off x="1713649" y="4763271"/>
              <a:ext cx="141474" cy="22892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2" name="rc61"/>
            <p:cNvSpPr/>
            <p:nvPr/>
          </p:nvSpPr>
          <p:spPr>
            <a:xfrm>
              <a:off x="1870842" y="4731961"/>
              <a:ext cx="141474" cy="22620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3" name="rc62"/>
            <p:cNvSpPr/>
            <p:nvPr/>
          </p:nvSpPr>
          <p:spPr>
            <a:xfrm>
              <a:off x="2028036" y="4698732"/>
              <a:ext cx="141474" cy="225933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4" name="rc63"/>
            <p:cNvSpPr/>
            <p:nvPr/>
          </p:nvSpPr>
          <p:spPr>
            <a:xfrm>
              <a:off x="2185230" y="4627086"/>
              <a:ext cx="141474" cy="22587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5" name="rc64"/>
            <p:cNvSpPr/>
            <p:nvPr/>
          </p:nvSpPr>
          <p:spPr>
            <a:xfrm>
              <a:off x="2342423" y="4584705"/>
              <a:ext cx="141474" cy="16031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6" name="rc65"/>
            <p:cNvSpPr/>
            <p:nvPr/>
          </p:nvSpPr>
          <p:spPr>
            <a:xfrm>
              <a:off x="2499617" y="4733002"/>
              <a:ext cx="141474" cy="11298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7" name="rc66"/>
            <p:cNvSpPr/>
            <p:nvPr/>
          </p:nvSpPr>
          <p:spPr>
            <a:xfrm>
              <a:off x="2656810" y="4860948"/>
              <a:ext cx="141474" cy="106390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8" name="rc67"/>
            <p:cNvSpPr/>
            <p:nvPr/>
          </p:nvSpPr>
          <p:spPr>
            <a:xfrm>
              <a:off x="2814004" y="4918400"/>
              <a:ext cx="141474" cy="9130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9" name="rc68"/>
            <p:cNvSpPr/>
            <p:nvPr/>
          </p:nvSpPr>
          <p:spPr>
            <a:xfrm>
              <a:off x="2971198" y="4944450"/>
              <a:ext cx="141474" cy="8286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0" name="rc69"/>
            <p:cNvSpPr/>
            <p:nvPr/>
          </p:nvSpPr>
          <p:spPr>
            <a:xfrm>
              <a:off x="3128391" y="4976911"/>
              <a:ext cx="141474" cy="58620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1" name="rc70"/>
            <p:cNvSpPr/>
            <p:nvPr/>
          </p:nvSpPr>
          <p:spPr>
            <a:xfrm>
              <a:off x="3285585" y="4974518"/>
              <a:ext cx="141474" cy="5158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2" name="rc71"/>
            <p:cNvSpPr/>
            <p:nvPr/>
          </p:nvSpPr>
          <p:spPr>
            <a:xfrm>
              <a:off x="3442779" y="4919733"/>
              <a:ext cx="141474" cy="8112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3" name="rc72"/>
            <p:cNvSpPr/>
            <p:nvPr/>
          </p:nvSpPr>
          <p:spPr>
            <a:xfrm>
              <a:off x="1713649" y="4992201"/>
              <a:ext cx="141474" cy="6017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4" name="rc73"/>
            <p:cNvSpPr/>
            <p:nvPr/>
          </p:nvSpPr>
          <p:spPr>
            <a:xfrm>
              <a:off x="1870842" y="4958169"/>
              <a:ext cx="141474" cy="9420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5" name="rc74"/>
            <p:cNvSpPr/>
            <p:nvPr/>
          </p:nvSpPr>
          <p:spPr>
            <a:xfrm>
              <a:off x="2028036" y="4924666"/>
              <a:ext cx="141474" cy="12770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6" name="rc75"/>
            <p:cNvSpPr/>
            <p:nvPr/>
          </p:nvSpPr>
          <p:spPr>
            <a:xfrm>
              <a:off x="2185230" y="4852965"/>
              <a:ext cx="141474" cy="19940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7" name="rc76"/>
            <p:cNvSpPr/>
            <p:nvPr/>
          </p:nvSpPr>
          <p:spPr>
            <a:xfrm>
              <a:off x="2342423" y="4745022"/>
              <a:ext cx="141474" cy="30735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8" name="rc77"/>
            <p:cNvSpPr/>
            <p:nvPr/>
          </p:nvSpPr>
          <p:spPr>
            <a:xfrm>
              <a:off x="2499617" y="4845987"/>
              <a:ext cx="141474" cy="206387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9" name="rc78"/>
            <p:cNvSpPr/>
            <p:nvPr/>
          </p:nvSpPr>
          <p:spPr>
            <a:xfrm>
              <a:off x="2656810" y="4967339"/>
              <a:ext cx="141474" cy="85035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0" name="rc79"/>
            <p:cNvSpPr/>
            <p:nvPr/>
          </p:nvSpPr>
          <p:spPr>
            <a:xfrm>
              <a:off x="2814004" y="5009701"/>
              <a:ext cx="141474" cy="4267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1" name="rc80"/>
            <p:cNvSpPr/>
            <p:nvPr/>
          </p:nvSpPr>
          <p:spPr>
            <a:xfrm>
              <a:off x="2971198" y="5027311"/>
              <a:ext cx="141474" cy="2506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2" name="rc81"/>
            <p:cNvSpPr/>
            <p:nvPr/>
          </p:nvSpPr>
          <p:spPr>
            <a:xfrm>
              <a:off x="3128391" y="5035532"/>
              <a:ext cx="141474" cy="1684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3" name="rc82"/>
            <p:cNvSpPr/>
            <p:nvPr/>
          </p:nvSpPr>
          <p:spPr>
            <a:xfrm>
              <a:off x="3285585" y="5026106"/>
              <a:ext cx="141474" cy="2626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4" name="rc83"/>
            <p:cNvSpPr/>
            <p:nvPr/>
          </p:nvSpPr>
          <p:spPr>
            <a:xfrm>
              <a:off x="3442779" y="5000860"/>
              <a:ext cx="141474" cy="5151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5" name="pg84"/>
            <p:cNvSpPr/>
            <p:nvPr/>
          </p:nvSpPr>
          <p:spPr>
            <a:xfrm>
              <a:off x="1951588" y="2403841"/>
              <a:ext cx="1394725" cy="348786"/>
            </a:xfrm>
            <a:custGeom>
              <a:avLst/>
              <a:gdLst/>
              <a:ahLst/>
              <a:cxnLst/>
              <a:rect l="0" t="0" r="0" b="0"/>
              <a:pathLst>
                <a:path w="1394725" h="348786">
                  <a:moveTo>
                    <a:pt x="27431" y="348786"/>
                  </a:moveTo>
                  <a:lnTo>
                    <a:pt x="1367293" y="348786"/>
                  </a:lnTo>
                  <a:lnTo>
                    <a:pt x="1366189" y="348764"/>
                  </a:lnTo>
                  <a:lnTo>
                    <a:pt x="1370600" y="348586"/>
                  </a:lnTo>
                  <a:lnTo>
                    <a:pt x="1374925" y="347703"/>
                  </a:lnTo>
                  <a:lnTo>
                    <a:pt x="1379053" y="346138"/>
                  </a:lnTo>
                  <a:lnTo>
                    <a:pt x="1382876" y="343930"/>
                  </a:lnTo>
                  <a:lnTo>
                    <a:pt x="1386296" y="341138"/>
                  </a:lnTo>
                  <a:lnTo>
                    <a:pt x="1389224" y="337834"/>
                  </a:lnTo>
                  <a:lnTo>
                    <a:pt x="1391583" y="334103"/>
                  </a:lnTo>
                  <a:lnTo>
                    <a:pt x="1393313" y="330041"/>
                  </a:lnTo>
                  <a:lnTo>
                    <a:pt x="1394370" y="325755"/>
                  </a:lnTo>
                  <a:lnTo>
                    <a:pt x="1394725" y="321354"/>
                  </a:lnTo>
                  <a:lnTo>
                    <a:pt x="1394725" y="27431"/>
                  </a:lnTo>
                  <a:lnTo>
                    <a:pt x="1394370" y="23031"/>
                  </a:lnTo>
                  <a:lnTo>
                    <a:pt x="1393313" y="18745"/>
                  </a:lnTo>
                  <a:lnTo>
                    <a:pt x="1391583" y="14683"/>
                  </a:lnTo>
                  <a:lnTo>
                    <a:pt x="1389224" y="10952"/>
                  </a:lnTo>
                  <a:lnTo>
                    <a:pt x="1386296" y="7647"/>
                  </a:lnTo>
                  <a:lnTo>
                    <a:pt x="1382876" y="4855"/>
                  </a:lnTo>
                  <a:lnTo>
                    <a:pt x="1379053" y="2648"/>
                  </a:lnTo>
                  <a:lnTo>
                    <a:pt x="1374925" y="1083"/>
                  </a:lnTo>
                  <a:lnTo>
                    <a:pt x="1370600" y="200"/>
                  </a:lnTo>
                  <a:lnTo>
                    <a:pt x="1367293" y="0"/>
                  </a:lnTo>
                  <a:lnTo>
                    <a:pt x="27431" y="0"/>
                  </a:lnTo>
                  <a:lnTo>
                    <a:pt x="30738" y="200"/>
                  </a:lnTo>
                  <a:lnTo>
                    <a:pt x="26327" y="22"/>
                  </a:lnTo>
                  <a:lnTo>
                    <a:pt x="21944" y="554"/>
                  </a:lnTo>
                  <a:lnTo>
                    <a:pt x="17704" y="1782"/>
                  </a:lnTo>
                  <a:lnTo>
                    <a:pt x="13715" y="3675"/>
                  </a:lnTo>
                  <a:lnTo>
                    <a:pt x="10082" y="6183"/>
                  </a:lnTo>
                  <a:lnTo>
                    <a:pt x="6898" y="9241"/>
                  </a:lnTo>
                  <a:lnTo>
                    <a:pt x="4246" y="12770"/>
                  </a:lnTo>
                  <a:lnTo>
                    <a:pt x="2195" y="16679"/>
                  </a:lnTo>
                  <a:lnTo>
                    <a:pt x="797" y="20867"/>
                  </a:lnTo>
                  <a:lnTo>
                    <a:pt x="88" y="25224"/>
                  </a:lnTo>
                  <a:lnTo>
                    <a:pt x="0" y="27431"/>
                  </a:lnTo>
                  <a:lnTo>
                    <a:pt x="0" y="321354"/>
                  </a:lnTo>
                  <a:lnTo>
                    <a:pt x="88" y="319147"/>
                  </a:lnTo>
                  <a:lnTo>
                    <a:pt x="88" y="323562"/>
                  </a:lnTo>
                  <a:lnTo>
                    <a:pt x="797" y="327919"/>
                  </a:lnTo>
                  <a:lnTo>
                    <a:pt x="2195" y="332107"/>
                  </a:lnTo>
                  <a:lnTo>
                    <a:pt x="4246" y="336016"/>
                  </a:lnTo>
                  <a:lnTo>
                    <a:pt x="6898" y="339545"/>
                  </a:lnTo>
                  <a:lnTo>
                    <a:pt x="10082" y="342603"/>
                  </a:lnTo>
                  <a:lnTo>
                    <a:pt x="13715" y="345111"/>
                  </a:lnTo>
                  <a:lnTo>
                    <a:pt x="17704" y="347004"/>
                  </a:lnTo>
                  <a:lnTo>
                    <a:pt x="21944" y="348232"/>
                  </a:lnTo>
                  <a:lnTo>
                    <a:pt x="26327" y="348764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6" name="tx85"/>
            <p:cNvSpPr/>
            <p:nvPr/>
          </p:nvSpPr>
          <p:spPr>
            <a:xfrm>
              <a:off x="2072737" y="2487455"/>
              <a:ext cx="1175269" cy="15544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62"/>
                </a:lnSpc>
              </a:pP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247,474 cas</a:t>
              </a:r>
              <a:r>
                <a:rPr lang="en-US"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</a:t>
              </a: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</a:t>
              </a:r>
            </a:p>
          </p:txBody>
        </p:sp>
        <p:sp>
          <p:nvSpPr>
            <p:cNvPr id="87" name="rc86"/>
            <p:cNvSpPr/>
            <p:nvPr/>
          </p:nvSpPr>
          <p:spPr>
            <a:xfrm>
              <a:off x="1690070" y="2336443"/>
              <a:ext cx="1917762" cy="2845261"/>
            </a:xfrm>
            <a:prstGeom prst="rect">
              <a:avLst/>
            </a:prstGeom>
            <a:ln w="13550" cap="rnd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8" name="rc87"/>
            <p:cNvSpPr/>
            <p:nvPr/>
          </p:nvSpPr>
          <p:spPr>
            <a:xfrm>
              <a:off x="3607832" y="2336443"/>
              <a:ext cx="1917762" cy="2845261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9" name="pl88"/>
            <p:cNvSpPr/>
            <p:nvPr/>
          </p:nvSpPr>
          <p:spPr>
            <a:xfrm>
              <a:off x="3607832" y="459568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0" name="pl89"/>
            <p:cNvSpPr/>
            <p:nvPr/>
          </p:nvSpPr>
          <p:spPr>
            <a:xfrm>
              <a:off x="3607832" y="368230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1" name="pl90"/>
            <p:cNvSpPr/>
            <p:nvPr/>
          </p:nvSpPr>
          <p:spPr>
            <a:xfrm>
              <a:off x="3607832" y="276892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2" name="pl91"/>
            <p:cNvSpPr/>
            <p:nvPr/>
          </p:nvSpPr>
          <p:spPr>
            <a:xfrm>
              <a:off x="3607832" y="5052375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3" name="pl92"/>
            <p:cNvSpPr/>
            <p:nvPr/>
          </p:nvSpPr>
          <p:spPr>
            <a:xfrm>
              <a:off x="3607832" y="413899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4" name="pl93"/>
            <p:cNvSpPr/>
            <p:nvPr/>
          </p:nvSpPr>
          <p:spPr>
            <a:xfrm>
              <a:off x="3607832" y="322561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5" name="rc94"/>
            <p:cNvSpPr/>
            <p:nvPr/>
          </p:nvSpPr>
          <p:spPr>
            <a:xfrm>
              <a:off x="3631411" y="4645664"/>
              <a:ext cx="141474" cy="93584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6" name="rc95"/>
            <p:cNvSpPr/>
            <p:nvPr/>
          </p:nvSpPr>
          <p:spPr>
            <a:xfrm>
              <a:off x="3788605" y="4554874"/>
              <a:ext cx="141474" cy="123964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7" name="rc96"/>
            <p:cNvSpPr/>
            <p:nvPr/>
          </p:nvSpPr>
          <p:spPr>
            <a:xfrm>
              <a:off x="3945798" y="4369750"/>
              <a:ext cx="141474" cy="10620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8" name="rc97"/>
            <p:cNvSpPr/>
            <p:nvPr/>
          </p:nvSpPr>
          <p:spPr>
            <a:xfrm>
              <a:off x="4102992" y="4552116"/>
              <a:ext cx="141474" cy="6249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9" name="rc98"/>
            <p:cNvSpPr/>
            <p:nvPr/>
          </p:nvSpPr>
          <p:spPr>
            <a:xfrm>
              <a:off x="4260186" y="4730371"/>
              <a:ext cx="141474" cy="5390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0" name="rc99"/>
            <p:cNvSpPr/>
            <p:nvPr/>
          </p:nvSpPr>
          <p:spPr>
            <a:xfrm>
              <a:off x="4417379" y="4869698"/>
              <a:ext cx="141474" cy="3514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1" name="rc100"/>
            <p:cNvSpPr/>
            <p:nvPr/>
          </p:nvSpPr>
          <p:spPr>
            <a:xfrm>
              <a:off x="4574573" y="4946221"/>
              <a:ext cx="141474" cy="2449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2" name="rc101"/>
            <p:cNvSpPr/>
            <p:nvPr/>
          </p:nvSpPr>
          <p:spPr>
            <a:xfrm>
              <a:off x="4731766" y="4944888"/>
              <a:ext cx="141474" cy="2778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3" name="rc102"/>
            <p:cNvSpPr/>
            <p:nvPr/>
          </p:nvSpPr>
          <p:spPr>
            <a:xfrm>
              <a:off x="4888960" y="4973623"/>
              <a:ext cx="141474" cy="2511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4" name="rc103"/>
            <p:cNvSpPr/>
            <p:nvPr/>
          </p:nvSpPr>
          <p:spPr>
            <a:xfrm>
              <a:off x="5046154" y="4955173"/>
              <a:ext cx="141474" cy="2252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5" name="rc104"/>
            <p:cNvSpPr/>
            <p:nvPr/>
          </p:nvSpPr>
          <p:spPr>
            <a:xfrm>
              <a:off x="5203347" y="4925488"/>
              <a:ext cx="141474" cy="2274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6" name="rc105"/>
            <p:cNvSpPr/>
            <p:nvPr/>
          </p:nvSpPr>
          <p:spPr>
            <a:xfrm>
              <a:off x="5360541" y="4872183"/>
              <a:ext cx="141474" cy="7341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7" name="rc106"/>
            <p:cNvSpPr/>
            <p:nvPr/>
          </p:nvSpPr>
          <p:spPr>
            <a:xfrm>
              <a:off x="3631411" y="4739249"/>
              <a:ext cx="141474" cy="7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8" name="rc107"/>
            <p:cNvSpPr/>
            <p:nvPr/>
          </p:nvSpPr>
          <p:spPr>
            <a:xfrm>
              <a:off x="3788605" y="4678838"/>
              <a:ext cx="141474" cy="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9" name="rc108"/>
            <p:cNvSpPr/>
            <p:nvPr/>
          </p:nvSpPr>
          <p:spPr>
            <a:xfrm>
              <a:off x="3945798" y="4475958"/>
              <a:ext cx="141474" cy="14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0" name="rc109"/>
            <p:cNvSpPr/>
            <p:nvPr/>
          </p:nvSpPr>
          <p:spPr>
            <a:xfrm>
              <a:off x="4102992" y="4614609"/>
              <a:ext cx="141474" cy="54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1" name="rc110"/>
            <p:cNvSpPr/>
            <p:nvPr/>
          </p:nvSpPr>
          <p:spPr>
            <a:xfrm>
              <a:off x="4260186" y="4784279"/>
              <a:ext cx="141474" cy="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2" name="rc111"/>
            <p:cNvSpPr/>
            <p:nvPr/>
          </p:nvSpPr>
          <p:spPr>
            <a:xfrm>
              <a:off x="4417379" y="4904845"/>
              <a:ext cx="141474" cy="3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3" name="rc112"/>
            <p:cNvSpPr/>
            <p:nvPr/>
          </p:nvSpPr>
          <p:spPr>
            <a:xfrm>
              <a:off x="4574573" y="4970718"/>
              <a:ext cx="141474" cy="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4" name="rc113"/>
            <p:cNvSpPr/>
            <p:nvPr/>
          </p:nvSpPr>
          <p:spPr>
            <a:xfrm>
              <a:off x="4731766" y="4972673"/>
              <a:ext cx="141474" cy="109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5" name="rc114"/>
            <p:cNvSpPr/>
            <p:nvPr/>
          </p:nvSpPr>
          <p:spPr>
            <a:xfrm>
              <a:off x="4888960" y="4998741"/>
              <a:ext cx="141474" cy="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6" name="rc115"/>
            <p:cNvSpPr/>
            <p:nvPr/>
          </p:nvSpPr>
          <p:spPr>
            <a:xfrm>
              <a:off x="5046154" y="4977697"/>
              <a:ext cx="141474" cy="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7" name="rc116"/>
            <p:cNvSpPr/>
            <p:nvPr/>
          </p:nvSpPr>
          <p:spPr>
            <a:xfrm>
              <a:off x="5203347" y="4948231"/>
              <a:ext cx="141474" cy="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8" name="rc117"/>
            <p:cNvSpPr/>
            <p:nvPr/>
          </p:nvSpPr>
          <p:spPr>
            <a:xfrm>
              <a:off x="5360541" y="4945600"/>
              <a:ext cx="141474" cy="146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9" name="rc118"/>
            <p:cNvSpPr/>
            <p:nvPr/>
          </p:nvSpPr>
          <p:spPr>
            <a:xfrm>
              <a:off x="3631411" y="4739322"/>
              <a:ext cx="141474" cy="5462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0" name="rc119"/>
            <p:cNvSpPr/>
            <p:nvPr/>
          </p:nvSpPr>
          <p:spPr>
            <a:xfrm>
              <a:off x="3788605" y="4678838"/>
              <a:ext cx="141474" cy="882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1" name="rc120"/>
            <p:cNvSpPr/>
            <p:nvPr/>
          </p:nvSpPr>
          <p:spPr>
            <a:xfrm>
              <a:off x="3945798" y="4476104"/>
              <a:ext cx="141474" cy="1775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2" name="rc121"/>
            <p:cNvSpPr/>
            <p:nvPr/>
          </p:nvSpPr>
          <p:spPr>
            <a:xfrm>
              <a:off x="4102992" y="4614664"/>
              <a:ext cx="141474" cy="1806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3" name="rc122"/>
            <p:cNvSpPr/>
            <p:nvPr/>
          </p:nvSpPr>
          <p:spPr>
            <a:xfrm>
              <a:off x="4260186" y="4784279"/>
              <a:ext cx="141474" cy="1768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4" name="rc123"/>
            <p:cNvSpPr/>
            <p:nvPr/>
          </p:nvSpPr>
          <p:spPr>
            <a:xfrm>
              <a:off x="4417379" y="4904882"/>
              <a:ext cx="141474" cy="8512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5" name="rc124"/>
            <p:cNvSpPr/>
            <p:nvPr/>
          </p:nvSpPr>
          <p:spPr>
            <a:xfrm>
              <a:off x="4574573" y="4970718"/>
              <a:ext cx="141474" cy="590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6" name="rc125"/>
            <p:cNvSpPr/>
            <p:nvPr/>
          </p:nvSpPr>
          <p:spPr>
            <a:xfrm>
              <a:off x="4731766" y="4972783"/>
              <a:ext cx="141474" cy="538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7" name="rc126"/>
            <p:cNvSpPr/>
            <p:nvPr/>
          </p:nvSpPr>
          <p:spPr>
            <a:xfrm>
              <a:off x="4888960" y="4998741"/>
              <a:ext cx="141474" cy="431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8" name="rc127"/>
            <p:cNvSpPr/>
            <p:nvPr/>
          </p:nvSpPr>
          <p:spPr>
            <a:xfrm>
              <a:off x="5046154" y="4977697"/>
              <a:ext cx="141474" cy="659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9" name="rc128"/>
            <p:cNvSpPr/>
            <p:nvPr/>
          </p:nvSpPr>
          <p:spPr>
            <a:xfrm>
              <a:off x="5203347" y="4948231"/>
              <a:ext cx="141474" cy="692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0" name="rc129"/>
            <p:cNvSpPr/>
            <p:nvPr/>
          </p:nvSpPr>
          <p:spPr>
            <a:xfrm>
              <a:off x="5360541" y="4947062"/>
              <a:ext cx="141474" cy="1233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1" name="rc130"/>
            <p:cNvSpPr/>
            <p:nvPr/>
          </p:nvSpPr>
          <p:spPr>
            <a:xfrm>
              <a:off x="3631411" y="4744784"/>
              <a:ext cx="141474" cy="281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2" name="rc131"/>
            <p:cNvSpPr/>
            <p:nvPr/>
          </p:nvSpPr>
          <p:spPr>
            <a:xfrm>
              <a:off x="3788605" y="4687662"/>
              <a:ext cx="141474" cy="431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3" name="rc132"/>
            <p:cNvSpPr/>
            <p:nvPr/>
          </p:nvSpPr>
          <p:spPr>
            <a:xfrm>
              <a:off x="3945798" y="4493861"/>
              <a:ext cx="141474" cy="5352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4" name="rc133"/>
            <p:cNvSpPr/>
            <p:nvPr/>
          </p:nvSpPr>
          <p:spPr>
            <a:xfrm>
              <a:off x="4102992" y="4632731"/>
              <a:ext cx="141474" cy="590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5" name="rc134"/>
            <p:cNvSpPr/>
            <p:nvPr/>
          </p:nvSpPr>
          <p:spPr>
            <a:xfrm>
              <a:off x="4260186" y="4801962"/>
              <a:ext cx="141474" cy="723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6" name="rc135"/>
            <p:cNvSpPr/>
            <p:nvPr/>
          </p:nvSpPr>
          <p:spPr>
            <a:xfrm>
              <a:off x="4417379" y="4913395"/>
              <a:ext cx="141474" cy="699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7" name="rc136"/>
            <p:cNvSpPr/>
            <p:nvPr/>
          </p:nvSpPr>
          <p:spPr>
            <a:xfrm>
              <a:off x="4574573" y="4976619"/>
              <a:ext cx="141474" cy="7307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8" name="rc137"/>
            <p:cNvSpPr/>
            <p:nvPr/>
          </p:nvSpPr>
          <p:spPr>
            <a:xfrm>
              <a:off x="4731766" y="4978172"/>
              <a:ext cx="141474" cy="716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9" name="rc138"/>
            <p:cNvSpPr/>
            <p:nvPr/>
          </p:nvSpPr>
          <p:spPr>
            <a:xfrm>
              <a:off x="4888960" y="5003052"/>
              <a:ext cx="141474" cy="652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40" name="rc139"/>
            <p:cNvSpPr/>
            <p:nvPr/>
          </p:nvSpPr>
          <p:spPr>
            <a:xfrm>
              <a:off x="5046154" y="4984291"/>
              <a:ext cx="141474" cy="1103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41" name="rc140"/>
            <p:cNvSpPr/>
            <p:nvPr/>
          </p:nvSpPr>
          <p:spPr>
            <a:xfrm>
              <a:off x="5203347" y="4955154"/>
              <a:ext cx="141474" cy="1618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42" name="rc141"/>
            <p:cNvSpPr/>
            <p:nvPr/>
          </p:nvSpPr>
          <p:spPr>
            <a:xfrm>
              <a:off x="5360541" y="4959392"/>
              <a:ext cx="141474" cy="1291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43" name="rc142"/>
            <p:cNvSpPr/>
            <p:nvPr/>
          </p:nvSpPr>
          <p:spPr>
            <a:xfrm>
              <a:off x="3631411" y="4747598"/>
              <a:ext cx="141474" cy="21007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44" name="rc143"/>
            <p:cNvSpPr/>
            <p:nvPr/>
          </p:nvSpPr>
          <p:spPr>
            <a:xfrm>
              <a:off x="3788605" y="4691973"/>
              <a:ext cx="141474" cy="222243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45" name="rc144"/>
            <p:cNvSpPr/>
            <p:nvPr/>
          </p:nvSpPr>
          <p:spPr>
            <a:xfrm>
              <a:off x="3945798" y="4499213"/>
              <a:ext cx="141474" cy="27543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46" name="rc145"/>
            <p:cNvSpPr/>
            <p:nvPr/>
          </p:nvSpPr>
          <p:spPr>
            <a:xfrm>
              <a:off x="4102992" y="4638631"/>
              <a:ext cx="141474" cy="16680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47" name="rc146"/>
            <p:cNvSpPr/>
            <p:nvPr/>
          </p:nvSpPr>
          <p:spPr>
            <a:xfrm>
              <a:off x="4260186" y="4809196"/>
              <a:ext cx="141474" cy="11075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48" name="rc147"/>
            <p:cNvSpPr/>
            <p:nvPr/>
          </p:nvSpPr>
          <p:spPr>
            <a:xfrm>
              <a:off x="4417379" y="4920391"/>
              <a:ext cx="141474" cy="7131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49" name="rc148"/>
            <p:cNvSpPr/>
            <p:nvPr/>
          </p:nvSpPr>
          <p:spPr>
            <a:xfrm>
              <a:off x="4574573" y="4983926"/>
              <a:ext cx="141474" cy="32023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50" name="rc149"/>
            <p:cNvSpPr/>
            <p:nvPr/>
          </p:nvSpPr>
          <p:spPr>
            <a:xfrm>
              <a:off x="4731766" y="4985332"/>
              <a:ext cx="141474" cy="4398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51" name="rc150"/>
            <p:cNvSpPr/>
            <p:nvPr/>
          </p:nvSpPr>
          <p:spPr>
            <a:xfrm>
              <a:off x="4888960" y="5009574"/>
              <a:ext cx="141474" cy="31730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52" name="rc151"/>
            <p:cNvSpPr/>
            <p:nvPr/>
          </p:nvSpPr>
          <p:spPr>
            <a:xfrm>
              <a:off x="5046154" y="4995325"/>
              <a:ext cx="141474" cy="4983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53" name="rc152"/>
            <p:cNvSpPr/>
            <p:nvPr/>
          </p:nvSpPr>
          <p:spPr>
            <a:xfrm>
              <a:off x="5203347" y="4971339"/>
              <a:ext cx="141474" cy="7321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54" name="rc153"/>
            <p:cNvSpPr/>
            <p:nvPr/>
          </p:nvSpPr>
          <p:spPr>
            <a:xfrm>
              <a:off x="5360541" y="4972308"/>
              <a:ext cx="141474" cy="6293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55" name="rc154"/>
            <p:cNvSpPr/>
            <p:nvPr/>
          </p:nvSpPr>
          <p:spPr>
            <a:xfrm>
              <a:off x="3631411" y="4957675"/>
              <a:ext cx="141474" cy="9469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56" name="rc155"/>
            <p:cNvSpPr/>
            <p:nvPr/>
          </p:nvSpPr>
          <p:spPr>
            <a:xfrm>
              <a:off x="3788605" y="4914217"/>
              <a:ext cx="141474" cy="138157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57" name="rc156"/>
            <p:cNvSpPr/>
            <p:nvPr/>
          </p:nvSpPr>
          <p:spPr>
            <a:xfrm>
              <a:off x="3945798" y="4774652"/>
              <a:ext cx="141474" cy="27772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58" name="rc157"/>
            <p:cNvSpPr/>
            <p:nvPr/>
          </p:nvSpPr>
          <p:spPr>
            <a:xfrm>
              <a:off x="4102992" y="4805433"/>
              <a:ext cx="141474" cy="246941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59" name="rc158"/>
            <p:cNvSpPr/>
            <p:nvPr/>
          </p:nvSpPr>
          <p:spPr>
            <a:xfrm>
              <a:off x="4260186" y="4919953"/>
              <a:ext cx="141474" cy="132421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60" name="rc159"/>
            <p:cNvSpPr/>
            <p:nvPr/>
          </p:nvSpPr>
          <p:spPr>
            <a:xfrm>
              <a:off x="4417379" y="4991708"/>
              <a:ext cx="141474" cy="6066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61" name="rc160"/>
            <p:cNvSpPr/>
            <p:nvPr/>
          </p:nvSpPr>
          <p:spPr>
            <a:xfrm>
              <a:off x="4574573" y="5015949"/>
              <a:ext cx="141474" cy="36425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62" name="rc161"/>
            <p:cNvSpPr/>
            <p:nvPr/>
          </p:nvSpPr>
          <p:spPr>
            <a:xfrm>
              <a:off x="4731766" y="5029321"/>
              <a:ext cx="141474" cy="2305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63" name="rc162"/>
            <p:cNvSpPr/>
            <p:nvPr/>
          </p:nvSpPr>
          <p:spPr>
            <a:xfrm>
              <a:off x="4888960" y="5041304"/>
              <a:ext cx="141474" cy="1107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64" name="rc163"/>
            <p:cNvSpPr/>
            <p:nvPr/>
          </p:nvSpPr>
          <p:spPr>
            <a:xfrm>
              <a:off x="5046154" y="5045159"/>
              <a:ext cx="141474" cy="7215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65" name="rc164"/>
            <p:cNvSpPr/>
            <p:nvPr/>
          </p:nvSpPr>
          <p:spPr>
            <a:xfrm>
              <a:off x="5203347" y="5044556"/>
              <a:ext cx="141474" cy="781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66" name="rc165"/>
            <p:cNvSpPr/>
            <p:nvPr/>
          </p:nvSpPr>
          <p:spPr>
            <a:xfrm>
              <a:off x="5360541" y="5035240"/>
              <a:ext cx="141474" cy="17135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67" name="pg166"/>
            <p:cNvSpPr/>
            <p:nvPr/>
          </p:nvSpPr>
          <p:spPr>
            <a:xfrm>
              <a:off x="3869350" y="2403841"/>
              <a:ext cx="1394725" cy="348786"/>
            </a:xfrm>
            <a:custGeom>
              <a:avLst/>
              <a:gdLst/>
              <a:ahLst/>
              <a:cxnLst/>
              <a:rect l="0" t="0" r="0" b="0"/>
              <a:pathLst>
                <a:path w="1394725" h="348786">
                  <a:moveTo>
                    <a:pt x="27432" y="348786"/>
                  </a:moveTo>
                  <a:lnTo>
                    <a:pt x="1367293" y="348786"/>
                  </a:lnTo>
                  <a:lnTo>
                    <a:pt x="1366189" y="348764"/>
                  </a:lnTo>
                  <a:lnTo>
                    <a:pt x="1370600" y="348586"/>
                  </a:lnTo>
                  <a:lnTo>
                    <a:pt x="1374925" y="347703"/>
                  </a:lnTo>
                  <a:lnTo>
                    <a:pt x="1379053" y="346138"/>
                  </a:lnTo>
                  <a:lnTo>
                    <a:pt x="1382876" y="343930"/>
                  </a:lnTo>
                  <a:lnTo>
                    <a:pt x="1386296" y="341138"/>
                  </a:lnTo>
                  <a:lnTo>
                    <a:pt x="1389224" y="337834"/>
                  </a:lnTo>
                  <a:lnTo>
                    <a:pt x="1391583" y="334103"/>
                  </a:lnTo>
                  <a:lnTo>
                    <a:pt x="1393313" y="330041"/>
                  </a:lnTo>
                  <a:lnTo>
                    <a:pt x="1394370" y="325755"/>
                  </a:lnTo>
                  <a:lnTo>
                    <a:pt x="1394725" y="321354"/>
                  </a:lnTo>
                  <a:lnTo>
                    <a:pt x="1394725" y="27431"/>
                  </a:lnTo>
                  <a:lnTo>
                    <a:pt x="1394370" y="23031"/>
                  </a:lnTo>
                  <a:lnTo>
                    <a:pt x="1393313" y="18745"/>
                  </a:lnTo>
                  <a:lnTo>
                    <a:pt x="1391583" y="14683"/>
                  </a:lnTo>
                  <a:lnTo>
                    <a:pt x="1389224" y="10952"/>
                  </a:lnTo>
                  <a:lnTo>
                    <a:pt x="1386296" y="7647"/>
                  </a:lnTo>
                  <a:lnTo>
                    <a:pt x="1382876" y="4855"/>
                  </a:lnTo>
                  <a:lnTo>
                    <a:pt x="1379053" y="2648"/>
                  </a:lnTo>
                  <a:lnTo>
                    <a:pt x="1374925" y="1083"/>
                  </a:lnTo>
                  <a:lnTo>
                    <a:pt x="1370600" y="200"/>
                  </a:lnTo>
                  <a:lnTo>
                    <a:pt x="1367293" y="0"/>
                  </a:lnTo>
                  <a:lnTo>
                    <a:pt x="27432" y="0"/>
                  </a:lnTo>
                  <a:lnTo>
                    <a:pt x="30738" y="200"/>
                  </a:lnTo>
                  <a:lnTo>
                    <a:pt x="26327" y="22"/>
                  </a:lnTo>
                  <a:lnTo>
                    <a:pt x="21944" y="554"/>
                  </a:lnTo>
                  <a:lnTo>
                    <a:pt x="17704" y="1782"/>
                  </a:lnTo>
                  <a:lnTo>
                    <a:pt x="13715" y="3675"/>
                  </a:lnTo>
                  <a:lnTo>
                    <a:pt x="10082" y="6183"/>
                  </a:lnTo>
                  <a:lnTo>
                    <a:pt x="6898" y="9241"/>
                  </a:lnTo>
                  <a:lnTo>
                    <a:pt x="4246" y="12770"/>
                  </a:lnTo>
                  <a:lnTo>
                    <a:pt x="2195" y="16679"/>
                  </a:lnTo>
                  <a:lnTo>
                    <a:pt x="797" y="20867"/>
                  </a:lnTo>
                  <a:lnTo>
                    <a:pt x="88" y="25224"/>
                  </a:lnTo>
                  <a:lnTo>
                    <a:pt x="0" y="27431"/>
                  </a:lnTo>
                  <a:lnTo>
                    <a:pt x="0" y="321354"/>
                  </a:lnTo>
                  <a:lnTo>
                    <a:pt x="88" y="319147"/>
                  </a:lnTo>
                  <a:lnTo>
                    <a:pt x="88" y="323562"/>
                  </a:lnTo>
                  <a:lnTo>
                    <a:pt x="797" y="327919"/>
                  </a:lnTo>
                  <a:lnTo>
                    <a:pt x="2195" y="332107"/>
                  </a:lnTo>
                  <a:lnTo>
                    <a:pt x="4246" y="336016"/>
                  </a:lnTo>
                  <a:lnTo>
                    <a:pt x="6898" y="339545"/>
                  </a:lnTo>
                  <a:lnTo>
                    <a:pt x="10082" y="342603"/>
                  </a:lnTo>
                  <a:lnTo>
                    <a:pt x="13715" y="345111"/>
                  </a:lnTo>
                  <a:lnTo>
                    <a:pt x="17704" y="347004"/>
                  </a:lnTo>
                  <a:lnTo>
                    <a:pt x="21944" y="348232"/>
                  </a:lnTo>
                  <a:lnTo>
                    <a:pt x="26327" y="348764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68" name="tx167"/>
            <p:cNvSpPr/>
            <p:nvPr/>
          </p:nvSpPr>
          <p:spPr>
            <a:xfrm>
              <a:off x="3990498" y="2487455"/>
              <a:ext cx="1175269" cy="15544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62"/>
                </a:lnSpc>
              </a:pP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180,015 cas</a:t>
              </a:r>
              <a:r>
                <a:rPr lang="en-US"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</a:t>
              </a: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</a:t>
              </a:r>
            </a:p>
          </p:txBody>
        </p:sp>
        <p:sp>
          <p:nvSpPr>
            <p:cNvPr id="169" name="rc168"/>
            <p:cNvSpPr/>
            <p:nvPr/>
          </p:nvSpPr>
          <p:spPr>
            <a:xfrm>
              <a:off x="3607832" y="2336443"/>
              <a:ext cx="1917762" cy="2845261"/>
            </a:xfrm>
            <a:prstGeom prst="rect">
              <a:avLst/>
            </a:prstGeom>
            <a:ln w="13550" cap="rnd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70" name="rc169"/>
            <p:cNvSpPr/>
            <p:nvPr/>
          </p:nvSpPr>
          <p:spPr>
            <a:xfrm>
              <a:off x="5525594" y="2336443"/>
              <a:ext cx="1917762" cy="2845261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71" name="pl170"/>
            <p:cNvSpPr/>
            <p:nvPr/>
          </p:nvSpPr>
          <p:spPr>
            <a:xfrm>
              <a:off x="5525594" y="459568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72" name="pl171"/>
            <p:cNvSpPr/>
            <p:nvPr/>
          </p:nvSpPr>
          <p:spPr>
            <a:xfrm>
              <a:off x="5525594" y="368230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73" name="pl172"/>
            <p:cNvSpPr/>
            <p:nvPr/>
          </p:nvSpPr>
          <p:spPr>
            <a:xfrm>
              <a:off x="5525594" y="276892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74" name="pl173"/>
            <p:cNvSpPr/>
            <p:nvPr/>
          </p:nvSpPr>
          <p:spPr>
            <a:xfrm>
              <a:off x="5525594" y="5052375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75" name="pl174"/>
            <p:cNvSpPr/>
            <p:nvPr/>
          </p:nvSpPr>
          <p:spPr>
            <a:xfrm>
              <a:off x="5525594" y="413899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76" name="pl175"/>
            <p:cNvSpPr/>
            <p:nvPr/>
          </p:nvSpPr>
          <p:spPr>
            <a:xfrm>
              <a:off x="5525594" y="322561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77" name="rc176"/>
            <p:cNvSpPr/>
            <p:nvPr/>
          </p:nvSpPr>
          <p:spPr>
            <a:xfrm>
              <a:off x="5549173" y="4812137"/>
              <a:ext cx="141474" cy="5865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78" name="rc177"/>
            <p:cNvSpPr/>
            <p:nvPr/>
          </p:nvSpPr>
          <p:spPr>
            <a:xfrm>
              <a:off x="5706367" y="4786709"/>
              <a:ext cx="141474" cy="5315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79" name="rc178"/>
            <p:cNvSpPr/>
            <p:nvPr/>
          </p:nvSpPr>
          <p:spPr>
            <a:xfrm>
              <a:off x="5863561" y="4624090"/>
              <a:ext cx="141474" cy="6667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80" name="rc179"/>
            <p:cNvSpPr/>
            <p:nvPr/>
          </p:nvSpPr>
          <p:spPr>
            <a:xfrm>
              <a:off x="6020754" y="4684538"/>
              <a:ext cx="141474" cy="4334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81" name="rc180"/>
            <p:cNvSpPr/>
            <p:nvPr/>
          </p:nvSpPr>
          <p:spPr>
            <a:xfrm>
              <a:off x="6177948" y="4734445"/>
              <a:ext cx="141474" cy="37064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82" name="rc181"/>
            <p:cNvSpPr/>
            <p:nvPr/>
          </p:nvSpPr>
          <p:spPr>
            <a:xfrm>
              <a:off x="6335141" y="4811918"/>
              <a:ext cx="141474" cy="3395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83" name="rc182"/>
            <p:cNvSpPr/>
            <p:nvPr/>
          </p:nvSpPr>
          <p:spPr>
            <a:xfrm>
              <a:off x="6492335" y="4847887"/>
              <a:ext cx="141474" cy="26944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84" name="rc183"/>
            <p:cNvSpPr/>
            <p:nvPr/>
          </p:nvSpPr>
          <p:spPr>
            <a:xfrm>
              <a:off x="6649529" y="4870429"/>
              <a:ext cx="141474" cy="2581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85" name="rc184"/>
            <p:cNvSpPr/>
            <p:nvPr/>
          </p:nvSpPr>
          <p:spPr>
            <a:xfrm>
              <a:off x="6806722" y="4887162"/>
              <a:ext cx="141474" cy="2774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86" name="rc185"/>
            <p:cNvSpPr/>
            <p:nvPr/>
          </p:nvSpPr>
          <p:spPr>
            <a:xfrm>
              <a:off x="6963916" y="4869023"/>
              <a:ext cx="141474" cy="3096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87" name="rc186"/>
            <p:cNvSpPr/>
            <p:nvPr/>
          </p:nvSpPr>
          <p:spPr>
            <a:xfrm>
              <a:off x="7121110" y="4822148"/>
              <a:ext cx="141474" cy="24021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88" name="rc187"/>
            <p:cNvSpPr/>
            <p:nvPr/>
          </p:nvSpPr>
          <p:spPr>
            <a:xfrm>
              <a:off x="7278303" y="4805579"/>
              <a:ext cx="141474" cy="25501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89" name="rc188"/>
            <p:cNvSpPr/>
            <p:nvPr/>
          </p:nvSpPr>
          <p:spPr>
            <a:xfrm>
              <a:off x="5549173" y="4870795"/>
              <a:ext cx="141474" cy="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90" name="rc189"/>
            <p:cNvSpPr/>
            <p:nvPr/>
          </p:nvSpPr>
          <p:spPr>
            <a:xfrm>
              <a:off x="5706367" y="4839867"/>
              <a:ext cx="141474" cy="12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91" name="rc190"/>
            <p:cNvSpPr/>
            <p:nvPr/>
          </p:nvSpPr>
          <p:spPr>
            <a:xfrm>
              <a:off x="5863561" y="4690767"/>
              <a:ext cx="141474" cy="31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92" name="rc191"/>
            <p:cNvSpPr/>
            <p:nvPr/>
          </p:nvSpPr>
          <p:spPr>
            <a:xfrm>
              <a:off x="6020754" y="4727887"/>
              <a:ext cx="141474" cy="23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93" name="rc192"/>
            <p:cNvSpPr/>
            <p:nvPr/>
          </p:nvSpPr>
          <p:spPr>
            <a:xfrm>
              <a:off x="6177948" y="4771510"/>
              <a:ext cx="141474" cy="9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94" name="rc193"/>
            <p:cNvSpPr/>
            <p:nvPr/>
          </p:nvSpPr>
          <p:spPr>
            <a:xfrm>
              <a:off x="6335141" y="4845877"/>
              <a:ext cx="141474" cy="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95" name="rc194"/>
            <p:cNvSpPr/>
            <p:nvPr/>
          </p:nvSpPr>
          <p:spPr>
            <a:xfrm>
              <a:off x="6492335" y="4874832"/>
              <a:ext cx="141474" cy="9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96" name="rc195"/>
            <p:cNvSpPr/>
            <p:nvPr/>
          </p:nvSpPr>
          <p:spPr>
            <a:xfrm>
              <a:off x="6649529" y="4896241"/>
              <a:ext cx="141474" cy="76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97" name="rc196"/>
            <p:cNvSpPr/>
            <p:nvPr/>
          </p:nvSpPr>
          <p:spPr>
            <a:xfrm>
              <a:off x="6806722" y="4914911"/>
              <a:ext cx="141474" cy="460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98" name="rc197"/>
            <p:cNvSpPr/>
            <p:nvPr/>
          </p:nvSpPr>
          <p:spPr>
            <a:xfrm>
              <a:off x="6963916" y="4899986"/>
              <a:ext cx="141474" cy="3854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99" name="rc198"/>
            <p:cNvSpPr/>
            <p:nvPr/>
          </p:nvSpPr>
          <p:spPr>
            <a:xfrm>
              <a:off x="7121110" y="4846170"/>
              <a:ext cx="141474" cy="213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00" name="rc199"/>
            <p:cNvSpPr/>
            <p:nvPr/>
          </p:nvSpPr>
          <p:spPr>
            <a:xfrm>
              <a:off x="7278303" y="4831081"/>
              <a:ext cx="141474" cy="378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01" name="rc200"/>
            <p:cNvSpPr/>
            <p:nvPr/>
          </p:nvSpPr>
          <p:spPr>
            <a:xfrm>
              <a:off x="5549173" y="4870795"/>
              <a:ext cx="141474" cy="4181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02" name="rc201"/>
            <p:cNvSpPr/>
            <p:nvPr/>
          </p:nvSpPr>
          <p:spPr>
            <a:xfrm>
              <a:off x="5706367" y="4839995"/>
              <a:ext cx="141474" cy="4579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03" name="rc202"/>
            <p:cNvSpPr/>
            <p:nvPr/>
          </p:nvSpPr>
          <p:spPr>
            <a:xfrm>
              <a:off x="5863561" y="4691078"/>
              <a:ext cx="141474" cy="5865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04" name="rc203"/>
            <p:cNvSpPr/>
            <p:nvPr/>
          </p:nvSpPr>
          <p:spPr>
            <a:xfrm>
              <a:off x="6020754" y="4728124"/>
              <a:ext cx="141474" cy="7007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05" name="rc204"/>
            <p:cNvSpPr/>
            <p:nvPr/>
          </p:nvSpPr>
          <p:spPr>
            <a:xfrm>
              <a:off x="6177948" y="4771601"/>
              <a:ext cx="141474" cy="7785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06" name="rc205"/>
            <p:cNvSpPr/>
            <p:nvPr/>
          </p:nvSpPr>
          <p:spPr>
            <a:xfrm>
              <a:off x="6335141" y="4845877"/>
              <a:ext cx="141474" cy="6532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07" name="rc206"/>
            <p:cNvSpPr/>
            <p:nvPr/>
          </p:nvSpPr>
          <p:spPr>
            <a:xfrm>
              <a:off x="6492335" y="4874923"/>
              <a:ext cx="141474" cy="5661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08" name="rc207"/>
            <p:cNvSpPr/>
            <p:nvPr/>
          </p:nvSpPr>
          <p:spPr>
            <a:xfrm>
              <a:off x="6649529" y="4897009"/>
              <a:ext cx="141474" cy="4413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09" name="rc208"/>
            <p:cNvSpPr/>
            <p:nvPr/>
          </p:nvSpPr>
          <p:spPr>
            <a:xfrm>
              <a:off x="6806722" y="4919514"/>
              <a:ext cx="141474" cy="3523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10" name="rc209"/>
            <p:cNvSpPr/>
            <p:nvPr/>
          </p:nvSpPr>
          <p:spPr>
            <a:xfrm>
              <a:off x="6963916" y="4903841"/>
              <a:ext cx="141474" cy="54802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11" name="rc210"/>
            <p:cNvSpPr/>
            <p:nvPr/>
          </p:nvSpPr>
          <p:spPr>
            <a:xfrm>
              <a:off x="7121110" y="4848307"/>
              <a:ext cx="141474" cy="5547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12" name="rc211"/>
            <p:cNvSpPr/>
            <p:nvPr/>
          </p:nvSpPr>
          <p:spPr>
            <a:xfrm>
              <a:off x="7278303" y="4834862"/>
              <a:ext cx="141474" cy="5425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13" name="rc212"/>
            <p:cNvSpPr/>
            <p:nvPr/>
          </p:nvSpPr>
          <p:spPr>
            <a:xfrm>
              <a:off x="5549173" y="4912609"/>
              <a:ext cx="141474" cy="2586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14" name="rc213"/>
            <p:cNvSpPr/>
            <p:nvPr/>
          </p:nvSpPr>
          <p:spPr>
            <a:xfrm>
              <a:off x="5706367" y="4885792"/>
              <a:ext cx="141474" cy="3417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15" name="rc214"/>
            <p:cNvSpPr/>
            <p:nvPr/>
          </p:nvSpPr>
          <p:spPr>
            <a:xfrm>
              <a:off x="5863561" y="4749735"/>
              <a:ext cx="141474" cy="54802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16" name="rc215"/>
            <p:cNvSpPr/>
            <p:nvPr/>
          </p:nvSpPr>
          <p:spPr>
            <a:xfrm>
              <a:off x="6020754" y="4798199"/>
              <a:ext cx="141474" cy="5261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17" name="rc216"/>
            <p:cNvSpPr/>
            <p:nvPr/>
          </p:nvSpPr>
          <p:spPr>
            <a:xfrm>
              <a:off x="6177948" y="4849458"/>
              <a:ext cx="141474" cy="5325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18" name="rc217"/>
            <p:cNvSpPr/>
            <p:nvPr/>
          </p:nvSpPr>
          <p:spPr>
            <a:xfrm>
              <a:off x="6335141" y="4911202"/>
              <a:ext cx="141474" cy="46892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19" name="rc218"/>
            <p:cNvSpPr/>
            <p:nvPr/>
          </p:nvSpPr>
          <p:spPr>
            <a:xfrm>
              <a:off x="6492335" y="4931534"/>
              <a:ext cx="141474" cy="4128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20" name="rc219"/>
            <p:cNvSpPr/>
            <p:nvPr/>
          </p:nvSpPr>
          <p:spPr>
            <a:xfrm>
              <a:off x="6649529" y="4941143"/>
              <a:ext cx="141474" cy="2309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21" name="rc220"/>
            <p:cNvSpPr/>
            <p:nvPr/>
          </p:nvSpPr>
          <p:spPr>
            <a:xfrm>
              <a:off x="6806722" y="4954752"/>
              <a:ext cx="141474" cy="17372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22" name="rc221"/>
            <p:cNvSpPr/>
            <p:nvPr/>
          </p:nvSpPr>
          <p:spPr>
            <a:xfrm>
              <a:off x="6963916" y="4958643"/>
              <a:ext cx="141474" cy="2405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23" name="rc222"/>
            <p:cNvSpPr/>
            <p:nvPr/>
          </p:nvSpPr>
          <p:spPr>
            <a:xfrm>
              <a:off x="7121110" y="4903786"/>
              <a:ext cx="141474" cy="4292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24" name="rc223"/>
            <p:cNvSpPr/>
            <p:nvPr/>
          </p:nvSpPr>
          <p:spPr>
            <a:xfrm>
              <a:off x="7278303" y="4889117"/>
              <a:ext cx="141474" cy="5518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25" name="rc224"/>
            <p:cNvSpPr/>
            <p:nvPr/>
          </p:nvSpPr>
          <p:spPr>
            <a:xfrm>
              <a:off x="5549173" y="4938476"/>
              <a:ext cx="141474" cy="9968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26" name="rc225"/>
            <p:cNvSpPr/>
            <p:nvPr/>
          </p:nvSpPr>
          <p:spPr>
            <a:xfrm>
              <a:off x="5706367" y="4919971"/>
              <a:ext cx="141474" cy="11599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27" name="rc226"/>
            <p:cNvSpPr/>
            <p:nvPr/>
          </p:nvSpPr>
          <p:spPr>
            <a:xfrm>
              <a:off x="5863561" y="4804538"/>
              <a:ext cx="141474" cy="22032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28" name="rc227"/>
            <p:cNvSpPr/>
            <p:nvPr/>
          </p:nvSpPr>
          <p:spPr>
            <a:xfrm>
              <a:off x="6020754" y="4850810"/>
              <a:ext cx="141474" cy="17920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29" name="rc228"/>
            <p:cNvSpPr/>
            <p:nvPr/>
          </p:nvSpPr>
          <p:spPr>
            <a:xfrm>
              <a:off x="6177948" y="4902708"/>
              <a:ext cx="141474" cy="129133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30" name="rc229"/>
            <p:cNvSpPr/>
            <p:nvPr/>
          </p:nvSpPr>
          <p:spPr>
            <a:xfrm>
              <a:off x="6335141" y="4958095"/>
              <a:ext cx="141474" cy="7955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31" name="rc230"/>
            <p:cNvSpPr/>
            <p:nvPr/>
          </p:nvSpPr>
          <p:spPr>
            <a:xfrm>
              <a:off x="6492335" y="4972819"/>
              <a:ext cx="141474" cy="6548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32" name="rc231"/>
            <p:cNvSpPr/>
            <p:nvPr/>
          </p:nvSpPr>
          <p:spPr>
            <a:xfrm>
              <a:off x="6649529" y="4964233"/>
              <a:ext cx="141474" cy="7498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33" name="rc232"/>
            <p:cNvSpPr/>
            <p:nvPr/>
          </p:nvSpPr>
          <p:spPr>
            <a:xfrm>
              <a:off x="6806722" y="4972125"/>
              <a:ext cx="141474" cy="6625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34" name="rc233"/>
            <p:cNvSpPr/>
            <p:nvPr/>
          </p:nvSpPr>
          <p:spPr>
            <a:xfrm>
              <a:off x="6963916" y="4982702"/>
              <a:ext cx="141474" cy="5626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35" name="rc234"/>
            <p:cNvSpPr/>
            <p:nvPr/>
          </p:nvSpPr>
          <p:spPr>
            <a:xfrm>
              <a:off x="7121110" y="4946715"/>
              <a:ext cx="141474" cy="9016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36" name="rc235"/>
            <p:cNvSpPr/>
            <p:nvPr/>
          </p:nvSpPr>
          <p:spPr>
            <a:xfrm>
              <a:off x="7278303" y="4944303"/>
              <a:ext cx="141474" cy="9150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37" name="rc236"/>
            <p:cNvSpPr/>
            <p:nvPr/>
          </p:nvSpPr>
          <p:spPr>
            <a:xfrm>
              <a:off x="5549173" y="5038162"/>
              <a:ext cx="141474" cy="1421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38" name="rc237"/>
            <p:cNvSpPr/>
            <p:nvPr/>
          </p:nvSpPr>
          <p:spPr>
            <a:xfrm>
              <a:off x="5706367" y="5035970"/>
              <a:ext cx="141474" cy="1640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39" name="rc238"/>
            <p:cNvSpPr/>
            <p:nvPr/>
          </p:nvSpPr>
          <p:spPr>
            <a:xfrm>
              <a:off x="5863561" y="5024864"/>
              <a:ext cx="141474" cy="27511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40" name="rc239"/>
            <p:cNvSpPr/>
            <p:nvPr/>
          </p:nvSpPr>
          <p:spPr>
            <a:xfrm>
              <a:off x="6020754" y="5030015"/>
              <a:ext cx="141474" cy="2235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41" name="rc240"/>
            <p:cNvSpPr/>
            <p:nvPr/>
          </p:nvSpPr>
          <p:spPr>
            <a:xfrm>
              <a:off x="6177948" y="5031842"/>
              <a:ext cx="141474" cy="2053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42" name="rc241"/>
            <p:cNvSpPr/>
            <p:nvPr/>
          </p:nvSpPr>
          <p:spPr>
            <a:xfrm>
              <a:off x="6335141" y="5037651"/>
              <a:ext cx="141474" cy="1472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43" name="rc242"/>
            <p:cNvSpPr/>
            <p:nvPr/>
          </p:nvSpPr>
          <p:spPr>
            <a:xfrm>
              <a:off x="6492335" y="5038309"/>
              <a:ext cx="141474" cy="1406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44" name="rc243"/>
            <p:cNvSpPr/>
            <p:nvPr/>
          </p:nvSpPr>
          <p:spPr>
            <a:xfrm>
              <a:off x="6649529" y="5039222"/>
              <a:ext cx="141474" cy="1315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45" name="rc244"/>
            <p:cNvSpPr/>
            <p:nvPr/>
          </p:nvSpPr>
          <p:spPr>
            <a:xfrm>
              <a:off x="6806722" y="5038382"/>
              <a:ext cx="141474" cy="1399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46" name="rc245"/>
            <p:cNvSpPr/>
            <p:nvPr/>
          </p:nvSpPr>
          <p:spPr>
            <a:xfrm>
              <a:off x="6963916" y="5038966"/>
              <a:ext cx="141474" cy="1340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47" name="rc246"/>
            <p:cNvSpPr/>
            <p:nvPr/>
          </p:nvSpPr>
          <p:spPr>
            <a:xfrm>
              <a:off x="7121110" y="5036884"/>
              <a:ext cx="141474" cy="1549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48" name="rc247"/>
            <p:cNvSpPr/>
            <p:nvPr/>
          </p:nvSpPr>
          <p:spPr>
            <a:xfrm>
              <a:off x="7278303" y="5035806"/>
              <a:ext cx="141474" cy="1656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49" name="pg248"/>
            <p:cNvSpPr/>
            <p:nvPr/>
          </p:nvSpPr>
          <p:spPr>
            <a:xfrm>
              <a:off x="5787113" y="2403841"/>
              <a:ext cx="1394725" cy="348786"/>
            </a:xfrm>
            <a:custGeom>
              <a:avLst/>
              <a:gdLst/>
              <a:ahLst/>
              <a:cxnLst/>
              <a:rect l="0" t="0" r="0" b="0"/>
              <a:pathLst>
                <a:path w="1394725" h="348786">
                  <a:moveTo>
                    <a:pt x="27431" y="348786"/>
                  </a:moveTo>
                  <a:lnTo>
                    <a:pt x="1367293" y="348786"/>
                  </a:lnTo>
                  <a:lnTo>
                    <a:pt x="1366189" y="348764"/>
                  </a:lnTo>
                  <a:lnTo>
                    <a:pt x="1370600" y="348586"/>
                  </a:lnTo>
                  <a:lnTo>
                    <a:pt x="1374925" y="347703"/>
                  </a:lnTo>
                  <a:lnTo>
                    <a:pt x="1379053" y="346138"/>
                  </a:lnTo>
                  <a:lnTo>
                    <a:pt x="1382876" y="343930"/>
                  </a:lnTo>
                  <a:lnTo>
                    <a:pt x="1386296" y="341138"/>
                  </a:lnTo>
                  <a:lnTo>
                    <a:pt x="1389224" y="337834"/>
                  </a:lnTo>
                  <a:lnTo>
                    <a:pt x="1391583" y="334103"/>
                  </a:lnTo>
                  <a:lnTo>
                    <a:pt x="1393313" y="330041"/>
                  </a:lnTo>
                  <a:lnTo>
                    <a:pt x="1394370" y="325755"/>
                  </a:lnTo>
                  <a:lnTo>
                    <a:pt x="1394725" y="321354"/>
                  </a:lnTo>
                  <a:lnTo>
                    <a:pt x="1394725" y="27431"/>
                  </a:lnTo>
                  <a:lnTo>
                    <a:pt x="1394370" y="23031"/>
                  </a:lnTo>
                  <a:lnTo>
                    <a:pt x="1393313" y="18745"/>
                  </a:lnTo>
                  <a:lnTo>
                    <a:pt x="1391583" y="14683"/>
                  </a:lnTo>
                  <a:lnTo>
                    <a:pt x="1389224" y="10952"/>
                  </a:lnTo>
                  <a:lnTo>
                    <a:pt x="1386296" y="7647"/>
                  </a:lnTo>
                  <a:lnTo>
                    <a:pt x="1382876" y="4855"/>
                  </a:lnTo>
                  <a:lnTo>
                    <a:pt x="1379053" y="2648"/>
                  </a:lnTo>
                  <a:lnTo>
                    <a:pt x="1374925" y="1083"/>
                  </a:lnTo>
                  <a:lnTo>
                    <a:pt x="1370600" y="200"/>
                  </a:lnTo>
                  <a:lnTo>
                    <a:pt x="1367293" y="0"/>
                  </a:lnTo>
                  <a:lnTo>
                    <a:pt x="27431" y="0"/>
                  </a:lnTo>
                  <a:lnTo>
                    <a:pt x="30738" y="200"/>
                  </a:lnTo>
                  <a:lnTo>
                    <a:pt x="26327" y="22"/>
                  </a:lnTo>
                  <a:lnTo>
                    <a:pt x="21944" y="554"/>
                  </a:lnTo>
                  <a:lnTo>
                    <a:pt x="17704" y="1782"/>
                  </a:lnTo>
                  <a:lnTo>
                    <a:pt x="13715" y="3675"/>
                  </a:lnTo>
                  <a:lnTo>
                    <a:pt x="10082" y="6183"/>
                  </a:lnTo>
                  <a:lnTo>
                    <a:pt x="6898" y="9241"/>
                  </a:lnTo>
                  <a:lnTo>
                    <a:pt x="4246" y="12770"/>
                  </a:lnTo>
                  <a:lnTo>
                    <a:pt x="2195" y="16679"/>
                  </a:lnTo>
                  <a:lnTo>
                    <a:pt x="797" y="20867"/>
                  </a:lnTo>
                  <a:lnTo>
                    <a:pt x="88" y="25224"/>
                  </a:lnTo>
                  <a:lnTo>
                    <a:pt x="0" y="27431"/>
                  </a:lnTo>
                  <a:lnTo>
                    <a:pt x="0" y="321354"/>
                  </a:lnTo>
                  <a:lnTo>
                    <a:pt x="88" y="319147"/>
                  </a:lnTo>
                  <a:lnTo>
                    <a:pt x="88" y="323562"/>
                  </a:lnTo>
                  <a:lnTo>
                    <a:pt x="797" y="327919"/>
                  </a:lnTo>
                  <a:lnTo>
                    <a:pt x="2195" y="332107"/>
                  </a:lnTo>
                  <a:lnTo>
                    <a:pt x="4246" y="336016"/>
                  </a:lnTo>
                  <a:lnTo>
                    <a:pt x="6898" y="339545"/>
                  </a:lnTo>
                  <a:lnTo>
                    <a:pt x="10082" y="342603"/>
                  </a:lnTo>
                  <a:lnTo>
                    <a:pt x="13715" y="345111"/>
                  </a:lnTo>
                  <a:lnTo>
                    <a:pt x="17704" y="347004"/>
                  </a:lnTo>
                  <a:lnTo>
                    <a:pt x="21944" y="348232"/>
                  </a:lnTo>
                  <a:lnTo>
                    <a:pt x="26327" y="348764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50" name="tx249"/>
            <p:cNvSpPr/>
            <p:nvPr/>
          </p:nvSpPr>
          <p:spPr>
            <a:xfrm>
              <a:off x="5908260" y="2487455"/>
              <a:ext cx="1175269" cy="15544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62"/>
                </a:lnSpc>
              </a:pP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168,190 cas</a:t>
              </a:r>
              <a:r>
                <a:rPr lang="en-US"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</a:t>
              </a: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</a:t>
              </a:r>
            </a:p>
          </p:txBody>
        </p:sp>
        <p:sp>
          <p:nvSpPr>
            <p:cNvPr id="251" name="rc250"/>
            <p:cNvSpPr/>
            <p:nvPr/>
          </p:nvSpPr>
          <p:spPr>
            <a:xfrm>
              <a:off x="5525594" y="2336443"/>
              <a:ext cx="1917762" cy="2845261"/>
            </a:xfrm>
            <a:prstGeom prst="rect">
              <a:avLst/>
            </a:prstGeom>
            <a:ln w="13550" cap="rnd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52" name="rc251"/>
            <p:cNvSpPr/>
            <p:nvPr/>
          </p:nvSpPr>
          <p:spPr>
            <a:xfrm>
              <a:off x="7443357" y="2336443"/>
              <a:ext cx="1917762" cy="2845261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53" name="pl252"/>
            <p:cNvSpPr/>
            <p:nvPr/>
          </p:nvSpPr>
          <p:spPr>
            <a:xfrm>
              <a:off x="7443357" y="459568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54" name="pl253"/>
            <p:cNvSpPr/>
            <p:nvPr/>
          </p:nvSpPr>
          <p:spPr>
            <a:xfrm>
              <a:off x="7443357" y="368230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55" name="pl254"/>
            <p:cNvSpPr/>
            <p:nvPr/>
          </p:nvSpPr>
          <p:spPr>
            <a:xfrm>
              <a:off x="7443357" y="276892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56" name="pl255"/>
            <p:cNvSpPr/>
            <p:nvPr/>
          </p:nvSpPr>
          <p:spPr>
            <a:xfrm>
              <a:off x="7443357" y="5052375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57" name="pl256"/>
            <p:cNvSpPr/>
            <p:nvPr/>
          </p:nvSpPr>
          <p:spPr>
            <a:xfrm>
              <a:off x="7443357" y="413899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58" name="pl257"/>
            <p:cNvSpPr/>
            <p:nvPr/>
          </p:nvSpPr>
          <p:spPr>
            <a:xfrm>
              <a:off x="7443357" y="322561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59" name="rc258"/>
            <p:cNvSpPr/>
            <p:nvPr/>
          </p:nvSpPr>
          <p:spPr>
            <a:xfrm>
              <a:off x="7466936" y="4691407"/>
              <a:ext cx="141474" cy="5462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60" name="rc259"/>
            <p:cNvSpPr/>
            <p:nvPr/>
          </p:nvSpPr>
          <p:spPr>
            <a:xfrm>
              <a:off x="7624129" y="4614573"/>
              <a:ext cx="141474" cy="7827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61" name="rc260"/>
            <p:cNvSpPr/>
            <p:nvPr/>
          </p:nvSpPr>
          <p:spPr>
            <a:xfrm>
              <a:off x="7781323" y="4460613"/>
              <a:ext cx="141474" cy="9301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62" name="rc261"/>
            <p:cNvSpPr/>
            <p:nvPr/>
          </p:nvSpPr>
          <p:spPr>
            <a:xfrm>
              <a:off x="7938517" y="4503177"/>
              <a:ext cx="141474" cy="6537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63" name="rc262"/>
            <p:cNvSpPr/>
            <p:nvPr/>
          </p:nvSpPr>
          <p:spPr>
            <a:xfrm>
              <a:off x="8095710" y="4501095"/>
              <a:ext cx="141474" cy="4647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64" name="rc263"/>
            <p:cNvSpPr/>
            <p:nvPr/>
          </p:nvSpPr>
          <p:spPr>
            <a:xfrm>
              <a:off x="8252904" y="4686091"/>
              <a:ext cx="141474" cy="2836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65" name="rc264"/>
            <p:cNvSpPr/>
            <p:nvPr/>
          </p:nvSpPr>
          <p:spPr>
            <a:xfrm>
              <a:off x="8410097" y="4759490"/>
              <a:ext cx="141474" cy="2897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66" name="rc265"/>
            <p:cNvSpPr/>
            <p:nvPr/>
          </p:nvSpPr>
          <p:spPr>
            <a:xfrm>
              <a:off x="8567291" y="4838260"/>
              <a:ext cx="141474" cy="2327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67" name="rc266"/>
            <p:cNvSpPr/>
            <p:nvPr/>
          </p:nvSpPr>
          <p:spPr>
            <a:xfrm>
              <a:off x="8724485" y="4836269"/>
              <a:ext cx="141474" cy="3481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68" name="rc267"/>
            <p:cNvSpPr/>
            <p:nvPr/>
          </p:nvSpPr>
          <p:spPr>
            <a:xfrm>
              <a:off x="8881678" y="4663969"/>
              <a:ext cx="141474" cy="87191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69" name="rc268"/>
            <p:cNvSpPr/>
            <p:nvPr/>
          </p:nvSpPr>
          <p:spPr>
            <a:xfrm>
              <a:off x="9038872" y="4454804"/>
              <a:ext cx="141474" cy="149794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70" name="rc269"/>
            <p:cNvSpPr/>
            <p:nvPr/>
          </p:nvSpPr>
          <p:spPr>
            <a:xfrm>
              <a:off x="9196066" y="4574019"/>
              <a:ext cx="141474" cy="8010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71" name="rc270"/>
            <p:cNvSpPr/>
            <p:nvPr/>
          </p:nvSpPr>
          <p:spPr>
            <a:xfrm>
              <a:off x="7466936" y="4746027"/>
              <a:ext cx="141474" cy="597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72" name="rc271"/>
            <p:cNvSpPr/>
            <p:nvPr/>
          </p:nvSpPr>
          <p:spPr>
            <a:xfrm>
              <a:off x="7624129" y="4692850"/>
              <a:ext cx="141474" cy="705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73" name="rc272"/>
            <p:cNvSpPr/>
            <p:nvPr/>
          </p:nvSpPr>
          <p:spPr>
            <a:xfrm>
              <a:off x="7781323" y="4553632"/>
              <a:ext cx="141474" cy="1518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74" name="rc273"/>
            <p:cNvSpPr/>
            <p:nvPr/>
          </p:nvSpPr>
          <p:spPr>
            <a:xfrm>
              <a:off x="7938517" y="4568557"/>
              <a:ext cx="141474" cy="2493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75" name="rc274"/>
            <p:cNvSpPr/>
            <p:nvPr/>
          </p:nvSpPr>
          <p:spPr>
            <a:xfrm>
              <a:off x="8095710" y="4547567"/>
              <a:ext cx="141474" cy="2963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76" name="rc275"/>
            <p:cNvSpPr/>
            <p:nvPr/>
          </p:nvSpPr>
          <p:spPr>
            <a:xfrm>
              <a:off x="8252904" y="4714460"/>
              <a:ext cx="141474" cy="1885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77" name="rc276"/>
            <p:cNvSpPr/>
            <p:nvPr/>
          </p:nvSpPr>
          <p:spPr>
            <a:xfrm>
              <a:off x="8410097" y="4788462"/>
              <a:ext cx="141474" cy="14559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78" name="rc277"/>
            <p:cNvSpPr/>
            <p:nvPr/>
          </p:nvSpPr>
          <p:spPr>
            <a:xfrm>
              <a:off x="8567291" y="4861533"/>
              <a:ext cx="141474" cy="626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79" name="rc278"/>
            <p:cNvSpPr/>
            <p:nvPr/>
          </p:nvSpPr>
          <p:spPr>
            <a:xfrm>
              <a:off x="8724485" y="4871087"/>
              <a:ext cx="141474" cy="1428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80" name="rc279"/>
            <p:cNvSpPr/>
            <p:nvPr/>
          </p:nvSpPr>
          <p:spPr>
            <a:xfrm>
              <a:off x="8881678" y="4751160"/>
              <a:ext cx="141474" cy="4956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81" name="rc280"/>
            <p:cNvSpPr/>
            <p:nvPr/>
          </p:nvSpPr>
          <p:spPr>
            <a:xfrm>
              <a:off x="9038872" y="4604599"/>
              <a:ext cx="141474" cy="11057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82" name="rc281"/>
            <p:cNvSpPr/>
            <p:nvPr/>
          </p:nvSpPr>
          <p:spPr>
            <a:xfrm>
              <a:off x="9196066" y="4654122"/>
              <a:ext cx="141474" cy="9864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83" name="rc282"/>
            <p:cNvSpPr/>
            <p:nvPr/>
          </p:nvSpPr>
          <p:spPr>
            <a:xfrm>
              <a:off x="7466936" y="4752000"/>
              <a:ext cx="141474" cy="10228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84" name="rc283"/>
            <p:cNvSpPr/>
            <p:nvPr/>
          </p:nvSpPr>
          <p:spPr>
            <a:xfrm>
              <a:off x="7624129" y="4699901"/>
              <a:ext cx="141474" cy="11883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85" name="rc284"/>
            <p:cNvSpPr/>
            <p:nvPr/>
          </p:nvSpPr>
          <p:spPr>
            <a:xfrm>
              <a:off x="7781323" y="4568813"/>
              <a:ext cx="141474" cy="169742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86" name="rc285"/>
            <p:cNvSpPr/>
            <p:nvPr/>
          </p:nvSpPr>
          <p:spPr>
            <a:xfrm>
              <a:off x="7938517" y="4593492"/>
              <a:ext cx="141474" cy="16424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87" name="rc286"/>
            <p:cNvSpPr/>
            <p:nvPr/>
          </p:nvSpPr>
          <p:spPr>
            <a:xfrm>
              <a:off x="8095710" y="4577197"/>
              <a:ext cx="141474" cy="18627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88" name="rc287"/>
            <p:cNvSpPr/>
            <p:nvPr/>
          </p:nvSpPr>
          <p:spPr>
            <a:xfrm>
              <a:off x="8252904" y="4733312"/>
              <a:ext cx="141474" cy="11439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89" name="rc288"/>
            <p:cNvSpPr/>
            <p:nvPr/>
          </p:nvSpPr>
          <p:spPr>
            <a:xfrm>
              <a:off x="8410097" y="4803022"/>
              <a:ext cx="141474" cy="9128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90" name="rc289"/>
            <p:cNvSpPr/>
            <p:nvPr/>
          </p:nvSpPr>
          <p:spPr>
            <a:xfrm>
              <a:off x="8567291" y="4867799"/>
              <a:ext cx="141474" cy="5931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91" name="rc290"/>
            <p:cNvSpPr/>
            <p:nvPr/>
          </p:nvSpPr>
          <p:spPr>
            <a:xfrm>
              <a:off x="8724485" y="4885372"/>
              <a:ext cx="141474" cy="6331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92" name="rc291"/>
            <p:cNvSpPr/>
            <p:nvPr/>
          </p:nvSpPr>
          <p:spPr>
            <a:xfrm>
              <a:off x="8881678" y="4800720"/>
              <a:ext cx="141474" cy="6379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93" name="rc292"/>
            <p:cNvSpPr/>
            <p:nvPr/>
          </p:nvSpPr>
          <p:spPr>
            <a:xfrm>
              <a:off x="9038872" y="4715173"/>
              <a:ext cx="141474" cy="55022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94" name="rc293"/>
            <p:cNvSpPr/>
            <p:nvPr/>
          </p:nvSpPr>
          <p:spPr>
            <a:xfrm>
              <a:off x="9196066" y="4663987"/>
              <a:ext cx="141474" cy="4859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95" name="rc294"/>
            <p:cNvSpPr/>
            <p:nvPr/>
          </p:nvSpPr>
          <p:spPr>
            <a:xfrm>
              <a:off x="7466936" y="4854281"/>
              <a:ext cx="141474" cy="108582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96" name="rc295"/>
            <p:cNvSpPr/>
            <p:nvPr/>
          </p:nvSpPr>
          <p:spPr>
            <a:xfrm>
              <a:off x="7624129" y="4818732"/>
              <a:ext cx="141474" cy="13123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97" name="rc296"/>
            <p:cNvSpPr/>
            <p:nvPr/>
          </p:nvSpPr>
          <p:spPr>
            <a:xfrm>
              <a:off x="7781323" y="4738555"/>
              <a:ext cx="141474" cy="15717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98" name="rc297"/>
            <p:cNvSpPr/>
            <p:nvPr/>
          </p:nvSpPr>
          <p:spPr>
            <a:xfrm>
              <a:off x="7938517" y="4757736"/>
              <a:ext cx="141474" cy="16296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299" name="rc298"/>
            <p:cNvSpPr/>
            <p:nvPr/>
          </p:nvSpPr>
          <p:spPr>
            <a:xfrm>
              <a:off x="8095710" y="4763472"/>
              <a:ext cx="141474" cy="18108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00" name="rc299"/>
            <p:cNvSpPr/>
            <p:nvPr/>
          </p:nvSpPr>
          <p:spPr>
            <a:xfrm>
              <a:off x="8252904" y="4847704"/>
              <a:ext cx="141474" cy="14113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01" name="rc300"/>
            <p:cNvSpPr/>
            <p:nvPr/>
          </p:nvSpPr>
          <p:spPr>
            <a:xfrm>
              <a:off x="8410097" y="4894305"/>
              <a:ext cx="141474" cy="10182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02" name="rc301"/>
            <p:cNvSpPr/>
            <p:nvPr/>
          </p:nvSpPr>
          <p:spPr>
            <a:xfrm>
              <a:off x="8567291" y="4927114"/>
              <a:ext cx="141474" cy="67462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03" name="rc302"/>
            <p:cNvSpPr/>
            <p:nvPr/>
          </p:nvSpPr>
          <p:spPr>
            <a:xfrm>
              <a:off x="8724485" y="4948688"/>
              <a:ext cx="141474" cy="5089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04" name="rc303"/>
            <p:cNvSpPr/>
            <p:nvPr/>
          </p:nvSpPr>
          <p:spPr>
            <a:xfrm>
              <a:off x="8881678" y="4864510"/>
              <a:ext cx="141474" cy="9944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05" name="rc304"/>
            <p:cNvSpPr/>
            <p:nvPr/>
          </p:nvSpPr>
          <p:spPr>
            <a:xfrm>
              <a:off x="9038872" y="4770195"/>
              <a:ext cx="141474" cy="180009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06" name="rc305"/>
            <p:cNvSpPr/>
            <p:nvPr/>
          </p:nvSpPr>
          <p:spPr>
            <a:xfrm>
              <a:off x="9196066" y="4712579"/>
              <a:ext cx="141474" cy="23114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07" name="rc306"/>
            <p:cNvSpPr/>
            <p:nvPr/>
          </p:nvSpPr>
          <p:spPr>
            <a:xfrm>
              <a:off x="7466936" y="4962863"/>
              <a:ext cx="141474" cy="5480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08" name="rc307"/>
            <p:cNvSpPr/>
            <p:nvPr/>
          </p:nvSpPr>
          <p:spPr>
            <a:xfrm>
              <a:off x="7624129" y="4949966"/>
              <a:ext cx="141474" cy="5750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09" name="rc308"/>
            <p:cNvSpPr/>
            <p:nvPr/>
          </p:nvSpPr>
          <p:spPr>
            <a:xfrm>
              <a:off x="7781323" y="4895730"/>
              <a:ext cx="141474" cy="9572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10" name="rc309"/>
            <p:cNvSpPr/>
            <p:nvPr/>
          </p:nvSpPr>
          <p:spPr>
            <a:xfrm>
              <a:off x="7938517" y="4920702"/>
              <a:ext cx="141474" cy="7350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11" name="rc310"/>
            <p:cNvSpPr/>
            <p:nvPr/>
          </p:nvSpPr>
          <p:spPr>
            <a:xfrm>
              <a:off x="8095710" y="4944559"/>
              <a:ext cx="141474" cy="5361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12" name="rc311"/>
            <p:cNvSpPr/>
            <p:nvPr/>
          </p:nvSpPr>
          <p:spPr>
            <a:xfrm>
              <a:off x="8252904" y="4988840"/>
              <a:ext cx="141474" cy="2329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13" name="rc312"/>
            <p:cNvSpPr/>
            <p:nvPr/>
          </p:nvSpPr>
          <p:spPr>
            <a:xfrm>
              <a:off x="8410097" y="4996129"/>
              <a:ext cx="141474" cy="1985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14" name="rc313"/>
            <p:cNvSpPr/>
            <p:nvPr/>
          </p:nvSpPr>
          <p:spPr>
            <a:xfrm>
              <a:off x="8567291" y="4994576"/>
              <a:ext cx="141474" cy="2615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15" name="rc314"/>
            <p:cNvSpPr/>
            <p:nvPr/>
          </p:nvSpPr>
          <p:spPr>
            <a:xfrm>
              <a:off x="8724485" y="4999581"/>
              <a:ext cx="141474" cy="2224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16" name="rc315"/>
            <p:cNvSpPr/>
            <p:nvPr/>
          </p:nvSpPr>
          <p:spPr>
            <a:xfrm>
              <a:off x="8881678" y="4963959"/>
              <a:ext cx="141474" cy="4524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17" name="rc316"/>
            <p:cNvSpPr/>
            <p:nvPr/>
          </p:nvSpPr>
          <p:spPr>
            <a:xfrm>
              <a:off x="9038872" y="4950204"/>
              <a:ext cx="141474" cy="44883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18" name="rc317"/>
            <p:cNvSpPr/>
            <p:nvPr/>
          </p:nvSpPr>
          <p:spPr>
            <a:xfrm>
              <a:off x="9196066" y="4943719"/>
              <a:ext cx="141474" cy="5102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19" name="rc318"/>
            <p:cNvSpPr/>
            <p:nvPr/>
          </p:nvSpPr>
          <p:spPr>
            <a:xfrm>
              <a:off x="7466936" y="5017666"/>
              <a:ext cx="141474" cy="3470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20" name="rc319"/>
            <p:cNvSpPr/>
            <p:nvPr/>
          </p:nvSpPr>
          <p:spPr>
            <a:xfrm>
              <a:off x="7624129" y="5007473"/>
              <a:ext cx="141474" cy="44901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21" name="rc320"/>
            <p:cNvSpPr/>
            <p:nvPr/>
          </p:nvSpPr>
          <p:spPr>
            <a:xfrm>
              <a:off x="7781323" y="4991452"/>
              <a:ext cx="141474" cy="6092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22" name="rc321"/>
            <p:cNvSpPr/>
            <p:nvPr/>
          </p:nvSpPr>
          <p:spPr>
            <a:xfrm>
              <a:off x="7938517" y="4994211"/>
              <a:ext cx="141474" cy="5816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23" name="rc322"/>
            <p:cNvSpPr/>
            <p:nvPr/>
          </p:nvSpPr>
          <p:spPr>
            <a:xfrm>
              <a:off x="8095710" y="4998175"/>
              <a:ext cx="141474" cy="5420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24" name="rc323"/>
            <p:cNvSpPr/>
            <p:nvPr/>
          </p:nvSpPr>
          <p:spPr>
            <a:xfrm>
              <a:off x="8252904" y="5012131"/>
              <a:ext cx="141474" cy="4024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25" name="rc324"/>
            <p:cNvSpPr/>
            <p:nvPr/>
          </p:nvSpPr>
          <p:spPr>
            <a:xfrm>
              <a:off x="8410097" y="5015986"/>
              <a:ext cx="141474" cy="3638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26" name="rc325"/>
            <p:cNvSpPr/>
            <p:nvPr/>
          </p:nvSpPr>
          <p:spPr>
            <a:xfrm>
              <a:off x="8567291" y="5020735"/>
              <a:ext cx="141474" cy="3163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27" name="rc326"/>
            <p:cNvSpPr/>
            <p:nvPr/>
          </p:nvSpPr>
          <p:spPr>
            <a:xfrm>
              <a:off x="8724485" y="5021831"/>
              <a:ext cx="141474" cy="3054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28" name="rc327"/>
            <p:cNvSpPr/>
            <p:nvPr/>
          </p:nvSpPr>
          <p:spPr>
            <a:xfrm>
              <a:off x="8881678" y="5009208"/>
              <a:ext cx="141474" cy="4316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29" name="rc328"/>
            <p:cNvSpPr/>
            <p:nvPr/>
          </p:nvSpPr>
          <p:spPr>
            <a:xfrm>
              <a:off x="9038872" y="4995087"/>
              <a:ext cx="141474" cy="57287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30" name="rc329"/>
            <p:cNvSpPr/>
            <p:nvPr/>
          </p:nvSpPr>
          <p:spPr>
            <a:xfrm>
              <a:off x="9196066" y="4994740"/>
              <a:ext cx="141474" cy="5763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31" name="pg330"/>
            <p:cNvSpPr/>
            <p:nvPr/>
          </p:nvSpPr>
          <p:spPr>
            <a:xfrm>
              <a:off x="7704875" y="2403841"/>
              <a:ext cx="1394725" cy="348786"/>
            </a:xfrm>
            <a:custGeom>
              <a:avLst/>
              <a:gdLst/>
              <a:ahLst/>
              <a:cxnLst/>
              <a:rect l="0" t="0" r="0" b="0"/>
              <a:pathLst>
                <a:path w="1394725" h="348786">
                  <a:moveTo>
                    <a:pt x="27431" y="348786"/>
                  </a:moveTo>
                  <a:lnTo>
                    <a:pt x="1367293" y="348786"/>
                  </a:lnTo>
                  <a:lnTo>
                    <a:pt x="1366189" y="348764"/>
                  </a:lnTo>
                  <a:lnTo>
                    <a:pt x="1370600" y="348586"/>
                  </a:lnTo>
                  <a:lnTo>
                    <a:pt x="1374925" y="347703"/>
                  </a:lnTo>
                  <a:lnTo>
                    <a:pt x="1379053" y="346138"/>
                  </a:lnTo>
                  <a:lnTo>
                    <a:pt x="1382876" y="343930"/>
                  </a:lnTo>
                  <a:lnTo>
                    <a:pt x="1386296" y="341138"/>
                  </a:lnTo>
                  <a:lnTo>
                    <a:pt x="1389224" y="337834"/>
                  </a:lnTo>
                  <a:lnTo>
                    <a:pt x="1391583" y="334103"/>
                  </a:lnTo>
                  <a:lnTo>
                    <a:pt x="1393313" y="330041"/>
                  </a:lnTo>
                  <a:lnTo>
                    <a:pt x="1394370" y="325755"/>
                  </a:lnTo>
                  <a:lnTo>
                    <a:pt x="1394725" y="321354"/>
                  </a:lnTo>
                  <a:lnTo>
                    <a:pt x="1394725" y="27431"/>
                  </a:lnTo>
                  <a:lnTo>
                    <a:pt x="1394370" y="23031"/>
                  </a:lnTo>
                  <a:lnTo>
                    <a:pt x="1393313" y="18745"/>
                  </a:lnTo>
                  <a:lnTo>
                    <a:pt x="1391583" y="14683"/>
                  </a:lnTo>
                  <a:lnTo>
                    <a:pt x="1389224" y="10952"/>
                  </a:lnTo>
                  <a:lnTo>
                    <a:pt x="1386296" y="7647"/>
                  </a:lnTo>
                  <a:lnTo>
                    <a:pt x="1382876" y="4855"/>
                  </a:lnTo>
                  <a:lnTo>
                    <a:pt x="1379053" y="2648"/>
                  </a:lnTo>
                  <a:lnTo>
                    <a:pt x="1374925" y="1083"/>
                  </a:lnTo>
                  <a:lnTo>
                    <a:pt x="1370600" y="200"/>
                  </a:lnTo>
                  <a:lnTo>
                    <a:pt x="1367293" y="0"/>
                  </a:lnTo>
                  <a:lnTo>
                    <a:pt x="27431" y="0"/>
                  </a:lnTo>
                  <a:lnTo>
                    <a:pt x="30738" y="200"/>
                  </a:lnTo>
                  <a:lnTo>
                    <a:pt x="26327" y="22"/>
                  </a:lnTo>
                  <a:lnTo>
                    <a:pt x="21944" y="554"/>
                  </a:lnTo>
                  <a:lnTo>
                    <a:pt x="17704" y="1782"/>
                  </a:lnTo>
                  <a:lnTo>
                    <a:pt x="13715" y="3675"/>
                  </a:lnTo>
                  <a:lnTo>
                    <a:pt x="10082" y="6183"/>
                  </a:lnTo>
                  <a:lnTo>
                    <a:pt x="6898" y="9241"/>
                  </a:lnTo>
                  <a:lnTo>
                    <a:pt x="4246" y="12770"/>
                  </a:lnTo>
                  <a:lnTo>
                    <a:pt x="2195" y="16679"/>
                  </a:lnTo>
                  <a:lnTo>
                    <a:pt x="797" y="20867"/>
                  </a:lnTo>
                  <a:lnTo>
                    <a:pt x="88" y="25224"/>
                  </a:lnTo>
                  <a:lnTo>
                    <a:pt x="0" y="27431"/>
                  </a:lnTo>
                  <a:lnTo>
                    <a:pt x="0" y="321354"/>
                  </a:lnTo>
                  <a:lnTo>
                    <a:pt x="88" y="319147"/>
                  </a:lnTo>
                  <a:lnTo>
                    <a:pt x="88" y="323562"/>
                  </a:lnTo>
                  <a:lnTo>
                    <a:pt x="797" y="327919"/>
                  </a:lnTo>
                  <a:lnTo>
                    <a:pt x="2195" y="332107"/>
                  </a:lnTo>
                  <a:lnTo>
                    <a:pt x="4246" y="336016"/>
                  </a:lnTo>
                  <a:lnTo>
                    <a:pt x="6898" y="339545"/>
                  </a:lnTo>
                  <a:lnTo>
                    <a:pt x="10082" y="342603"/>
                  </a:lnTo>
                  <a:lnTo>
                    <a:pt x="13715" y="345111"/>
                  </a:lnTo>
                  <a:lnTo>
                    <a:pt x="17704" y="347004"/>
                  </a:lnTo>
                  <a:lnTo>
                    <a:pt x="21944" y="348232"/>
                  </a:lnTo>
                  <a:lnTo>
                    <a:pt x="26327" y="348764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32" name="tx331"/>
            <p:cNvSpPr/>
            <p:nvPr/>
          </p:nvSpPr>
          <p:spPr>
            <a:xfrm>
              <a:off x="7814603" y="2487456"/>
              <a:ext cx="1175269" cy="15544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62"/>
                </a:lnSpc>
              </a:pP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276,157 cas</a:t>
              </a:r>
              <a:r>
                <a:rPr lang="en-US"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</a:t>
              </a: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</a:t>
              </a:r>
            </a:p>
          </p:txBody>
        </p:sp>
        <p:sp>
          <p:nvSpPr>
            <p:cNvPr id="333" name="rc332"/>
            <p:cNvSpPr/>
            <p:nvPr/>
          </p:nvSpPr>
          <p:spPr>
            <a:xfrm>
              <a:off x="7443357" y="2336443"/>
              <a:ext cx="1917762" cy="2845261"/>
            </a:xfrm>
            <a:prstGeom prst="rect">
              <a:avLst/>
            </a:prstGeom>
            <a:ln w="13550" cap="rnd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34" name="rc333"/>
            <p:cNvSpPr/>
            <p:nvPr/>
          </p:nvSpPr>
          <p:spPr>
            <a:xfrm>
              <a:off x="9361119" y="2336443"/>
              <a:ext cx="1917762" cy="2845261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35" name="pl334"/>
            <p:cNvSpPr/>
            <p:nvPr/>
          </p:nvSpPr>
          <p:spPr>
            <a:xfrm>
              <a:off x="9361119" y="459568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36" name="pl335"/>
            <p:cNvSpPr/>
            <p:nvPr/>
          </p:nvSpPr>
          <p:spPr>
            <a:xfrm>
              <a:off x="9361119" y="368230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37" name="pl336"/>
            <p:cNvSpPr/>
            <p:nvPr/>
          </p:nvSpPr>
          <p:spPr>
            <a:xfrm>
              <a:off x="9361119" y="276892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38" name="pl337"/>
            <p:cNvSpPr/>
            <p:nvPr/>
          </p:nvSpPr>
          <p:spPr>
            <a:xfrm>
              <a:off x="9361119" y="5052375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39" name="pl338"/>
            <p:cNvSpPr/>
            <p:nvPr/>
          </p:nvSpPr>
          <p:spPr>
            <a:xfrm>
              <a:off x="9361119" y="413899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40" name="pl339"/>
            <p:cNvSpPr/>
            <p:nvPr/>
          </p:nvSpPr>
          <p:spPr>
            <a:xfrm>
              <a:off x="9361119" y="322561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41" name="rc340"/>
            <p:cNvSpPr/>
            <p:nvPr/>
          </p:nvSpPr>
          <p:spPr>
            <a:xfrm>
              <a:off x="9384698" y="3360940"/>
              <a:ext cx="141474" cy="104996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42" name="rc341"/>
            <p:cNvSpPr/>
            <p:nvPr/>
          </p:nvSpPr>
          <p:spPr>
            <a:xfrm>
              <a:off x="9541892" y="2803156"/>
              <a:ext cx="141474" cy="143409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43" name="rc342"/>
            <p:cNvSpPr/>
            <p:nvPr/>
          </p:nvSpPr>
          <p:spPr>
            <a:xfrm>
              <a:off x="9699085" y="2986983"/>
              <a:ext cx="141474" cy="135542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44" name="rc343"/>
            <p:cNvSpPr/>
            <p:nvPr/>
          </p:nvSpPr>
          <p:spPr>
            <a:xfrm>
              <a:off x="9856279" y="3825759"/>
              <a:ext cx="141474" cy="65589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45" name="rc344"/>
            <p:cNvSpPr/>
            <p:nvPr/>
          </p:nvSpPr>
          <p:spPr>
            <a:xfrm>
              <a:off x="10013472" y="4339682"/>
              <a:ext cx="141474" cy="26018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46" name="rc345"/>
            <p:cNvSpPr/>
            <p:nvPr/>
          </p:nvSpPr>
          <p:spPr>
            <a:xfrm>
              <a:off x="10170666" y="4667987"/>
              <a:ext cx="141474" cy="10494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47" name="rc346"/>
            <p:cNvSpPr/>
            <p:nvPr/>
          </p:nvSpPr>
          <p:spPr>
            <a:xfrm>
              <a:off x="10327860" y="4731595"/>
              <a:ext cx="141474" cy="9924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48" name="rc347"/>
            <p:cNvSpPr/>
            <p:nvPr/>
          </p:nvSpPr>
          <p:spPr>
            <a:xfrm>
              <a:off x="10485053" y="4765299"/>
              <a:ext cx="141474" cy="5825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49" name="rc348"/>
            <p:cNvSpPr/>
            <p:nvPr/>
          </p:nvSpPr>
          <p:spPr>
            <a:xfrm>
              <a:off x="10642247" y="4772423"/>
              <a:ext cx="141474" cy="5421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50" name="rc349"/>
            <p:cNvSpPr/>
            <p:nvPr/>
          </p:nvSpPr>
          <p:spPr>
            <a:xfrm>
              <a:off x="10799441" y="4807844"/>
              <a:ext cx="141474" cy="7224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51" name="rc350"/>
            <p:cNvSpPr/>
            <p:nvPr/>
          </p:nvSpPr>
          <p:spPr>
            <a:xfrm>
              <a:off x="10956634" y="4814165"/>
              <a:ext cx="141474" cy="8545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52" name="rc351"/>
            <p:cNvSpPr/>
            <p:nvPr/>
          </p:nvSpPr>
          <p:spPr>
            <a:xfrm>
              <a:off x="11113828" y="4862556"/>
              <a:ext cx="141474" cy="6338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53" name="rc352"/>
            <p:cNvSpPr/>
            <p:nvPr/>
          </p:nvSpPr>
          <p:spPr>
            <a:xfrm>
              <a:off x="9384698" y="4410907"/>
              <a:ext cx="141474" cy="3324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54" name="rc353"/>
            <p:cNvSpPr/>
            <p:nvPr/>
          </p:nvSpPr>
          <p:spPr>
            <a:xfrm>
              <a:off x="9541892" y="4237255"/>
              <a:ext cx="141474" cy="783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55" name="rc354"/>
            <p:cNvSpPr/>
            <p:nvPr/>
          </p:nvSpPr>
          <p:spPr>
            <a:xfrm>
              <a:off x="9699085" y="4342404"/>
              <a:ext cx="141474" cy="7069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56" name="rc355"/>
            <p:cNvSpPr/>
            <p:nvPr/>
          </p:nvSpPr>
          <p:spPr>
            <a:xfrm>
              <a:off x="9856279" y="4481658"/>
              <a:ext cx="141474" cy="842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57" name="rc356"/>
            <p:cNvSpPr/>
            <p:nvPr/>
          </p:nvSpPr>
          <p:spPr>
            <a:xfrm>
              <a:off x="10013472" y="4599868"/>
              <a:ext cx="141474" cy="823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58" name="rc357"/>
            <p:cNvSpPr/>
            <p:nvPr/>
          </p:nvSpPr>
          <p:spPr>
            <a:xfrm>
              <a:off x="10170666" y="4772935"/>
              <a:ext cx="141474" cy="1673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59" name="rc358"/>
            <p:cNvSpPr/>
            <p:nvPr/>
          </p:nvSpPr>
          <p:spPr>
            <a:xfrm>
              <a:off x="10327860" y="4830843"/>
              <a:ext cx="141474" cy="5494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60" name="rc359"/>
            <p:cNvSpPr/>
            <p:nvPr/>
          </p:nvSpPr>
          <p:spPr>
            <a:xfrm>
              <a:off x="10485053" y="4823554"/>
              <a:ext cx="141474" cy="9787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61" name="rc360"/>
            <p:cNvSpPr/>
            <p:nvPr/>
          </p:nvSpPr>
          <p:spPr>
            <a:xfrm>
              <a:off x="10642247" y="4826642"/>
              <a:ext cx="141474" cy="10432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62" name="rc361"/>
            <p:cNvSpPr/>
            <p:nvPr/>
          </p:nvSpPr>
          <p:spPr>
            <a:xfrm>
              <a:off x="10799441" y="4880093"/>
              <a:ext cx="141474" cy="56264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63" name="rc362"/>
            <p:cNvSpPr/>
            <p:nvPr/>
          </p:nvSpPr>
          <p:spPr>
            <a:xfrm>
              <a:off x="10956634" y="4899621"/>
              <a:ext cx="141474" cy="4020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64" name="rc363"/>
            <p:cNvSpPr/>
            <p:nvPr/>
          </p:nvSpPr>
          <p:spPr>
            <a:xfrm>
              <a:off x="11113828" y="4925944"/>
              <a:ext cx="141474" cy="2000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65" name="rc364"/>
            <p:cNvSpPr/>
            <p:nvPr/>
          </p:nvSpPr>
          <p:spPr>
            <a:xfrm>
              <a:off x="9384698" y="4414232"/>
              <a:ext cx="141474" cy="7749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66" name="rc365"/>
            <p:cNvSpPr/>
            <p:nvPr/>
          </p:nvSpPr>
          <p:spPr>
            <a:xfrm>
              <a:off x="9541892" y="4245092"/>
              <a:ext cx="141474" cy="9919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67" name="rc366"/>
            <p:cNvSpPr/>
            <p:nvPr/>
          </p:nvSpPr>
          <p:spPr>
            <a:xfrm>
              <a:off x="9699085" y="4349473"/>
              <a:ext cx="141474" cy="8562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68" name="rc367"/>
            <p:cNvSpPr/>
            <p:nvPr/>
          </p:nvSpPr>
          <p:spPr>
            <a:xfrm>
              <a:off x="9856279" y="4490079"/>
              <a:ext cx="141474" cy="7361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69" name="rc368"/>
            <p:cNvSpPr/>
            <p:nvPr/>
          </p:nvSpPr>
          <p:spPr>
            <a:xfrm>
              <a:off x="10013472" y="4608106"/>
              <a:ext cx="141474" cy="5235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70" name="rc369"/>
            <p:cNvSpPr/>
            <p:nvPr/>
          </p:nvSpPr>
          <p:spPr>
            <a:xfrm>
              <a:off x="10170666" y="4789668"/>
              <a:ext cx="141474" cy="3881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71" name="rc370"/>
            <p:cNvSpPr/>
            <p:nvPr/>
          </p:nvSpPr>
          <p:spPr>
            <a:xfrm>
              <a:off x="10327860" y="4885792"/>
              <a:ext cx="141474" cy="3105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72" name="rc371"/>
            <p:cNvSpPr/>
            <p:nvPr/>
          </p:nvSpPr>
          <p:spPr>
            <a:xfrm>
              <a:off x="10485053" y="4921432"/>
              <a:ext cx="141474" cy="2126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73" name="rc372"/>
            <p:cNvSpPr/>
            <p:nvPr/>
          </p:nvSpPr>
          <p:spPr>
            <a:xfrm>
              <a:off x="10642247" y="4930968"/>
              <a:ext cx="141474" cy="1852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74" name="rc373"/>
            <p:cNvSpPr/>
            <p:nvPr/>
          </p:nvSpPr>
          <p:spPr>
            <a:xfrm>
              <a:off x="10799441" y="4936357"/>
              <a:ext cx="141474" cy="1985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75" name="rc374"/>
            <p:cNvSpPr/>
            <p:nvPr/>
          </p:nvSpPr>
          <p:spPr>
            <a:xfrm>
              <a:off x="10956634" y="4939828"/>
              <a:ext cx="141474" cy="2287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76" name="rc375"/>
            <p:cNvSpPr/>
            <p:nvPr/>
          </p:nvSpPr>
          <p:spPr>
            <a:xfrm>
              <a:off x="11113828" y="4945947"/>
              <a:ext cx="141474" cy="2020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77" name="rc376"/>
            <p:cNvSpPr/>
            <p:nvPr/>
          </p:nvSpPr>
          <p:spPr>
            <a:xfrm>
              <a:off x="9384698" y="4491723"/>
              <a:ext cx="141474" cy="35114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78" name="rc377"/>
            <p:cNvSpPr/>
            <p:nvPr/>
          </p:nvSpPr>
          <p:spPr>
            <a:xfrm>
              <a:off x="9541892" y="4344285"/>
              <a:ext cx="141474" cy="33599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79" name="rc378"/>
            <p:cNvSpPr/>
            <p:nvPr/>
          </p:nvSpPr>
          <p:spPr>
            <a:xfrm>
              <a:off x="9699085" y="4435094"/>
              <a:ext cx="141474" cy="307407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80" name="rc379"/>
            <p:cNvSpPr/>
            <p:nvPr/>
          </p:nvSpPr>
          <p:spPr>
            <a:xfrm>
              <a:off x="9856279" y="4563698"/>
              <a:ext cx="141474" cy="29615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81" name="rc380"/>
            <p:cNvSpPr/>
            <p:nvPr/>
          </p:nvSpPr>
          <p:spPr>
            <a:xfrm>
              <a:off x="10013472" y="4660461"/>
              <a:ext cx="141474" cy="26877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82" name="rc381"/>
            <p:cNvSpPr/>
            <p:nvPr/>
          </p:nvSpPr>
          <p:spPr>
            <a:xfrm>
              <a:off x="10170666" y="4828487"/>
              <a:ext cx="141474" cy="13571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83" name="rc382"/>
            <p:cNvSpPr/>
            <p:nvPr/>
          </p:nvSpPr>
          <p:spPr>
            <a:xfrm>
              <a:off x="10327860" y="4916847"/>
              <a:ext cx="141474" cy="65909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84" name="rc383"/>
            <p:cNvSpPr/>
            <p:nvPr/>
          </p:nvSpPr>
          <p:spPr>
            <a:xfrm>
              <a:off x="10485053" y="4942696"/>
              <a:ext cx="141474" cy="36279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85" name="rc384"/>
            <p:cNvSpPr/>
            <p:nvPr/>
          </p:nvSpPr>
          <p:spPr>
            <a:xfrm>
              <a:off x="10642247" y="4949491"/>
              <a:ext cx="141474" cy="23272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86" name="rc385"/>
            <p:cNvSpPr/>
            <p:nvPr/>
          </p:nvSpPr>
          <p:spPr>
            <a:xfrm>
              <a:off x="10799441" y="4956214"/>
              <a:ext cx="141474" cy="2402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87" name="rc386"/>
            <p:cNvSpPr/>
            <p:nvPr/>
          </p:nvSpPr>
          <p:spPr>
            <a:xfrm>
              <a:off x="10956634" y="4962699"/>
              <a:ext cx="141474" cy="2747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88" name="rc387"/>
            <p:cNvSpPr/>
            <p:nvPr/>
          </p:nvSpPr>
          <p:spPr>
            <a:xfrm>
              <a:off x="11113828" y="4966151"/>
              <a:ext cx="141474" cy="35767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89" name="rc388"/>
            <p:cNvSpPr/>
            <p:nvPr/>
          </p:nvSpPr>
          <p:spPr>
            <a:xfrm>
              <a:off x="9384698" y="4842863"/>
              <a:ext cx="141474" cy="7551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90" name="rc389"/>
            <p:cNvSpPr/>
            <p:nvPr/>
          </p:nvSpPr>
          <p:spPr>
            <a:xfrm>
              <a:off x="9541892" y="4680282"/>
              <a:ext cx="141474" cy="8112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91" name="rc390"/>
            <p:cNvSpPr/>
            <p:nvPr/>
          </p:nvSpPr>
          <p:spPr>
            <a:xfrm>
              <a:off x="9699085" y="4742501"/>
              <a:ext cx="141474" cy="6899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92" name="rc391"/>
            <p:cNvSpPr/>
            <p:nvPr/>
          </p:nvSpPr>
          <p:spPr>
            <a:xfrm>
              <a:off x="9856279" y="4859852"/>
              <a:ext cx="141474" cy="5299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93" name="rc392"/>
            <p:cNvSpPr/>
            <p:nvPr/>
          </p:nvSpPr>
          <p:spPr>
            <a:xfrm>
              <a:off x="10013472" y="4929233"/>
              <a:ext cx="141474" cy="3942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94" name="rc393"/>
            <p:cNvSpPr/>
            <p:nvPr/>
          </p:nvSpPr>
          <p:spPr>
            <a:xfrm>
              <a:off x="10170666" y="4964197"/>
              <a:ext cx="141474" cy="2721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95" name="rc394"/>
            <p:cNvSpPr/>
            <p:nvPr/>
          </p:nvSpPr>
          <p:spPr>
            <a:xfrm>
              <a:off x="10327860" y="4982757"/>
              <a:ext cx="141474" cy="2524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96" name="rc395"/>
            <p:cNvSpPr/>
            <p:nvPr/>
          </p:nvSpPr>
          <p:spPr>
            <a:xfrm>
              <a:off x="10485053" y="4978975"/>
              <a:ext cx="141474" cy="2431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97" name="rc396"/>
            <p:cNvSpPr/>
            <p:nvPr/>
          </p:nvSpPr>
          <p:spPr>
            <a:xfrm>
              <a:off x="10642247" y="4972764"/>
              <a:ext cx="141474" cy="3494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98" name="rc397"/>
            <p:cNvSpPr/>
            <p:nvPr/>
          </p:nvSpPr>
          <p:spPr>
            <a:xfrm>
              <a:off x="10799441" y="4980236"/>
              <a:ext cx="141474" cy="3631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399" name="rc398"/>
            <p:cNvSpPr/>
            <p:nvPr/>
          </p:nvSpPr>
          <p:spPr>
            <a:xfrm>
              <a:off x="10956634" y="4990173"/>
              <a:ext cx="141474" cy="3611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00" name="rc399"/>
            <p:cNvSpPr/>
            <p:nvPr/>
          </p:nvSpPr>
          <p:spPr>
            <a:xfrm>
              <a:off x="11113828" y="5001919"/>
              <a:ext cx="141474" cy="3008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01" name="rc400"/>
            <p:cNvSpPr/>
            <p:nvPr/>
          </p:nvSpPr>
          <p:spPr>
            <a:xfrm>
              <a:off x="9384698" y="4918382"/>
              <a:ext cx="141474" cy="13399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02" name="rc401"/>
            <p:cNvSpPr/>
            <p:nvPr/>
          </p:nvSpPr>
          <p:spPr>
            <a:xfrm>
              <a:off x="9541892" y="4761408"/>
              <a:ext cx="141474" cy="29096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03" name="rc402"/>
            <p:cNvSpPr/>
            <p:nvPr/>
          </p:nvSpPr>
          <p:spPr>
            <a:xfrm>
              <a:off x="9699085" y="4811498"/>
              <a:ext cx="141474" cy="24087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04" name="rc403"/>
            <p:cNvSpPr/>
            <p:nvPr/>
          </p:nvSpPr>
          <p:spPr>
            <a:xfrm>
              <a:off x="9856279" y="4912847"/>
              <a:ext cx="141474" cy="13952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05" name="rc404"/>
            <p:cNvSpPr/>
            <p:nvPr/>
          </p:nvSpPr>
          <p:spPr>
            <a:xfrm>
              <a:off x="10013472" y="4968654"/>
              <a:ext cx="141474" cy="8372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06" name="rc405"/>
            <p:cNvSpPr/>
            <p:nvPr/>
          </p:nvSpPr>
          <p:spPr>
            <a:xfrm>
              <a:off x="10170666" y="4991416"/>
              <a:ext cx="141474" cy="6095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07" name="rc406"/>
            <p:cNvSpPr/>
            <p:nvPr/>
          </p:nvSpPr>
          <p:spPr>
            <a:xfrm>
              <a:off x="10327860" y="5008003"/>
              <a:ext cx="141474" cy="4437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08" name="rc407"/>
            <p:cNvSpPr/>
            <p:nvPr/>
          </p:nvSpPr>
          <p:spPr>
            <a:xfrm>
              <a:off x="10485053" y="5003290"/>
              <a:ext cx="141474" cy="49085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09" name="rc408"/>
            <p:cNvSpPr/>
            <p:nvPr/>
          </p:nvSpPr>
          <p:spPr>
            <a:xfrm>
              <a:off x="10642247" y="5007710"/>
              <a:ext cx="141474" cy="4466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10" name="rc409"/>
            <p:cNvSpPr/>
            <p:nvPr/>
          </p:nvSpPr>
          <p:spPr>
            <a:xfrm>
              <a:off x="10799441" y="5016552"/>
              <a:ext cx="141474" cy="3582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11" name="rc410"/>
            <p:cNvSpPr/>
            <p:nvPr/>
          </p:nvSpPr>
          <p:spPr>
            <a:xfrm>
              <a:off x="10956634" y="5026288"/>
              <a:ext cx="141474" cy="2608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12" name="rc411"/>
            <p:cNvSpPr/>
            <p:nvPr/>
          </p:nvSpPr>
          <p:spPr>
            <a:xfrm>
              <a:off x="11113828" y="5032006"/>
              <a:ext cx="141474" cy="2036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13" name="pg412"/>
            <p:cNvSpPr/>
            <p:nvPr/>
          </p:nvSpPr>
          <p:spPr>
            <a:xfrm>
              <a:off x="9622637" y="2403841"/>
              <a:ext cx="1394725" cy="348786"/>
            </a:xfrm>
            <a:custGeom>
              <a:avLst/>
              <a:gdLst/>
              <a:ahLst/>
              <a:cxnLst/>
              <a:rect l="0" t="0" r="0" b="0"/>
              <a:pathLst>
                <a:path w="1394725" h="348786">
                  <a:moveTo>
                    <a:pt x="27431" y="348786"/>
                  </a:moveTo>
                  <a:lnTo>
                    <a:pt x="1367293" y="348786"/>
                  </a:lnTo>
                  <a:lnTo>
                    <a:pt x="1366189" y="348764"/>
                  </a:lnTo>
                  <a:lnTo>
                    <a:pt x="1370600" y="348586"/>
                  </a:lnTo>
                  <a:lnTo>
                    <a:pt x="1374925" y="347703"/>
                  </a:lnTo>
                  <a:lnTo>
                    <a:pt x="1379053" y="346138"/>
                  </a:lnTo>
                  <a:lnTo>
                    <a:pt x="1382876" y="343930"/>
                  </a:lnTo>
                  <a:lnTo>
                    <a:pt x="1386296" y="341138"/>
                  </a:lnTo>
                  <a:lnTo>
                    <a:pt x="1389224" y="337834"/>
                  </a:lnTo>
                  <a:lnTo>
                    <a:pt x="1391583" y="334103"/>
                  </a:lnTo>
                  <a:lnTo>
                    <a:pt x="1393313" y="330041"/>
                  </a:lnTo>
                  <a:lnTo>
                    <a:pt x="1394370" y="325755"/>
                  </a:lnTo>
                  <a:lnTo>
                    <a:pt x="1394725" y="321354"/>
                  </a:lnTo>
                  <a:lnTo>
                    <a:pt x="1394725" y="27431"/>
                  </a:lnTo>
                  <a:lnTo>
                    <a:pt x="1394370" y="23031"/>
                  </a:lnTo>
                  <a:lnTo>
                    <a:pt x="1393313" y="18745"/>
                  </a:lnTo>
                  <a:lnTo>
                    <a:pt x="1391583" y="14683"/>
                  </a:lnTo>
                  <a:lnTo>
                    <a:pt x="1389224" y="10952"/>
                  </a:lnTo>
                  <a:lnTo>
                    <a:pt x="1386296" y="7647"/>
                  </a:lnTo>
                  <a:lnTo>
                    <a:pt x="1382876" y="4855"/>
                  </a:lnTo>
                  <a:lnTo>
                    <a:pt x="1379053" y="2648"/>
                  </a:lnTo>
                  <a:lnTo>
                    <a:pt x="1374925" y="1083"/>
                  </a:lnTo>
                  <a:lnTo>
                    <a:pt x="1370600" y="200"/>
                  </a:lnTo>
                  <a:lnTo>
                    <a:pt x="1367293" y="0"/>
                  </a:lnTo>
                  <a:lnTo>
                    <a:pt x="27431" y="0"/>
                  </a:lnTo>
                  <a:lnTo>
                    <a:pt x="30738" y="200"/>
                  </a:lnTo>
                  <a:lnTo>
                    <a:pt x="26327" y="22"/>
                  </a:lnTo>
                  <a:lnTo>
                    <a:pt x="21944" y="554"/>
                  </a:lnTo>
                  <a:lnTo>
                    <a:pt x="17704" y="1782"/>
                  </a:lnTo>
                  <a:lnTo>
                    <a:pt x="13716" y="3675"/>
                  </a:lnTo>
                  <a:lnTo>
                    <a:pt x="10082" y="6183"/>
                  </a:lnTo>
                  <a:lnTo>
                    <a:pt x="6898" y="9241"/>
                  </a:lnTo>
                  <a:lnTo>
                    <a:pt x="4246" y="12770"/>
                  </a:lnTo>
                  <a:lnTo>
                    <a:pt x="2195" y="16679"/>
                  </a:lnTo>
                  <a:lnTo>
                    <a:pt x="797" y="20867"/>
                  </a:lnTo>
                  <a:lnTo>
                    <a:pt x="88" y="25224"/>
                  </a:lnTo>
                  <a:lnTo>
                    <a:pt x="0" y="27431"/>
                  </a:lnTo>
                  <a:lnTo>
                    <a:pt x="0" y="321354"/>
                  </a:lnTo>
                  <a:lnTo>
                    <a:pt x="88" y="319147"/>
                  </a:lnTo>
                  <a:lnTo>
                    <a:pt x="88" y="323562"/>
                  </a:lnTo>
                  <a:lnTo>
                    <a:pt x="797" y="327919"/>
                  </a:lnTo>
                  <a:lnTo>
                    <a:pt x="2195" y="332107"/>
                  </a:lnTo>
                  <a:lnTo>
                    <a:pt x="4246" y="336016"/>
                  </a:lnTo>
                  <a:lnTo>
                    <a:pt x="6898" y="339545"/>
                  </a:lnTo>
                  <a:lnTo>
                    <a:pt x="10082" y="342603"/>
                  </a:lnTo>
                  <a:lnTo>
                    <a:pt x="13716" y="345111"/>
                  </a:lnTo>
                  <a:lnTo>
                    <a:pt x="17704" y="347004"/>
                  </a:lnTo>
                  <a:lnTo>
                    <a:pt x="21944" y="348232"/>
                  </a:lnTo>
                  <a:lnTo>
                    <a:pt x="26327" y="348764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14" name="tx413"/>
            <p:cNvSpPr/>
            <p:nvPr/>
          </p:nvSpPr>
          <p:spPr>
            <a:xfrm>
              <a:off x="9732365" y="2487456"/>
              <a:ext cx="1175269" cy="15544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62"/>
                </a:lnSpc>
              </a:pP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541,401 cas</a:t>
              </a:r>
              <a:r>
                <a:rPr lang="en-US"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</a:t>
              </a: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</a:t>
              </a:r>
            </a:p>
          </p:txBody>
        </p:sp>
        <p:sp>
          <p:nvSpPr>
            <p:cNvPr id="415" name="rc414"/>
            <p:cNvSpPr/>
            <p:nvPr/>
          </p:nvSpPr>
          <p:spPr>
            <a:xfrm>
              <a:off x="9361119" y="2336443"/>
              <a:ext cx="1917762" cy="2845261"/>
            </a:xfrm>
            <a:prstGeom prst="rect">
              <a:avLst/>
            </a:prstGeom>
            <a:ln w="13550" cap="rnd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16" name="rc415"/>
            <p:cNvSpPr/>
            <p:nvPr/>
          </p:nvSpPr>
          <p:spPr>
            <a:xfrm>
              <a:off x="11278881" y="2336443"/>
              <a:ext cx="1917762" cy="2845261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17" name="pl416"/>
            <p:cNvSpPr/>
            <p:nvPr/>
          </p:nvSpPr>
          <p:spPr>
            <a:xfrm>
              <a:off x="11278881" y="459568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18" name="pl417"/>
            <p:cNvSpPr/>
            <p:nvPr/>
          </p:nvSpPr>
          <p:spPr>
            <a:xfrm>
              <a:off x="11278881" y="368230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19" name="pl418"/>
            <p:cNvSpPr/>
            <p:nvPr/>
          </p:nvSpPr>
          <p:spPr>
            <a:xfrm>
              <a:off x="11278881" y="276892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20" name="pl419"/>
            <p:cNvSpPr/>
            <p:nvPr/>
          </p:nvSpPr>
          <p:spPr>
            <a:xfrm>
              <a:off x="11278881" y="5052375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21" name="pl420"/>
            <p:cNvSpPr/>
            <p:nvPr/>
          </p:nvSpPr>
          <p:spPr>
            <a:xfrm>
              <a:off x="11278881" y="413899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22" name="pl421"/>
            <p:cNvSpPr/>
            <p:nvPr/>
          </p:nvSpPr>
          <p:spPr>
            <a:xfrm>
              <a:off x="11278881" y="322561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23" name="rc422"/>
            <p:cNvSpPr/>
            <p:nvPr/>
          </p:nvSpPr>
          <p:spPr>
            <a:xfrm>
              <a:off x="11302460" y="4615395"/>
              <a:ext cx="141474" cy="24560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24" name="rc423"/>
            <p:cNvSpPr/>
            <p:nvPr/>
          </p:nvSpPr>
          <p:spPr>
            <a:xfrm>
              <a:off x="11459654" y="4578367"/>
              <a:ext cx="141474" cy="24898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25" name="rc424"/>
            <p:cNvSpPr/>
            <p:nvPr/>
          </p:nvSpPr>
          <p:spPr>
            <a:xfrm>
              <a:off x="11616848" y="4680190"/>
              <a:ext cx="141474" cy="16652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26" name="rc425"/>
            <p:cNvSpPr/>
            <p:nvPr/>
          </p:nvSpPr>
          <p:spPr>
            <a:xfrm>
              <a:off x="11774041" y="4925926"/>
              <a:ext cx="141474" cy="60831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27" name="rc426"/>
            <p:cNvSpPr/>
            <p:nvPr/>
          </p:nvSpPr>
          <p:spPr>
            <a:xfrm>
              <a:off x="11931235" y="5002961"/>
              <a:ext cx="141474" cy="26031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28" name="rc427"/>
            <p:cNvSpPr/>
            <p:nvPr/>
          </p:nvSpPr>
          <p:spPr>
            <a:xfrm>
              <a:off x="12088428" y="5015419"/>
              <a:ext cx="141474" cy="1870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29" name="rc428"/>
            <p:cNvSpPr/>
            <p:nvPr/>
          </p:nvSpPr>
          <p:spPr>
            <a:xfrm>
              <a:off x="12245622" y="5020498"/>
              <a:ext cx="141474" cy="1185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30" name="rc429"/>
            <p:cNvSpPr/>
            <p:nvPr/>
          </p:nvSpPr>
          <p:spPr>
            <a:xfrm>
              <a:off x="12402816" y="5021484"/>
              <a:ext cx="141474" cy="1139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31" name="rc430"/>
            <p:cNvSpPr/>
            <p:nvPr/>
          </p:nvSpPr>
          <p:spPr>
            <a:xfrm>
              <a:off x="12560009" y="5015584"/>
              <a:ext cx="141474" cy="1249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32" name="rc431"/>
            <p:cNvSpPr/>
            <p:nvPr/>
          </p:nvSpPr>
          <p:spPr>
            <a:xfrm>
              <a:off x="12717203" y="5009208"/>
              <a:ext cx="141474" cy="1448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33" name="rc432"/>
            <p:cNvSpPr/>
            <p:nvPr/>
          </p:nvSpPr>
          <p:spPr>
            <a:xfrm>
              <a:off x="12874397" y="5006651"/>
              <a:ext cx="141474" cy="1985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34" name="rc433"/>
            <p:cNvSpPr/>
            <p:nvPr/>
          </p:nvSpPr>
          <p:spPr>
            <a:xfrm>
              <a:off x="13031590" y="5022580"/>
              <a:ext cx="141474" cy="17171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35" name="rc434"/>
            <p:cNvSpPr/>
            <p:nvPr/>
          </p:nvSpPr>
          <p:spPr>
            <a:xfrm>
              <a:off x="11302460" y="4861003"/>
              <a:ext cx="141474" cy="3083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36" name="rc435"/>
            <p:cNvSpPr/>
            <p:nvPr/>
          </p:nvSpPr>
          <p:spPr>
            <a:xfrm>
              <a:off x="11459654" y="4827354"/>
              <a:ext cx="141474" cy="4135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37" name="rc436"/>
            <p:cNvSpPr/>
            <p:nvPr/>
          </p:nvSpPr>
          <p:spPr>
            <a:xfrm>
              <a:off x="11616848" y="4846718"/>
              <a:ext cx="141474" cy="5922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38" name="rc437"/>
            <p:cNvSpPr/>
            <p:nvPr/>
          </p:nvSpPr>
          <p:spPr>
            <a:xfrm>
              <a:off x="11774041" y="4986757"/>
              <a:ext cx="141474" cy="1728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39" name="rc438"/>
            <p:cNvSpPr/>
            <p:nvPr/>
          </p:nvSpPr>
          <p:spPr>
            <a:xfrm>
              <a:off x="11931235" y="5028992"/>
              <a:ext cx="141474" cy="180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40" name="rc439"/>
            <p:cNvSpPr/>
            <p:nvPr/>
          </p:nvSpPr>
          <p:spPr>
            <a:xfrm>
              <a:off x="12088428" y="5034125"/>
              <a:ext cx="141474" cy="129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41" name="rc440"/>
            <p:cNvSpPr/>
            <p:nvPr/>
          </p:nvSpPr>
          <p:spPr>
            <a:xfrm>
              <a:off x="12245622" y="5032353"/>
              <a:ext cx="141474" cy="122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42" name="rc441"/>
            <p:cNvSpPr/>
            <p:nvPr/>
          </p:nvSpPr>
          <p:spPr>
            <a:xfrm>
              <a:off x="12402816" y="5032883"/>
              <a:ext cx="141474" cy="146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43" name="rc442"/>
            <p:cNvSpPr/>
            <p:nvPr/>
          </p:nvSpPr>
          <p:spPr>
            <a:xfrm>
              <a:off x="12560009" y="5028079"/>
              <a:ext cx="141474" cy="177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44" name="rc443"/>
            <p:cNvSpPr/>
            <p:nvPr/>
          </p:nvSpPr>
          <p:spPr>
            <a:xfrm>
              <a:off x="12717203" y="5023694"/>
              <a:ext cx="141474" cy="191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45" name="rc444"/>
            <p:cNvSpPr/>
            <p:nvPr/>
          </p:nvSpPr>
          <p:spPr>
            <a:xfrm>
              <a:off x="12874397" y="5026508"/>
              <a:ext cx="141474" cy="87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46" name="rc445"/>
            <p:cNvSpPr/>
            <p:nvPr/>
          </p:nvSpPr>
          <p:spPr>
            <a:xfrm>
              <a:off x="13031590" y="5039752"/>
              <a:ext cx="141474" cy="1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47" name="rc446"/>
            <p:cNvSpPr/>
            <p:nvPr/>
          </p:nvSpPr>
          <p:spPr>
            <a:xfrm>
              <a:off x="11302460" y="4891839"/>
              <a:ext cx="141474" cy="2310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48" name="rc447"/>
            <p:cNvSpPr/>
            <p:nvPr/>
          </p:nvSpPr>
          <p:spPr>
            <a:xfrm>
              <a:off x="11459654" y="4868712"/>
              <a:ext cx="141474" cy="2734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49" name="rc448"/>
            <p:cNvSpPr/>
            <p:nvPr/>
          </p:nvSpPr>
          <p:spPr>
            <a:xfrm>
              <a:off x="11616848" y="4905941"/>
              <a:ext cx="141474" cy="2451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50" name="rc449"/>
            <p:cNvSpPr/>
            <p:nvPr/>
          </p:nvSpPr>
          <p:spPr>
            <a:xfrm>
              <a:off x="11774041" y="5004038"/>
              <a:ext cx="141474" cy="1214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51" name="rc450"/>
            <p:cNvSpPr/>
            <p:nvPr/>
          </p:nvSpPr>
          <p:spPr>
            <a:xfrm>
              <a:off x="11931235" y="5030801"/>
              <a:ext cx="141474" cy="884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52" name="rc451"/>
            <p:cNvSpPr/>
            <p:nvPr/>
          </p:nvSpPr>
          <p:spPr>
            <a:xfrm>
              <a:off x="12088428" y="5035422"/>
              <a:ext cx="141474" cy="867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53" name="rc452"/>
            <p:cNvSpPr/>
            <p:nvPr/>
          </p:nvSpPr>
          <p:spPr>
            <a:xfrm>
              <a:off x="12245622" y="5033577"/>
              <a:ext cx="141474" cy="12312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54" name="rc453"/>
            <p:cNvSpPr/>
            <p:nvPr/>
          </p:nvSpPr>
          <p:spPr>
            <a:xfrm>
              <a:off x="12402816" y="5034344"/>
              <a:ext cx="141474" cy="1123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55" name="rc454"/>
            <p:cNvSpPr/>
            <p:nvPr/>
          </p:nvSpPr>
          <p:spPr>
            <a:xfrm>
              <a:off x="12560009" y="5029851"/>
              <a:ext cx="141474" cy="1448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56" name="rc455"/>
            <p:cNvSpPr/>
            <p:nvPr/>
          </p:nvSpPr>
          <p:spPr>
            <a:xfrm>
              <a:off x="12717203" y="5025613"/>
              <a:ext cx="141474" cy="1678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57" name="rc456"/>
            <p:cNvSpPr/>
            <p:nvPr/>
          </p:nvSpPr>
          <p:spPr>
            <a:xfrm>
              <a:off x="12874397" y="5027384"/>
              <a:ext cx="141474" cy="1556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58" name="rc457"/>
            <p:cNvSpPr/>
            <p:nvPr/>
          </p:nvSpPr>
          <p:spPr>
            <a:xfrm>
              <a:off x="13031590" y="5039770"/>
              <a:ext cx="141474" cy="453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59" name="rc458"/>
            <p:cNvSpPr/>
            <p:nvPr/>
          </p:nvSpPr>
          <p:spPr>
            <a:xfrm>
              <a:off x="11302460" y="4914947"/>
              <a:ext cx="141474" cy="6070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60" name="rc459"/>
            <p:cNvSpPr/>
            <p:nvPr/>
          </p:nvSpPr>
          <p:spPr>
            <a:xfrm>
              <a:off x="11459654" y="4896059"/>
              <a:ext cx="141474" cy="73399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61" name="rc460"/>
            <p:cNvSpPr/>
            <p:nvPr/>
          </p:nvSpPr>
          <p:spPr>
            <a:xfrm>
              <a:off x="11616848" y="4930457"/>
              <a:ext cx="141474" cy="6152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62" name="rc461"/>
            <p:cNvSpPr/>
            <p:nvPr/>
          </p:nvSpPr>
          <p:spPr>
            <a:xfrm>
              <a:off x="11774041" y="5016186"/>
              <a:ext cx="141474" cy="21427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63" name="rc462"/>
            <p:cNvSpPr/>
            <p:nvPr/>
          </p:nvSpPr>
          <p:spPr>
            <a:xfrm>
              <a:off x="11931235" y="5039642"/>
              <a:ext cx="141474" cy="376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64" name="rc463"/>
            <p:cNvSpPr/>
            <p:nvPr/>
          </p:nvSpPr>
          <p:spPr>
            <a:xfrm>
              <a:off x="12088428" y="5044099"/>
              <a:ext cx="141474" cy="51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65" name="rc464"/>
            <p:cNvSpPr/>
            <p:nvPr/>
          </p:nvSpPr>
          <p:spPr>
            <a:xfrm>
              <a:off x="12245622" y="5045890"/>
              <a:ext cx="141474" cy="25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66" name="rc465"/>
            <p:cNvSpPr/>
            <p:nvPr/>
          </p:nvSpPr>
          <p:spPr>
            <a:xfrm>
              <a:off x="12402816" y="5045579"/>
              <a:ext cx="141474" cy="32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67" name="rc466"/>
            <p:cNvSpPr/>
            <p:nvPr/>
          </p:nvSpPr>
          <p:spPr>
            <a:xfrm>
              <a:off x="12560009" y="5044337"/>
              <a:ext cx="141474" cy="16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68" name="rc467"/>
            <p:cNvSpPr/>
            <p:nvPr/>
          </p:nvSpPr>
          <p:spPr>
            <a:xfrm>
              <a:off x="12717203" y="5042400"/>
              <a:ext cx="141474" cy="27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69" name="rc468"/>
            <p:cNvSpPr/>
            <p:nvPr/>
          </p:nvSpPr>
          <p:spPr>
            <a:xfrm>
              <a:off x="12874397" y="5042949"/>
              <a:ext cx="141474" cy="20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70" name="rc469"/>
            <p:cNvSpPr/>
            <p:nvPr/>
          </p:nvSpPr>
          <p:spPr>
            <a:xfrm>
              <a:off x="13031590" y="5044300"/>
              <a:ext cx="141474" cy="182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71" name="rc470"/>
            <p:cNvSpPr/>
            <p:nvPr/>
          </p:nvSpPr>
          <p:spPr>
            <a:xfrm>
              <a:off x="11302460" y="4975651"/>
              <a:ext cx="141474" cy="3870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72" name="rc471"/>
            <p:cNvSpPr/>
            <p:nvPr/>
          </p:nvSpPr>
          <p:spPr>
            <a:xfrm>
              <a:off x="11459654" y="4969458"/>
              <a:ext cx="141474" cy="5155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73" name="rc472"/>
            <p:cNvSpPr/>
            <p:nvPr/>
          </p:nvSpPr>
          <p:spPr>
            <a:xfrm>
              <a:off x="11616848" y="4991982"/>
              <a:ext cx="141474" cy="4312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74" name="rc473"/>
            <p:cNvSpPr/>
            <p:nvPr/>
          </p:nvSpPr>
          <p:spPr>
            <a:xfrm>
              <a:off x="11774041" y="5037614"/>
              <a:ext cx="141474" cy="964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75" name="rc474"/>
            <p:cNvSpPr/>
            <p:nvPr/>
          </p:nvSpPr>
          <p:spPr>
            <a:xfrm>
              <a:off x="11931235" y="5043405"/>
              <a:ext cx="141474" cy="569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76" name="rc475"/>
            <p:cNvSpPr/>
            <p:nvPr/>
          </p:nvSpPr>
          <p:spPr>
            <a:xfrm>
              <a:off x="12088428" y="5044611"/>
              <a:ext cx="141474" cy="467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77" name="rc476"/>
            <p:cNvSpPr/>
            <p:nvPr/>
          </p:nvSpPr>
          <p:spPr>
            <a:xfrm>
              <a:off x="12245622" y="5046145"/>
              <a:ext cx="141474" cy="292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78" name="rc477"/>
            <p:cNvSpPr/>
            <p:nvPr/>
          </p:nvSpPr>
          <p:spPr>
            <a:xfrm>
              <a:off x="12402816" y="5045908"/>
              <a:ext cx="141474" cy="334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79" name="rc478"/>
            <p:cNvSpPr/>
            <p:nvPr/>
          </p:nvSpPr>
          <p:spPr>
            <a:xfrm>
              <a:off x="12560009" y="5044501"/>
              <a:ext cx="141474" cy="493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80" name="rc479"/>
            <p:cNvSpPr/>
            <p:nvPr/>
          </p:nvSpPr>
          <p:spPr>
            <a:xfrm>
              <a:off x="12717203" y="5042674"/>
              <a:ext cx="141474" cy="6503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81" name="rc480"/>
            <p:cNvSpPr/>
            <p:nvPr/>
          </p:nvSpPr>
          <p:spPr>
            <a:xfrm>
              <a:off x="12874397" y="5043149"/>
              <a:ext cx="141474" cy="630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82" name="rc481"/>
            <p:cNvSpPr/>
            <p:nvPr/>
          </p:nvSpPr>
          <p:spPr>
            <a:xfrm>
              <a:off x="13031590" y="5044483"/>
              <a:ext cx="141474" cy="617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83" name="rc482"/>
            <p:cNvSpPr/>
            <p:nvPr/>
          </p:nvSpPr>
          <p:spPr>
            <a:xfrm>
              <a:off x="11302460" y="5014360"/>
              <a:ext cx="141474" cy="3801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84" name="rc483"/>
            <p:cNvSpPr/>
            <p:nvPr/>
          </p:nvSpPr>
          <p:spPr>
            <a:xfrm>
              <a:off x="11459654" y="5021009"/>
              <a:ext cx="141474" cy="31365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85" name="rc484"/>
            <p:cNvSpPr/>
            <p:nvPr/>
          </p:nvSpPr>
          <p:spPr>
            <a:xfrm>
              <a:off x="11616848" y="5035112"/>
              <a:ext cx="141474" cy="1726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86" name="rc485"/>
            <p:cNvSpPr/>
            <p:nvPr/>
          </p:nvSpPr>
          <p:spPr>
            <a:xfrm>
              <a:off x="11774041" y="5047260"/>
              <a:ext cx="141474" cy="511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87" name="rc486"/>
            <p:cNvSpPr/>
            <p:nvPr/>
          </p:nvSpPr>
          <p:spPr>
            <a:xfrm>
              <a:off x="11931235" y="5049105"/>
              <a:ext cx="141474" cy="326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88" name="rc487"/>
            <p:cNvSpPr/>
            <p:nvPr/>
          </p:nvSpPr>
          <p:spPr>
            <a:xfrm>
              <a:off x="12088428" y="5049287"/>
              <a:ext cx="141474" cy="3087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89" name="rc488"/>
            <p:cNvSpPr/>
            <p:nvPr/>
          </p:nvSpPr>
          <p:spPr>
            <a:xfrm>
              <a:off x="12245622" y="5049068"/>
              <a:ext cx="141474" cy="330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90" name="rc489"/>
            <p:cNvSpPr/>
            <p:nvPr/>
          </p:nvSpPr>
          <p:spPr>
            <a:xfrm>
              <a:off x="12402816" y="5049251"/>
              <a:ext cx="141474" cy="312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91" name="rc490"/>
            <p:cNvSpPr/>
            <p:nvPr/>
          </p:nvSpPr>
          <p:spPr>
            <a:xfrm>
              <a:off x="12560009" y="5049434"/>
              <a:ext cx="141474" cy="2941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92" name="rc491"/>
            <p:cNvSpPr/>
            <p:nvPr/>
          </p:nvSpPr>
          <p:spPr>
            <a:xfrm>
              <a:off x="12717203" y="5049178"/>
              <a:ext cx="141474" cy="319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93" name="rc492"/>
            <p:cNvSpPr/>
            <p:nvPr/>
          </p:nvSpPr>
          <p:spPr>
            <a:xfrm>
              <a:off x="12874397" y="5049452"/>
              <a:ext cx="141474" cy="292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94" name="rc493"/>
            <p:cNvSpPr/>
            <p:nvPr/>
          </p:nvSpPr>
          <p:spPr>
            <a:xfrm>
              <a:off x="13031590" y="5050657"/>
              <a:ext cx="141474" cy="1717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95" name="pg494"/>
            <p:cNvSpPr/>
            <p:nvPr/>
          </p:nvSpPr>
          <p:spPr>
            <a:xfrm>
              <a:off x="11565542" y="2403841"/>
              <a:ext cx="1344440" cy="348786"/>
            </a:xfrm>
            <a:custGeom>
              <a:avLst/>
              <a:gdLst/>
              <a:ahLst/>
              <a:cxnLst/>
              <a:rect l="0" t="0" r="0" b="0"/>
              <a:pathLst>
                <a:path w="1344440" h="348786">
                  <a:moveTo>
                    <a:pt x="27431" y="348786"/>
                  </a:moveTo>
                  <a:lnTo>
                    <a:pt x="1317008" y="348786"/>
                  </a:lnTo>
                  <a:lnTo>
                    <a:pt x="1315903" y="348764"/>
                  </a:lnTo>
                  <a:lnTo>
                    <a:pt x="1320314" y="348586"/>
                  </a:lnTo>
                  <a:lnTo>
                    <a:pt x="1324640" y="347703"/>
                  </a:lnTo>
                  <a:lnTo>
                    <a:pt x="1328768" y="346138"/>
                  </a:lnTo>
                  <a:lnTo>
                    <a:pt x="1332591" y="343930"/>
                  </a:lnTo>
                  <a:lnTo>
                    <a:pt x="1336010" y="341138"/>
                  </a:lnTo>
                  <a:lnTo>
                    <a:pt x="1338938" y="337834"/>
                  </a:lnTo>
                  <a:lnTo>
                    <a:pt x="1341298" y="334103"/>
                  </a:lnTo>
                  <a:lnTo>
                    <a:pt x="1343028" y="330041"/>
                  </a:lnTo>
                  <a:lnTo>
                    <a:pt x="1344084" y="325755"/>
                  </a:lnTo>
                  <a:lnTo>
                    <a:pt x="1344440" y="321354"/>
                  </a:lnTo>
                  <a:lnTo>
                    <a:pt x="1344440" y="27431"/>
                  </a:lnTo>
                  <a:lnTo>
                    <a:pt x="1344084" y="23031"/>
                  </a:lnTo>
                  <a:lnTo>
                    <a:pt x="1343028" y="18745"/>
                  </a:lnTo>
                  <a:lnTo>
                    <a:pt x="1341298" y="14683"/>
                  </a:lnTo>
                  <a:lnTo>
                    <a:pt x="1338938" y="10952"/>
                  </a:lnTo>
                  <a:lnTo>
                    <a:pt x="1336010" y="7647"/>
                  </a:lnTo>
                  <a:lnTo>
                    <a:pt x="1332591" y="4855"/>
                  </a:lnTo>
                  <a:lnTo>
                    <a:pt x="1328768" y="2648"/>
                  </a:lnTo>
                  <a:lnTo>
                    <a:pt x="1324640" y="1083"/>
                  </a:lnTo>
                  <a:lnTo>
                    <a:pt x="1320314" y="200"/>
                  </a:lnTo>
                  <a:lnTo>
                    <a:pt x="1317008" y="0"/>
                  </a:lnTo>
                  <a:lnTo>
                    <a:pt x="27431" y="0"/>
                  </a:lnTo>
                  <a:lnTo>
                    <a:pt x="30738" y="200"/>
                  </a:lnTo>
                  <a:lnTo>
                    <a:pt x="26327" y="22"/>
                  </a:lnTo>
                  <a:lnTo>
                    <a:pt x="21944" y="554"/>
                  </a:lnTo>
                  <a:lnTo>
                    <a:pt x="17704" y="1782"/>
                  </a:lnTo>
                  <a:lnTo>
                    <a:pt x="13716" y="3675"/>
                  </a:lnTo>
                  <a:lnTo>
                    <a:pt x="10082" y="6183"/>
                  </a:lnTo>
                  <a:lnTo>
                    <a:pt x="6898" y="9241"/>
                  </a:lnTo>
                  <a:lnTo>
                    <a:pt x="4246" y="12770"/>
                  </a:lnTo>
                  <a:lnTo>
                    <a:pt x="2195" y="16679"/>
                  </a:lnTo>
                  <a:lnTo>
                    <a:pt x="797" y="20867"/>
                  </a:lnTo>
                  <a:lnTo>
                    <a:pt x="88" y="25224"/>
                  </a:lnTo>
                  <a:lnTo>
                    <a:pt x="0" y="27431"/>
                  </a:lnTo>
                  <a:lnTo>
                    <a:pt x="0" y="321354"/>
                  </a:lnTo>
                  <a:lnTo>
                    <a:pt x="88" y="319147"/>
                  </a:lnTo>
                  <a:lnTo>
                    <a:pt x="88" y="323562"/>
                  </a:lnTo>
                  <a:lnTo>
                    <a:pt x="797" y="327919"/>
                  </a:lnTo>
                  <a:lnTo>
                    <a:pt x="2195" y="332107"/>
                  </a:lnTo>
                  <a:lnTo>
                    <a:pt x="4246" y="336016"/>
                  </a:lnTo>
                  <a:lnTo>
                    <a:pt x="6898" y="339545"/>
                  </a:lnTo>
                  <a:lnTo>
                    <a:pt x="10082" y="342603"/>
                  </a:lnTo>
                  <a:lnTo>
                    <a:pt x="13716" y="345111"/>
                  </a:lnTo>
                  <a:lnTo>
                    <a:pt x="17704" y="347004"/>
                  </a:lnTo>
                  <a:lnTo>
                    <a:pt x="21944" y="348232"/>
                  </a:lnTo>
                  <a:lnTo>
                    <a:pt x="26327" y="348764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96" name="tx495"/>
            <p:cNvSpPr/>
            <p:nvPr/>
          </p:nvSpPr>
          <p:spPr>
            <a:xfrm>
              <a:off x="11675270" y="2487456"/>
              <a:ext cx="1124984" cy="15544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62"/>
                </a:lnSpc>
              </a:pP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 93,840 cas</a:t>
              </a:r>
              <a:r>
                <a:rPr lang="en-US"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</a:t>
              </a: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</a:t>
              </a:r>
            </a:p>
          </p:txBody>
        </p:sp>
        <p:sp>
          <p:nvSpPr>
            <p:cNvPr id="497" name="rc496"/>
            <p:cNvSpPr/>
            <p:nvPr/>
          </p:nvSpPr>
          <p:spPr>
            <a:xfrm>
              <a:off x="11278881" y="2336443"/>
              <a:ext cx="1917762" cy="2845261"/>
            </a:xfrm>
            <a:prstGeom prst="rect">
              <a:avLst/>
            </a:prstGeom>
            <a:ln w="13550" cap="rnd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98" name="rc497"/>
            <p:cNvSpPr/>
            <p:nvPr/>
          </p:nvSpPr>
          <p:spPr>
            <a:xfrm>
              <a:off x="13196644" y="2336443"/>
              <a:ext cx="1917762" cy="2845261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99" name="pl498"/>
            <p:cNvSpPr/>
            <p:nvPr/>
          </p:nvSpPr>
          <p:spPr>
            <a:xfrm>
              <a:off x="13196644" y="459568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00" name="pl499"/>
            <p:cNvSpPr/>
            <p:nvPr/>
          </p:nvSpPr>
          <p:spPr>
            <a:xfrm>
              <a:off x="13196644" y="368230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01" name="pl500"/>
            <p:cNvSpPr/>
            <p:nvPr/>
          </p:nvSpPr>
          <p:spPr>
            <a:xfrm>
              <a:off x="13196644" y="276892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02" name="pl501"/>
            <p:cNvSpPr/>
            <p:nvPr/>
          </p:nvSpPr>
          <p:spPr>
            <a:xfrm>
              <a:off x="13196644" y="5052375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03" name="pl502"/>
            <p:cNvSpPr/>
            <p:nvPr/>
          </p:nvSpPr>
          <p:spPr>
            <a:xfrm>
              <a:off x="13196644" y="413899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04" name="pl503"/>
            <p:cNvSpPr/>
            <p:nvPr/>
          </p:nvSpPr>
          <p:spPr>
            <a:xfrm>
              <a:off x="13196644" y="322561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05" name="rc504"/>
            <p:cNvSpPr/>
            <p:nvPr/>
          </p:nvSpPr>
          <p:spPr>
            <a:xfrm>
              <a:off x="13220223" y="4970189"/>
              <a:ext cx="141474" cy="3724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06" name="rc505"/>
            <p:cNvSpPr/>
            <p:nvPr/>
          </p:nvSpPr>
          <p:spPr>
            <a:xfrm>
              <a:off x="13377416" y="4959612"/>
              <a:ext cx="141474" cy="4175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07" name="rc506"/>
            <p:cNvSpPr/>
            <p:nvPr/>
          </p:nvSpPr>
          <p:spPr>
            <a:xfrm>
              <a:off x="13534610" y="4929580"/>
              <a:ext cx="141474" cy="5220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08" name="rc507"/>
            <p:cNvSpPr/>
            <p:nvPr/>
          </p:nvSpPr>
          <p:spPr>
            <a:xfrm>
              <a:off x="13691803" y="4927735"/>
              <a:ext cx="141474" cy="5409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09" name="rc508"/>
            <p:cNvSpPr/>
            <p:nvPr/>
          </p:nvSpPr>
          <p:spPr>
            <a:xfrm>
              <a:off x="13848997" y="4948121"/>
              <a:ext cx="141474" cy="4862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10" name="rc509"/>
            <p:cNvSpPr/>
            <p:nvPr/>
          </p:nvSpPr>
          <p:spPr>
            <a:xfrm>
              <a:off x="14006191" y="4947847"/>
              <a:ext cx="141474" cy="4196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11" name="rc510"/>
            <p:cNvSpPr/>
            <p:nvPr/>
          </p:nvSpPr>
          <p:spPr>
            <a:xfrm>
              <a:off x="14163384" y="4963484"/>
              <a:ext cx="141474" cy="4004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12" name="rc511"/>
            <p:cNvSpPr/>
            <p:nvPr/>
          </p:nvSpPr>
          <p:spPr>
            <a:xfrm>
              <a:off x="14320578" y="4974719"/>
              <a:ext cx="141474" cy="42764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13" name="rc512"/>
            <p:cNvSpPr/>
            <p:nvPr/>
          </p:nvSpPr>
          <p:spPr>
            <a:xfrm>
              <a:off x="14477772" y="4977368"/>
              <a:ext cx="141474" cy="3483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14" name="rc513"/>
            <p:cNvSpPr/>
            <p:nvPr/>
          </p:nvSpPr>
          <p:spPr>
            <a:xfrm>
              <a:off x="14634965" y="4977459"/>
              <a:ext cx="141474" cy="34434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15" name="rc514"/>
            <p:cNvSpPr/>
            <p:nvPr/>
          </p:nvSpPr>
          <p:spPr>
            <a:xfrm>
              <a:off x="14792159" y="4976546"/>
              <a:ext cx="141474" cy="2756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16" name="rc515"/>
            <p:cNvSpPr/>
            <p:nvPr/>
          </p:nvSpPr>
          <p:spPr>
            <a:xfrm>
              <a:off x="14949353" y="4986739"/>
              <a:ext cx="141474" cy="2840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17" name="rc516"/>
            <p:cNvSpPr/>
            <p:nvPr/>
          </p:nvSpPr>
          <p:spPr>
            <a:xfrm>
              <a:off x="13220223" y="5007436"/>
              <a:ext cx="141474" cy="3014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18" name="rc517"/>
            <p:cNvSpPr/>
            <p:nvPr/>
          </p:nvSpPr>
          <p:spPr>
            <a:xfrm>
              <a:off x="13377416" y="5001371"/>
              <a:ext cx="141474" cy="2539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19" name="rc518"/>
            <p:cNvSpPr/>
            <p:nvPr/>
          </p:nvSpPr>
          <p:spPr>
            <a:xfrm>
              <a:off x="13534610" y="4981789"/>
              <a:ext cx="141474" cy="175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20" name="rc519"/>
            <p:cNvSpPr/>
            <p:nvPr/>
          </p:nvSpPr>
          <p:spPr>
            <a:xfrm>
              <a:off x="13691803" y="4981825"/>
              <a:ext cx="141474" cy="1169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21" name="rc520"/>
            <p:cNvSpPr/>
            <p:nvPr/>
          </p:nvSpPr>
          <p:spPr>
            <a:xfrm>
              <a:off x="13848997" y="4996750"/>
              <a:ext cx="141474" cy="91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22" name="rc521"/>
            <p:cNvSpPr/>
            <p:nvPr/>
          </p:nvSpPr>
          <p:spPr>
            <a:xfrm>
              <a:off x="14006191" y="4989808"/>
              <a:ext cx="141474" cy="56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23" name="rc522"/>
            <p:cNvSpPr/>
            <p:nvPr/>
          </p:nvSpPr>
          <p:spPr>
            <a:xfrm>
              <a:off x="14163384" y="5003527"/>
              <a:ext cx="141474" cy="474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24" name="rc523"/>
            <p:cNvSpPr/>
            <p:nvPr/>
          </p:nvSpPr>
          <p:spPr>
            <a:xfrm>
              <a:off x="14320578" y="5017483"/>
              <a:ext cx="141474" cy="40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25" name="rc524"/>
            <p:cNvSpPr/>
            <p:nvPr/>
          </p:nvSpPr>
          <p:spPr>
            <a:xfrm>
              <a:off x="14477772" y="5012204"/>
              <a:ext cx="141474" cy="80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26" name="rc525"/>
            <p:cNvSpPr/>
            <p:nvPr/>
          </p:nvSpPr>
          <p:spPr>
            <a:xfrm>
              <a:off x="14634965" y="5011894"/>
              <a:ext cx="141474" cy="89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27" name="rc526"/>
            <p:cNvSpPr/>
            <p:nvPr/>
          </p:nvSpPr>
          <p:spPr>
            <a:xfrm>
              <a:off x="14792159" y="5004112"/>
              <a:ext cx="141474" cy="40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28" name="rc527"/>
            <p:cNvSpPr/>
            <p:nvPr/>
          </p:nvSpPr>
          <p:spPr>
            <a:xfrm>
              <a:off x="14949353" y="5015145"/>
              <a:ext cx="141474" cy="7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29" name="rc528"/>
            <p:cNvSpPr/>
            <p:nvPr/>
          </p:nvSpPr>
          <p:spPr>
            <a:xfrm>
              <a:off x="13220223" y="5010450"/>
              <a:ext cx="141474" cy="3363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30" name="rc529"/>
            <p:cNvSpPr/>
            <p:nvPr/>
          </p:nvSpPr>
          <p:spPr>
            <a:xfrm>
              <a:off x="13377416" y="5003911"/>
              <a:ext cx="141474" cy="3978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31" name="rc530"/>
            <p:cNvSpPr/>
            <p:nvPr/>
          </p:nvSpPr>
          <p:spPr>
            <a:xfrm>
              <a:off x="13534610" y="4983542"/>
              <a:ext cx="141474" cy="5513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32" name="rc531"/>
            <p:cNvSpPr/>
            <p:nvPr/>
          </p:nvSpPr>
          <p:spPr>
            <a:xfrm>
              <a:off x="13691803" y="4982994"/>
              <a:ext cx="141474" cy="6041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33" name="rc532"/>
            <p:cNvSpPr/>
            <p:nvPr/>
          </p:nvSpPr>
          <p:spPr>
            <a:xfrm>
              <a:off x="13848997" y="4997663"/>
              <a:ext cx="141474" cy="4864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34" name="rc533"/>
            <p:cNvSpPr/>
            <p:nvPr/>
          </p:nvSpPr>
          <p:spPr>
            <a:xfrm>
              <a:off x="14006191" y="4990374"/>
              <a:ext cx="141474" cy="53852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35" name="rc534"/>
            <p:cNvSpPr/>
            <p:nvPr/>
          </p:nvSpPr>
          <p:spPr>
            <a:xfrm>
              <a:off x="14163384" y="5004002"/>
              <a:ext cx="141474" cy="3514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36" name="rc535"/>
            <p:cNvSpPr/>
            <p:nvPr/>
          </p:nvSpPr>
          <p:spPr>
            <a:xfrm>
              <a:off x="14320578" y="5017885"/>
              <a:ext cx="141474" cy="19199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37" name="rc536"/>
            <p:cNvSpPr/>
            <p:nvPr/>
          </p:nvSpPr>
          <p:spPr>
            <a:xfrm>
              <a:off x="14477772" y="5013008"/>
              <a:ext cx="141474" cy="2237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38" name="rc537"/>
            <p:cNvSpPr/>
            <p:nvPr/>
          </p:nvSpPr>
          <p:spPr>
            <a:xfrm>
              <a:off x="14634965" y="5012789"/>
              <a:ext cx="141474" cy="24569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39" name="rc538"/>
            <p:cNvSpPr/>
            <p:nvPr/>
          </p:nvSpPr>
          <p:spPr>
            <a:xfrm>
              <a:off x="14792159" y="5004513"/>
              <a:ext cx="141474" cy="3246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40" name="rc539"/>
            <p:cNvSpPr/>
            <p:nvPr/>
          </p:nvSpPr>
          <p:spPr>
            <a:xfrm>
              <a:off x="14949353" y="5015218"/>
              <a:ext cx="141474" cy="1921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41" name="rc540"/>
            <p:cNvSpPr/>
            <p:nvPr/>
          </p:nvSpPr>
          <p:spPr>
            <a:xfrm>
              <a:off x="13220223" y="5044081"/>
              <a:ext cx="141474" cy="20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42" name="rc541"/>
            <p:cNvSpPr/>
            <p:nvPr/>
          </p:nvSpPr>
          <p:spPr>
            <a:xfrm>
              <a:off x="13377416" y="5043697"/>
              <a:ext cx="141474" cy="127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43" name="rc542"/>
            <p:cNvSpPr/>
            <p:nvPr/>
          </p:nvSpPr>
          <p:spPr>
            <a:xfrm>
              <a:off x="13534610" y="5038674"/>
              <a:ext cx="141474" cy="16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44" name="rc543"/>
            <p:cNvSpPr/>
            <p:nvPr/>
          </p:nvSpPr>
          <p:spPr>
            <a:xfrm>
              <a:off x="13691803" y="5043405"/>
              <a:ext cx="141474" cy="9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45" name="rc544"/>
            <p:cNvSpPr/>
            <p:nvPr/>
          </p:nvSpPr>
          <p:spPr>
            <a:xfrm>
              <a:off x="13848997" y="5046310"/>
              <a:ext cx="141474" cy="219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46" name="rc545"/>
            <p:cNvSpPr/>
            <p:nvPr/>
          </p:nvSpPr>
          <p:spPr>
            <a:xfrm>
              <a:off x="14006191" y="5044227"/>
              <a:ext cx="141474" cy="7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47" name="rc546"/>
            <p:cNvSpPr/>
            <p:nvPr/>
          </p:nvSpPr>
          <p:spPr>
            <a:xfrm>
              <a:off x="14163384" y="5039149"/>
              <a:ext cx="141474" cy="25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48" name="rc547"/>
            <p:cNvSpPr/>
            <p:nvPr/>
          </p:nvSpPr>
          <p:spPr>
            <a:xfrm>
              <a:off x="14320578" y="5037085"/>
              <a:ext cx="141474" cy="14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49" name="rc548"/>
            <p:cNvSpPr/>
            <p:nvPr/>
          </p:nvSpPr>
          <p:spPr>
            <a:xfrm>
              <a:off x="14477772" y="5035386"/>
              <a:ext cx="141474" cy="25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50" name="rc549"/>
            <p:cNvSpPr/>
            <p:nvPr/>
          </p:nvSpPr>
          <p:spPr>
            <a:xfrm>
              <a:off x="14634965" y="5037359"/>
              <a:ext cx="141474" cy="219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51" name="rc550"/>
            <p:cNvSpPr/>
            <p:nvPr/>
          </p:nvSpPr>
          <p:spPr>
            <a:xfrm>
              <a:off x="14792159" y="5036975"/>
              <a:ext cx="141474" cy="31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52" name="rc551"/>
            <p:cNvSpPr/>
            <p:nvPr/>
          </p:nvSpPr>
          <p:spPr>
            <a:xfrm>
              <a:off x="14949353" y="5034436"/>
              <a:ext cx="141474" cy="67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53" name="rc552"/>
            <p:cNvSpPr/>
            <p:nvPr/>
          </p:nvSpPr>
          <p:spPr>
            <a:xfrm>
              <a:off x="13220223" y="5044282"/>
              <a:ext cx="141474" cy="611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54" name="rc553"/>
            <p:cNvSpPr/>
            <p:nvPr/>
          </p:nvSpPr>
          <p:spPr>
            <a:xfrm>
              <a:off x="13377416" y="5043825"/>
              <a:ext cx="141474" cy="712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55" name="rc554"/>
            <p:cNvSpPr/>
            <p:nvPr/>
          </p:nvSpPr>
          <p:spPr>
            <a:xfrm>
              <a:off x="13534610" y="5038838"/>
              <a:ext cx="141474" cy="1119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56" name="rc555"/>
            <p:cNvSpPr/>
            <p:nvPr/>
          </p:nvSpPr>
          <p:spPr>
            <a:xfrm>
              <a:off x="13691803" y="5043497"/>
              <a:ext cx="141474" cy="6813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57" name="rc556"/>
            <p:cNvSpPr/>
            <p:nvPr/>
          </p:nvSpPr>
          <p:spPr>
            <a:xfrm>
              <a:off x="13848997" y="5046529"/>
              <a:ext cx="141474" cy="367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58" name="rc557"/>
            <p:cNvSpPr/>
            <p:nvPr/>
          </p:nvSpPr>
          <p:spPr>
            <a:xfrm>
              <a:off x="14006191" y="5044300"/>
              <a:ext cx="141474" cy="6430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59" name="rc558"/>
            <p:cNvSpPr/>
            <p:nvPr/>
          </p:nvSpPr>
          <p:spPr>
            <a:xfrm>
              <a:off x="14163384" y="5039405"/>
              <a:ext cx="141474" cy="1158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60" name="rc559"/>
            <p:cNvSpPr/>
            <p:nvPr/>
          </p:nvSpPr>
          <p:spPr>
            <a:xfrm>
              <a:off x="14320578" y="5037231"/>
              <a:ext cx="141474" cy="1362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61" name="rc560"/>
            <p:cNvSpPr/>
            <p:nvPr/>
          </p:nvSpPr>
          <p:spPr>
            <a:xfrm>
              <a:off x="14477772" y="5035641"/>
              <a:ext cx="141474" cy="1508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62" name="rc561"/>
            <p:cNvSpPr/>
            <p:nvPr/>
          </p:nvSpPr>
          <p:spPr>
            <a:xfrm>
              <a:off x="14634965" y="5037578"/>
              <a:ext cx="141474" cy="1311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63" name="rc562"/>
            <p:cNvSpPr/>
            <p:nvPr/>
          </p:nvSpPr>
          <p:spPr>
            <a:xfrm>
              <a:off x="14792159" y="5037286"/>
              <a:ext cx="141474" cy="1276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64" name="rc563"/>
            <p:cNvSpPr/>
            <p:nvPr/>
          </p:nvSpPr>
          <p:spPr>
            <a:xfrm>
              <a:off x="14949353" y="5035112"/>
              <a:ext cx="141474" cy="1558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65" name="rc564"/>
            <p:cNvSpPr/>
            <p:nvPr/>
          </p:nvSpPr>
          <p:spPr>
            <a:xfrm>
              <a:off x="13220223" y="5050402"/>
              <a:ext cx="141474" cy="197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66" name="rc565"/>
            <p:cNvSpPr/>
            <p:nvPr/>
          </p:nvSpPr>
          <p:spPr>
            <a:xfrm>
              <a:off x="13377416" y="5050950"/>
              <a:ext cx="141474" cy="142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67" name="rc566"/>
            <p:cNvSpPr/>
            <p:nvPr/>
          </p:nvSpPr>
          <p:spPr>
            <a:xfrm>
              <a:off x="13534610" y="5050036"/>
              <a:ext cx="141474" cy="233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68" name="rc567"/>
            <p:cNvSpPr/>
            <p:nvPr/>
          </p:nvSpPr>
          <p:spPr>
            <a:xfrm>
              <a:off x="13691803" y="5050310"/>
              <a:ext cx="141474" cy="206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69" name="rc568"/>
            <p:cNvSpPr/>
            <p:nvPr/>
          </p:nvSpPr>
          <p:spPr>
            <a:xfrm>
              <a:off x="13848997" y="5050201"/>
              <a:ext cx="141474" cy="217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70" name="rc569"/>
            <p:cNvSpPr/>
            <p:nvPr/>
          </p:nvSpPr>
          <p:spPr>
            <a:xfrm>
              <a:off x="14006191" y="5050731"/>
              <a:ext cx="141474" cy="164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71" name="rc570"/>
            <p:cNvSpPr/>
            <p:nvPr/>
          </p:nvSpPr>
          <p:spPr>
            <a:xfrm>
              <a:off x="14163384" y="5050986"/>
              <a:ext cx="141474" cy="138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72" name="rc571"/>
            <p:cNvSpPr/>
            <p:nvPr/>
          </p:nvSpPr>
          <p:spPr>
            <a:xfrm>
              <a:off x="14320578" y="5050858"/>
              <a:ext cx="141474" cy="151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73" name="rc572"/>
            <p:cNvSpPr/>
            <p:nvPr/>
          </p:nvSpPr>
          <p:spPr>
            <a:xfrm>
              <a:off x="14477772" y="5050731"/>
              <a:ext cx="141474" cy="164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74" name="rc573"/>
            <p:cNvSpPr/>
            <p:nvPr/>
          </p:nvSpPr>
          <p:spPr>
            <a:xfrm>
              <a:off x="14634965" y="5050694"/>
              <a:ext cx="141474" cy="168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75" name="rc574"/>
            <p:cNvSpPr/>
            <p:nvPr/>
          </p:nvSpPr>
          <p:spPr>
            <a:xfrm>
              <a:off x="14792159" y="5050055"/>
              <a:ext cx="141474" cy="231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76" name="rc575"/>
            <p:cNvSpPr/>
            <p:nvPr/>
          </p:nvSpPr>
          <p:spPr>
            <a:xfrm>
              <a:off x="14949353" y="5050694"/>
              <a:ext cx="141474" cy="168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77" name="pg576"/>
            <p:cNvSpPr/>
            <p:nvPr/>
          </p:nvSpPr>
          <p:spPr>
            <a:xfrm>
              <a:off x="13483305" y="2403841"/>
              <a:ext cx="1344440" cy="348786"/>
            </a:xfrm>
            <a:custGeom>
              <a:avLst/>
              <a:gdLst/>
              <a:ahLst/>
              <a:cxnLst/>
              <a:rect l="0" t="0" r="0" b="0"/>
              <a:pathLst>
                <a:path w="1344440" h="348786">
                  <a:moveTo>
                    <a:pt x="27432" y="348786"/>
                  </a:moveTo>
                  <a:lnTo>
                    <a:pt x="1317008" y="348786"/>
                  </a:lnTo>
                  <a:lnTo>
                    <a:pt x="1315903" y="348764"/>
                  </a:lnTo>
                  <a:lnTo>
                    <a:pt x="1320314" y="348586"/>
                  </a:lnTo>
                  <a:lnTo>
                    <a:pt x="1324640" y="347703"/>
                  </a:lnTo>
                  <a:lnTo>
                    <a:pt x="1328768" y="346138"/>
                  </a:lnTo>
                  <a:lnTo>
                    <a:pt x="1332591" y="343930"/>
                  </a:lnTo>
                  <a:lnTo>
                    <a:pt x="1336010" y="341138"/>
                  </a:lnTo>
                  <a:lnTo>
                    <a:pt x="1338938" y="337834"/>
                  </a:lnTo>
                  <a:lnTo>
                    <a:pt x="1341298" y="334103"/>
                  </a:lnTo>
                  <a:lnTo>
                    <a:pt x="1343028" y="330041"/>
                  </a:lnTo>
                  <a:lnTo>
                    <a:pt x="1344084" y="325755"/>
                  </a:lnTo>
                  <a:lnTo>
                    <a:pt x="1344440" y="321354"/>
                  </a:lnTo>
                  <a:lnTo>
                    <a:pt x="1344440" y="27431"/>
                  </a:lnTo>
                  <a:lnTo>
                    <a:pt x="1344084" y="23031"/>
                  </a:lnTo>
                  <a:lnTo>
                    <a:pt x="1343028" y="18745"/>
                  </a:lnTo>
                  <a:lnTo>
                    <a:pt x="1341298" y="14683"/>
                  </a:lnTo>
                  <a:lnTo>
                    <a:pt x="1338938" y="10952"/>
                  </a:lnTo>
                  <a:lnTo>
                    <a:pt x="1336010" y="7647"/>
                  </a:lnTo>
                  <a:lnTo>
                    <a:pt x="1332591" y="4855"/>
                  </a:lnTo>
                  <a:lnTo>
                    <a:pt x="1328768" y="2648"/>
                  </a:lnTo>
                  <a:lnTo>
                    <a:pt x="1324640" y="1083"/>
                  </a:lnTo>
                  <a:lnTo>
                    <a:pt x="1320314" y="200"/>
                  </a:lnTo>
                  <a:lnTo>
                    <a:pt x="1317008" y="0"/>
                  </a:lnTo>
                  <a:lnTo>
                    <a:pt x="27432" y="0"/>
                  </a:lnTo>
                  <a:lnTo>
                    <a:pt x="30738" y="200"/>
                  </a:lnTo>
                  <a:lnTo>
                    <a:pt x="26327" y="22"/>
                  </a:lnTo>
                  <a:lnTo>
                    <a:pt x="21944" y="554"/>
                  </a:lnTo>
                  <a:lnTo>
                    <a:pt x="17704" y="1782"/>
                  </a:lnTo>
                  <a:lnTo>
                    <a:pt x="13716" y="3675"/>
                  </a:lnTo>
                  <a:lnTo>
                    <a:pt x="10082" y="6183"/>
                  </a:lnTo>
                  <a:lnTo>
                    <a:pt x="6898" y="9241"/>
                  </a:lnTo>
                  <a:lnTo>
                    <a:pt x="4246" y="12770"/>
                  </a:lnTo>
                  <a:lnTo>
                    <a:pt x="2195" y="16679"/>
                  </a:lnTo>
                  <a:lnTo>
                    <a:pt x="797" y="20867"/>
                  </a:lnTo>
                  <a:lnTo>
                    <a:pt x="88" y="25224"/>
                  </a:lnTo>
                  <a:lnTo>
                    <a:pt x="0" y="27431"/>
                  </a:lnTo>
                  <a:lnTo>
                    <a:pt x="0" y="321354"/>
                  </a:lnTo>
                  <a:lnTo>
                    <a:pt x="88" y="319147"/>
                  </a:lnTo>
                  <a:lnTo>
                    <a:pt x="88" y="323562"/>
                  </a:lnTo>
                  <a:lnTo>
                    <a:pt x="797" y="327919"/>
                  </a:lnTo>
                  <a:lnTo>
                    <a:pt x="2195" y="332107"/>
                  </a:lnTo>
                  <a:lnTo>
                    <a:pt x="4246" y="336016"/>
                  </a:lnTo>
                  <a:lnTo>
                    <a:pt x="6898" y="339545"/>
                  </a:lnTo>
                  <a:lnTo>
                    <a:pt x="10082" y="342603"/>
                  </a:lnTo>
                  <a:lnTo>
                    <a:pt x="13716" y="345111"/>
                  </a:lnTo>
                  <a:lnTo>
                    <a:pt x="17704" y="347004"/>
                  </a:lnTo>
                  <a:lnTo>
                    <a:pt x="21944" y="348232"/>
                  </a:lnTo>
                  <a:lnTo>
                    <a:pt x="26327" y="348764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78" name="tx577"/>
            <p:cNvSpPr/>
            <p:nvPr/>
          </p:nvSpPr>
          <p:spPr>
            <a:xfrm>
              <a:off x="13593033" y="2487456"/>
              <a:ext cx="1124984" cy="15544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62"/>
                </a:lnSpc>
              </a:pP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 59,619 cas</a:t>
              </a:r>
              <a:r>
                <a:rPr lang="en-US"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</a:t>
              </a: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</a:t>
              </a:r>
            </a:p>
          </p:txBody>
        </p:sp>
        <p:sp>
          <p:nvSpPr>
            <p:cNvPr id="579" name="rc578"/>
            <p:cNvSpPr/>
            <p:nvPr/>
          </p:nvSpPr>
          <p:spPr>
            <a:xfrm>
              <a:off x="13196644" y="2336443"/>
              <a:ext cx="1917762" cy="2845261"/>
            </a:xfrm>
            <a:prstGeom prst="rect">
              <a:avLst/>
            </a:prstGeom>
            <a:ln w="13550" cap="rnd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80" name="rc579"/>
            <p:cNvSpPr/>
            <p:nvPr/>
          </p:nvSpPr>
          <p:spPr>
            <a:xfrm>
              <a:off x="15114406" y="2336443"/>
              <a:ext cx="1917762" cy="2845261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81" name="pl580"/>
            <p:cNvSpPr/>
            <p:nvPr/>
          </p:nvSpPr>
          <p:spPr>
            <a:xfrm>
              <a:off x="15114406" y="459568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82" name="pl581"/>
            <p:cNvSpPr/>
            <p:nvPr/>
          </p:nvSpPr>
          <p:spPr>
            <a:xfrm>
              <a:off x="15114406" y="368230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83" name="pl582"/>
            <p:cNvSpPr/>
            <p:nvPr/>
          </p:nvSpPr>
          <p:spPr>
            <a:xfrm>
              <a:off x="15114406" y="276892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84" name="pl583"/>
            <p:cNvSpPr/>
            <p:nvPr/>
          </p:nvSpPr>
          <p:spPr>
            <a:xfrm>
              <a:off x="15114406" y="5052375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85" name="pl584"/>
            <p:cNvSpPr/>
            <p:nvPr/>
          </p:nvSpPr>
          <p:spPr>
            <a:xfrm>
              <a:off x="15114406" y="413899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86" name="pl585"/>
            <p:cNvSpPr/>
            <p:nvPr/>
          </p:nvSpPr>
          <p:spPr>
            <a:xfrm>
              <a:off x="15114406" y="322561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87" name="rc586"/>
            <p:cNvSpPr/>
            <p:nvPr/>
          </p:nvSpPr>
          <p:spPr>
            <a:xfrm>
              <a:off x="15137985" y="4813836"/>
              <a:ext cx="141474" cy="15076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88" name="rc587"/>
            <p:cNvSpPr/>
            <p:nvPr/>
          </p:nvSpPr>
          <p:spPr>
            <a:xfrm>
              <a:off x="15295179" y="4772734"/>
              <a:ext cx="141474" cy="18052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89" name="rc588"/>
            <p:cNvSpPr/>
            <p:nvPr/>
          </p:nvSpPr>
          <p:spPr>
            <a:xfrm>
              <a:off x="15452372" y="4725878"/>
              <a:ext cx="141474" cy="18601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90" name="rc589"/>
            <p:cNvSpPr/>
            <p:nvPr/>
          </p:nvSpPr>
          <p:spPr>
            <a:xfrm>
              <a:off x="15609566" y="4823646"/>
              <a:ext cx="141474" cy="10620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91" name="rc590"/>
            <p:cNvSpPr/>
            <p:nvPr/>
          </p:nvSpPr>
          <p:spPr>
            <a:xfrm>
              <a:off x="15766759" y="4826660"/>
              <a:ext cx="141474" cy="9418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92" name="rc591"/>
            <p:cNvSpPr/>
            <p:nvPr/>
          </p:nvSpPr>
          <p:spPr>
            <a:xfrm>
              <a:off x="15923953" y="4855377"/>
              <a:ext cx="141474" cy="73381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93" name="rc592"/>
            <p:cNvSpPr/>
            <p:nvPr/>
          </p:nvSpPr>
          <p:spPr>
            <a:xfrm>
              <a:off x="16081147" y="4876092"/>
              <a:ext cx="141474" cy="7040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94" name="rc593"/>
            <p:cNvSpPr/>
            <p:nvPr/>
          </p:nvSpPr>
          <p:spPr>
            <a:xfrm>
              <a:off x="16238340" y="4834022"/>
              <a:ext cx="141474" cy="108381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95" name="rc594"/>
            <p:cNvSpPr/>
            <p:nvPr/>
          </p:nvSpPr>
          <p:spPr>
            <a:xfrm>
              <a:off x="16395534" y="4854500"/>
              <a:ext cx="141474" cy="65854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96" name="rc595"/>
            <p:cNvSpPr/>
            <p:nvPr/>
          </p:nvSpPr>
          <p:spPr>
            <a:xfrm>
              <a:off x="16552728" y="4827957"/>
              <a:ext cx="141474" cy="5880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97" name="rc596"/>
            <p:cNvSpPr/>
            <p:nvPr/>
          </p:nvSpPr>
          <p:spPr>
            <a:xfrm>
              <a:off x="16709921" y="4657995"/>
              <a:ext cx="141474" cy="59314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98" name="rc597"/>
            <p:cNvSpPr/>
            <p:nvPr/>
          </p:nvSpPr>
          <p:spPr>
            <a:xfrm>
              <a:off x="16867115" y="4633188"/>
              <a:ext cx="141474" cy="3213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99" name="rc598"/>
            <p:cNvSpPr/>
            <p:nvPr/>
          </p:nvSpPr>
          <p:spPr>
            <a:xfrm>
              <a:off x="15137985" y="4964599"/>
              <a:ext cx="141474" cy="109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00" name="rc599"/>
            <p:cNvSpPr/>
            <p:nvPr/>
          </p:nvSpPr>
          <p:spPr>
            <a:xfrm>
              <a:off x="15295179" y="4953255"/>
              <a:ext cx="141474" cy="12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01" name="rc600"/>
            <p:cNvSpPr/>
            <p:nvPr/>
          </p:nvSpPr>
          <p:spPr>
            <a:xfrm>
              <a:off x="15452372" y="4911897"/>
              <a:ext cx="141474" cy="23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02" name="rc601"/>
            <p:cNvSpPr/>
            <p:nvPr/>
          </p:nvSpPr>
          <p:spPr>
            <a:xfrm>
              <a:off x="15609566" y="4929854"/>
              <a:ext cx="141474" cy="23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03" name="rc602"/>
            <p:cNvSpPr/>
            <p:nvPr/>
          </p:nvSpPr>
          <p:spPr>
            <a:xfrm>
              <a:off x="15766759" y="4920848"/>
              <a:ext cx="141474" cy="164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04" name="rc603"/>
            <p:cNvSpPr/>
            <p:nvPr/>
          </p:nvSpPr>
          <p:spPr>
            <a:xfrm>
              <a:off x="15923953" y="4928758"/>
              <a:ext cx="141474" cy="54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05" name="rc604"/>
            <p:cNvSpPr/>
            <p:nvPr/>
          </p:nvSpPr>
          <p:spPr>
            <a:xfrm>
              <a:off x="16081147" y="4946495"/>
              <a:ext cx="141474" cy="3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06" name="rc605"/>
            <p:cNvSpPr/>
            <p:nvPr/>
          </p:nvSpPr>
          <p:spPr>
            <a:xfrm>
              <a:off x="16238340" y="4942404"/>
              <a:ext cx="141474" cy="12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07" name="rc606"/>
            <p:cNvSpPr/>
            <p:nvPr/>
          </p:nvSpPr>
          <p:spPr>
            <a:xfrm>
              <a:off x="16395534" y="4920355"/>
              <a:ext cx="141474" cy="25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08" name="rc607"/>
            <p:cNvSpPr/>
            <p:nvPr/>
          </p:nvSpPr>
          <p:spPr>
            <a:xfrm>
              <a:off x="16552728" y="4886760"/>
              <a:ext cx="141474" cy="20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09" name="rc608"/>
            <p:cNvSpPr/>
            <p:nvPr/>
          </p:nvSpPr>
          <p:spPr>
            <a:xfrm>
              <a:off x="16709921" y="4717310"/>
              <a:ext cx="141474" cy="104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10" name="rc609"/>
            <p:cNvSpPr/>
            <p:nvPr/>
          </p:nvSpPr>
          <p:spPr>
            <a:xfrm>
              <a:off x="16867115" y="4665320"/>
              <a:ext cx="141474" cy="49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11" name="rc610"/>
            <p:cNvSpPr/>
            <p:nvPr/>
          </p:nvSpPr>
          <p:spPr>
            <a:xfrm>
              <a:off x="15137985" y="4964708"/>
              <a:ext cx="141474" cy="6808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12" name="rc611"/>
            <p:cNvSpPr/>
            <p:nvPr/>
          </p:nvSpPr>
          <p:spPr>
            <a:xfrm>
              <a:off x="15295179" y="4953382"/>
              <a:ext cx="141474" cy="7917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13" name="rc612"/>
            <p:cNvSpPr/>
            <p:nvPr/>
          </p:nvSpPr>
          <p:spPr>
            <a:xfrm>
              <a:off x="15452372" y="4912134"/>
              <a:ext cx="141474" cy="10832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14" name="rc613"/>
            <p:cNvSpPr/>
            <p:nvPr/>
          </p:nvSpPr>
          <p:spPr>
            <a:xfrm>
              <a:off x="15609566" y="4930091"/>
              <a:ext cx="141474" cy="8759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15" name="rc614"/>
            <p:cNvSpPr/>
            <p:nvPr/>
          </p:nvSpPr>
          <p:spPr>
            <a:xfrm>
              <a:off x="15766759" y="4921012"/>
              <a:ext cx="141474" cy="9932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16" name="rc615"/>
            <p:cNvSpPr/>
            <p:nvPr/>
          </p:nvSpPr>
          <p:spPr>
            <a:xfrm>
              <a:off x="15923953" y="4928812"/>
              <a:ext cx="141474" cy="9146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17" name="rc616"/>
            <p:cNvSpPr/>
            <p:nvPr/>
          </p:nvSpPr>
          <p:spPr>
            <a:xfrm>
              <a:off x="16081147" y="4946532"/>
              <a:ext cx="141474" cy="5951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18" name="rc617"/>
            <p:cNvSpPr/>
            <p:nvPr/>
          </p:nvSpPr>
          <p:spPr>
            <a:xfrm>
              <a:off x="16238340" y="4942531"/>
              <a:ext cx="141474" cy="6782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19" name="rc618"/>
            <p:cNvSpPr/>
            <p:nvPr/>
          </p:nvSpPr>
          <p:spPr>
            <a:xfrm>
              <a:off x="16395534" y="4920610"/>
              <a:ext cx="141474" cy="7360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20" name="rc619"/>
            <p:cNvSpPr/>
            <p:nvPr/>
          </p:nvSpPr>
          <p:spPr>
            <a:xfrm>
              <a:off x="16552728" y="4886961"/>
              <a:ext cx="141474" cy="7935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21" name="rc620"/>
            <p:cNvSpPr/>
            <p:nvPr/>
          </p:nvSpPr>
          <p:spPr>
            <a:xfrm>
              <a:off x="16709921" y="4718351"/>
              <a:ext cx="141474" cy="89182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22" name="rc621"/>
            <p:cNvSpPr/>
            <p:nvPr/>
          </p:nvSpPr>
          <p:spPr>
            <a:xfrm>
              <a:off x="16867115" y="4665814"/>
              <a:ext cx="141474" cy="8748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23" name="rc622"/>
            <p:cNvSpPr/>
            <p:nvPr/>
          </p:nvSpPr>
          <p:spPr>
            <a:xfrm>
              <a:off x="15137985" y="5032792"/>
              <a:ext cx="141474" cy="62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24" name="rc623"/>
            <p:cNvSpPr/>
            <p:nvPr/>
          </p:nvSpPr>
          <p:spPr>
            <a:xfrm>
              <a:off x="15295179" y="5032554"/>
              <a:ext cx="141474" cy="62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25" name="rc624"/>
            <p:cNvSpPr/>
            <p:nvPr/>
          </p:nvSpPr>
          <p:spPr>
            <a:xfrm>
              <a:off x="15452372" y="5020461"/>
              <a:ext cx="141474" cy="140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26" name="rc625"/>
            <p:cNvSpPr/>
            <p:nvPr/>
          </p:nvSpPr>
          <p:spPr>
            <a:xfrm>
              <a:off x="15609566" y="5017684"/>
              <a:ext cx="141474" cy="151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27" name="rc626"/>
            <p:cNvSpPr/>
            <p:nvPr/>
          </p:nvSpPr>
          <p:spPr>
            <a:xfrm>
              <a:off x="15766759" y="5020333"/>
              <a:ext cx="141474" cy="127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28" name="rc627"/>
            <p:cNvSpPr/>
            <p:nvPr/>
          </p:nvSpPr>
          <p:spPr>
            <a:xfrm>
              <a:off x="15923953" y="5020278"/>
              <a:ext cx="141474" cy="191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29" name="rc628"/>
            <p:cNvSpPr/>
            <p:nvPr/>
          </p:nvSpPr>
          <p:spPr>
            <a:xfrm>
              <a:off x="16081147" y="5006048"/>
              <a:ext cx="141474" cy="1607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30" name="rc629"/>
            <p:cNvSpPr/>
            <p:nvPr/>
          </p:nvSpPr>
          <p:spPr>
            <a:xfrm>
              <a:off x="16238340" y="5010359"/>
              <a:ext cx="141474" cy="1059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31" name="rc630"/>
            <p:cNvSpPr/>
            <p:nvPr/>
          </p:nvSpPr>
          <p:spPr>
            <a:xfrm>
              <a:off x="16395534" y="4994211"/>
              <a:ext cx="141474" cy="131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32" name="rc631"/>
            <p:cNvSpPr/>
            <p:nvPr/>
          </p:nvSpPr>
          <p:spPr>
            <a:xfrm>
              <a:off x="16552728" y="4966316"/>
              <a:ext cx="141474" cy="162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33" name="rc632"/>
            <p:cNvSpPr/>
            <p:nvPr/>
          </p:nvSpPr>
          <p:spPr>
            <a:xfrm>
              <a:off x="16709921" y="4807534"/>
              <a:ext cx="141474" cy="1552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34" name="rc633"/>
            <p:cNvSpPr/>
            <p:nvPr/>
          </p:nvSpPr>
          <p:spPr>
            <a:xfrm>
              <a:off x="16867115" y="4753297"/>
              <a:ext cx="141474" cy="259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35" name="rc634"/>
            <p:cNvSpPr/>
            <p:nvPr/>
          </p:nvSpPr>
          <p:spPr>
            <a:xfrm>
              <a:off x="15137985" y="5033413"/>
              <a:ext cx="141474" cy="1804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36" name="rc635"/>
            <p:cNvSpPr/>
            <p:nvPr/>
          </p:nvSpPr>
          <p:spPr>
            <a:xfrm>
              <a:off x="15295179" y="5033175"/>
              <a:ext cx="141474" cy="1826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37" name="rc636"/>
            <p:cNvSpPr/>
            <p:nvPr/>
          </p:nvSpPr>
          <p:spPr>
            <a:xfrm>
              <a:off x="15452372" y="5021868"/>
              <a:ext cx="141474" cy="28643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38" name="rc637"/>
            <p:cNvSpPr/>
            <p:nvPr/>
          </p:nvSpPr>
          <p:spPr>
            <a:xfrm>
              <a:off x="15609566" y="5019201"/>
              <a:ext cx="141474" cy="3151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39" name="rc638"/>
            <p:cNvSpPr/>
            <p:nvPr/>
          </p:nvSpPr>
          <p:spPr>
            <a:xfrm>
              <a:off x="15766759" y="5021612"/>
              <a:ext cx="141474" cy="2802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40" name="rc639"/>
            <p:cNvSpPr/>
            <p:nvPr/>
          </p:nvSpPr>
          <p:spPr>
            <a:xfrm>
              <a:off x="15923953" y="5022196"/>
              <a:ext cx="141474" cy="2752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41" name="rc640"/>
            <p:cNvSpPr/>
            <p:nvPr/>
          </p:nvSpPr>
          <p:spPr>
            <a:xfrm>
              <a:off x="16081147" y="5007655"/>
              <a:ext cx="141474" cy="4212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42" name="rc641"/>
            <p:cNvSpPr/>
            <p:nvPr/>
          </p:nvSpPr>
          <p:spPr>
            <a:xfrm>
              <a:off x="16238340" y="5011419"/>
              <a:ext cx="141474" cy="3821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43" name="rc642"/>
            <p:cNvSpPr/>
            <p:nvPr/>
          </p:nvSpPr>
          <p:spPr>
            <a:xfrm>
              <a:off x="16395534" y="4995526"/>
              <a:ext cx="141474" cy="5403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44" name="rc643"/>
            <p:cNvSpPr/>
            <p:nvPr/>
          </p:nvSpPr>
          <p:spPr>
            <a:xfrm>
              <a:off x="16552728" y="4967942"/>
              <a:ext cx="141474" cy="8161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45" name="rc644"/>
            <p:cNvSpPr/>
            <p:nvPr/>
          </p:nvSpPr>
          <p:spPr>
            <a:xfrm>
              <a:off x="16709921" y="4809087"/>
              <a:ext cx="141474" cy="24082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46" name="rc645"/>
            <p:cNvSpPr/>
            <p:nvPr/>
          </p:nvSpPr>
          <p:spPr>
            <a:xfrm>
              <a:off x="16867115" y="4755891"/>
              <a:ext cx="141474" cy="29525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47" name="rc646"/>
            <p:cNvSpPr/>
            <p:nvPr/>
          </p:nvSpPr>
          <p:spPr>
            <a:xfrm>
              <a:off x="15137985" y="5051461"/>
              <a:ext cx="141474" cy="91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48" name="rc647"/>
            <p:cNvSpPr/>
            <p:nvPr/>
          </p:nvSpPr>
          <p:spPr>
            <a:xfrm>
              <a:off x="15295179" y="5051443"/>
              <a:ext cx="141474" cy="931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49" name="rc648"/>
            <p:cNvSpPr/>
            <p:nvPr/>
          </p:nvSpPr>
          <p:spPr>
            <a:xfrm>
              <a:off x="15452372" y="5050511"/>
              <a:ext cx="141474" cy="186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50" name="rc649"/>
            <p:cNvSpPr/>
            <p:nvPr/>
          </p:nvSpPr>
          <p:spPr>
            <a:xfrm>
              <a:off x="15609566" y="5050712"/>
              <a:ext cx="141474" cy="166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51" name="rc650"/>
            <p:cNvSpPr/>
            <p:nvPr/>
          </p:nvSpPr>
          <p:spPr>
            <a:xfrm>
              <a:off x="15766759" y="5049634"/>
              <a:ext cx="141474" cy="274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52" name="rc651"/>
            <p:cNvSpPr/>
            <p:nvPr/>
          </p:nvSpPr>
          <p:spPr>
            <a:xfrm>
              <a:off x="15923953" y="5049726"/>
              <a:ext cx="141474" cy="264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53" name="rc652"/>
            <p:cNvSpPr/>
            <p:nvPr/>
          </p:nvSpPr>
          <p:spPr>
            <a:xfrm>
              <a:off x="16081147" y="5049781"/>
              <a:ext cx="141474" cy="259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54" name="rc653"/>
            <p:cNvSpPr/>
            <p:nvPr/>
          </p:nvSpPr>
          <p:spPr>
            <a:xfrm>
              <a:off x="16238340" y="5049634"/>
              <a:ext cx="141474" cy="274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55" name="rc654"/>
            <p:cNvSpPr/>
            <p:nvPr/>
          </p:nvSpPr>
          <p:spPr>
            <a:xfrm>
              <a:off x="16395534" y="5049561"/>
              <a:ext cx="141474" cy="281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56" name="rc655"/>
            <p:cNvSpPr/>
            <p:nvPr/>
          </p:nvSpPr>
          <p:spPr>
            <a:xfrm>
              <a:off x="16552728" y="5049561"/>
              <a:ext cx="141474" cy="281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57" name="rc656"/>
            <p:cNvSpPr/>
            <p:nvPr/>
          </p:nvSpPr>
          <p:spPr>
            <a:xfrm>
              <a:off x="16709921" y="5049908"/>
              <a:ext cx="141474" cy="246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58" name="rc657"/>
            <p:cNvSpPr/>
            <p:nvPr/>
          </p:nvSpPr>
          <p:spPr>
            <a:xfrm>
              <a:off x="16867115" y="5051151"/>
              <a:ext cx="141474" cy="122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59" name="pg658"/>
            <p:cNvSpPr/>
            <p:nvPr/>
          </p:nvSpPr>
          <p:spPr>
            <a:xfrm>
              <a:off x="15375924" y="2403841"/>
              <a:ext cx="1394725" cy="348786"/>
            </a:xfrm>
            <a:custGeom>
              <a:avLst/>
              <a:gdLst/>
              <a:ahLst/>
              <a:cxnLst/>
              <a:rect l="0" t="0" r="0" b="0"/>
              <a:pathLst>
                <a:path w="1394725" h="348786">
                  <a:moveTo>
                    <a:pt x="27432" y="348786"/>
                  </a:moveTo>
                  <a:lnTo>
                    <a:pt x="1367293" y="348786"/>
                  </a:lnTo>
                  <a:lnTo>
                    <a:pt x="1366189" y="348764"/>
                  </a:lnTo>
                  <a:lnTo>
                    <a:pt x="1370600" y="348586"/>
                  </a:lnTo>
                  <a:lnTo>
                    <a:pt x="1374925" y="347703"/>
                  </a:lnTo>
                  <a:lnTo>
                    <a:pt x="1379053" y="346138"/>
                  </a:lnTo>
                  <a:lnTo>
                    <a:pt x="1382876" y="343930"/>
                  </a:lnTo>
                  <a:lnTo>
                    <a:pt x="1386296" y="341138"/>
                  </a:lnTo>
                  <a:lnTo>
                    <a:pt x="1389224" y="337834"/>
                  </a:lnTo>
                  <a:lnTo>
                    <a:pt x="1391583" y="334103"/>
                  </a:lnTo>
                  <a:lnTo>
                    <a:pt x="1393313" y="330041"/>
                  </a:lnTo>
                  <a:lnTo>
                    <a:pt x="1394370" y="325755"/>
                  </a:lnTo>
                  <a:lnTo>
                    <a:pt x="1394725" y="321354"/>
                  </a:lnTo>
                  <a:lnTo>
                    <a:pt x="1394725" y="27431"/>
                  </a:lnTo>
                  <a:lnTo>
                    <a:pt x="1394370" y="23031"/>
                  </a:lnTo>
                  <a:lnTo>
                    <a:pt x="1393313" y="18745"/>
                  </a:lnTo>
                  <a:lnTo>
                    <a:pt x="1391583" y="14683"/>
                  </a:lnTo>
                  <a:lnTo>
                    <a:pt x="1389224" y="10952"/>
                  </a:lnTo>
                  <a:lnTo>
                    <a:pt x="1386296" y="7647"/>
                  </a:lnTo>
                  <a:lnTo>
                    <a:pt x="1382876" y="4855"/>
                  </a:lnTo>
                  <a:lnTo>
                    <a:pt x="1379053" y="2648"/>
                  </a:lnTo>
                  <a:lnTo>
                    <a:pt x="1374925" y="1083"/>
                  </a:lnTo>
                  <a:lnTo>
                    <a:pt x="1370600" y="200"/>
                  </a:lnTo>
                  <a:lnTo>
                    <a:pt x="1367293" y="0"/>
                  </a:lnTo>
                  <a:lnTo>
                    <a:pt x="27432" y="0"/>
                  </a:lnTo>
                  <a:lnTo>
                    <a:pt x="30738" y="200"/>
                  </a:lnTo>
                  <a:lnTo>
                    <a:pt x="26327" y="22"/>
                  </a:lnTo>
                  <a:lnTo>
                    <a:pt x="21944" y="554"/>
                  </a:lnTo>
                  <a:lnTo>
                    <a:pt x="17704" y="1782"/>
                  </a:lnTo>
                  <a:lnTo>
                    <a:pt x="13716" y="3675"/>
                  </a:lnTo>
                  <a:lnTo>
                    <a:pt x="10082" y="6183"/>
                  </a:lnTo>
                  <a:lnTo>
                    <a:pt x="6898" y="9241"/>
                  </a:lnTo>
                  <a:lnTo>
                    <a:pt x="4246" y="12770"/>
                  </a:lnTo>
                  <a:lnTo>
                    <a:pt x="2195" y="16679"/>
                  </a:lnTo>
                  <a:lnTo>
                    <a:pt x="797" y="20867"/>
                  </a:lnTo>
                  <a:lnTo>
                    <a:pt x="88" y="25224"/>
                  </a:lnTo>
                  <a:lnTo>
                    <a:pt x="0" y="27431"/>
                  </a:lnTo>
                  <a:lnTo>
                    <a:pt x="0" y="321354"/>
                  </a:lnTo>
                  <a:lnTo>
                    <a:pt x="88" y="319147"/>
                  </a:lnTo>
                  <a:lnTo>
                    <a:pt x="88" y="323562"/>
                  </a:lnTo>
                  <a:lnTo>
                    <a:pt x="797" y="327919"/>
                  </a:lnTo>
                  <a:lnTo>
                    <a:pt x="2195" y="332107"/>
                  </a:lnTo>
                  <a:lnTo>
                    <a:pt x="4246" y="336016"/>
                  </a:lnTo>
                  <a:lnTo>
                    <a:pt x="6898" y="339545"/>
                  </a:lnTo>
                  <a:lnTo>
                    <a:pt x="10082" y="342603"/>
                  </a:lnTo>
                  <a:lnTo>
                    <a:pt x="13716" y="345111"/>
                  </a:lnTo>
                  <a:lnTo>
                    <a:pt x="17704" y="347004"/>
                  </a:lnTo>
                  <a:lnTo>
                    <a:pt x="21944" y="348232"/>
                  </a:lnTo>
                  <a:lnTo>
                    <a:pt x="26327" y="348764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60" name="tx659"/>
            <p:cNvSpPr/>
            <p:nvPr/>
          </p:nvSpPr>
          <p:spPr>
            <a:xfrm>
              <a:off x="15485652" y="2487456"/>
              <a:ext cx="1175269" cy="15544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62"/>
                </a:lnSpc>
              </a:pP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171,156 cas</a:t>
              </a:r>
              <a:r>
                <a:rPr lang="en-US"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</a:t>
              </a: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</a:t>
              </a:r>
            </a:p>
          </p:txBody>
        </p:sp>
        <p:sp>
          <p:nvSpPr>
            <p:cNvPr id="661" name="rc660"/>
            <p:cNvSpPr/>
            <p:nvPr/>
          </p:nvSpPr>
          <p:spPr>
            <a:xfrm>
              <a:off x="15114406" y="2336443"/>
              <a:ext cx="1917762" cy="2845261"/>
            </a:xfrm>
            <a:prstGeom prst="rect">
              <a:avLst/>
            </a:prstGeom>
            <a:ln w="13550" cap="rnd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62" name="rc661"/>
            <p:cNvSpPr/>
            <p:nvPr/>
          </p:nvSpPr>
          <p:spPr>
            <a:xfrm>
              <a:off x="17032168" y="2336443"/>
              <a:ext cx="1917762" cy="2845261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63" name="pl662"/>
            <p:cNvSpPr/>
            <p:nvPr/>
          </p:nvSpPr>
          <p:spPr>
            <a:xfrm>
              <a:off x="17032168" y="459568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64" name="pl663"/>
            <p:cNvSpPr/>
            <p:nvPr/>
          </p:nvSpPr>
          <p:spPr>
            <a:xfrm>
              <a:off x="17032168" y="368230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65" name="pl664"/>
            <p:cNvSpPr/>
            <p:nvPr/>
          </p:nvSpPr>
          <p:spPr>
            <a:xfrm>
              <a:off x="17032168" y="276892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66" name="pl665"/>
            <p:cNvSpPr/>
            <p:nvPr/>
          </p:nvSpPr>
          <p:spPr>
            <a:xfrm>
              <a:off x="17032168" y="5052375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67" name="pl666"/>
            <p:cNvSpPr/>
            <p:nvPr/>
          </p:nvSpPr>
          <p:spPr>
            <a:xfrm>
              <a:off x="17032168" y="4138994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68" name="pl667"/>
            <p:cNvSpPr/>
            <p:nvPr/>
          </p:nvSpPr>
          <p:spPr>
            <a:xfrm>
              <a:off x="17032168" y="3225613"/>
              <a:ext cx="1917762" cy="0"/>
            </a:xfrm>
            <a:custGeom>
              <a:avLst/>
              <a:gdLst/>
              <a:ahLst/>
              <a:cxnLst/>
              <a:rect l="0" t="0" r="0" b="0"/>
              <a:pathLst>
                <a:path w="1917762">
                  <a:moveTo>
                    <a:pt x="0" y="0"/>
                  </a:moveTo>
                  <a:lnTo>
                    <a:pt x="1917762" y="0"/>
                  </a:lnTo>
                  <a:lnTo>
                    <a:pt x="1917762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69" name="rc668"/>
            <p:cNvSpPr/>
            <p:nvPr/>
          </p:nvSpPr>
          <p:spPr>
            <a:xfrm>
              <a:off x="17055747" y="4495030"/>
              <a:ext cx="141474" cy="13346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70" name="rc669"/>
            <p:cNvSpPr/>
            <p:nvPr/>
          </p:nvSpPr>
          <p:spPr>
            <a:xfrm>
              <a:off x="17212941" y="4476397"/>
              <a:ext cx="141474" cy="15781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71" name="rc670"/>
            <p:cNvSpPr/>
            <p:nvPr/>
          </p:nvSpPr>
          <p:spPr>
            <a:xfrm>
              <a:off x="17370134" y="4396257"/>
              <a:ext cx="141474" cy="19462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72" name="rc671"/>
            <p:cNvSpPr/>
            <p:nvPr/>
          </p:nvSpPr>
          <p:spPr>
            <a:xfrm>
              <a:off x="17527328" y="4528423"/>
              <a:ext cx="141474" cy="16570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73" name="rc672"/>
            <p:cNvSpPr/>
            <p:nvPr/>
          </p:nvSpPr>
          <p:spPr>
            <a:xfrm>
              <a:off x="17684522" y="4502940"/>
              <a:ext cx="141474" cy="162691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74" name="rc673"/>
            <p:cNvSpPr/>
            <p:nvPr/>
          </p:nvSpPr>
          <p:spPr>
            <a:xfrm>
              <a:off x="17841715" y="4611522"/>
              <a:ext cx="141474" cy="10675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75" name="rc674"/>
            <p:cNvSpPr/>
            <p:nvPr/>
          </p:nvSpPr>
          <p:spPr>
            <a:xfrm>
              <a:off x="17998909" y="4673212"/>
              <a:ext cx="141474" cy="7906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76" name="rc675"/>
            <p:cNvSpPr/>
            <p:nvPr/>
          </p:nvSpPr>
          <p:spPr>
            <a:xfrm>
              <a:off x="18156103" y="4695298"/>
              <a:ext cx="141474" cy="9268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77" name="rc676"/>
            <p:cNvSpPr/>
            <p:nvPr/>
          </p:nvSpPr>
          <p:spPr>
            <a:xfrm>
              <a:off x="18313296" y="4664078"/>
              <a:ext cx="141474" cy="8872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78" name="rc677"/>
            <p:cNvSpPr/>
            <p:nvPr/>
          </p:nvSpPr>
          <p:spPr>
            <a:xfrm>
              <a:off x="18470490" y="4679423"/>
              <a:ext cx="141474" cy="8014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79" name="rc678"/>
            <p:cNvSpPr/>
            <p:nvPr/>
          </p:nvSpPr>
          <p:spPr>
            <a:xfrm>
              <a:off x="18627684" y="4785503"/>
              <a:ext cx="141474" cy="3783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80" name="rc679"/>
            <p:cNvSpPr/>
            <p:nvPr/>
          </p:nvSpPr>
          <p:spPr>
            <a:xfrm>
              <a:off x="18784877" y="4988438"/>
              <a:ext cx="141474" cy="451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81" name="rc680"/>
            <p:cNvSpPr/>
            <p:nvPr/>
          </p:nvSpPr>
          <p:spPr>
            <a:xfrm>
              <a:off x="17055747" y="4628493"/>
              <a:ext cx="141474" cy="1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82" name="rc681"/>
            <p:cNvSpPr/>
            <p:nvPr/>
          </p:nvSpPr>
          <p:spPr>
            <a:xfrm>
              <a:off x="17212941" y="4634211"/>
              <a:ext cx="141474" cy="9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83" name="rc682"/>
            <p:cNvSpPr/>
            <p:nvPr/>
          </p:nvSpPr>
          <p:spPr>
            <a:xfrm>
              <a:off x="17370134" y="4590880"/>
              <a:ext cx="141474" cy="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84" name="rc683"/>
            <p:cNvSpPr/>
            <p:nvPr/>
          </p:nvSpPr>
          <p:spPr>
            <a:xfrm>
              <a:off x="17527328" y="4694128"/>
              <a:ext cx="141474" cy="9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85" name="rc684"/>
            <p:cNvSpPr/>
            <p:nvPr/>
          </p:nvSpPr>
          <p:spPr>
            <a:xfrm>
              <a:off x="17684522" y="4665631"/>
              <a:ext cx="141474" cy="9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86" name="rc685"/>
            <p:cNvSpPr/>
            <p:nvPr/>
          </p:nvSpPr>
          <p:spPr>
            <a:xfrm>
              <a:off x="17841715" y="4718278"/>
              <a:ext cx="141474" cy="9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87" name="rc686"/>
            <p:cNvSpPr/>
            <p:nvPr/>
          </p:nvSpPr>
          <p:spPr>
            <a:xfrm>
              <a:off x="17998909" y="4752274"/>
              <a:ext cx="141474" cy="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88" name="rc687"/>
            <p:cNvSpPr/>
            <p:nvPr/>
          </p:nvSpPr>
          <p:spPr>
            <a:xfrm>
              <a:off x="18156103" y="4787987"/>
              <a:ext cx="141474" cy="12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89" name="rc688"/>
            <p:cNvSpPr/>
            <p:nvPr/>
          </p:nvSpPr>
          <p:spPr>
            <a:xfrm>
              <a:off x="18313296" y="4752804"/>
              <a:ext cx="141474" cy="3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90" name="rc689"/>
            <p:cNvSpPr/>
            <p:nvPr/>
          </p:nvSpPr>
          <p:spPr>
            <a:xfrm>
              <a:off x="18470490" y="4759563"/>
              <a:ext cx="141474" cy="12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91" name="rc690"/>
            <p:cNvSpPr/>
            <p:nvPr/>
          </p:nvSpPr>
          <p:spPr>
            <a:xfrm>
              <a:off x="18627684" y="4823335"/>
              <a:ext cx="141474" cy="219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92" name="rc691"/>
            <p:cNvSpPr/>
            <p:nvPr/>
          </p:nvSpPr>
          <p:spPr>
            <a:xfrm>
              <a:off x="17055747" y="4628511"/>
              <a:ext cx="141474" cy="11104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93" name="rc692"/>
            <p:cNvSpPr/>
            <p:nvPr/>
          </p:nvSpPr>
          <p:spPr>
            <a:xfrm>
              <a:off x="17212941" y="4634302"/>
              <a:ext cx="141474" cy="14995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94" name="rc693"/>
            <p:cNvSpPr/>
            <p:nvPr/>
          </p:nvSpPr>
          <p:spPr>
            <a:xfrm>
              <a:off x="17370134" y="4590880"/>
              <a:ext cx="141474" cy="16581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95" name="rc694"/>
            <p:cNvSpPr/>
            <p:nvPr/>
          </p:nvSpPr>
          <p:spPr>
            <a:xfrm>
              <a:off x="17527328" y="4694220"/>
              <a:ext cx="141474" cy="12546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96" name="rc695"/>
            <p:cNvSpPr/>
            <p:nvPr/>
          </p:nvSpPr>
          <p:spPr>
            <a:xfrm>
              <a:off x="17684522" y="4665722"/>
              <a:ext cx="141474" cy="18892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97" name="rc696"/>
            <p:cNvSpPr/>
            <p:nvPr/>
          </p:nvSpPr>
          <p:spPr>
            <a:xfrm>
              <a:off x="17841715" y="4718370"/>
              <a:ext cx="141474" cy="16981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98" name="rc697"/>
            <p:cNvSpPr/>
            <p:nvPr/>
          </p:nvSpPr>
          <p:spPr>
            <a:xfrm>
              <a:off x="17998909" y="4752274"/>
              <a:ext cx="141474" cy="170199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99" name="rc698"/>
            <p:cNvSpPr/>
            <p:nvPr/>
          </p:nvSpPr>
          <p:spPr>
            <a:xfrm>
              <a:off x="18156103" y="4788115"/>
              <a:ext cx="141474" cy="13371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00" name="rc699"/>
            <p:cNvSpPr/>
            <p:nvPr/>
          </p:nvSpPr>
          <p:spPr>
            <a:xfrm>
              <a:off x="18313296" y="4752841"/>
              <a:ext cx="141474" cy="12233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01" name="rc700"/>
            <p:cNvSpPr/>
            <p:nvPr/>
          </p:nvSpPr>
          <p:spPr>
            <a:xfrm>
              <a:off x="18470490" y="4759691"/>
              <a:ext cx="141474" cy="78642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02" name="rc701"/>
            <p:cNvSpPr/>
            <p:nvPr/>
          </p:nvSpPr>
          <p:spPr>
            <a:xfrm>
              <a:off x="18627684" y="4823554"/>
              <a:ext cx="141474" cy="3560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03" name="rc702"/>
            <p:cNvSpPr/>
            <p:nvPr/>
          </p:nvSpPr>
          <p:spPr>
            <a:xfrm>
              <a:off x="18784877" y="4992950"/>
              <a:ext cx="141474" cy="418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04" name="rc703"/>
            <p:cNvSpPr/>
            <p:nvPr/>
          </p:nvSpPr>
          <p:spPr>
            <a:xfrm>
              <a:off x="17055747" y="4739560"/>
              <a:ext cx="141474" cy="986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05" name="rc704"/>
            <p:cNvSpPr/>
            <p:nvPr/>
          </p:nvSpPr>
          <p:spPr>
            <a:xfrm>
              <a:off x="17212941" y="4784261"/>
              <a:ext cx="141474" cy="1859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06" name="rc705"/>
            <p:cNvSpPr/>
            <p:nvPr/>
          </p:nvSpPr>
          <p:spPr>
            <a:xfrm>
              <a:off x="17370134" y="4756695"/>
              <a:ext cx="141474" cy="28387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07" name="rc706"/>
            <p:cNvSpPr/>
            <p:nvPr/>
          </p:nvSpPr>
          <p:spPr>
            <a:xfrm>
              <a:off x="17527328" y="4819682"/>
              <a:ext cx="141474" cy="3732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08" name="rc707"/>
            <p:cNvSpPr/>
            <p:nvPr/>
          </p:nvSpPr>
          <p:spPr>
            <a:xfrm>
              <a:off x="17684522" y="4854646"/>
              <a:ext cx="141474" cy="6072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09" name="rc708"/>
            <p:cNvSpPr/>
            <p:nvPr/>
          </p:nvSpPr>
          <p:spPr>
            <a:xfrm>
              <a:off x="17841715" y="4888185"/>
              <a:ext cx="141474" cy="7451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10" name="rc709"/>
            <p:cNvSpPr/>
            <p:nvPr/>
          </p:nvSpPr>
          <p:spPr>
            <a:xfrm>
              <a:off x="17998909" y="4922474"/>
              <a:ext cx="141474" cy="7414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11" name="rc710"/>
            <p:cNvSpPr/>
            <p:nvPr/>
          </p:nvSpPr>
          <p:spPr>
            <a:xfrm>
              <a:off x="18156103" y="4921834"/>
              <a:ext cx="141474" cy="7323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12" name="rc711"/>
            <p:cNvSpPr/>
            <p:nvPr/>
          </p:nvSpPr>
          <p:spPr>
            <a:xfrm>
              <a:off x="18313296" y="4875179"/>
              <a:ext cx="141474" cy="103047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13" name="rc712"/>
            <p:cNvSpPr/>
            <p:nvPr/>
          </p:nvSpPr>
          <p:spPr>
            <a:xfrm>
              <a:off x="18470490" y="4838333"/>
              <a:ext cx="141474" cy="148442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14" name="rc713"/>
            <p:cNvSpPr/>
            <p:nvPr/>
          </p:nvSpPr>
          <p:spPr>
            <a:xfrm>
              <a:off x="18627684" y="4859158"/>
              <a:ext cx="141474" cy="14252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15" name="rc714"/>
            <p:cNvSpPr/>
            <p:nvPr/>
          </p:nvSpPr>
          <p:spPr>
            <a:xfrm>
              <a:off x="18784877" y="4997133"/>
              <a:ext cx="141474" cy="7489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16" name="rc715"/>
            <p:cNvSpPr/>
            <p:nvPr/>
          </p:nvSpPr>
          <p:spPr>
            <a:xfrm>
              <a:off x="17055747" y="4749424"/>
              <a:ext cx="141474" cy="30103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17" name="rc716"/>
            <p:cNvSpPr/>
            <p:nvPr/>
          </p:nvSpPr>
          <p:spPr>
            <a:xfrm>
              <a:off x="17212941" y="4802857"/>
              <a:ext cx="141474" cy="24564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18" name="rc717"/>
            <p:cNvSpPr/>
            <p:nvPr/>
          </p:nvSpPr>
          <p:spPr>
            <a:xfrm>
              <a:off x="17370134" y="4785083"/>
              <a:ext cx="141474" cy="26279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19" name="rc718"/>
            <p:cNvSpPr/>
            <p:nvPr/>
          </p:nvSpPr>
          <p:spPr>
            <a:xfrm>
              <a:off x="17527328" y="4857002"/>
              <a:ext cx="141474" cy="19025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20" name="rc719"/>
            <p:cNvSpPr/>
            <p:nvPr/>
          </p:nvSpPr>
          <p:spPr>
            <a:xfrm>
              <a:off x="17684522" y="4915367"/>
              <a:ext cx="141474" cy="12984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21" name="rc720"/>
            <p:cNvSpPr/>
            <p:nvPr/>
          </p:nvSpPr>
          <p:spPr>
            <a:xfrm>
              <a:off x="17841715" y="4962699"/>
              <a:ext cx="141474" cy="8346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22" name="rc721"/>
            <p:cNvSpPr/>
            <p:nvPr/>
          </p:nvSpPr>
          <p:spPr>
            <a:xfrm>
              <a:off x="17998909" y="4996622"/>
              <a:ext cx="141474" cy="48263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23" name="rc722"/>
            <p:cNvSpPr/>
            <p:nvPr/>
          </p:nvSpPr>
          <p:spPr>
            <a:xfrm>
              <a:off x="18156103" y="4995069"/>
              <a:ext cx="141474" cy="4791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24" name="rc723"/>
            <p:cNvSpPr/>
            <p:nvPr/>
          </p:nvSpPr>
          <p:spPr>
            <a:xfrm>
              <a:off x="18313296" y="4978226"/>
              <a:ext cx="141474" cy="6031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25" name="rc724"/>
            <p:cNvSpPr/>
            <p:nvPr/>
          </p:nvSpPr>
          <p:spPr>
            <a:xfrm>
              <a:off x="18470490" y="4986776"/>
              <a:ext cx="141474" cy="50290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26" name="rc725"/>
            <p:cNvSpPr/>
            <p:nvPr/>
          </p:nvSpPr>
          <p:spPr>
            <a:xfrm>
              <a:off x="18627684" y="5001682"/>
              <a:ext cx="141474" cy="4316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27" name="rc726"/>
            <p:cNvSpPr/>
            <p:nvPr/>
          </p:nvSpPr>
          <p:spPr>
            <a:xfrm>
              <a:off x="18784877" y="5004623"/>
              <a:ext cx="141474" cy="47130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28" name="rc727"/>
            <p:cNvSpPr/>
            <p:nvPr/>
          </p:nvSpPr>
          <p:spPr>
            <a:xfrm>
              <a:off x="17055747" y="5050456"/>
              <a:ext cx="141474" cy="191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29" name="rc728"/>
            <p:cNvSpPr/>
            <p:nvPr/>
          </p:nvSpPr>
          <p:spPr>
            <a:xfrm>
              <a:off x="17212941" y="5048502"/>
              <a:ext cx="141474" cy="387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30" name="rc729"/>
            <p:cNvSpPr/>
            <p:nvPr/>
          </p:nvSpPr>
          <p:spPr>
            <a:xfrm>
              <a:off x="17370134" y="5047881"/>
              <a:ext cx="141474" cy="449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31" name="rc730"/>
            <p:cNvSpPr/>
            <p:nvPr/>
          </p:nvSpPr>
          <p:spPr>
            <a:xfrm>
              <a:off x="17527328" y="5047260"/>
              <a:ext cx="141474" cy="511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32" name="rc731"/>
            <p:cNvSpPr/>
            <p:nvPr/>
          </p:nvSpPr>
          <p:spPr>
            <a:xfrm>
              <a:off x="17684522" y="5045214"/>
              <a:ext cx="141474" cy="716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33" name="rc732"/>
            <p:cNvSpPr/>
            <p:nvPr/>
          </p:nvSpPr>
          <p:spPr>
            <a:xfrm>
              <a:off x="17841715" y="5046164"/>
              <a:ext cx="141474" cy="621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34" name="rc733"/>
            <p:cNvSpPr/>
            <p:nvPr/>
          </p:nvSpPr>
          <p:spPr>
            <a:xfrm>
              <a:off x="17998909" y="5044885"/>
              <a:ext cx="141474" cy="748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35" name="rc734"/>
            <p:cNvSpPr/>
            <p:nvPr/>
          </p:nvSpPr>
          <p:spPr>
            <a:xfrm>
              <a:off x="18156103" y="5042985"/>
              <a:ext cx="141474" cy="938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36" name="rc735"/>
            <p:cNvSpPr/>
            <p:nvPr/>
          </p:nvSpPr>
          <p:spPr>
            <a:xfrm>
              <a:off x="18313296" y="5038546"/>
              <a:ext cx="141474" cy="1382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37" name="rc736"/>
            <p:cNvSpPr/>
            <p:nvPr/>
          </p:nvSpPr>
          <p:spPr>
            <a:xfrm>
              <a:off x="18470490" y="5037066"/>
              <a:ext cx="141474" cy="1530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38" name="rc737"/>
            <p:cNvSpPr/>
            <p:nvPr/>
          </p:nvSpPr>
          <p:spPr>
            <a:xfrm>
              <a:off x="18627684" y="5044848"/>
              <a:ext cx="141474" cy="752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39" name="rc738"/>
            <p:cNvSpPr/>
            <p:nvPr/>
          </p:nvSpPr>
          <p:spPr>
            <a:xfrm>
              <a:off x="18784877" y="5051753"/>
              <a:ext cx="141474" cy="621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40" name="pg739"/>
            <p:cNvSpPr/>
            <p:nvPr/>
          </p:nvSpPr>
          <p:spPr>
            <a:xfrm>
              <a:off x="17293686" y="2403841"/>
              <a:ext cx="1394725" cy="348786"/>
            </a:xfrm>
            <a:custGeom>
              <a:avLst/>
              <a:gdLst/>
              <a:ahLst/>
              <a:cxnLst/>
              <a:rect l="0" t="0" r="0" b="0"/>
              <a:pathLst>
                <a:path w="1394725" h="348786">
                  <a:moveTo>
                    <a:pt x="27432" y="348786"/>
                  </a:moveTo>
                  <a:lnTo>
                    <a:pt x="1367293" y="348786"/>
                  </a:lnTo>
                  <a:lnTo>
                    <a:pt x="1366189" y="348764"/>
                  </a:lnTo>
                  <a:lnTo>
                    <a:pt x="1370600" y="348586"/>
                  </a:lnTo>
                  <a:lnTo>
                    <a:pt x="1374925" y="347703"/>
                  </a:lnTo>
                  <a:lnTo>
                    <a:pt x="1379053" y="346138"/>
                  </a:lnTo>
                  <a:lnTo>
                    <a:pt x="1382876" y="343930"/>
                  </a:lnTo>
                  <a:lnTo>
                    <a:pt x="1386296" y="341138"/>
                  </a:lnTo>
                  <a:lnTo>
                    <a:pt x="1389224" y="337834"/>
                  </a:lnTo>
                  <a:lnTo>
                    <a:pt x="1391583" y="334103"/>
                  </a:lnTo>
                  <a:lnTo>
                    <a:pt x="1393313" y="330041"/>
                  </a:lnTo>
                  <a:lnTo>
                    <a:pt x="1394370" y="325755"/>
                  </a:lnTo>
                  <a:lnTo>
                    <a:pt x="1394725" y="321354"/>
                  </a:lnTo>
                  <a:lnTo>
                    <a:pt x="1394725" y="27431"/>
                  </a:lnTo>
                  <a:lnTo>
                    <a:pt x="1394370" y="23031"/>
                  </a:lnTo>
                  <a:lnTo>
                    <a:pt x="1393313" y="18745"/>
                  </a:lnTo>
                  <a:lnTo>
                    <a:pt x="1391583" y="14683"/>
                  </a:lnTo>
                  <a:lnTo>
                    <a:pt x="1389224" y="10952"/>
                  </a:lnTo>
                  <a:lnTo>
                    <a:pt x="1386296" y="7647"/>
                  </a:lnTo>
                  <a:lnTo>
                    <a:pt x="1382876" y="4855"/>
                  </a:lnTo>
                  <a:lnTo>
                    <a:pt x="1379053" y="2648"/>
                  </a:lnTo>
                  <a:lnTo>
                    <a:pt x="1374925" y="1083"/>
                  </a:lnTo>
                  <a:lnTo>
                    <a:pt x="1370600" y="200"/>
                  </a:lnTo>
                  <a:lnTo>
                    <a:pt x="1367293" y="0"/>
                  </a:lnTo>
                  <a:lnTo>
                    <a:pt x="27432" y="0"/>
                  </a:lnTo>
                  <a:lnTo>
                    <a:pt x="30738" y="200"/>
                  </a:lnTo>
                  <a:lnTo>
                    <a:pt x="26327" y="22"/>
                  </a:lnTo>
                  <a:lnTo>
                    <a:pt x="21944" y="554"/>
                  </a:lnTo>
                  <a:lnTo>
                    <a:pt x="17704" y="1782"/>
                  </a:lnTo>
                  <a:lnTo>
                    <a:pt x="13715" y="3675"/>
                  </a:lnTo>
                  <a:lnTo>
                    <a:pt x="10082" y="6183"/>
                  </a:lnTo>
                  <a:lnTo>
                    <a:pt x="6898" y="9241"/>
                  </a:lnTo>
                  <a:lnTo>
                    <a:pt x="4246" y="12770"/>
                  </a:lnTo>
                  <a:lnTo>
                    <a:pt x="2195" y="16679"/>
                  </a:lnTo>
                  <a:lnTo>
                    <a:pt x="797" y="20867"/>
                  </a:lnTo>
                  <a:lnTo>
                    <a:pt x="88" y="25224"/>
                  </a:lnTo>
                  <a:lnTo>
                    <a:pt x="0" y="27431"/>
                  </a:lnTo>
                  <a:lnTo>
                    <a:pt x="0" y="321354"/>
                  </a:lnTo>
                  <a:lnTo>
                    <a:pt x="88" y="319147"/>
                  </a:lnTo>
                  <a:lnTo>
                    <a:pt x="88" y="323562"/>
                  </a:lnTo>
                  <a:lnTo>
                    <a:pt x="797" y="327919"/>
                  </a:lnTo>
                  <a:lnTo>
                    <a:pt x="2195" y="332107"/>
                  </a:lnTo>
                  <a:lnTo>
                    <a:pt x="4246" y="336016"/>
                  </a:lnTo>
                  <a:lnTo>
                    <a:pt x="6898" y="339545"/>
                  </a:lnTo>
                  <a:lnTo>
                    <a:pt x="10082" y="342603"/>
                  </a:lnTo>
                  <a:lnTo>
                    <a:pt x="13715" y="345111"/>
                  </a:lnTo>
                  <a:lnTo>
                    <a:pt x="17704" y="347004"/>
                  </a:lnTo>
                  <a:lnTo>
                    <a:pt x="21944" y="348232"/>
                  </a:lnTo>
                  <a:lnTo>
                    <a:pt x="26327" y="348764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41" name="tx740"/>
            <p:cNvSpPr/>
            <p:nvPr/>
          </p:nvSpPr>
          <p:spPr>
            <a:xfrm>
              <a:off x="17403414" y="2487456"/>
              <a:ext cx="1175269" cy="155444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62"/>
                </a:lnSpc>
              </a:pP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280,933 cas</a:t>
              </a:r>
              <a:r>
                <a:rPr lang="en-US"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</a:t>
              </a:r>
              <a:r>
                <a:rPr sz="11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</a:t>
              </a:r>
            </a:p>
          </p:txBody>
        </p:sp>
        <p:sp>
          <p:nvSpPr>
            <p:cNvPr id="742" name="rc741"/>
            <p:cNvSpPr/>
            <p:nvPr/>
          </p:nvSpPr>
          <p:spPr>
            <a:xfrm>
              <a:off x="17032168" y="2336443"/>
              <a:ext cx="1917762" cy="2845261"/>
            </a:xfrm>
            <a:prstGeom prst="rect">
              <a:avLst/>
            </a:prstGeom>
            <a:ln w="13550" cap="rnd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43" name="tx742"/>
            <p:cNvSpPr/>
            <p:nvPr/>
          </p:nvSpPr>
          <p:spPr>
            <a:xfrm>
              <a:off x="2366425" y="2068382"/>
              <a:ext cx="565050" cy="18566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213"/>
                </a:lnSpc>
              </a:pPr>
              <a:r>
                <a:rPr sz="1400" b="1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2015</a:t>
              </a:r>
            </a:p>
          </p:txBody>
        </p:sp>
        <p:sp>
          <p:nvSpPr>
            <p:cNvPr id="744" name="tx743"/>
            <p:cNvSpPr/>
            <p:nvPr/>
          </p:nvSpPr>
          <p:spPr>
            <a:xfrm>
              <a:off x="4284188" y="2068382"/>
              <a:ext cx="565050" cy="18566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213"/>
                </a:lnSpc>
              </a:pPr>
              <a:r>
                <a:rPr sz="1400" b="1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2016</a:t>
              </a:r>
            </a:p>
          </p:txBody>
        </p:sp>
        <p:sp>
          <p:nvSpPr>
            <p:cNvPr id="745" name="tx744"/>
            <p:cNvSpPr/>
            <p:nvPr/>
          </p:nvSpPr>
          <p:spPr>
            <a:xfrm>
              <a:off x="6201950" y="2068382"/>
              <a:ext cx="565050" cy="18566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213"/>
                </a:lnSpc>
              </a:pPr>
              <a:r>
                <a:rPr sz="1400" b="1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2017</a:t>
              </a:r>
            </a:p>
          </p:txBody>
        </p:sp>
        <p:sp>
          <p:nvSpPr>
            <p:cNvPr id="746" name="tx745"/>
            <p:cNvSpPr/>
            <p:nvPr/>
          </p:nvSpPr>
          <p:spPr>
            <a:xfrm>
              <a:off x="8119712" y="2068258"/>
              <a:ext cx="565050" cy="18578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213"/>
                </a:lnSpc>
              </a:pPr>
              <a:r>
                <a:rPr sz="1400" b="1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2018</a:t>
              </a:r>
            </a:p>
          </p:txBody>
        </p:sp>
        <p:sp>
          <p:nvSpPr>
            <p:cNvPr id="747" name="tx746"/>
            <p:cNvSpPr/>
            <p:nvPr/>
          </p:nvSpPr>
          <p:spPr>
            <a:xfrm>
              <a:off x="10037475" y="2068258"/>
              <a:ext cx="565050" cy="18578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213"/>
                </a:lnSpc>
              </a:pPr>
              <a:r>
                <a:rPr sz="1400" b="1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2019</a:t>
              </a:r>
            </a:p>
          </p:txBody>
        </p:sp>
        <p:sp>
          <p:nvSpPr>
            <p:cNvPr id="748" name="tx747"/>
            <p:cNvSpPr/>
            <p:nvPr/>
          </p:nvSpPr>
          <p:spPr>
            <a:xfrm>
              <a:off x="11955237" y="2068382"/>
              <a:ext cx="565050" cy="18566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213"/>
                </a:lnSpc>
              </a:pPr>
              <a:r>
                <a:rPr sz="1400" b="1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2020</a:t>
              </a:r>
            </a:p>
          </p:txBody>
        </p:sp>
        <p:sp>
          <p:nvSpPr>
            <p:cNvPr id="749" name="tx748"/>
            <p:cNvSpPr/>
            <p:nvPr/>
          </p:nvSpPr>
          <p:spPr>
            <a:xfrm>
              <a:off x="13872999" y="2068382"/>
              <a:ext cx="565050" cy="18566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213"/>
                </a:lnSpc>
              </a:pPr>
              <a:r>
                <a:rPr sz="1400" b="1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2021</a:t>
              </a:r>
            </a:p>
          </p:txBody>
        </p:sp>
        <p:sp>
          <p:nvSpPr>
            <p:cNvPr id="750" name="tx749"/>
            <p:cNvSpPr/>
            <p:nvPr/>
          </p:nvSpPr>
          <p:spPr>
            <a:xfrm>
              <a:off x="15790762" y="2068382"/>
              <a:ext cx="565050" cy="18566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213"/>
                </a:lnSpc>
              </a:pPr>
              <a:r>
                <a:rPr sz="1400" b="1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2022</a:t>
              </a:r>
            </a:p>
          </p:txBody>
        </p:sp>
        <p:sp>
          <p:nvSpPr>
            <p:cNvPr id="751" name="tx750"/>
            <p:cNvSpPr/>
            <p:nvPr/>
          </p:nvSpPr>
          <p:spPr>
            <a:xfrm>
              <a:off x="17708524" y="2068382"/>
              <a:ext cx="565050" cy="18566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213"/>
                </a:lnSpc>
              </a:pPr>
              <a:r>
                <a:rPr sz="1400" b="1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2023</a:t>
              </a:r>
            </a:p>
          </p:txBody>
        </p:sp>
        <p:sp>
          <p:nvSpPr>
            <p:cNvPr id="752" name="pl751"/>
            <p:cNvSpPr/>
            <p:nvPr/>
          </p:nvSpPr>
          <p:spPr>
            <a:xfrm>
              <a:off x="1784386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53" name="pl752"/>
            <p:cNvSpPr/>
            <p:nvPr/>
          </p:nvSpPr>
          <p:spPr>
            <a:xfrm>
              <a:off x="1941579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54" name="pl753"/>
            <p:cNvSpPr/>
            <p:nvPr/>
          </p:nvSpPr>
          <p:spPr>
            <a:xfrm>
              <a:off x="2098773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55" name="pl754"/>
            <p:cNvSpPr/>
            <p:nvPr/>
          </p:nvSpPr>
          <p:spPr>
            <a:xfrm>
              <a:off x="2255967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56" name="pl755"/>
            <p:cNvSpPr/>
            <p:nvPr/>
          </p:nvSpPr>
          <p:spPr>
            <a:xfrm>
              <a:off x="2413160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57" name="pl756"/>
            <p:cNvSpPr/>
            <p:nvPr/>
          </p:nvSpPr>
          <p:spPr>
            <a:xfrm>
              <a:off x="2570354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58" name="pl757"/>
            <p:cNvSpPr/>
            <p:nvPr/>
          </p:nvSpPr>
          <p:spPr>
            <a:xfrm>
              <a:off x="2727548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59" name="pl758"/>
            <p:cNvSpPr/>
            <p:nvPr/>
          </p:nvSpPr>
          <p:spPr>
            <a:xfrm>
              <a:off x="2884741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60" name="pl759"/>
            <p:cNvSpPr/>
            <p:nvPr/>
          </p:nvSpPr>
          <p:spPr>
            <a:xfrm>
              <a:off x="3041935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61" name="pl760"/>
            <p:cNvSpPr/>
            <p:nvPr/>
          </p:nvSpPr>
          <p:spPr>
            <a:xfrm>
              <a:off x="3199129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62" name="pl761"/>
            <p:cNvSpPr/>
            <p:nvPr/>
          </p:nvSpPr>
          <p:spPr>
            <a:xfrm>
              <a:off x="3356322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63" name="pl762"/>
            <p:cNvSpPr/>
            <p:nvPr/>
          </p:nvSpPr>
          <p:spPr>
            <a:xfrm>
              <a:off x="3513516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64" name="tx763"/>
            <p:cNvSpPr/>
            <p:nvPr/>
          </p:nvSpPr>
          <p:spPr>
            <a:xfrm rot="-5400000">
              <a:off x="1670914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Jan</a:t>
              </a:r>
            </a:p>
          </p:txBody>
        </p:sp>
        <p:sp>
          <p:nvSpPr>
            <p:cNvPr id="765" name="tx764"/>
            <p:cNvSpPr/>
            <p:nvPr/>
          </p:nvSpPr>
          <p:spPr>
            <a:xfrm rot="-5400000">
              <a:off x="1820399" y="5325474"/>
              <a:ext cx="240723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Feb</a:t>
              </a:r>
            </a:p>
          </p:txBody>
        </p:sp>
        <p:sp>
          <p:nvSpPr>
            <p:cNvPr id="766" name="tx765"/>
            <p:cNvSpPr/>
            <p:nvPr/>
          </p:nvSpPr>
          <p:spPr>
            <a:xfrm rot="-5400000">
              <a:off x="1977661" y="5325474"/>
              <a:ext cx="240586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Mar</a:t>
              </a:r>
            </a:p>
          </p:txBody>
        </p:sp>
        <p:sp>
          <p:nvSpPr>
            <p:cNvPr id="767" name="tx766"/>
            <p:cNvSpPr/>
            <p:nvPr/>
          </p:nvSpPr>
          <p:spPr>
            <a:xfrm rot="-5400000">
              <a:off x="2133388" y="5312411"/>
              <a:ext cx="217394" cy="12776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Apr</a:t>
              </a:r>
            </a:p>
          </p:txBody>
        </p:sp>
        <p:sp>
          <p:nvSpPr>
            <p:cNvPr id="768" name="tx767"/>
            <p:cNvSpPr/>
            <p:nvPr/>
          </p:nvSpPr>
          <p:spPr>
            <a:xfrm rot="-5400000">
              <a:off x="2266503" y="5311593"/>
              <a:ext cx="263915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May</a:t>
              </a:r>
            </a:p>
          </p:txBody>
        </p:sp>
        <p:sp>
          <p:nvSpPr>
            <p:cNvPr id="769" name="tx768"/>
            <p:cNvSpPr/>
            <p:nvPr/>
          </p:nvSpPr>
          <p:spPr>
            <a:xfrm rot="-5400000">
              <a:off x="2456882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Jun</a:t>
              </a:r>
            </a:p>
          </p:txBody>
        </p:sp>
        <p:sp>
          <p:nvSpPr>
            <p:cNvPr id="770" name="tx769"/>
            <p:cNvSpPr/>
            <p:nvPr/>
          </p:nvSpPr>
          <p:spPr>
            <a:xfrm rot="-5400000">
              <a:off x="2637404" y="5325440"/>
              <a:ext cx="178581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Jul</a:t>
              </a:r>
            </a:p>
          </p:txBody>
        </p:sp>
        <p:sp>
          <p:nvSpPr>
            <p:cNvPr id="771" name="tx770"/>
            <p:cNvSpPr/>
            <p:nvPr/>
          </p:nvSpPr>
          <p:spPr>
            <a:xfrm rot="-5400000">
              <a:off x="2745757" y="5311593"/>
              <a:ext cx="248567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Aug</a:t>
              </a:r>
            </a:p>
          </p:txBody>
        </p:sp>
        <p:sp>
          <p:nvSpPr>
            <p:cNvPr id="772" name="tx771"/>
            <p:cNvSpPr/>
            <p:nvPr/>
          </p:nvSpPr>
          <p:spPr>
            <a:xfrm rot="-5400000">
              <a:off x="2902917" y="5311559"/>
              <a:ext cx="248567" cy="1294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Sep</a:t>
              </a:r>
            </a:p>
          </p:txBody>
        </p:sp>
        <p:sp>
          <p:nvSpPr>
            <p:cNvPr id="773" name="tx772"/>
            <p:cNvSpPr/>
            <p:nvPr/>
          </p:nvSpPr>
          <p:spPr>
            <a:xfrm rot="-5400000">
              <a:off x="3088726" y="5324553"/>
              <a:ext cx="217326" cy="10347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Oct</a:t>
              </a:r>
            </a:p>
          </p:txBody>
        </p:sp>
        <p:sp>
          <p:nvSpPr>
            <p:cNvPr id="774" name="tx773"/>
            <p:cNvSpPr/>
            <p:nvPr/>
          </p:nvSpPr>
          <p:spPr>
            <a:xfrm rot="-5400000">
              <a:off x="3231288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Nov</a:t>
              </a:r>
            </a:p>
          </p:txBody>
        </p:sp>
        <p:sp>
          <p:nvSpPr>
            <p:cNvPr id="775" name="tx774"/>
            <p:cNvSpPr/>
            <p:nvPr/>
          </p:nvSpPr>
          <p:spPr>
            <a:xfrm rot="-5400000">
              <a:off x="3388482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Dec</a:t>
              </a:r>
            </a:p>
          </p:txBody>
        </p:sp>
        <p:sp>
          <p:nvSpPr>
            <p:cNvPr id="776" name="pl775"/>
            <p:cNvSpPr/>
            <p:nvPr/>
          </p:nvSpPr>
          <p:spPr>
            <a:xfrm>
              <a:off x="3702148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77" name="pl776"/>
            <p:cNvSpPr/>
            <p:nvPr/>
          </p:nvSpPr>
          <p:spPr>
            <a:xfrm>
              <a:off x="3859342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78" name="pl777"/>
            <p:cNvSpPr/>
            <p:nvPr/>
          </p:nvSpPr>
          <p:spPr>
            <a:xfrm>
              <a:off x="4016535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79" name="pl778"/>
            <p:cNvSpPr/>
            <p:nvPr/>
          </p:nvSpPr>
          <p:spPr>
            <a:xfrm>
              <a:off x="4173729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80" name="pl779"/>
            <p:cNvSpPr/>
            <p:nvPr/>
          </p:nvSpPr>
          <p:spPr>
            <a:xfrm>
              <a:off x="4330923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81" name="pl780"/>
            <p:cNvSpPr/>
            <p:nvPr/>
          </p:nvSpPr>
          <p:spPr>
            <a:xfrm>
              <a:off x="4488116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82" name="pl781"/>
            <p:cNvSpPr/>
            <p:nvPr/>
          </p:nvSpPr>
          <p:spPr>
            <a:xfrm>
              <a:off x="4645310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83" name="pl782"/>
            <p:cNvSpPr/>
            <p:nvPr/>
          </p:nvSpPr>
          <p:spPr>
            <a:xfrm>
              <a:off x="4802504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84" name="pl783"/>
            <p:cNvSpPr/>
            <p:nvPr/>
          </p:nvSpPr>
          <p:spPr>
            <a:xfrm>
              <a:off x="4959697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85" name="pl784"/>
            <p:cNvSpPr/>
            <p:nvPr/>
          </p:nvSpPr>
          <p:spPr>
            <a:xfrm>
              <a:off x="5116891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86" name="pl785"/>
            <p:cNvSpPr/>
            <p:nvPr/>
          </p:nvSpPr>
          <p:spPr>
            <a:xfrm>
              <a:off x="5274084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87" name="pl786"/>
            <p:cNvSpPr/>
            <p:nvPr/>
          </p:nvSpPr>
          <p:spPr>
            <a:xfrm>
              <a:off x="5431278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88" name="tx787"/>
            <p:cNvSpPr/>
            <p:nvPr/>
          </p:nvSpPr>
          <p:spPr>
            <a:xfrm rot="-5400000">
              <a:off x="3588676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Jan</a:t>
              </a:r>
            </a:p>
          </p:txBody>
        </p:sp>
        <p:sp>
          <p:nvSpPr>
            <p:cNvPr id="789" name="tx788"/>
            <p:cNvSpPr/>
            <p:nvPr/>
          </p:nvSpPr>
          <p:spPr>
            <a:xfrm rot="-5400000">
              <a:off x="3738162" y="5325474"/>
              <a:ext cx="240723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Feb</a:t>
              </a:r>
            </a:p>
          </p:txBody>
        </p:sp>
        <p:sp>
          <p:nvSpPr>
            <p:cNvPr id="790" name="tx789"/>
            <p:cNvSpPr/>
            <p:nvPr/>
          </p:nvSpPr>
          <p:spPr>
            <a:xfrm rot="-5400000">
              <a:off x="3895423" y="5325474"/>
              <a:ext cx="240586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Mar</a:t>
              </a:r>
            </a:p>
          </p:txBody>
        </p:sp>
        <p:sp>
          <p:nvSpPr>
            <p:cNvPr id="791" name="tx790"/>
            <p:cNvSpPr/>
            <p:nvPr/>
          </p:nvSpPr>
          <p:spPr>
            <a:xfrm rot="-5400000">
              <a:off x="4051150" y="5312411"/>
              <a:ext cx="217394" cy="12776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Apr</a:t>
              </a:r>
            </a:p>
          </p:txBody>
        </p:sp>
        <p:sp>
          <p:nvSpPr>
            <p:cNvPr id="792" name="tx791"/>
            <p:cNvSpPr/>
            <p:nvPr/>
          </p:nvSpPr>
          <p:spPr>
            <a:xfrm rot="-5400000">
              <a:off x="4184265" y="5311593"/>
              <a:ext cx="263915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May</a:t>
              </a:r>
            </a:p>
          </p:txBody>
        </p:sp>
        <p:sp>
          <p:nvSpPr>
            <p:cNvPr id="793" name="tx792"/>
            <p:cNvSpPr/>
            <p:nvPr/>
          </p:nvSpPr>
          <p:spPr>
            <a:xfrm rot="-5400000">
              <a:off x="4374644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Jun</a:t>
              </a:r>
            </a:p>
          </p:txBody>
        </p:sp>
        <p:sp>
          <p:nvSpPr>
            <p:cNvPr id="794" name="tx793"/>
            <p:cNvSpPr/>
            <p:nvPr/>
          </p:nvSpPr>
          <p:spPr>
            <a:xfrm rot="-5400000">
              <a:off x="4555167" y="5325440"/>
              <a:ext cx="178581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Jul</a:t>
              </a:r>
            </a:p>
          </p:txBody>
        </p:sp>
        <p:sp>
          <p:nvSpPr>
            <p:cNvPr id="795" name="tx794"/>
            <p:cNvSpPr/>
            <p:nvPr/>
          </p:nvSpPr>
          <p:spPr>
            <a:xfrm rot="-5400000">
              <a:off x="4663520" y="5311593"/>
              <a:ext cx="248567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Aug</a:t>
              </a:r>
            </a:p>
          </p:txBody>
        </p:sp>
        <p:sp>
          <p:nvSpPr>
            <p:cNvPr id="796" name="tx795"/>
            <p:cNvSpPr/>
            <p:nvPr/>
          </p:nvSpPr>
          <p:spPr>
            <a:xfrm rot="-5400000">
              <a:off x="4820679" y="5311559"/>
              <a:ext cx="248567" cy="1294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Sep</a:t>
              </a:r>
            </a:p>
          </p:txBody>
        </p:sp>
        <p:sp>
          <p:nvSpPr>
            <p:cNvPr id="797" name="tx796"/>
            <p:cNvSpPr/>
            <p:nvPr/>
          </p:nvSpPr>
          <p:spPr>
            <a:xfrm rot="-5400000">
              <a:off x="5006488" y="5324553"/>
              <a:ext cx="217326" cy="10347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Oct</a:t>
              </a:r>
            </a:p>
          </p:txBody>
        </p:sp>
        <p:sp>
          <p:nvSpPr>
            <p:cNvPr id="798" name="tx797"/>
            <p:cNvSpPr/>
            <p:nvPr/>
          </p:nvSpPr>
          <p:spPr>
            <a:xfrm rot="-5400000">
              <a:off x="5149050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Nov</a:t>
              </a:r>
            </a:p>
          </p:txBody>
        </p:sp>
        <p:sp>
          <p:nvSpPr>
            <p:cNvPr id="799" name="tx798"/>
            <p:cNvSpPr/>
            <p:nvPr/>
          </p:nvSpPr>
          <p:spPr>
            <a:xfrm rot="-5400000">
              <a:off x="5306244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Dec</a:t>
              </a:r>
            </a:p>
          </p:txBody>
        </p:sp>
        <p:sp>
          <p:nvSpPr>
            <p:cNvPr id="800" name="pl799"/>
            <p:cNvSpPr/>
            <p:nvPr/>
          </p:nvSpPr>
          <p:spPr>
            <a:xfrm>
              <a:off x="5619910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01" name="pl800"/>
            <p:cNvSpPr/>
            <p:nvPr/>
          </p:nvSpPr>
          <p:spPr>
            <a:xfrm>
              <a:off x="5777104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02" name="pl801"/>
            <p:cNvSpPr/>
            <p:nvPr/>
          </p:nvSpPr>
          <p:spPr>
            <a:xfrm>
              <a:off x="5934298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03" name="pl802"/>
            <p:cNvSpPr/>
            <p:nvPr/>
          </p:nvSpPr>
          <p:spPr>
            <a:xfrm>
              <a:off x="6091491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04" name="pl803"/>
            <p:cNvSpPr/>
            <p:nvPr/>
          </p:nvSpPr>
          <p:spPr>
            <a:xfrm>
              <a:off x="6248685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05" name="pl804"/>
            <p:cNvSpPr/>
            <p:nvPr/>
          </p:nvSpPr>
          <p:spPr>
            <a:xfrm>
              <a:off x="6405879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06" name="pl805"/>
            <p:cNvSpPr/>
            <p:nvPr/>
          </p:nvSpPr>
          <p:spPr>
            <a:xfrm>
              <a:off x="6563072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07" name="pl806"/>
            <p:cNvSpPr/>
            <p:nvPr/>
          </p:nvSpPr>
          <p:spPr>
            <a:xfrm>
              <a:off x="6720266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08" name="pl807"/>
            <p:cNvSpPr/>
            <p:nvPr/>
          </p:nvSpPr>
          <p:spPr>
            <a:xfrm>
              <a:off x="6877460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09" name="pl808"/>
            <p:cNvSpPr/>
            <p:nvPr/>
          </p:nvSpPr>
          <p:spPr>
            <a:xfrm>
              <a:off x="7034653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10" name="pl809"/>
            <p:cNvSpPr/>
            <p:nvPr/>
          </p:nvSpPr>
          <p:spPr>
            <a:xfrm>
              <a:off x="7191847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11" name="pl810"/>
            <p:cNvSpPr/>
            <p:nvPr/>
          </p:nvSpPr>
          <p:spPr>
            <a:xfrm>
              <a:off x="7349040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12" name="tx811"/>
            <p:cNvSpPr/>
            <p:nvPr/>
          </p:nvSpPr>
          <p:spPr>
            <a:xfrm rot="-5400000">
              <a:off x="5506438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Jan</a:t>
              </a:r>
            </a:p>
          </p:txBody>
        </p:sp>
        <p:sp>
          <p:nvSpPr>
            <p:cNvPr id="813" name="tx812"/>
            <p:cNvSpPr/>
            <p:nvPr/>
          </p:nvSpPr>
          <p:spPr>
            <a:xfrm rot="-5400000">
              <a:off x="5655924" y="5325474"/>
              <a:ext cx="240723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Feb</a:t>
              </a:r>
            </a:p>
          </p:txBody>
        </p:sp>
        <p:sp>
          <p:nvSpPr>
            <p:cNvPr id="814" name="tx813"/>
            <p:cNvSpPr/>
            <p:nvPr/>
          </p:nvSpPr>
          <p:spPr>
            <a:xfrm rot="-5400000">
              <a:off x="5813186" y="5325474"/>
              <a:ext cx="240586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Mar</a:t>
              </a:r>
            </a:p>
          </p:txBody>
        </p:sp>
        <p:sp>
          <p:nvSpPr>
            <p:cNvPr id="815" name="tx814"/>
            <p:cNvSpPr/>
            <p:nvPr/>
          </p:nvSpPr>
          <p:spPr>
            <a:xfrm rot="-5400000">
              <a:off x="5968913" y="5312411"/>
              <a:ext cx="217394" cy="12776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Apr</a:t>
              </a:r>
            </a:p>
          </p:txBody>
        </p:sp>
        <p:sp>
          <p:nvSpPr>
            <p:cNvPr id="816" name="tx815"/>
            <p:cNvSpPr/>
            <p:nvPr/>
          </p:nvSpPr>
          <p:spPr>
            <a:xfrm rot="-5400000">
              <a:off x="6102027" y="5311593"/>
              <a:ext cx="263915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May</a:t>
              </a:r>
            </a:p>
          </p:txBody>
        </p:sp>
        <p:sp>
          <p:nvSpPr>
            <p:cNvPr id="817" name="tx816"/>
            <p:cNvSpPr/>
            <p:nvPr/>
          </p:nvSpPr>
          <p:spPr>
            <a:xfrm rot="-5400000">
              <a:off x="6292406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Jun</a:t>
              </a:r>
            </a:p>
          </p:txBody>
        </p:sp>
        <p:sp>
          <p:nvSpPr>
            <p:cNvPr id="818" name="tx817"/>
            <p:cNvSpPr/>
            <p:nvPr/>
          </p:nvSpPr>
          <p:spPr>
            <a:xfrm rot="-5400000">
              <a:off x="6472929" y="5325440"/>
              <a:ext cx="178581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Jul</a:t>
              </a:r>
            </a:p>
          </p:txBody>
        </p:sp>
        <p:sp>
          <p:nvSpPr>
            <p:cNvPr id="819" name="tx818"/>
            <p:cNvSpPr/>
            <p:nvPr/>
          </p:nvSpPr>
          <p:spPr>
            <a:xfrm rot="-5400000">
              <a:off x="6581282" y="5311593"/>
              <a:ext cx="248567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Aug</a:t>
              </a:r>
            </a:p>
          </p:txBody>
        </p:sp>
        <p:sp>
          <p:nvSpPr>
            <p:cNvPr id="820" name="tx819"/>
            <p:cNvSpPr/>
            <p:nvPr/>
          </p:nvSpPr>
          <p:spPr>
            <a:xfrm rot="-5400000">
              <a:off x="6738442" y="5311559"/>
              <a:ext cx="248567" cy="1294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Sep</a:t>
              </a:r>
            </a:p>
          </p:txBody>
        </p:sp>
        <p:sp>
          <p:nvSpPr>
            <p:cNvPr id="821" name="tx820"/>
            <p:cNvSpPr/>
            <p:nvPr/>
          </p:nvSpPr>
          <p:spPr>
            <a:xfrm rot="-5400000">
              <a:off x="6924251" y="5324553"/>
              <a:ext cx="217326" cy="10347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Oct</a:t>
              </a:r>
            </a:p>
          </p:txBody>
        </p:sp>
        <p:sp>
          <p:nvSpPr>
            <p:cNvPr id="822" name="tx821"/>
            <p:cNvSpPr/>
            <p:nvPr/>
          </p:nvSpPr>
          <p:spPr>
            <a:xfrm rot="-5400000">
              <a:off x="7066813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Nov</a:t>
              </a:r>
            </a:p>
          </p:txBody>
        </p:sp>
        <p:sp>
          <p:nvSpPr>
            <p:cNvPr id="823" name="tx822"/>
            <p:cNvSpPr/>
            <p:nvPr/>
          </p:nvSpPr>
          <p:spPr>
            <a:xfrm rot="-5400000">
              <a:off x="7224006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Dec</a:t>
              </a:r>
            </a:p>
          </p:txBody>
        </p:sp>
        <p:sp>
          <p:nvSpPr>
            <p:cNvPr id="824" name="pl823"/>
            <p:cNvSpPr/>
            <p:nvPr/>
          </p:nvSpPr>
          <p:spPr>
            <a:xfrm>
              <a:off x="7537673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25" name="pl824"/>
            <p:cNvSpPr/>
            <p:nvPr/>
          </p:nvSpPr>
          <p:spPr>
            <a:xfrm>
              <a:off x="7694866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26" name="pl825"/>
            <p:cNvSpPr/>
            <p:nvPr/>
          </p:nvSpPr>
          <p:spPr>
            <a:xfrm>
              <a:off x="7852060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27" name="pl826"/>
            <p:cNvSpPr/>
            <p:nvPr/>
          </p:nvSpPr>
          <p:spPr>
            <a:xfrm>
              <a:off x="8009254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28" name="pl827"/>
            <p:cNvSpPr/>
            <p:nvPr/>
          </p:nvSpPr>
          <p:spPr>
            <a:xfrm>
              <a:off x="8166447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29" name="pl828"/>
            <p:cNvSpPr/>
            <p:nvPr/>
          </p:nvSpPr>
          <p:spPr>
            <a:xfrm>
              <a:off x="8323641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30" name="pl829"/>
            <p:cNvSpPr/>
            <p:nvPr/>
          </p:nvSpPr>
          <p:spPr>
            <a:xfrm>
              <a:off x="8480835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31" name="pl830"/>
            <p:cNvSpPr/>
            <p:nvPr/>
          </p:nvSpPr>
          <p:spPr>
            <a:xfrm>
              <a:off x="8638028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32" name="pl831"/>
            <p:cNvSpPr/>
            <p:nvPr/>
          </p:nvSpPr>
          <p:spPr>
            <a:xfrm>
              <a:off x="8795222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33" name="pl832"/>
            <p:cNvSpPr/>
            <p:nvPr/>
          </p:nvSpPr>
          <p:spPr>
            <a:xfrm>
              <a:off x="8952415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34" name="pl833"/>
            <p:cNvSpPr/>
            <p:nvPr/>
          </p:nvSpPr>
          <p:spPr>
            <a:xfrm>
              <a:off x="9109609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35" name="pl834"/>
            <p:cNvSpPr/>
            <p:nvPr/>
          </p:nvSpPr>
          <p:spPr>
            <a:xfrm>
              <a:off x="9266803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36" name="tx835"/>
            <p:cNvSpPr/>
            <p:nvPr/>
          </p:nvSpPr>
          <p:spPr>
            <a:xfrm rot="-5400000">
              <a:off x="7424201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Jan</a:t>
              </a:r>
            </a:p>
          </p:txBody>
        </p:sp>
        <p:sp>
          <p:nvSpPr>
            <p:cNvPr id="837" name="tx836"/>
            <p:cNvSpPr/>
            <p:nvPr/>
          </p:nvSpPr>
          <p:spPr>
            <a:xfrm rot="-5400000">
              <a:off x="7573686" y="5325474"/>
              <a:ext cx="240723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Feb</a:t>
              </a:r>
            </a:p>
          </p:txBody>
        </p:sp>
        <p:sp>
          <p:nvSpPr>
            <p:cNvPr id="838" name="tx837"/>
            <p:cNvSpPr/>
            <p:nvPr/>
          </p:nvSpPr>
          <p:spPr>
            <a:xfrm rot="-5400000">
              <a:off x="7730948" y="5325474"/>
              <a:ext cx="240586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Mar</a:t>
              </a:r>
            </a:p>
          </p:txBody>
        </p:sp>
        <p:sp>
          <p:nvSpPr>
            <p:cNvPr id="839" name="tx838"/>
            <p:cNvSpPr/>
            <p:nvPr/>
          </p:nvSpPr>
          <p:spPr>
            <a:xfrm rot="-5400000">
              <a:off x="7886675" y="5312411"/>
              <a:ext cx="217394" cy="12776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Apr</a:t>
              </a:r>
            </a:p>
          </p:txBody>
        </p:sp>
        <p:sp>
          <p:nvSpPr>
            <p:cNvPr id="840" name="tx839"/>
            <p:cNvSpPr/>
            <p:nvPr/>
          </p:nvSpPr>
          <p:spPr>
            <a:xfrm rot="-5400000">
              <a:off x="8019790" y="5311593"/>
              <a:ext cx="263915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May</a:t>
              </a:r>
            </a:p>
          </p:txBody>
        </p:sp>
        <p:sp>
          <p:nvSpPr>
            <p:cNvPr id="841" name="tx840"/>
            <p:cNvSpPr/>
            <p:nvPr/>
          </p:nvSpPr>
          <p:spPr>
            <a:xfrm rot="-5400000">
              <a:off x="8210169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Jun</a:t>
              </a:r>
            </a:p>
          </p:txBody>
        </p:sp>
        <p:sp>
          <p:nvSpPr>
            <p:cNvPr id="842" name="tx841"/>
            <p:cNvSpPr/>
            <p:nvPr/>
          </p:nvSpPr>
          <p:spPr>
            <a:xfrm rot="-5400000">
              <a:off x="8390691" y="5325440"/>
              <a:ext cx="178581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Jul</a:t>
              </a:r>
            </a:p>
          </p:txBody>
        </p:sp>
        <p:sp>
          <p:nvSpPr>
            <p:cNvPr id="843" name="tx842"/>
            <p:cNvSpPr/>
            <p:nvPr/>
          </p:nvSpPr>
          <p:spPr>
            <a:xfrm rot="-5400000">
              <a:off x="8499044" y="5311593"/>
              <a:ext cx="248567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Aug</a:t>
              </a:r>
            </a:p>
          </p:txBody>
        </p:sp>
        <p:sp>
          <p:nvSpPr>
            <p:cNvPr id="844" name="tx843"/>
            <p:cNvSpPr/>
            <p:nvPr/>
          </p:nvSpPr>
          <p:spPr>
            <a:xfrm rot="-5400000">
              <a:off x="8656204" y="5311559"/>
              <a:ext cx="248567" cy="1294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Sep</a:t>
              </a:r>
            </a:p>
          </p:txBody>
        </p:sp>
        <p:sp>
          <p:nvSpPr>
            <p:cNvPr id="845" name="tx844"/>
            <p:cNvSpPr/>
            <p:nvPr/>
          </p:nvSpPr>
          <p:spPr>
            <a:xfrm rot="-5400000">
              <a:off x="8842013" y="5324553"/>
              <a:ext cx="217326" cy="10347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Oct</a:t>
              </a:r>
            </a:p>
          </p:txBody>
        </p:sp>
        <p:sp>
          <p:nvSpPr>
            <p:cNvPr id="846" name="tx845"/>
            <p:cNvSpPr/>
            <p:nvPr/>
          </p:nvSpPr>
          <p:spPr>
            <a:xfrm rot="-5400000">
              <a:off x="8984575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Nov</a:t>
              </a:r>
            </a:p>
          </p:txBody>
        </p:sp>
        <p:sp>
          <p:nvSpPr>
            <p:cNvPr id="847" name="tx846"/>
            <p:cNvSpPr/>
            <p:nvPr/>
          </p:nvSpPr>
          <p:spPr>
            <a:xfrm rot="-5400000">
              <a:off x="9141768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Dec</a:t>
              </a:r>
            </a:p>
          </p:txBody>
        </p:sp>
        <p:sp>
          <p:nvSpPr>
            <p:cNvPr id="848" name="pl847"/>
            <p:cNvSpPr/>
            <p:nvPr/>
          </p:nvSpPr>
          <p:spPr>
            <a:xfrm>
              <a:off x="9455435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49" name="pl848"/>
            <p:cNvSpPr/>
            <p:nvPr/>
          </p:nvSpPr>
          <p:spPr>
            <a:xfrm>
              <a:off x="9612629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50" name="pl849"/>
            <p:cNvSpPr/>
            <p:nvPr/>
          </p:nvSpPr>
          <p:spPr>
            <a:xfrm>
              <a:off x="9769822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51" name="pl850"/>
            <p:cNvSpPr/>
            <p:nvPr/>
          </p:nvSpPr>
          <p:spPr>
            <a:xfrm>
              <a:off x="9927016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52" name="pl851"/>
            <p:cNvSpPr/>
            <p:nvPr/>
          </p:nvSpPr>
          <p:spPr>
            <a:xfrm>
              <a:off x="10084210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53" name="pl852"/>
            <p:cNvSpPr/>
            <p:nvPr/>
          </p:nvSpPr>
          <p:spPr>
            <a:xfrm>
              <a:off x="10241403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54" name="pl853"/>
            <p:cNvSpPr/>
            <p:nvPr/>
          </p:nvSpPr>
          <p:spPr>
            <a:xfrm>
              <a:off x="10398597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55" name="pl854"/>
            <p:cNvSpPr/>
            <p:nvPr/>
          </p:nvSpPr>
          <p:spPr>
            <a:xfrm>
              <a:off x="10555790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56" name="pl855"/>
            <p:cNvSpPr/>
            <p:nvPr/>
          </p:nvSpPr>
          <p:spPr>
            <a:xfrm>
              <a:off x="10712984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57" name="pl856"/>
            <p:cNvSpPr/>
            <p:nvPr/>
          </p:nvSpPr>
          <p:spPr>
            <a:xfrm>
              <a:off x="10870178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58" name="pl857"/>
            <p:cNvSpPr/>
            <p:nvPr/>
          </p:nvSpPr>
          <p:spPr>
            <a:xfrm>
              <a:off x="11027371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59" name="pl858"/>
            <p:cNvSpPr/>
            <p:nvPr/>
          </p:nvSpPr>
          <p:spPr>
            <a:xfrm>
              <a:off x="11184565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60" name="tx859"/>
            <p:cNvSpPr/>
            <p:nvPr/>
          </p:nvSpPr>
          <p:spPr>
            <a:xfrm rot="-5400000">
              <a:off x="9341963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Jan</a:t>
              </a:r>
            </a:p>
          </p:txBody>
        </p:sp>
        <p:sp>
          <p:nvSpPr>
            <p:cNvPr id="861" name="tx860"/>
            <p:cNvSpPr/>
            <p:nvPr/>
          </p:nvSpPr>
          <p:spPr>
            <a:xfrm rot="-5400000">
              <a:off x="9491449" y="5325474"/>
              <a:ext cx="240723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Feb</a:t>
              </a:r>
            </a:p>
          </p:txBody>
        </p:sp>
        <p:sp>
          <p:nvSpPr>
            <p:cNvPr id="862" name="tx861"/>
            <p:cNvSpPr/>
            <p:nvPr/>
          </p:nvSpPr>
          <p:spPr>
            <a:xfrm rot="-5400000">
              <a:off x="9648710" y="5325474"/>
              <a:ext cx="240586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Mar</a:t>
              </a:r>
            </a:p>
          </p:txBody>
        </p:sp>
        <p:sp>
          <p:nvSpPr>
            <p:cNvPr id="863" name="tx862"/>
            <p:cNvSpPr/>
            <p:nvPr/>
          </p:nvSpPr>
          <p:spPr>
            <a:xfrm rot="-5400000">
              <a:off x="9804437" y="5312411"/>
              <a:ext cx="217394" cy="12776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Apr</a:t>
              </a:r>
            </a:p>
          </p:txBody>
        </p:sp>
        <p:sp>
          <p:nvSpPr>
            <p:cNvPr id="864" name="tx863"/>
            <p:cNvSpPr/>
            <p:nvPr/>
          </p:nvSpPr>
          <p:spPr>
            <a:xfrm rot="-5400000">
              <a:off x="9937552" y="5311593"/>
              <a:ext cx="263915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May</a:t>
              </a:r>
            </a:p>
          </p:txBody>
        </p:sp>
        <p:sp>
          <p:nvSpPr>
            <p:cNvPr id="865" name="tx864"/>
            <p:cNvSpPr/>
            <p:nvPr/>
          </p:nvSpPr>
          <p:spPr>
            <a:xfrm rot="-5400000">
              <a:off x="10127931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Jun</a:t>
              </a:r>
            </a:p>
          </p:txBody>
        </p:sp>
        <p:sp>
          <p:nvSpPr>
            <p:cNvPr id="866" name="tx865"/>
            <p:cNvSpPr/>
            <p:nvPr/>
          </p:nvSpPr>
          <p:spPr>
            <a:xfrm rot="-5400000">
              <a:off x="10308454" y="5325440"/>
              <a:ext cx="178581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Jul</a:t>
              </a:r>
            </a:p>
          </p:txBody>
        </p:sp>
        <p:sp>
          <p:nvSpPr>
            <p:cNvPr id="867" name="tx866"/>
            <p:cNvSpPr/>
            <p:nvPr/>
          </p:nvSpPr>
          <p:spPr>
            <a:xfrm rot="-5400000">
              <a:off x="10416807" y="5311593"/>
              <a:ext cx="248567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Aug</a:t>
              </a:r>
            </a:p>
          </p:txBody>
        </p:sp>
        <p:sp>
          <p:nvSpPr>
            <p:cNvPr id="868" name="tx867"/>
            <p:cNvSpPr/>
            <p:nvPr/>
          </p:nvSpPr>
          <p:spPr>
            <a:xfrm rot="-5400000">
              <a:off x="10573966" y="5311559"/>
              <a:ext cx="248567" cy="1294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Sep</a:t>
              </a:r>
            </a:p>
          </p:txBody>
        </p:sp>
        <p:sp>
          <p:nvSpPr>
            <p:cNvPr id="869" name="tx868"/>
            <p:cNvSpPr/>
            <p:nvPr/>
          </p:nvSpPr>
          <p:spPr>
            <a:xfrm rot="-5400000">
              <a:off x="10759775" y="5324553"/>
              <a:ext cx="217326" cy="10347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Oct</a:t>
              </a:r>
            </a:p>
          </p:txBody>
        </p:sp>
        <p:sp>
          <p:nvSpPr>
            <p:cNvPr id="870" name="tx869"/>
            <p:cNvSpPr/>
            <p:nvPr/>
          </p:nvSpPr>
          <p:spPr>
            <a:xfrm rot="-5400000">
              <a:off x="10902337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Nov</a:t>
              </a:r>
            </a:p>
          </p:txBody>
        </p:sp>
        <p:sp>
          <p:nvSpPr>
            <p:cNvPr id="871" name="tx870"/>
            <p:cNvSpPr/>
            <p:nvPr/>
          </p:nvSpPr>
          <p:spPr>
            <a:xfrm rot="-5400000">
              <a:off x="11059531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Dec</a:t>
              </a:r>
            </a:p>
          </p:txBody>
        </p:sp>
        <p:sp>
          <p:nvSpPr>
            <p:cNvPr id="872" name="pl871"/>
            <p:cNvSpPr/>
            <p:nvPr/>
          </p:nvSpPr>
          <p:spPr>
            <a:xfrm>
              <a:off x="11373197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73" name="pl872"/>
            <p:cNvSpPr/>
            <p:nvPr/>
          </p:nvSpPr>
          <p:spPr>
            <a:xfrm>
              <a:off x="11530391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74" name="pl873"/>
            <p:cNvSpPr/>
            <p:nvPr/>
          </p:nvSpPr>
          <p:spPr>
            <a:xfrm>
              <a:off x="11687585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75" name="pl874"/>
            <p:cNvSpPr/>
            <p:nvPr/>
          </p:nvSpPr>
          <p:spPr>
            <a:xfrm>
              <a:off x="11844778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76" name="pl875"/>
            <p:cNvSpPr/>
            <p:nvPr/>
          </p:nvSpPr>
          <p:spPr>
            <a:xfrm>
              <a:off x="12001972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77" name="pl876"/>
            <p:cNvSpPr/>
            <p:nvPr/>
          </p:nvSpPr>
          <p:spPr>
            <a:xfrm>
              <a:off x="12159166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78" name="pl877"/>
            <p:cNvSpPr/>
            <p:nvPr/>
          </p:nvSpPr>
          <p:spPr>
            <a:xfrm>
              <a:off x="12316359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79" name="pl878"/>
            <p:cNvSpPr/>
            <p:nvPr/>
          </p:nvSpPr>
          <p:spPr>
            <a:xfrm>
              <a:off x="12473553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80" name="pl879"/>
            <p:cNvSpPr/>
            <p:nvPr/>
          </p:nvSpPr>
          <p:spPr>
            <a:xfrm>
              <a:off x="12630746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81" name="pl880"/>
            <p:cNvSpPr/>
            <p:nvPr/>
          </p:nvSpPr>
          <p:spPr>
            <a:xfrm>
              <a:off x="12787940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82" name="pl881"/>
            <p:cNvSpPr/>
            <p:nvPr/>
          </p:nvSpPr>
          <p:spPr>
            <a:xfrm>
              <a:off x="12945134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83" name="pl882"/>
            <p:cNvSpPr/>
            <p:nvPr/>
          </p:nvSpPr>
          <p:spPr>
            <a:xfrm>
              <a:off x="13102327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84" name="tx883"/>
            <p:cNvSpPr/>
            <p:nvPr/>
          </p:nvSpPr>
          <p:spPr>
            <a:xfrm rot="-5400000">
              <a:off x="11259725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Jan</a:t>
              </a:r>
            </a:p>
          </p:txBody>
        </p:sp>
        <p:sp>
          <p:nvSpPr>
            <p:cNvPr id="885" name="tx884"/>
            <p:cNvSpPr/>
            <p:nvPr/>
          </p:nvSpPr>
          <p:spPr>
            <a:xfrm rot="-5400000">
              <a:off x="11409211" y="5325474"/>
              <a:ext cx="240723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Feb</a:t>
              </a:r>
            </a:p>
          </p:txBody>
        </p:sp>
        <p:sp>
          <p:nvSpPr>
            <p:cNvPr id="886" name="tx885"/>
            <p:cNvSpPr/>
            <p:nvPr/>
          </p:nvSpPr>
          <p:spPr>
            <a:xfrm rot="-5400000">
              <a:off x="11566473" y="5325474"/>
              <a:ext cx="240586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Mar</a:t>
              </a:r>
            </a:p>
          </p:txBody>
        </p:sp>
        <p:sp>
          <p:nvSpPr>
            <p:cNvPr id="887" name="tx886"/>
            <p:cNvSpPr/>
            <p:nvPr/>
          </p:nvSpPr>
          <p:spPr>
            <a:xfrm rot="-5400000">
              <a:off x="11722200" y="5312411"/>
              <a:ext cx="217394" cy="12776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Apr</a:t>
              </a:r>
            </a:p>
          </p:txBody>
        </p:sp>
        <p:sp>
          <p:nvSpPr>
            <p:cNvPr id="888" name="tx887"/>
            <p:cNvSpPr/>
            <p:nvPr/>
          </p:nvSpPr>
          <p:spPr>
            <a:xfrm rot="-5400000">
              <a:off x="11855314" y="5311593"/>
              <a:ext cx="263915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May</a:t>
              </a:r>
            </a:p>
          </p:txBody>
        </p:sp>
        <p:sp>
          <p:nvSpPr>
            <p:cNvPr id="889" name="tx888"/>
            <p:cNvSpPr/>
            <p:nvPr/>
          </p:nvSpPr>
          <p:spPr>
            <a:xfrm rot="-5400000">
              <a:off x="12045693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Jun</a:t>
              </a:r>
            </a:p>
          </p:txBody>
        </p:sp>
        <p:sp>
          <p:nvSpPr>
            <p:cNvPr id="890" name="tx889"/>
            <p:cNvSpPr/>
            <p:nvPr/>
          </p:nvSpPr>
          <p:spPr>
            <a:xfrm rot="-5400000">
              <a:off x="12226216" y="5325440"/>
              <a:ext cx="178581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Jul</a:t>
              </a:r>
            </a:p>
          </p:txBody>
        </p:sp>
        <p:sp>
          <p:nvSpPr>
            <p:cNvPr id="891" name="tx890"/>
            <p:cNvSpPr/>
            <p:nvPr/>
          </p:nvSpPr>
          <p:spPr>
            <a:xfrm rot="-5400000">
              <a:off x="12334569" y="5311593"/>
              <a:ext cx="248567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Aug</a:t>
              </a:r>
            </a:p>
          </p:txBody>
        </p:sp>
        <p:sp>
          <p:nvSpPr>
            <p:cNvPr id="892" name="tx891"/>
            <p:cNvSpPr/>
            <p:nvPr/>
          </p:nvSpPr>
          <p:spPr>
            <a:xfrm rot="-5400000">
              <a:off x="12491729" y="5311559"/>
              <a:ext cx="248567" cy="1294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Sep</a:t>
              </a:r>
            </a:p>
          </p:txBody>
        </p:sp>
        <p:sp>
          <p:nvSpPr>
            <p:cNvPr id="893" name="tx892"/>
            <p:cNvSpPr/>
            <p:nvPr/>
          </p:nvSpPr>
          <p:spPr>
            <a:xfrm rot="-5400000">
              <a:off x="12677538" y="5324553"/>
              <a:ext cx="217326" cy="10347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Oct</a:t>
              </a:r>
            </a:p>
          </p:txBody>
        </p:sp>
        <p:sp>
          <p:nvSpPr>
            <p:cNvPr id="894" name="tx893"/>
            <p:cNvSpPr/>
            <p:nvPr/>
          </p:nvSpPr>
          <p:spPr>
            <a:xfrm rot="-5400000">
              <a:off x="12820099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Nov</a:t>
              </a:r>
            </a:p>
          </p:txBody>
        </p:sp>
        <p:sp>
          <p:nvSpPr>
            <p:cNvPr id="895" name="tx894"/>
            <p:cNvSpPr/>
            <p:nvPr/>
          </p:nvSpPr>
          <p:spPr>
            <a:xfrm rot="-5400000">
              <a:off x="12977293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Dec</a:t>
              </a:r>
            </a:p>
          </p:txBody>
        </p:sp>
        <p:sp>
          <p:nvSpPr>
            <p:cNvPr id="896" name="pl895"/>
            <p:cNvSpPr/>
            <p:nvPr/>
          </p:nvSpPr>
          <p:spPr>
            <a:xfrm>
              <a:off x="13290960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97" name="pl896"/>
            <p:cNvSpPr/>
            <p:nvPr/>
          </p:nvSpPr>
          <p:spPr>
            <a:xfrm>
              <a:off x="13448153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98" name="pl897"/>
            <p:cNvSpPr/>
            <p:nvPr/>
          </p:nvSpPr>
          <p:spPr>
            <a:xfrm>
              <a:off x="13605347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99" name="pl898"/>
            <p:cNvSpPr/>
            <p:nvPr/>
          </p:nvSpPr>
          <p:spPr>
            <a:xfrm>
              <a:off x="13762541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00" name="pl899"/>
            <p:cNvSpPr/>
            <p:nvPr/>
          </p:nvSpPr>
          <p:spPr>
            <a:xfrm>
              <a:off x="13919734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01" name="pl900"/>
            <p:cNvSpPr/>
            <p:nvPr/>
          </p:nvSpPr>
          <p:spPr>
            <a:xfrm>
              <a:off x="14076928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02" name="pl901"/>
            <p:cNvSpPr/>
            <p:nvPr/>
          </p:nvSpPr>
          <p:spPr>
            <a:xfrm>
              <a:off x="14234121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03" name="pl902"/>
            <p:cNvSpPr/>
            <p:nvPr/>
          </p:nvSpPr>
          <p:spPr>
            <a:xfrm>
              <a:off x="14391315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04" name="pl903"/>
            <p:cNvSpPr/>
            <p:nvPr/>
          </p:nvSpPr>
          <p:spPr>
            <a:xfrm>
              <a:off x="14548509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05" name="pl904"/>
            <p:cNvSpPr/>
            <p:nvPr/>
          </p:nvSpPr>
          <p:spPr>
            <a:xfrm>
              <a:off x="14705702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06" name="pl905"/>
            <p:cNvSpPr/>
            <p:nvPr/>
          </p:nvSpPr>
          <p:spPr>
            <a:xfrm>
              <a:off x="14862896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07" name="pl906"/>
            <p:cNvSpPr/>
            <p:nvPr/>
          </p:nvSpPr>
          <p:spPr>
            <a:xfrm>
              <a:off x="15020090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08" name="tx907"/>
            <p:cNvSpPr/>
            <p:nvPr/>
          </p:nvSpPr>
          <p:spPr>
            <a:xfrm rot="-5400000">
              <a:off x="13177488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Jan</a:t>
              </a:r>
            </a:p>
          </p:txBody>
        </p:sp>
        <p:sp>
          <p:nvSpPr>
            <p:cNvPr id="909" name="tx908"/>
            <p:cNvSpPr/>
            <p:nvPr/>
          </p:nvSpPr>
          <p:spPr>
            <a:xfrm rot="-5400000">
              <a:off x="13326973" y="5325474"/>
              <a:ext cx="240723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Feb</a:t>
              </a:r>
            </a:p>
          </p:txBody>
        </p:sp>
        <p:sp>
          <p:nvSpPr>
            <p:cNvPr id="910" name="tx909"/>
            <p:cNvSpPr/>
            <p:nvPr/>
          </p:nvSpPr>
          <p:spPr>
            <a:xfrm rot="-5400000">
              <a:off x="13484235" y="5325474"/>
              <a:ext cx="240586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Mar</a:t>
              </a:r>
            </a:p>
          </p:txBody>
        </p:sp>
        <p:sp>
          <p:nvSpPr>
            <p:cNvPr id="911" name="tx910"/>
            <p:cNvSpPr/>
            <p:nvPr/>
          </p:nvSpPr>
          <p:spPr>
            <a:xfrm rot="-5400000">
              <a:off x="13639962" y="5312411"/>
              <a:ext cx="217394" cy="12776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Apr</a:t>
              </a:r>
            </a:p>
          </p:txBody>
        </p:sp>
        <p:sp>
          <p:nvSpPr>
            <p:cNvPr id="912" name="tx911"/>
            <p:cNvSpPr/>
            <p:nvPr/>
          </p:nvSpPr>
          <p:spPr>
            <a:xfrm rot="-5400000">
              <a:off x="13773077" y="5311593"/>
              <a:ext cx="263915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May</a:t>
              </a:r>
            </a:p>
          </p:txBody>
        </p:sp>
        <p:sp>
          <p:nvSpPr>
            <p:cNvPr id="913" name="tx912"/>
            <p:cNvSpPr/>
            <p:nvPr/>
          </p:nvSpPr>
          <p:spPr>
            <a:xfrm rot="-5400000">
              <a:off x="13963456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Jun</a:t>
              </a:r>
            </a:p>
          </p:txBody>
        </p:sp>
        <p:sp>
          <p:nvSpPr>
            <p:cNvPr id="914" name="tx913"/>
            <p:cNvSpPr/>
            <p:nvPr/>
          </p:nvSpPr>
          <p:spPr>
            <a:xfrm rot="-5400000">
              <a:off x="14143978" y="5325440"/>
              <a:ext cx="178581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Jul</a:t>
              </a:r>
            </a:p>
          </p:txBody>
        </p:sp>
        <p:sp>
          <p:nvSpPr>
            <p:cNvPr id="915" name="tx914"/>
            <p:cNvSpPr/>
            <p:nvPr/>
          </p:nvSpPr>
          <p:spPr>
            <a:xfrm rot="-5400000">
              <a:off x="14252331" y="5311593"/>
              <a:ext cx="248567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Aug</a:t>
              </a:r>
            </a:p>
          </p:txBody>
        </p:sp>
        <p:sp>
          <p:nvSpPr>
            <p:cNvPr id="916" name="tx915"/>
            <p:cNvSpPr/>
            <p:nvPr/>
          </p:nvSpPr>
          <p:spPr>
            <a:xfrm rot="-5400000">
              <a:off x="14409491" y="5311559"/>
              <a:ext cx="248567" cy="1294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Sep</a:t>
              </a:r>
            </a:p>
          </p:txBody>
        </p:sp>
        <p:sp>
          <p:nvSpPr>
            <p:cNvPr id="917" name="tx916"/>
            <p:cNvSpPr/>
            <p:nvPr/>
          </p:nvSpPr>
          <p:spPr>
            <a:xfrm rot="-5400000">
              <a:off x="14595300" y="5324553"/>
              <a:ext cx="217326" cy="10347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Oct</a:t>
              </a:r>
            </a:p>
          </p:txBody>
        </p:sp>
        <p:sp>
          <p:nvSpPr>
            <p:cNvPr id="918" name="tx917"/>
            <p:cNvSpPr/>
            <p:nvPr/>
          </p:nvSpPr>
          <p:spPr>
            <a:xfrm rot="-5400000">
              <a:off x="14737862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Nov</a:t>
              </a:r>
            </a:p>
          </p:txBody>
        </p:sp>
        <p:sp>
          <p:nvSpPr>
            <p:cNvPr id="919" name="tx918"/>
            <p:cNvSpPr/>
            <p:nvPr/>
          </p:nvSpPr>
          <p:spPr>
            <a:xfrm rot="-5400000">
              <a:off x="14895055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Dec</a:t>
              </a:r>
            </a:p>
          </p:txBody>
        </p:sp>
        <p:sp>
          <p:nvSpPr>
            <p:cNvPr id="920" name="pl919"/>
            <p:cNvSpPr/>
            <p:nvPr/>
          </p:nvSpPr>
          <p:spPr>
            <a:xfrm>
              <a:off x="15208722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21" name="pl920"/>
            <p:cNvSpPr/>
            <p:nvPr/>
          </p:nvSpPr>
          <p:spPr>
            <a:xfrm>
              <a:off x="15365916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22" name="pl921"/>
            <p:cNvSpPr/>
            <p:nvPr/>
          </p:nvSpPr>
          <p:spPr>
            <a:xfrm>
              <a:off x="15523109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23" name="pl922"/>
            <p:cNvSpPr/>
            <p:nvPr/>
          </p:nvSpPr>
          <p:spPr>
            <a:xfrm>
              <a:off x="15680303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24" name="pl923"/>
            <p:cNvSpPr/>
            <p:nvPr/>
          </p:nvSpPr>
          <p:spPr>
            <a:xfrm>
              <a:off x="15837497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25" name="pl924"/>
            <p:cNvSpPr/>
            <p:nvPr/>
          </p:nvSpPr>
          <p:spPr>
            <a:xfrm>
              <a:off x="15994690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26" name="pl925"/>
            <p:cNvSpPr/>
            <p:nvPr/>
          </p:nvSpPr>
          <p:spPr>
            <a:xfrm>
              <a:off x="16151884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27" name="pl926"/>
            <p:cNvSpPr/>
            <p:nvPr/>
          </p:nvSpPr>
          <p:spPr>
            <a:xfrm>
              <a:off x="16309077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28" name="pl927"/>
            <p:cNvSpPr/>
            <p:nvPr/>
          </p:nvSpPr>
          <p:spPr>
            <a:xfrm>
              <a:off x="16466271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29" name="pl928"/>
            <p:cNvSpPr/>
            <p:nvPr/>
          </p:nvSpPr>
          <p:spPr>
            <a:xfrm>
              <a:off x="16623465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30" name="pl929"/>
            <p:cNvSpPr/>
            <p:nvPr/>
          </p:nvSpPr>
          <p:spPr>
            <a:xfrm>
              <a:off x="16780658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31" name="pl930"/>
            <p:cNvSpPr/>
            <p:nvPr/>
          </p:nvSpPr>
          <p:spPr>
            <a:xfrm>
              <a:off x="16937852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32" name="tx931"/>
            <p:cNvSpPr/>
            <p:nvPr/>
          </p:nvSpPr>
          <p:spPr>
            <a:xfrm rot="-5400000">
              <a:off x="15095250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Jan</a:t>
              </a:r>
            </a:p>
          </p:txBody>
        </p:sp>
        <p:sp>
          <p:nvSpPr>
            <p:cNvPr id="933" name="tx932"/>
            <p:cNvSpPr/>
            <p:nvPr/>
          </p:nvSpPr>
          <p:spPr>
            <a:xfrm rot="-5400000">
              <a:off x="15244735" y="5325474"/>
              <a:ext cx="240723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Feb</a:t>
              </a:r>
            </a:p>
          </p:txBody>
        </p:sp>
        <p:sp>
          <p:nvSpPr>
            <p:cNvPr id="934" name="tx933"/>
            <p:cNvSpPr/>
            <p:nvPr/>
          </p:nvSpPr>
          <p:spPr>
            <a:xfrm rot="-5400000">
              <a:off x="15401997" y="5325474"/>
              <a:ext cx="240586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Mar</a:t>
              </a:r>
            </a:p>
          </p:txBody>
        </p:sp>
        <p:sp>
          <p:nvSpPr>
            <p:cNvPr id="935" name="tx934"/>
            <p:cNvSpPr/>
            <p:nvPr/>
          </p:nvSpPr>
          <p:spPr>
            <a:xfrm rot="-5400000">
              <a:off x="15557724" y="5312411"/>
              <a:ext cx="217394" cy="12776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Apr</a:t>
              </a:r>
            </a:p>
          </p:txBody>
        </p:sp>
        <p:sp>
          <p:nvSpPr>
            <p:cNvPr id="936" name="tx935"/>
            <p:cNvSpPr/>
            <p:nvPr/>
          </p:nvSpPr>
          <p:spPr>
            <a:xfrm rot="-5400000">
              <a:off x="15690839" y="5311593"/>
              <a:ext cx="263915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May</a:t>
              </a:r>
            </a:p>
          </p:txBody>
        </p:sp>
        <p:sp>
          <p:nvSpPr>
            <p:cNvPr id="937" name="tx936"/>
            <p:cNvSpPr/>
            <p:nvPr/>
          </p:nvSpPr>
          <p:spPr>
            <a:xfrm rot="-5400000">
              <a:off x="15881218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Jun</a:t>
              </a:r>
            </a:p>
          </p:txBody>
        </p:sp>
        <p:sp>
          <p:nvSpPr>
            <p:cNvPr id="938" name="tx937"/>
            <p:cNvSpPr/>
            <p:nvPr/>
          </p:nvSpPr>
          <p:spPr>
            <a:xfrm rot="-5400000">
              <a:off x="16061740" y="5325440"/>
              <a:ext cx="178581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Jul</a:t>
              </a:r>
            </a:p>
          </p:txBody>
        </p:sp>
        <p:sp>
          <p:nvSpPr>
            <p:cNvPr id="939" name="tx938"/>
            <p:cNvSpPr/>
            <p:nvPr/>
          </p:nvSpPr>
          <p:spPr>
            <a:xfrm rot="-5400000">
              <a:off x="16170094" y="5311593"/>
              <a:ext cx="248567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Aug</a:t>
              </a:r>
            </a:p>
          </p:txBody>
        </p:sp>
        <p:sp>
          <p:nvSpPr>
            <p:cNvPr id="940" name="tx939"/>
            <p:cNvSpPr/>
            <p:nvPr/>
          </p:nvSpPr>
          <p:spPr>
            <a:xfrm rot="-5400000">
              <a:off x="16327253" y="5311559"/>
              <a:ext cx="248567" cy="1294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Sep</a:t>
              </a:r>
            </a:p>
          </p:txBody>
        </p:sp>
        <p:sp>
          <p:nvSpPr>
            <p:cNvPr id="941" name="tx940"/>
            <p:cNvSpPr/>
            <p:nvPr/>
          </p:nvSpPr>
          <p:spPr>
            <a:xfrm rot="-5400000">
              <a:off x="16513062" y="5324553"/>
              <a:ext cx="217326" cy="10347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Oct</a:t>
              </a:r>
            </a:p>
          </p:txBody>
        </p:sp>
        <p:sp>
          <p:nvSpPr>
            <p:cNvPr id="942" name="tx941"/>
            <p:cNvSpPr/>
            <p:nvPr/>
          </p:nvSpPr>
          <p:spPr>
            <a:xfrm rot="-5400000">
              <a:off x="16655624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Nov</a:t>
              </a:r>
            </a:p>
          </p:txBody>
        </p:sp>
        <p:sp>
          <p:nvSpPr>
            <p:cNvPr id="943" name="tx942"/>
            <p:cNvSpPr/>
            <p:nvPr/>
          </p:nvSpPr>
          <p:spPr>
            <a:xfrm rot="-5400000">
              <a:off x="16812818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Dec</a:t>
              </a:r>
            </a:p>
          </p:txBody>
        </p:sp>
        <p:sp>
          <p:nvSpPr>
            <p:cNvPr id="944" name="pl943"/>
            <p:cNvSpPr/>
            <p:nvPr/>
          </p:nvSpPr>
          <p:spPr>
            <a:xfrm>
              <a:off x="17126484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45" name="pl944"/>
            <p:cNvSpPr/>
            <p:nvPr/>
          </p:nvSpPr>
          <p:spPr>
            <a:xfrm>
              <a:off x="17283678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46" name="pl945"/>
            <p:cNvSpPr/>
            <p:nvPr/>
          </p:nvSpPr>
          <p:spPr>
            <a:xfrm>
              <a:off x="17440872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47" name="pl946"/>
            <p:cNvSpPr/>
            <p:nvPr/>
          </p:nvSpPr>
          <p:spPr>
            <a:xfrm>
              <a:off x="17598065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48" name="pl947"/>
            <p:cNvSpPr/>
            <p:nvPr/>
          </p:nvSpPr>
          <p:spPr>
            <a:xfrm>
              <a:off x="17755259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49" name="pl948"/>
            <p:cNvSpPr/>
            <p:nvPr/>
          </p:nvSpPr>
          <p:spPr>
            <a:xfrm>
              <a:off x="17912452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50" name="pl949"/>
            <p:cNvSpPr/>
            <p:nvPr/>
          </p:nvSpPr>
          <p:spPr>
            <a:xfrm>
              <a:off x="18069646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51" name="pl950"/>
            <p:cNvSpPr/>
            <p:nvPr/>
          </p:nvSpPr>
          <p:spPr>
            <a:xfrm>
              <a:off x="18226840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52" name="pl951"/>
            <p:cNvSpPr/>
            <p:nvPr/>
          </p:nvSpPr>
          <p:spPr>
            <a:xfrm>
              <a:off x="18384033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53" name="pl952"/>
            <p:cNvSpPr/>
            <p:nvPr/>
          </p:nvSpPr>
          <p:spPr>
            <a:xfrm>
              <a:off x="18541227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54" name="pl953"/>
            <p:cNvSpPr/>
            <p:nvPr/>
          </p:nvSpPr>
          <p:spPr>
            <a:xfrm>
              <a:off x="18698421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55" name="pl954"/>
            <p:cNvSpPr/>
            <p:nvPr/>
          </p:nvSpPr>
          <p:spPr>
            <a:xfrm>
              <a:off x="18855614" y="5181705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56" name="tx955"/>
            <p:cNvSpPr/>
            <p:nvPr/>
          </p:nvSpPr>
          <p:spPr>
            <a:xfrm rot="-5400000">
              <a:off x="17013012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Jan</a:t>
              </a:r>
            </a:p>
          </p:txBody>
        </p:sp>
        <p:sp>
          <p:nvSpPr>
            <p:cNvPr id="957" name="tx956"/>
            <p:cNvSpPr/>
            <p:nvPr/>
          </p:nvSpPr>
          <p:spPr>
            <a:xfrm rot="-5400000">
              <a:off x="17162498" y="5325474"/>
              <a:ext cx="240723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Feb</a:t>
              </a:r>
            </a:p>
          </p:txBody>
        </p:sp>
        <p:sp>
          <p:nvSpPr>
            <p:cNvPr id="958" name="tx957"/>
            <p:cNvSpPr/>
            <p:nvPr/>
          </p:nvSpPr>
          <p:spPr>
            <a:xfrm rot="-5400000">
              <a:off x="17319760" y="5325474"/>
              <a:ext cx="240586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Mar</a:t>
              </a:r>
            </a:p>
          </p:txBody>
        </p:sp>
        <p:sp>
          <p:nvSpPr>
            <p:cNvPr id="959" name="tx958"/>
            <p:cNvSpPr/>
            <p:nvPr/>
          </p:nvSpPr>
          <p:spPr>
            <a:xfrm rot="-5400000">
              <a:off x="17475487" y="5312411"/>
              <a:ext cx="217394" cy="12776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Apr</a:t>
              </a:r>
            </a:p>
          </p:txBody>
        </p:sp>
        <p:sp>
          <p:nvSpPr>
            <p:cNvPr id="960" name="tx959"/>
            <p:cNvSpPr/>
            <p:nvPr/>
          </p:nvSpPr>
          <p:spPr>
            <a:xfrm rot="-5400000">
              <a:off x="17608601" y="5311593"/>
              <a:ext cx="263915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May</a:t>
              </a:r>
            </a:p>
          </p:txBody>
        </p:sp>
        <p:sp>
          <p:nvSpPr>
            <p:cNvPr id="961" name="tx960"/>
            <p:cNvSpPr/>
            <p:nvPr/>
          </p:nvSpPr>
          <p:spPr>
            <a:xfrm rot="-5400000">
              <a:off x="17798980" y="5325440"/>
              <a:ext cx="225238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Jun</a:t>
              </a:r>
            </a:p>
          </p:txBody>
        </p:sp>
        <p:sp>
          <p:nvSpPr>
            <p:cNvPr id="962" name="tx961"/>
            <p:cNvSpPr/>
            <p:nvPr/>
          </p:nvSpPr>
          <p:spPr>
            <a:xfrm rot="-5400000">
              <a:off x="17979503" y="5325440"/>
              <a:ext cx="178581" cy="10170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Jul</a:t>
              </a:r>
            </a:p>
          </p:txBody>
        </p:sp>
        <p:sp>
          <p:nvSpPr>
            <p:cNvPr id="963" name="tx962"/>
            <p:cNvSpPr/>
            <p:nvPr/>
          </p:nvSpPr>
          <p:spPr>
            <a:xfrm rot="-5400000">
              <a:off x="18087856" y="5311593"/>
              <a:ext cx="248567" cy="12939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Aug</a:t>
              </a:r>
            </a:p>
          </p:txBody>
        </p:sp>
        <p:sp>
          <p:nvSpPr>
            <p:cNvPr id="964" name="tx963"/>
            <p:cNvSpPr/>
            <p:nvPr/>
          </p:nvSpPr>
          <p:spPr>
            <a:xfrm rot="-5400000">
              <a:off x="18245016" y="5311559"/>
              <a:ext cx="248567" cy="1294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Sep</a:t>
              </a:r>
            </a:p>
          </p:txBody>
        </p:sp>
        <p:sp>
          <p:nvSpPr>
            <p:cNvPr id="965" name="tx964"/>
            <p:cNvSpPr/>
            <p:nvPr/>
          </p:nvSpPr>
          <p:spPr>
            <a:xfrm rot="-5400000">
              <a:off x="18430824" y="5324553"/>
              <a:ext cx="217326" cy="10347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Oct</a:t>
              </a:r>
            </a:p>
          </p:txBody>
        </p:sp>
        <p:sp>
          <p:nvSpPr>
            <p:cNvPr id="966" name="tx965"/>
            <p:cNvSpPr/>
            <p:nvPr/>
          </p:nvSpPr>
          <p:spPr>
            <a:xfrm rot="-5400000">
              <a:off x="18573386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Nov</a:t>
              </a:r>
            </a:p>
          </p:txBody>
        </p:sp>
        <p:sp>
          <p:nvSpPr>
            <p:cNvPr id="967" name="tx966"/>
            <p:cNvSpPr/>
            <p:nvPr/>
          </p:nvSpPr>
          <p:spPr>
            <a:xfrm rot="-5400000">
              <a:off x="18730580" y="5325474"/>
              <a:ext cx="248431" cy="10163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667"/>
                </a:lnSpc>
              </a:pPr>
              <a:r>
                <a:rPr sz="667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Dec</a:t>
              </a:r>
            </a:p>
          </p:txBody>
        </p:sp>
        <p:sp>
          <p:nvSpPr>
            <p:cNvPr id="968" name="tx967"/>
            <p:cNvSpPr/>
            <p:nvPr/>
          </p:nvSpPr>
          <p:spPr>
            <a:xfrm>
              <a:off x="1119229" y="4967096"/>
              <a:ext cx="508210" cy="16709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092"/>
                </a:lnSpc>
              </a:pPr>
              <a:r>
                <a:rPr sz="1092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      0</a:t>
              </a:r>
            </a:p>
          </p:txBody>
        </p:sp>
        <p:sp>
          <p:nvSpPr>
            <p:cNvPr id="969" name="tx968"/>
            <p:cNvSpPr/>
            <p:nvPr/>
          </p:nvSpPr>
          <p:spPr>
            <a:xfrm>
              <a:off x="864733" y="4024136"/>
              <a:ext cx="762706" cy="19667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092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 50,000</a:t>
              </a:r>
            </a:p>
          </p:txBody>
        </p:sp>
        <p:sp>
          <p:nvSpPr>
            <p:cNvPr id="970" name="tx969"/>
            <p:cNvSpPr/>
            <p:nvPr/>
          </p:nvSpPr>
          <p:spPr>
            <a:xfrm>
              <a:off x="801109" y="3110755"/>
              <a:ext cx="826330" cy="19667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092"/>
                </a:lnSpc>
              </a:pPr>
              <a:r>
                <a:rPr sz="12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100,000</a:t>
              </a:r>
            </a:p>
          </p:txBody>
        </p:sp>
        <p:sp>
          <p:nvSpPr>
            <p:cNvPr id="971" name="pl970"/>
            <p:cNvSpPr/>
            <p:nvPr/>
          </p:nvSpPr>
          <p:spPr>
            <a:xfrm>
              <a:off x="1655275" y="5052375"/>
              <a:ext cx="34794" cy="0"/>
            </a:xfrm>
            <a:custGeom>
              <a:avLst/>
              <a:gdLst/>
              <a:ahLst/>
              <a:cxnLst/>
              <a:rect l="0" t="0" r="0" b="0"/>
              <a:pathLst>
                <a:path w="34794">
                  <a:moveTo>
                    <a:pt x="0" y="0"/>
                  </a:moveTo>
                  <a:lnTo>
                    <a:pt x="34794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72" name="pl971"/>
            <p:cNvSpPr/>
            <p:nvPr/>
          </p:nvSpPr>
          <p:spPr>
            <a:xfrm>
              <a:off x="1655275" y="4138994"/>
              <a:ext cx="34794" cy="0"/>
            </a:xfrm>
            <a:custGeom>
              <a:avLst/>
              <a:gdLst/>
              <a:ahLst/>
              <a:cxnLst/>
              <a:rect l="0" t="0" r="0" b="0"/>
              <a:pathLst>
                <a:path w="34794">
                  <a:moveTo>
                    <a:pt x="0" y="0"/>
                  </a:moveTo>
                  <a:lnTo>
                    <a:pt x="34794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73" name="pl972"/>
            <p:cNvSpPr/>
            <p:nvPr/>
          </p:nvSpPr>
          <p:spPr>
            <a:xfrm>
              <a:off x="1655275" y="3225613"/>
              <a:ext cx="34794" cy="0"/>
            </a:xfrm>
            <a:custGeom>
              <a:avLst/>
              <a:gdLst/>
              <a:ahLst/>
              <a:cxnLst/>
              <a:rect l="0" t="0" r="0" b="0"/>
              <a:pathLst>
                <a:path w="34794">
                  <a:moveTo>
                    <a:pt x="0" y="0"/>
                  </a:moveTo>
                  <a:lnTo>
                    <a:pt x="34794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974" name="Group 973"/>
          <p:cNvGrpSpPr/>
          <p:nvPr/>
        </p:nvGrpSpPr>
        <p:grpSpPr>
          <a:xfrm>
            <a:off x="444022" y="3659654"/>
            <a:ext cx="11089860" cy="2495218"/>
            <a:chOff x="731520" y="6035040"/>
            <a:chExt cx="18288000" cy="4114800"/>
          </a:xfrm>
        </p:grpSpPr>
        <p:sp>
          <p:nvSpPr>
            <p:cNvPr id="975" name="rc3"/>
            <p:cNvSpPr/>
            <p:nvPr/>
          </p:nvSpPr>
          <p:spPr>
            <a:xfrm>
              <a:off x="731520" y="6035040"/>
              <a:ext cx="18288000" cy="411480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9525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76" name="rc4"/>
            <p:cNvSpPr/>
            <p:nvPr/>
          </p:nvSpPr>
          <p:spPr>
            <a:xfrm>
              <a:off x="731520" y="6035040"/>
              <a:ext cx="18288000" cy="4114799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3550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77" name="rc5"/>
            <p:cNvSpPr/>
            <p:nvPr/>
          </p:nvSpPr>
          <p:spPr>
            <a:xfrm>
              <a:off x="1562933" y="6451243"/>
              <a:ext cx="5350260" cy="3230484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78" name="pl6"/>
            <p:cNvSpPr/>
            <p:nvPr/>
          </p:nvSpPr>
          <p:spPr>
            <a:xfrm>
              <a:off x="1562933" y="9126055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79" name="pl7"/>
            <p:cNvSpPr/>
            <p:nvPr/>
          </p:nvSpPr>
          <p:spPr>
            <a:xfrm>
              <a:off x="1562933" y="8308391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80" name="pl8"/>
            <p:cNvSpPr/>
            <p:nvPr/>
          </p:nvSpPr>
          <p:spPr>
            <a:xfrm>
              <a:off x="1562933" y="7490727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81" name="pl9"/>
            <p:cNvSpPr/>
            <p:nvPr/>
          </p:nvSpPr>
          <p:spPr>
            <a:xfrm>
              <a:off x="1562933" y="6673063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82" name="pl10"/>
            <p:cNvSpPr/>
            <p:nvPr/>
          </p:nvSpPr>
          <p:spPr>
            <a:xfrm>
              <a:off x="1562933" y="9534887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83" name="pl11"/>
            <p:cNvSpPr/>
            <p:nvPr/>
          </p:nvSpPr>
          <p:spPr>
            <a:xfrm>
              <a:off x="1562933" y="8717223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84" name="pl12"/>
            <p:cNvSpPr/>
            <p:nvPr/>
          </p:nvSpPr>
          <p:spPr>
            <a:xfrm>
              <a:off x="1562933" y="7899559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85" name="pl13"/>
            <p:cNvSpPr/>
            <p:nvPr/>
          </p:nvSpPr>
          <p:spPr>
            <a:xfrm>
              <a:off x="1562933" y="7081895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86" name="rc14"/>
            <p:cNvSpPr/>
            <p:nvPr/>
          </p:nvSpPr>
          <p:spPr>
            <a:xfrm>
              <a:off x="1628715" y="9167020"/>
              <a:ext cx="394691" cy="166721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87" name="rc15"/>
            <p:cNvSpPr/>
            <p:nvPr/>
          </p:nvSpPr>
          <p:spPr>
            <a:xfrm>
              <a:off x="2067261" y="9119678"/>
              <a:ext cx="394691" cy="18691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88" name="rc16"/>
            <p:cNvSpPr/>
            <p:nvPr/>
          </p:nvSpPr>
          <p:spPr>
            <a:xfrm>
              <a:off x="2505807" y="8985254"/>
              <a:ext cx="394691" cy="23368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89" name="rc17"/>
            <p:cNvSpPr/>
            <p:nvPr/>
          </p:nvSpPr>
          <p:spPr>
            <a:xfrm>
              <a:off x="2944353" y="8976995"/>
              <a:ext cx="394691" cy="24211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90" name="rc18"/>
            <p:cNvSpPr/>
            <p:nvPr/>
          </p:nvSpPr>
          <p:spPr>
            <a:xfrm>
              <a:off x="3382899" y="9068247"/>
              <a:ext cx="394691" cy="21766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91" name="rc19"/>
            <p:cNvSpPr/>
            <p:nvPr/>
          </p:nvSpPr>
          <p:spPr>
            <a:xfrm>
              <a:off x="3821445" y="9067020"/>
              <a:ext cx="394691" cy="18781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92" name="rc20"/>
            <p:cNvSpPr/>
            <p:nvPr/>
          </p:nvSpPr>
          <p:spPr>
            <a:xfrm>
              <a:off x="4259991" y="9137012"/>
              <a:ext cx="394691" cy="179231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93" name="rc21"/>
            <p:cNvSpPr/>
            <p:nvPr/>
          </p:nvSpPr>
          <p:spPr>
            <a:xfrm>
              <a:off x="4698537" y="9187298"/>
              <a:ext cx="394691" cy="19141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94" name="rc22"/>
            <p:cNvSpPr/>
            <p:nvPr/>
          </p:nvSpPr>
          <p:spPr>
            <a:xfrm>
              <a:off x="5137083" y="9199155"/>
              <a:ext cx="394691" cy="15592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95" name="rc23"/>
            <p:cNvSpPr/>
            <p:nvPr/>
          </p:nvSpPr>
          <p:spPr>
            <a:xfrm>
              <a:off x="5575629" y="9199563"/>
              <a:ext cx="394691" cy="15412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96" name="rc24"/>
            <p:cNvSpPr/>
            <p:nvPr/>
          </p:nvSpPr>
          <p:spPr>
            <a:xfrm>
              <a:off x="6014174" y="9195475"/>
              <a:ext cx="394691" cy="12338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97" name="rc25"/>
            <p:cNvSpPr/>
            <p:nvPr/>
          </p:nvSpPr>
          <p:spPr>
            <a:xfrm>
              <a:off x="6452720" y="9241101"/>
              <a:ext cx="394691" cy="12714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98" name="rc26"/>
            <p:cNvSpPr/>
            <p:nvPr/>
          </p:nvSpPr>
          <p:spPr>
            <a:xfrm>
              <a:off x="1628715" y="9333742"/>
              <a:ext cx="394691" cy="1349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99" name="rc27"/>
            <p:cNvSpPr/>
            <p:nvPr/>
          </p:nvSpPr>
          <p:spPr>
            <a:xfrm>
              <a:off x="2067261" y="9306596"/>
              <a:ext cx="394691" cy="1136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00" name="rc28"/>
            <p:cNvSpPr/>
            <p:nvPr/>
          </p:nvSpPr>
          <p:spPr>
            <a:xfrm>
              <a:off x="2505807" y="9218942"/>
              <a:ext cx="394691" cy="7849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01" name="rc29"/>
            <p:cNvSpPr/>
            <p:nvPr/>
          </p:nvSpPr>
          <p:spPr>
            <a:xfrm>
              <a:off x="2944353" y="9219106"/>
              <a:ext cx="394691" cy="523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02" name="rc30"/>
            <p:cNvSpPr/>
            <p:nvPr/>
          </p:nvSpPr>
          <p:spPr>
            <a:xfrm>
              <a:off x="3382899" y="9285909"/>
              <a:ext cx="394691" cy="408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03" name="rc31"/>
            <p:cNvSpPr/>
            <p:nvPr/>
          </p:nvSpPr>
          <p:spPr>
            <a:xfrm>
              <a:off x="3821445" y="9254838"/>
              <a:ext cx="394691" cy="2534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04" name="rc32"/>
            <p:cNvSpPr/>
            <p:nvPr/>
          </p:nvSpPr>
          <p:spPr>
            <a:xfrm>
              <a:off x="4259991" y="9316244"/>
              <a:ext cx="394691" cy="212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05" name="rc33"/>
            <p:cNvSpPr/>
            <p:nvPr/>
          </p:nvSpPr>
          <p:spPr>
            <a:xfrm>
              <a:off x="4698537" y="9378714"/>
              <a:ext cx="394691" cy="179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06" name="rc34"/>
            <p:cNvSpPr/>
            <p:nvPr/>
          </p:nvSpPr>
          <p:spPr>
            <a:xfrm>
              <a:off x="5137083" y="9355083"/>
              <a:ext cx="394691" cy="359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07" name="rc35"/>
            <p:cNvSpPr/>
            <p:nvPr/>
          </p:nvSpPr>
          <p:spPr>
            <a:xfrm>
              <a:off x="5575629" y="9353693"/>
              <a:ext cx="394691" cy="400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08" name="rc36"/>
            <p:cNvSpPr/>
            <p:nvPr/>
          </p:nvSpPr>
          <p:spPr>
            <a:xfrm>
              <a:off x="6014174" y="9318861"/>
              <a:ext cx="394691" cy="179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09" name="rc37"/>
            <p:cNvSpPr/>
            <p:nvPr/>
          </p:nvSpPr>
          <p:spPr>
            <a:xfrm>
              <a:off x="6452720" y="9368248"/>
              <a:ext cx="394691" cy="32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10" name="rc38"/>
            <p:cNvSpPr/>
            <p:nvPr/>
          </p:nvSpPr>
          <p:spPr>
            <a:xfrm>
              <a:off x="1628715" y="9347234"/>
              <a:ext cx="394691" cy="15053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11" name="rc39"/>
            <p:cNvSpPr/>
            <p:nvPr/>
          </p:nvSpPr>
          <p:spPr>
            <a:xfrm>
              <a:off x="2067261" y="9317961"/>
              <a:ext cx="394691" cy="17808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12" name="rc40"/>
            <p:cNvSpPr/>
            <p:nvPr/>
          </p:nvSpPr>
          <p:spPr>
            <a:xfrm>
              <a:off x="2505807" y="9226792"/>
              <a:ext cx="394691" cy="24677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13" name="rc41"/>
            <p:cNvSpPr/>
            <p:nvPr/>
          </p:nvSpPr>
          <p:spPr>
            <a:xfrm>
              <a:off x="2944353" y="9224339"/>
              <a:ext cx="394691" cy="27040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14" name="rc42"/>
            <p:cNvSpPr/>
            <p:nvPr/>
          </p:nvSpPr>
          <p:spPr>
            <a:xfrm>
              <a:off x="3382899" y="9289997"/>
              <a:ext cx="394691" cy="21774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15" name="rc43"/>
            <p:cNvSpPr/>
            <p:nvPr/>
          </p:nvSpPr>
          <p:spPr>
            <a:xfrm>
              <a:off x="3821445" y="9257372"/>
              <a:ext cx="394691" cy="24104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16" name="rc44"/>
            <p:cNvSpPr/>
            <p:nvPr/>
          </p:nvSpPr>
          <p:spPr>
            <a:xfrm>
              <a:off x="4259991" y="9318370"/>
              <a:ext cx="394691" cy="15731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17" name="rc45"/>
            <p:cNvSpPr/>
            <p:nvPr/>
          </p:nvSpPr>
          <p:spPr>
            <a:xfrm>
              <a:off x="4698537" y="9380512"/>
              <a:ext cx="394691" cy="8593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18" name="rc46"/>
            <p:cNvSpPr/>
            <p:nvPr/>
          </p:nvSpPr>
          <p:spPr>
            <a:xfrm>
              <a:off x="5137083" y="9358681"/>
              <a:ext cx="394691" cy="10016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19" name="rc47"/>
            <p:cNvSpPr/>
            <p:nvPr/>
          </p:nvSpPr>
          <p:spPr>
            <a:xfrm>
              <a:off x="5575629" y="9357700"/>
              <a:ext cx="394691" cy="10997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20" name="rc48"/>
            <p:cNvSpPr/>
            <p:nvPr/>
          </p:nvSpPr>
          <p:spPr>
            <a:xfrm>
              <a:off x="6014174" y="9320659"/>
              <a:ext cx="394691" cy="14529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21" name="rc49"/>
            <p:cNvSpPr/>
            <p:nvPr/>
          </p:nvSpPr>
          <p:spPr>
            <a:xfrm>
              <a:off x="6452720" y="9368575"/>
              <a:ext cx="394691" cy="8601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22" name="rc50"/>
            <p:cNvSpPr/>
            <p:nvPr/>
          </p:nvSpPr>
          <p:spPr>
            <a:xfrm>
              <a:off x="1628715" y="9497766"/>
              <a:ext cx="394691" cy="899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23" name="rc51"/>
            <p:cNvSpPr/>
            <p:nvPr/>
          </p:nvSpPr>
          <p:spPr>
            <a:xfrm>
              <a:off x="2067261" y="9496048"/>
              <a:ext cx="394691" cy="572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24" name="rc52"/>
            <p:cNvSpPr/>
            <p:nvPr/>
          </p:nvSpPr>
          <p:spPr>
            <a:xfrm>
              <a:off x="2505807" y="9473563"/>
              <a:ext cx="394691" cy="73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25" name="rc53"/>
            <p:cNvSpPr/>
            <p:nvPr/>
          </p:nvSpPr>
          <p:spPr>
            <a:xfrm>
              <a:off x="2944353" y="9494740"/>
              <a:ext cx="394691" cy="40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26" name="rc54"/>
            <p:cNvSpPr/>
            <p:nvPr/>
          </p:nvSpPr>
          <p:spPr>
            <a:xfrm>
              <a:off x="3382899" y="9507741"/>
              <a:ext cx="394691" cy="98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27" name="rc55"/>
            <p:cNvSpPr/>
            <p:nvPr/>
          </p:nvSpPr>
          <p:spPr>
            <a:xfrm>
              <a:off x="3821445" y="9498420"/>
              <a:ext cx="394691" cy="327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28" name="rc56"/>
            <p:cNvSpPr/>
            <p:nvPr/>
          </p:nvSpPr>
          <p:spPr>
            <a:xfrm>
              <a:off x="4259991" y="9475689"/>
              <a:ext cx="394691" cy="114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29" name="rc57"/>
            <p:cNvSpPr/>
            <p:nvPr/>
          </p:nvSpPr>
          <p:spPr>
            <a:xfrm>
              <a:off x="4698537" y="9466449"/>
              <a:ext cx="394691" cy="65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30" name="rc58"/>
            <p:cNvSpPr/>
            <p:nvPr/>
          </p:nvSpPr>
          <p:spPr>
            <a:xfrm>
              <a:off x="5137083" y="9458845"/>
              <a:ext cx="394691" cy="114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31" name="rc59"/>
            <p:cNvSpPr/>
            <p:nvPr/>
          </p:nvSpPr>
          <p:spPr>
            <a:xfrm>
              <a:off x="5575629" y="9467675"/>
              <a:ext cx="394691" cy="98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32" name="rc60"/>
            <p:cNvSpPr/>
            <p:nvPr/>
          </p:nvSpPr>
          <p:spPr>
            <a:xfrm>
              <a:off x="6014174" y="9465958"/>
              <a:ext cx="394691" cy="139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33" name="rc61"/>
            <p:cNvSpPr/>
            <p:nvPr/>
          </p:nvSpPr>
          <p:spPr>
            <a:xfrm>
              <a:off x="6452720" y="9454593"/>
              <a:ext cx="394691" cy="302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34" name="rc62"/>
            <p:cNvSpPr/>
            <p:nvPr/>
          </p:nvSpPr>
          <p:spPr>
            <a:xfrm>
              <a:off x="1628715" y="9498665"/>
              <a:ext cx="394691" cy="2739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35" name="rc63"/>
            <p:cNvSpPr/>
            <p:nvPr/>
          </p:nvSpPr>
          <p:spPr>
            <a:xfrm>
              <a:off x="2067261" y="9496621"/>
              <a:ext cx="394691" cy="3188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36" name="rc64"/>
            <p:cNvSpPr/>
            <p:nvPr/>
          </p:nvSpPr>
          <p:spPr>
            <a:xfrm>
              <a:off x="2505807" y="9474299"/>
              <a:ext cx="394691" cy="5012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37" name="rc65"/>
            <p:cNvSpPr/>
            <p:nvPr/>
          </p:nvSpPr>
          <p:spPr>
            <a:xfrm>
              <a:off x="2944353" y="9495149"/>
              <a:ext cx="394691" cy="3049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38" name="rc66"/>
            <p:cNvSpPr/>
            <p:nvPr/>
          </p:nvSpPr>
          <p:spPr>
            <a:xfrm>
              <a:off x="3382899" y="9508722"/>
              <a:ext cx="394691" cy="1643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39" name="rc67"/>
            <p:cNvSpPr/>
            <p:nvPr/>
          </p:nvSpPr>
          <p:spPr>
            <a:xfrm>
              <a:off x="3821445" y="9498747"/>
              <a:ext cx="394691" cy="2878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40" name="rc68"/>
            <p:cNvSpPr/>
            <p:nvPr/>
          </p:nvSpPr>
          <p:spPr>
            <a:xfrm>
              <a:off x="4259991" y="9476833"/>
              <a:ext cx="394691" cy="5183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41" name="rc69"/>
            <p:cNvSpPr/>
            <p:nvPr/>
          </p:nvSpPr>
          <p:spPr>
            <a:xfrm>
              <a:off x="4698537" y="9467103"/>
              <a:ext cx="394691" cy="6099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42" name="rc70"/>
            <p:cNvSpPr/>
            <p:nvPr/>
          </p:nvSpPr>
          <p:spPr>
            <a:xfrm>
              <a:off x="5137083" y="9459989"/>
              <a:ext cx="394691" cy="6753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43" name="rc71"/>
            <p:cNvSpPr/>
            <p:nvPr/>
          </p:nvSpPr>
          <p:spPr>
            <a:xfrm>
              <a:off x="5575629" y="9468657"/>
              <a:ext cx="394691" cy="5870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44" name="rc72"/>
            <p:cNvSpPr/>
            <p:nvPr/>
          </p:nvSpPr>
          <p:spPr>
            <a:xfrm>
              <a:off x="6014174" y="9467348"/>
              <a:ext cx="394691" cy="5715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45" name="rc73"/>
            <p:cNvSpPr/>
            <p:nvPr/>
          </p:nvSpPr>
          <p:spPr>
            <a:xfrm>
              <a:off x="6452720" y="9457618"/>
              <a:ext cx="394691" cy="6974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46" name="rc74"/>
            <p:cNvSpPr/>
            <p:nvPr/>
          </p:nvSpPr>
          <p:spPr>
            <a:xfrm>
              <a:off x="1628715" y="9526057"/>
              <a:ext cx="394691" cy="883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47" name="rc75"/>
            <p:cNvSpPr/>
            <p:nvPr/>
          </p:nvSpPr>
          <p:spPr>
            <a:xfrm>
              <a:off x="2067261" y="9528510"/>
              <a:ext cx="394691" cy="6377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48" name="rc76"/>
            <p:cNvSpPr/>
            <p:nvPr/>
          </p:nvSpPr>
          <p:spPr>
            <a:xfrm>
              <a:off x="2505807" y="9524421"/>
              <a:ext cx="394691" cy="1046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49" name="rc77"/>
            <p:cNvSpPr/>
            <p:nvPr/>
          </p:nvSpPr>
          <p:spPr>
            <a:xfrm>
              <a:off x="2944353" y="9525648"/>
              <a:ext cx="394691" cy="923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50" name="rc78"/>
            <p:cNvSpPr/>
            <p:nvPr/>
          </p:nvSpPr>
          <p:spPr>
            <a:xfrm>
              <a:off x="3382899" y="9525157"/>
              <a:ext cx="394691" cy="973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51" name="rc79"/>
            <p:cNvSpPr/>
            <p:nvPr/>
          </p:nvSpPr>
          <p:spPr>
            <a:xfrm>
              <a:off x="3821445" y="9527528"/>
              <a:ext cx="394691" cy="735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52" name="rc80"/>
            <p:cNvSpPr/>
            <p:nvPr/>
          </p:nvSpPr>
          <p:spPr>
            <a:xfrm>
              <a:off x="4259991" y="9528673"/>
              <a:ext cx="394691" cy="621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53" name="rc81"/>
            <p:cNvSpPr/>
            <p:nvPr/>
          </p:nvSpPr>
          <p:spPr>
            <a:xfrm>
              <a:off x="4698537" y="9528101"/>
              <a:ext cx="394691" cy="678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54" name="rc82"/>
            <p:cNvSpPr/>
            <p:nvPr/>
          </p:nvSpPr>
          <p:spPr>
            <a:xfrm>
              <a:off x="5137083" y="9527528"/>
              <a:ext cx="394691" cy="735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55" name="rc83"/>
            <p:cNvSpPr/>
            <p:nvPr/>
          </p:nvSpPr>
          <p:spPr>
            <a:xfrm>
              <a:off x="5575629" y="9527365"/>
              <a:ext cx="394691" cy="752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56" name="rc84"/>
            <p:cNvSpPr/>
            <p:nvPr/>
          </p:nvSpPr>
          <p:spPr>
            <a:xfrm>
              <a:off x="6014174" y="9524503"/>
              <a:ext cx="394691" cy="1038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57" name="rc85"/>
            <p:cNvSpPr/>
            <p:nvPr/>
          </p:nvSpPr>
          <p:spPr>
            <a:xfrm>
              <a:off x="6452720" y="9527365"/>
              <a:ext cx="394691" cy="752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58" name="pg86"/>
            <p:cNvSpPr/>
            <p:nvPr/>
          </p:nvSpPr>
          <p:spPr>
            <a:xfrm>
              <a:off x="3088801" y="6557597"/>
              <a:ext cx="2298524" cy="374653"/>
            </a:xfrm>
            <a:custGeom>
              <a:avLst/>
              <a:gdLst/>
              <a:ahLst/>
              <a:cxnLst/>
              <a:rect l="0" t="0" r="0" b="0"/>
              <a:pathLst>
                <a:path w="2298524" h="374653">
                  <a:moveTo>
                    <a:pt x="27432" y="374653"/>
                  </a:moveTo>
                  <a:lnTo>
                    <a:pt x="2271092" y="374653"/>
                  </a:lnTo>
                  <a:lnTo>
                    <a:pt x="2269987" y="374630"/>
                  </a:lnTo>
                  <a:lnTo>
                    <a:pt x="2274398" y="374452"/>
                  </a:lnTo>
                  <a:lnTo>
                    <a:pt x="2278724" y="373569"/>
                  </a:lnTo>
                  <a:lnTo>
                    <a:pt x="2282852" y="372004"/>
                  </a:lnTo>
                  <a:lnTo>
                    <a:pt x="2286675" y="369797"/>
                  </a:lnTo>
                  <a:lnTo>
                    <a:pt x="2290094" y="367005"/>
                  </a:lnTo>
                  <a:lnTo>
                    <a:pt x="2293022" y="363700"/>
                  </a:lnTo>
                  <a:lnTo>
                    <a:pt x="2295381" y="359969"/>
                  </a:lnTo>
                  <a:lnTo>
                    <a:pt x="2297112" y="355907"/>
                  </a:lnTo>
                  <a:lnTo>
                    <a:pt x="2298168" y="351621"/>
                  </a:lnTo>
                  <a:lnTo>
                    <a:pt x="2298524" y="347221"/>
                  </a:lnTo>
                  <a:lnTo>
                    <a:pt x="2298524" y="27432"/>
                  </a:lnTo>
                  <a:lnTo>
                    <a:pt x="2298168" y="23031"/>
                  </a:lnTo>
                  <a:lnTo>
                    <a:pt x="2297112" y="18745"/>
                  </a:lnTo>
                  <a:lnTo>
                    <a:pt x="2295381" y="14683"/>
                  </a:lnTo>
                  <a:lnTo>
                    <a:pt x="2293022" y="10952"/>
                  </a:lnTo>
                  <a:lnTo>
                    <a:pt x="2290094" y="7647"/>
                  </a:lnTo>
                  <a:lnTo>
                    <a:pt x="2286675" y="4855"/>
                  </a:lnTo>
                  <a:lnTo>
                    <a:pt x="2282852" y="2648"/>
                  </a:lnTo>
                  <a:lnTo>
                    <a:pt x="2278724" y="1083"/>
                  </a:lnTo>
                  <a:lnTo>
                    <a:pt x="2274398" y="200"/>
                  </a:lnTo>
                  <a:lnTo>
                    <a:pt x="2271092" y="0"/>
                  </a:lnTo>
                  <a:lnTo>
                    <a:pt x="27432" y="0"/>
                  </a:lnTo>
                  <a:lnTo>
                    <a:pt x="30738" y="200"/>
                  </a:lnTo>
                  <a:lnTo>
                    <a:pt x="26327" y="22"/>
                  </a:lnTo>
                  <a:lnTo>
                    <a:pt x="21944" y="554"/>
                  </a:lnTo>
                  <a:lnTo>
                    <a:pt x="17704" y="1782"/>
                  </a:lnTo>
                  <a:lnTo>
                    <a:pt x="13716" y="3675"/>
                  </a:lnTo>
                  <a:lnTo>
                    <a:pt x="10082" y="6183"/>
                  </a:lnTo>
                  <a:lnTo>
                    <a:pt x="6898" y="9241"/>
                  </a:lnTo>
                  <a:lnTo>
                    <a:pt x="4246" y="12770"/>
                  </a:lnTo>
                  <a:lnTo>
                    <a:pt x="2195" y="16679"/>
                  </a:lnTo>
                  <a:lnTo>
                    <a:pt x="797" y="20867"/>
                  </a:lnTo>
                  <a:lnTo>
                    <a:pt x="88" y="25224"/>
                  </a:lnTo>
                  <a:lnTo>
                    <a:pt x="0" y="27432"/>
                  </a:lnTo>
                  <a:lnTo>
                    <a:pt x="0" y="347221"/>
                  </a:lnTo>
                  <a:lnTo>
                    <a:pt x="88" y="345013"/>
                  </a:lnTo>
                  <a:lnTo>
                    <a:pt x="88" y="349428"/>
                  </a:lnTo>
                  <a:lnTo>
                    <a:pt x="797" y="353785"/>
                  </a:lnTo>
                  <a:lnTo>
                    <a:pt x="2195" y="357973"/>
                  </a:lnTo>
                  <a:lnTo>
                    <a:pt x="4246" y="361882"/>
                  </a:lnTo>
                  <a:lnTo>
                    <a:pt x="6898" y="365411"/>
                  </a:lnTo>
                  <a:lnTo>
                    <a:pt x="10082" y="368469"/>
                  </a:lnTo>
                  <a:lnTo>
                    <a:pt x="13716" y="370977"/>
                  </a:lnTo>
                  <a:lnTo>
                    <a:pt x="17704" y="372870"/>
                  </a:lnTo>
                  <a:lnTo>
                    <a:pt x="21944" y="374098"/>
                  </a:lnTo>
                  <a:lnTo>
                    <a:pt x="26327" y="374630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59" name="tx87"/>
            <p:cNvSpPr/>
            <p:nvPr/>
          </p:nvSpPr>
          <p:spPr>
            <a:xfrm>
              <a:off x="3198529" y="6635990"/>
              <a:ext cx="2079068" cy="18653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035"/>
                </a:lnSpc>
              </a:pPr>
              <a:r>
                <a:rPr sz="12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Total =  59,619 cas</a:t>
              </a:r>
              <a:r>
                <a:rPr lang="en-US" sz="12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</a:t>
              </a:r>
              <a:r>
                <a:rPr sz="12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</a:t>
              </a:r>
            </a:p>
          </p:txBody>
        </p:sp>
        <p:sp>
          <p:nvSpPr>
            <p:cNvPr id="1060" name="rc88"/>
            <p:cNvSpPr/>
            <p:nvPr/>
          </p:nvSpPr>
          <p:spPr>
            <a:xfrm>
              <a:off x="1562933" y="6451243"/>
              <a:ext cx="5350260" cy="3230484"/>
            </a:xfrm>
            <a:prstGeom prst="rect">
              <a:avLst/>
            </a:prstGeom>
            <a:ln w="13550" cap="rnd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61" name="rc89"/>
            <p:cNvSpPr/>
            <p:nvPr/>
          </p:nvSpPr>
          <p:spPr>
            <a:xfrm>
              <a:off x="6913194" y="6451243"/>
              <a:ext cx="5350260" cy="3230484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62" name="pl90"/>
            <p:cNvSpPr/>
            <p:nvPr/>
          </p:nvSpPr>
          <p:spPr>
            <a:xfrm>
              <a:off x="6913194" y="9126055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63" name="pl91"/>
            <p:cNvSpPr/>
            <p:nvPr/>
          </p:nvSpPr>
          <p:spPr>
            <a:xfrm>
              <a:off x="6913194" y="8308391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64" name="pl92"/>
            <p:cNvSpPr/>
            <p:nvPr/>
          </p:nvSpPr>
          <p:spPr>
            <a:xfrm>
              <a:off x="6913194" y="7490727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65" name="pl93"/>
            <p:cNvSpPr/>
            <p:nvPr/>
          </p:nvSpPr>
          <p:spPr>
            <a:xfrm>
              <a:off x="6913194" y="6673063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66" name="pl94"/>
            <p:cNvSpPr/>
            <p:nvPr/>
          </p:nvSpPr>
          <p:spPr>
            <a:xfrm>
              <a:off x="6913194" y="9534887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67" name="pl95"/>
            <p:cNvSpPr/>
            <p:nvPr/>
          </p:nvSpPr>
          <p:spPr>
            <a:xfrm>
              <a:off x="6913194" y="8717223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68" name="pl96"/>
            <p:cNvSpPr/>
            <p:nvPr/>
          </p:nvSpPr>
          <p:spPr>
            <a:xfrm>
              <a:off x="6913194" y="7899559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69" name="pl97"/>
            <p:cNvSpPr/>
            <p:nvPr/>
          </p:nvSpPr>
          <p:spPr>
            <a:xfrm>
              <a:off x="6913194" y="7081895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70" name="rc98"/>
            <p:cNvSpPr/>
            <p:nvPr/>
          </p:nvSpPr>
          <p:spPr>
            <a:xfrm>
              <a:off x="6978976" y="8467182"/>
              <a:ext cx="394691" cy="67481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71" name="rc99"/>
            <p:cNvSpPr/>
            <p:nvPr/>
          </p:nvSpPr>
          <p:spPr>
            <a:xfrm>
              <a:off x="7417521" y="8283207"/>
              <a:ext cx="394691" cy="80801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72" name="rc100"/>
            <p:cNvSpPr/>
            <p:nvPr/>
          </p:nvSpPr>
          <p:spPr>
            <a:xfrm>
              <a:off x="7856067" y="8073477"/>
              <a:ext cx="394691" cy="83262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73" name="rc101"/>
            <p:cNvSpPr/>
            <p:nvPr/>
          </p:nvSpPr>
          <p:spPr>
            <a:xfrm>
              <a:off x="8294613" y="8511090"/>
              <a:ext cx="394691" cy="47538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74" name="rc102"/>
            <p:cNvSpPr/>
            <p:nvPr/>
          </p:nvSpPr>
          <p:spPr>
            <a:xfrm>
              <a:off x="8733159" y="8524582"/>
              <a:ext cx="394691" cy="42158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75" name="rc103"/>
            <p:cNvSpPr/>
            <p:nvPr/>
          </p:nvSpPr>
          <p:spPr>
            <a:xfrm>
              <a:off x="9171705" y="8653119"/>
              <a:ext cx="394691" cy="32845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76" name="rc104"/>
            <p:cNvSpPr/>
            <p:nvPr/>
          </p:nvSpPr>
          <p:spPr>
            <a:xfrm>
              <a:off x="9610251" y="8745842"/>
              <a:ext cx="394691" cy="31512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77" name="rc105"/>
            <p:cNvSpPr/>
            <p:nvPr/>
          </p:nvSpPr>
          <p:spPr>
            <a:xfrm>
              <a:off x="10048797" y="8557534"/>
              <a:ext cx="394691" cy="48512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78" name="rc106"/>
            <p:cNvSpPr/>
            <p:nvPr/>
          </p:nvSpPr>
          <p:spPr>
            <a:xfrm>
              <a:off x="10487343" y="8649194"/>
              <a:ext cx="394691" cy="29476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79" name="rc107"/>
            <p:cNvSpPr/>
            <p:nvPr/>
          </p:nvSpPr>
          <p:spPr>
            <a:xfrm>
              <a:off x="10925889" y="8530387"/>
              <a:ext cx="394691" cy="26320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80" name="rc108"/>
            <p:cNvSpPr/>
            <p:nvPr/>
          </p:nvSpPr>
          <p:spPr>
            <a:xfrm>
              <a:off x="11364435" y="7769633"/>
              <a:ext cx="394691" cy="26549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81" name="rc109"/>
            <p:cNvSpPr/>
            <p:nvPr/>
          </p:nvSpPr>
          <p:spPr>
            <a:xfrm>
              <a:off x="11802981" y="7658594"/>
              <a:ext cx="394691" cy="14382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82" name="rc110"/>
            <p:cNvSpPr/>
            <p:nvPr/>
          </p:nvSpPr>
          <p:spPr>
            <a:xfrm>
              <a:off x="6978976" y="9142000"/>
              <a:ext cx="394691" cy="49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83" name="rc111"/>
            <p:cNvSpPr/>
            <p:nvPr/>
          </p:nvSpPr>
          <p:spPr>
            <a:xfrm>
              <a:off x="7417521" y="9091223"/>
              <a:ext cx="394691" cy="57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84" name="rc112"/>
            <p:cNvSpPr/>
            <p:nvPr/>
          </p:nvSpPr>
          <p:spPr>
            <a:xfrm>
              <a:off x="7856067" y="8906104"/>
              <a:ext cx="394691" cy="106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85" name="rc113"/>
            <p:cNvSpPr/>
            <p:nvPr/>
          </p:nvSpPr>
          <p:spPr>
            <a:xfrm>
              <a:off x="8294613" y="8986480"/>
              <a:ext cx="394691" cy="106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86" name="rc114"/>
            <p:cNvSpPr/>
            <p:nvPr/>
          </p:nvSpPr>
          <p:spPr>
            <a:xfrm>
              <a:off x="8733159" y="8946169"/>
              <a:ext cx="394691" cy="73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87" name="rc115"/>
            <p:cNvSpPr/>
            <p:nvPr/>
          </p:nvSpPr>
          <p:spPr>
            <a:xfrm>
              <a:off x="9171705" y="8981574"/>
              <a:ext cx="394691" cy="24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88" name="rc116"/>
            <p:cNvSpPr/>
            <p:nvPr/>
          </p:nvSpPr>
          <p:spPr>
            <a:xfrm>
              <a:off x="9610251" y="9060969"/>
              <a:ext cx="394691" cy="16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89" name="rc117"/>
            <p:cNvSpPr/>
            <p:nvPr/>
          </p:nvSpPr>
          <p:spPr>
            <a:xfrm>
              <a:off x="10048797" y="9042654"/>
              <a:ext cx="394691" cy="57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90" name="rc118"/>
            <p:cNvSpPr/>
            <p:nvPr/>
          </p:nvSpPr>
          <p:spPr>
            <a:xfrm>
              <a:off x="10487343" y="8943962"/>
              <a:ext cx="394691" cy="1144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91" name="rc119"/>
            <p:cNvSpPr/>
            <p:nvPr/>
          </p:nvSpPr>
          <p:spPr>
            <a:xfrm>
              <a:off x="10925889" y="8793593"/>
              <a:ext cx="394691" cy="899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92" name="rc120"/>
            <p:cNvSpPr/>
            <p:nvPr/>
          </p:nvSpPr>
          <p:spPr>
            <a:xfrm>
              <a:off x="11364435" y="8035128"/>
              <a:ext cx="394691" cy="466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93" name="rc121"/>
            <p:cNvSpPr/>
            <p:nvPr/>
          </p:nvSpPr>
          <p:spPr>
            <a:xfrm>
              <a:off x="11802981" y="7802421"/>
              <a:ext cx="394691" cy="220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94" name="rc122"/>
            <p:cNvSpPr/>
            <p:nvPr/>
          </p:nvSpPr>
          <p:spPr>
            <a:xfrm>
              <a:off x="6978976" y="9142491"/>
              <a:ext cx="394691" cy="30474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95" name="rc123"/>
            <p:cNvSpPr/>
            <p:nvPr/>
          </p:nvSpPr>
          <p:spPr>
            <a:xfrm>
              <a:off x="7417521" y="9091795"/>
              <a:ext cx="394691" cy="35437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96" name="rc124"/>
            <p:cNvSpPr/>
            <p:nvPr/>
          </p:nvSpPr>
          <p:spPr>
            <a:xfrm>
              <a:off x="7856067" y="8907167"/>
              <a:ext cx="394691" cy="48487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97" name="rc125"/>
            <p:cNvSpPr/>
            <p:nvPr/>
          </p:nvSpPr>
          <p:spPr>
            <a:xfrm>
              <a:off x="8294613" y="8987543"/>
              <a:ext cx="394691" cy="392069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98" name="rc126"/>
            <p:cNvSpPr/>
            <p:nvPr/>
          </p:nvSpPr>
          <p:spPr>
            <a:xfrm>
              <a:off x="8733159" y="8946905"/>
              <a:ext cx="394691" cy="44456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099" name="rc127"/>
            <p:cNvSpPr/>
            <p:nvPr/>
          </p:nvSpPr>
          <p:spPr>
            <a:xfrm>
              <a:off x="9171705" y="8981820"/>
              <a:ext cx="394691" cy="40940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00" name="rc128"/>
            <p:cNvSpPr/>
            <p:nvPr/>
          </p:nvSpPr>
          <p:spPr>
            <a:xfrm>
              <a:off x="9610251" y="9061133"/>
              <a:ext cx="394691" cy="26639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01" name="rc129"/>
            <p:cNvSpPr/>
            <p:nvPr/>
          </p:nvSpPr>
          <p:spPr>
            <a:xfrm>
              <a:off x="10048797" y="9043226"/>
              <a:ext cx="394691" cy="30359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02" name="rc130"/>
            <p:cNvSpPr/>
            <p:nvPr/>
          </p:nvSpPr>
          <p:spPr>
            <a:xfrm>
              <a:off x="10487343" y="8945106"/>
              <a:ext cx="394691" cy="32943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03" name="rc131"/>
            <p:cNvSpPr/>
            <p:nvPr/>
          </p:nvSpPr>
          <p:spPr>
            <a:xfrm>
              <a:off x="10925889" y="8794493"/>
              <a:ext cx="394691" cy="35519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04" name="rc132"/>
            <p:cNvSpPr/>
            <p:nvPr/>
          </p:nvSpPr>
          <p:spPr>
            <a:xfrm>
              <a:off x="11364435" y="8039789"/>
              <a:ext cx="394691" cy="39918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05" name="rc133"/>
            <p:cNvSpPr/>
            <p:nvPr/>
          </p:nvSpPr>
          <p:spPr>
            <a:xfrm>
              <a:off x="11802981" y="7804629"/>
              <a:ext cx="394691" cy="391579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06" name="rc134"/>
            <p:cNvSpPr/>
            <p:nvPr/>
          </p:nvSpPr>
          <p:spPr>
            <a:xfrm>
              <a:off x="6978976" y="9447234"/>
              <a:ext cx="394691" cy="278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07" name="rc135"/>
            <p:cNvSpPr/>
            <p:nvPr/>
          </p:nvSpPr>
          <p:spPr>
            <a:xfrm>
              <a:off x="7417521" y="9446171"/>
              <a:ext cx="394691" cy="278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08" name="rc136"/>
            <p:cNvSpPr/>
            <p:nvPr/>
          </p:nvSpPr>
          <p:spPr>
            <a:xfrm>
              <a:off x="7856067" y="9392042"/>
              <a:ext cx="394691" cy="629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09" name="rc137"/>
            <p:cNvSpPr/>
            <p:nvPr/>
          </p:nvSpPr>
          <p:spPr>
            <a:xfrm>
              <a:off x="8294613" y="9379613"/>
              <a:ext cx="394691" cy="678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10" name="rc138"/>
            <p:cNvSpPr/>
            <p:nvPr/>
          </p:nvSpPr>
          <p:spPr>
            <a:xfrm>
              <a:off x="8733159" y="9391469"/>
              <a:ext cx="394691" cy="572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11" name="rc139"/>
            <p:cNvSpPr/>
            <p:nvPr/>
          </p:nvSpPr>
          <p:spPr>
            <a:xfrm>
              <a:off x="9171705" y="9391224"/>
              <a:ext cx="394691" cy="858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12" name="rc140"/>
            <p:cNvSpPr/>
            <p:nvPr/>
          </p:nvSpPr>
          <p:spPr>
            <a:xfrm>
              <a:off x="9610251" y="9327528"/>
              <a:ext cx="394691" cy="719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13" name="rc141"/>
            <p:cNvSpPr/>
            <p:nvPr/>
          </p:nvSpPr>
          <p:spPr>
            <a:xfrm>
              <a:off x="10048797" y="9346825"/>
              <a:ext cx="394691" cy="4742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14" name="rc142"/>
            <p:cNvSpPr/>
            <p:nvPr/>
          </p:nvSpPr>
          <p:spPr>
            <a:xfrm>
              <a:off x="10487343" y="9274543"/>
              <a:ext cx="394691" cy="5887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15" name="rc143"/>
            <p:cNvSpPr/>
            <p:nvPr/>
          </p:nvSpPr>
          <p:spPr>
            <a:xfrm>
              <a:off x="10925889" y="9149686"/>
              <a:ext cx="394691" cy="7277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16" name="rc144"/>
            <p:cNvSpPr/>
            <p:nvPr/>
          </p:nvSpPr>
          <p:spPr>
            <a:xfrm>
              <a:off x="11364435" y="8438972"/>
              <a:ext cx="394691" cy="695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17" name="rc145"/>
            <p:cNvSpPr/>
            <p:nvPr/>
          </p:nvSpPr>
          <p:spPr>
            <a:xfrm>
              <a:off x="11802981" y="8196208"/>
              <a:ext cx="394691" cy="1161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18" name="rc146"/>
            <p:cNvSpPr/>
            <p:nvPr/>
          </p:nvSpPr>
          <p:spPr>
            <a:xfrm>
              <a:off x="6978976" y="9450014"/>
              <a:ext cx="394691" cy="8078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19" name="rc147"/>
            <p:cNvSpPr/>
            <p:nvPr/>
          </p:nvSpPr>
          <p:spPr>
            <a:xfrm>
              <a:off x="7417521" y="9448951"/>
              <a:ext cx="394691" cy="8176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20" name="rc148"/>
            <p:cNvSpPr/>
            <p:nvPr/>
          </p:nvSpPr>
          <p:spPr>
            <a:xfrm>
              <a:off x="7856067" y="9398338"/>
              <a:ext cx="394691" cy="12820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21" name="rc149"/>
            <p:cNvSpPr/>
            <p:nvPr/>
          </p:nvSpPr>
          <p:spPr>
            <a:xfrm>
              <a:off x="8294613" y="9386400"/>
              <a:ext cx="394691" cy="14104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22" name="rc150"/>
            <p:cNvSpPr/>
            <p:nvPr/>
          </p:nvSpPr>
          <p:spPr>
            <a:xfrm>
              <a:off x="8733159" y="9397193"/>
              <a:ext cx="394691" cy="12542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23" name="rc151"/>
            <p:cNvSpPr/>
            <p:nvPr/>
          </p:nvSpPr>
          <p:spPr>
            <a:xfrm>
              <a:off x="9171705" y="9399809"/>
              <a:ext cx="394691" cy="12322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24" name="rc152"/>
            <p:cNvSpPr/>
            <p:nvPr/>
          </p:nvSpPr>
          <p:spPr>
            <a:xfrm>
              <a:off x="9610251" y="9334723"/>
              <a:ext cx="394691" cy="188553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25" name="rc153"/>
            <p:cNvSpPr/>
            <p:nvPr/>
          </p:nvSpPr>
          <p:spPr>
            <a:xfrm>
              <a:off x="10048797" y="9351567"/>
              <a:ext cx="394691" cy="17105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26" name="rc154"/>
            <p:cNvSpPr/>
            <p:nvPr/>
          </p:nvSpPr>
          <p:spPr>
            <a:xfrm>
              <a:off x="10487343" y="9280430"/>
              <a:ext cx="394691" cy="24186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27" name="rc155"/>
            <p:cNvSpPr/>
            <p:nvPr/>
          </p:nvSpPr>
          <p:spPr>
            <a:xfrm>
              <a:off x="10925889" y="9156963"/>
              <a:ext cx="394691" cy="36533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28" name="rc156"/>
            <p:cNvSpPr/>
            <p:nvPr/>
          </p:nvSpPr>
          <p:spPr>
            <a:xfrm>
              <a:off x="11364435" y="8445923"/>
              <a:ext cx="394691" cy="107792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29" name="rc157"/>
            <p:cNvSpPr/>
            <p:nvPr/>
          </p:nvSpPr>
          <p:spPr>
            <a:xfrm>
              <a:off x="11802981" y="8207819"/>
              <a:ext cx="394691" cy="1321590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30" name="rc158"/>
            <p:cNvSpPr/>
            <p:nvPr/>
          </p:nvSpPr>
          <p:spPr>
            <a:xfrm>
              <a:off x="6978976" y="9530799"/>
              <a:ext cx="394691" cy="408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31" name="rc159"/>
            <p:cNvSpPr/>
            <p:nvPr/>
          </p:nvSpPr>
          <p:spPr>
            <a:xfrm>
              <a:off x="7417521" y="9530717"/>
              <a:ext cx="394691" cy="417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32" name="rc160"/>
            <p:cNvSpPr/>
            <p:nvPr/>
          </p:nvSpPr>
          <p:spPr>
            <a:xfrm>
              <a:off x="7856067" y="9526547"/>
              <a:ext cx="394691" cy="834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33" name="rc161"/>
            <p:cNvSpPr/>
            <p:nvPr/>
          </p:nvSpPr>
          <p:spPr>
            <a:xfrm>
              <a:off x="8294613" y="9527447"/>
              <a:ext cx="394691" cy="744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34" name="rc162"/>
            <p:cNvSpPr/>
            <p:nvPr/>
          </p:nvSpPr>
          <p:spPr>
            <a:xfrm>
              <a:off x="8733159" y="9522622"/>
              <a:ext cx="394691" cy="1226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35" name="rc163"/>
            <p:cNvSpPr/>
            <p:nvPr/>
          </p:nvSpPr>
          <p:spPr>
            <a:xfrm>
              <a:off x="9171705" y="9523031"/>
              <a:ext cx="394691" cy="1185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36" name="rc164"/>
            <p:cNvSpPr/>
            <p:nvPr/>
          </p:nvSpPr>
          <p:spPr>
            <a:xfrm>
              <a:off x="9610251" y="9523277"/>
              <a:ext cx="394691" cy="1161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37" name="rc165"/>
            <p:cNvSpPr/>
            <p:nvPr/>
          </p:nvSpPr>
          <p:spPr>
            <a:xfrm>
              <a:off x="10048797" y="9522622"/>
              <a:ext cx="394691" cy="1226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38" name="rc166"/>
            <p:cNvSpPr/>
            <p:nvPr/>
          </p:nvSpPr>
          <p:spPr>
            <a:xfrm>
              <a:off x="10487343" y="9522295"/>
              <a:ext cx="394691" cy="1259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39" name="rc167"/>
            <p:cNvSpPr/>
            <p:nvPr/>
          </p:nvSpPr>
          <p:spPr>
            <a:xfrm>
              <a:off x="10925889" y="9522295"/>
              <a:ext cx="394691" cy="1259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40" name="rc168"/>
            <p:cNvSpPr/>
            <p:nvPr/>
          </p:nvSpPr>
          <p:spPr>
            <a:xfrm>
              <a:off x="11364435" y="9523849"/>
              <a:ext cx="394691" cy="1103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41" name="rc169"/>
            <p:cNvSpPr/>
            <p:nvPr/>
          </p:nvSpPr>
          <p:spPr>
            <a:xfrm>
              <a:off x="11802981" y="9529409"/>
              <a:ext cx="394691" cy="547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42" name="pg170"/>
            <p:cNvSpPr/>
            <p:nvPr/>
          </p:nvSpPr>
          <p:spPr>
            <a:xfrm>
              <a:off x="8408890" y="6557597"/>
              <a:ext cx="2358866" cy="374653"/>
            </a:xfrm>
            <a:custGeom>
              <a:avLst/>
              <a:gdLst/>
              <a:ahLst/>
              <a:cxnLst/>
              <a:rect l="0" t="0" r="0" b="0"/>
              <a:pathLst>
                <a:path w="2358866" h="374653">
                  <a:moveTo>
                    <a:pt x="27431" y="374653"/>
                  </a:moveTo>
                  <a:lnTo>
                    <a:pt x="2331434" y="374653"/>
                  </a:lnTo>
                  <a:lnTo>
                    <a:pt x="2330330" y="374630"/>
                  </a:lnTo>
                  <a:lnTo>
                    <a:pt x="2334741" y="374452"/>
                  </a:lnTo>
                  <a:lnTo>
                    <a:pt x="2339066" y="373569"/>
                  </a:lnTo>
                  <a:lnTo>
                    <a:pt x="2343194" y="372004"/>
                  </a:lnTo>
                  <a:lnTo>
                    <a:pt x="2347017" y="369797"/>
                  </a:lnTo>
                  <a:lnTo>
                    <a:pt x="2350437" y="367005"/>
                  </a:lnTo>
                  <a:lnTo>
                    <a:pt x="2353365" y="363700"/>
                  </a:lnTo>
                  <a:lnTo>
                    <a:pt x="2355724" y="359969"/>
                  </a:lnTo>
                  <a:lnTo>
                    <a:pt x="2357455" y="355907"/>
                  </a:lnTo>
                  <a:lnTo>
                    <a:pt x="2358511" y="351621"/>
                  </a:lnTo>
                  <a:lnTo>
                    <a:pt x="2358866" y="347221"/>
                  </a:lnTo>
                  <a:lnTo>
                    <a:pt x="2358866" y="27432"/>
                  </a:lnTo>
                  <a:lnTo>
                    <a:pt x="2358511" y="23031"/>
                  </a:lnTo>
                  <a:lnTo>
                    <a:pt x="2357455" y="18745"/>
                  </a:lnTo>
                  <a:lnTo>
                    <a:pt x="2355724" y="14683"/>
                  </a:lnTo>
                  <a:lnTo>
                    <a:pt x="2353365" y="10952"/>
                  </a:lnTo>
                  <a:lnTo>
                    <a:pt x="2350437" y="7647"/>
                  </a:lnTo>
                  <a:lnTo>
                    <a:pt x="2347017" y="4855"/>
                  </a:lnTo>
                  <a:lnTo>
                    <a:pt x="2343194" y="2648"/>
                  </a:lnTo>
                  <a:lnTo>
                    <a:pt x="2339066" y="1083"/>
                  </a:lnTo>
                  <a:lnTo>
                    <a:pt x="2334741" y="200"/>
                  </a:lnTo>
                  <a:lnTo>
                    <a:pt x="2331434" y="0"/>
                  </a:lnTo>
                  <a:lnTo>
                    <a:pt x="27431" y="0"/>
                  </a:lnTo>
                  <a:lnTo>
                    <a:pt x="30738" y="200"/>
                  </a:lnTo>
                  <a:lnTo>
                    <a:pt x="26327" y="22"/>
                  </a:lnTo>
                  <a:lnTo>
                    <a:pt x="21944" y="554"/>
                  </a:lnTo>
                  <a:lnTo>
                    <a:pt x="17704" y="1782"/>
                  </a:lnTo>
                  <a:lnTo>
                    <a:pt x="13716" y="3675"/>
                  </a:lnTo>
                  <a:lnTo>
                    <a:pt x="10082" y="6183"/>
                  </a:lnTo>
                  <a:lnTo>
                    <a:pt x="6898" y="9241"/>
                  </a:lnTo>
                  <a:lnTo>
                    <a:pt x="4246" y="12770"/>
                  </a:lnTo>
                  <a:lnTo>
                    <a:pt x="2195" y="16679"/>
                  </a:lnTo>
                  <a:lnTo>
                    <a:pt x="797" y="20867"/>
                  </a:lnTo>
                  <a:lnTo>
                    <a:pt x="88" y="25224"/>
                  </a:lnTo>
                  <a:lnTo>
                    <a:pt x="0" y="27432"/>
                  </a:lnTo>
                  <a:lnTo>
                    <a:pt x="0" y="347221"/>
                  </a:lnTo>
                  <a:lnTo>
                    <a:pt x="88" y="345013"/>
                  </a:lnTo>
                  <a:lnTo>
                    <a:pt x="88" y="349428"/>
                  </a:lnTo>
                  <a:lnTo>
                    <a:pt x="797" y="353785"/>
                  </a:lnTo>
                  <a:lnTo>
                    <a:pt x="2195" y="357973"/>
                  </a:lnTo>
                  <a:lnTo>
                    <a:pt x="4246" y="361882"/>
                  </a:lnTo>
                  <a:lnTo>
                    <a:pt x="6898" y="365411"/>
                  </a:lnTo>
                  <a:lnTo>
                    <a:pt x="10082" y="368469"/>
                  </a:lnTo>
                  <a:lnTo>
                    <a:pt x="13716" y="370977"/>
                  </a:lnTo>
                  <a:lnTo>
                    <a:pt x="17704" y="372870"/>
                  </a:lnTo>
                  <a:lnTo>
                    <a:pt x="21944" y="374098"/>
                  </a:lnTo>
                  <a:lnTo>
                    <a:pt x="26327" y="374630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43" name="tx171"/>
            <p:cNvSpPr/>
            <p:nvPr/>
          </p:nvSpPr>
          <p:spPr>
            <a:xfrm>
              <a:off x="8518618" y="6635990"/>
              <a:ext cx="2139410" cy="18653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035"/>
                </a:lnSpc>
              </a:pPr>
              <a:r>
                <a:rPr sz="12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Total = 171,156 cas</a:t>
              </a:r>
              <a:r>
                <a:rPr lang="en-US" sz="12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</a:t>
              </a:r>
              <a:r>
                <a:rPr sz="12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</a:t>
              </a:r>
            </a:p>
          </p:txBody>
        </p:sp>
        <p:sp>
          <p:nvSpPr>
            <p:cNvPr id="1144" name="rc172"/>
            <p:cNvSpPr/>
            <p:nvPr/>
          </p:nvSpPr>
          <p:spPr>
            <a:xfrm>
              <a:off x="6913194" y="6451243"/>
              <a:ext cx="5350260" cy="3230484"/>
            </a:xfrm>
            <a:prstGeom prst="rect">
              <a:avLst/>
            </a:prstGeom>
            <a:ln w="13550" cap="rnd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45" name="rc173"/>
            <p:cNvSpPr/>
            <p:nvPr/>
          </p:nvSpPr>
          <p:spPr>
            <a:xfrm>
              <a:off x="12263454" y="6451243"/>
              <a:ext cx="5350260" cy="3230484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46" name="pl174"/>
            <p:cNvSpPr/>
            <p:nvPr/>
          </p:nvSpPr>
          <p:spPr>
            <a:xfrm>
              <a:off x="12263454" y="9126055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47" name="pl175"/>
            <p:cNvSpPr/>
            <p:nvPr/>
          </p:nvSpPr>
          <p:spPr>
            <a:xfrm>
              <a:off x="12263454" y="8308391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48" name="pl176"/>
            <p:cNvSpPr/>
            <p:nvPr/>
          </p:nvSpPr>
          <p:spPr>
            <a:xfrm>
              <a:off x="12263454" y="7490727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49" name="pl177"/>
            <p:cNvSpPr/>
            <p:nvPr/>
          </p:nvSpPr>
          <p:spPr>
            <a:xfrm>
              <a:off x="12263454" y="6673063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50" name="pl178"/>
            <p:cNvSpPr/>
            <p:nvPr/>
          </p:nvSpPr>
          <p:spPr>
            <a:xfrm>
              <a:off x="12263454" y="9534887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51" name="pl179"/>
            <p:cNvSpPr/>
            <p:nvPr/>
          </p:nvSpPr>
          <p:spPr>
            <a:xfrm>
              <a:off x="12263454" y="8717223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52" name="pl180"/>
            <p:cNvSpPr/>
            <p:nvPr/>
          </p:nvSpPr>
          <p:spPr>
            <a:xfrm>
              <a:off x="12263454" y="7899559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53" name="pl181"/>
            <p:cNvSpPr/>
            <p:nvPr/>
          </p:nvSpPr>
          <p:spPr>
            <a:xfrm>
              <a:off x="12263454" y="7081895"/>
              <a:ext cx="5350260" cy="0"/>
            </a:xfrm>
            <a:custGeom>
              <a:avLst/>
              <a:gdLst/>
              <a:ahLst/>
              <a:cxnLst/>
              <a:rect l="0" t="0" r="0" b="0"/>
              <a:pathLst>
                <a:path w="5350260">
                  <a:moveTo>
                    <a:pt x="0" y="0"/>
                  </a:moveTo>
                  <a:lnTo>
                    <a:pt x="5350260" y="0"/>
                  </a:lnTo>
                  <a:lnTo>
                    <a:pt x="535026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54" name="rc182"/>
            <p:cNvSpPr/>
            <p:nvPr/>
          </p:nvSpPr>
          <p:spPr>
            <a:xfrm>
              <a:off x="12329236" y="7040195"/>
              <a:ext cx="394691" cy="59738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55" name="rc183"/>
            <p:cNvSpPr/>
            <p:nvPr/>
          </p:nvSpPr>
          <p:spPr>
            <a:xfrm>
              <a:off x="12767782" y="6956793"/>
              <a:ext cx="394691" cy="70637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56" name="rc184"/>
            <p:cNvSpPr/>
            <p:nvPr/>
          </p:nvSpPr>
          <p:spPr>
            <a:xfrm>
              <a:off x="13206328" y="6598084"/>
              <a:ext cx="394691" cy="87113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57" name="rc185"/>
            <p:cNvSpPr/>
            <p:nvPr/>
          </p:nvSpPr>
          <p:spPr>
            <a:xfrm>
              <a:off x="13644874" y="7189664"/>
              <a:ext cx="394691" cy="74170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58" name="rc186"/>
            <p:cNvSpPr/>
            <p:nvPr/>
          </p:nvSpPr>
          <p:spPr>
            <a:xfrm>
              <a:off x="14083420" y="7075599"/>
              <a:ext cx="394691" cy="728211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59" name="rc187"/>
            <p:cNvSpPr/>
            <p:nvPr/>
          </p:nvSpPr>
          <p:spPr>
            <a:xfrm>
              <a:off x="14521966" y="7561619"/>
              <a:ext cx="394691" cy="47784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60" name="rc188"/>
            <p:cNvSpPr/>
            <p:nvPr/>
          </p:nvSpPr>
          <p:spPr>
            <a:xfrm>
              <a:off x="14960512" y="7837744"/>
              <a:ext cx="394691" cy="353884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61" name="rc189"/>
            <p:cNvSpPr/>
            <p:nvPr/>
          </p:nvSpPr>
          <p:spPr>
            <a:xfrm>
              <a:off x="15399057" y="7936600"/>
              <a:ext cx="394691" cy="41488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62" name="rc190"/>
            <p:cNvSpPr/>
            <p:nvPr/>
          </p:nvSpPr>
          <p:spPr>
            <a:xfrm>
              <a:off x="15837603" y="7796861"/>
              <a:ext cx="394691" cy="39713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63" name="rc191"/>
            <p:cNvSpPr/>
            <p:nvPr/>
          </p:nvSpPr>
          <p:spPr>
            <a:xfrm>
              <a:off x="16276149" y="7865545"/>
              <a:ext cx="394691" cy="35870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64" name="rc192"/>
            <p:cNvSpPr/>
            <p:nvPr/>
          </p:nvSpPr>
          <p:spPr>
            <a:xfrm>
              <a:off x="16714695" y="8340362"/>
              <a:ext cx="394691" cy="16933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65" name="rc193"/>
            <p:cNvSpPr/>
            <p:nvPr/>
          </p:nvSpPr>
          <p:spPr>
            <a:xfrm>
              <a:off x="17153241" y="9248705"/>
              <a:ext cx="394691" cy="2019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66" name="rc194"/>
            <p:cNvSpPr/>
            <p:nvPr/>
          </p:nvSpPr>
          <p:spPr>
            <a:xfrm>
              <a:off x="12329236" y="7637580"/>
              <a:ext cx="394691" cy="8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67" name="rc195"/>
            <p:cNvSpPr/>
            <p:nvPr/>
          </p:nvSpPr>
          <p:spPr>
            <a:xfrm>
              <a:off x="12767782" y="7663173"/>
              <a:ext cx="394691" cy="40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68" name="rc196"/>
            <p:cNvSpPr/>
            <p:nvPr/>
          </p:nvSpPr>
          <p:spPr>
            <a:xfrm>
              <a:off x="13206328" y="7469223"/>
              <a:ext cx="394691" cy="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69" name="rc197"/>
            <p:cNvSpPr/>
            <p:nvPr/>
          </p:nvSpPr>
          <p:spPr>
            <a:xfrm>
              <a:off x="13644874" y="7931367"/>
              <a:ext cx="394691" cy="40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70" name="rc198"/>
            <p:cNvSpPr/>
            <p:nvPr/>
          </p:nvSpPr>
          <p:spPr>
            <a:xfrm>
              <a:off x="14083420" y="7803811"/>
              <a:ext cx="394691" cy="40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71" name="rc199"/>
            <p:cNvSpPr/>
            <p:nvPr/>
          </p:nvSpPr>
          <p:spPr>
            <a:xfrm>
              <a:off x="14521966" y="8039462"/>
              <a:ext cx="394691" cy="40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72" name="rc200"/>
            <p:cNvSpPr/>
            <p:nvPr/>
          </p:nvSpPr>
          <p:spPr>
            <a:xfrm>
              <a:off x="14960512" y="8191629"/>
              <a:ext cx="394691" cy="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73" name="rc201"/>
            <p:cNvSpPr/>
            <p:nvPr/>
          </p:nvSpPr>
          <p:spPr>
            <a:xfrm>
              <a:off x="15399057" y="8351482"/>
              <a:ext cx="394691" cy="57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74" name="rc202"/>
            <p:cNvSpPr/>
            <p:nvPr/>
          </p:nvSpPr>
          <p:spPr>
            <a:xfrm>
              <a:off x="15837603" y="8194000"/>
              <a:ext cx="394691" cy="16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75" name="rc203"/>
            <p:cNvSpPr/>
            <p:nvPr/>
          </p:nvSpPr>
          <p:spPr>
            <a:xfrm>
              <a:off x="16276149" y="8224254"/>
              <a:ext cx="394691" cy="57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76" name="rc204"/>
            <p:cNvSpPr/>
            <p:nvPr/>
          </p:nvSpPr>
          <p:spPr>
            <a:xfrm>
              <a:off x="16714695" y="8509700"/>
              <a:ext cx="394691" cy="98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77" name="rc205"/>
            <p:cNvSpPr/>
            <p:nvPr/>
          </p:nvSpPr>
          <p:spPr>
            <a:xfrm>
              <a:off x="12329236" y="7637662"/>
              <a:ext cx="394691" cy="49705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78" name="rc206"/>
            <p:cNvSpPr/>
            <p:nvPr/>
          </p:nvSpPr>
          <p:spPr>
            <a:xfrm>
              <a:off x="12767782" y="7663582"/>
              <a:ext cx="394691" cy="67122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79" name="rc207"/>
            <p:cNvSpPr/>
            <p:nvPr/>
          </p:nvSpPr>
          <p:spPr>
            <a:xfrm>
              <a:off x="13206328" y="7469223"/>
              <a:ext cx="394691" cy="74219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80" name="rc208"/>
            <p:cNvSpPr/>
            <p:nvPr/>
          </p:nvSpPr>
          <p:spPr>
            <a:xfrm>
              <a:off x="13644874" y="7931775"/>
              <a:ext cx="394691" cy="56157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81" name="rc209"/>
            <p:cNvSpPr/>
            <p:nvPr/>
          </p:nvSpPr>
          <p:spPr>
            <a:xfrm>
              <a:off x="14083420" y="7804220"/>
              <a:ext cx="394691" cy="84562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82" name="rc210"/>
            <p:cNvSpPr/>
            <p:nvPr/>
          </p:nvSpPr>
          <p:spPr>
            <a:xfrm>
              <a:off x="14521966" y="8039871"/>
              <a:ext cx="394691" cy="76010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83" name="rc211"/>
            <p:cNvSpPr/>
            <p:nvPr/>
          </p:nvSpPr>
          <p:spPr>
            <a:xfrm>
              <a:off x="14960512" y="8191629"/>
              <a:ext cx="394691" cy="76181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84" name="rc212"/>
            <p:cNvSpPr/>
            <p:nvPr/>
          </p:nvSpPr>
          <p:spPr>
            <a:xfrm>
              <a:off x="15399057" y="8352055"/>
              <a:ext cx="394691" cy="59853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85" name="rc213"/>
            <p:cNvSpPr/>
            <p:nvPr/>
          </p:nvSpPr>
          <p:spPr>
            <a:xfrm>
              <a:off x="15837603" y="8194164"/>
              <a:ext cx="394691" cy="547589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86" name="rc214"/>
            <p:cNvSpPr/>
            <p:nvPr/>
          </p:nvSpPr>
          <p:spPr>
            <a:xfrm>
              <a:off x="16276149" y="8224826"/>
              <a:ext cx="394691" cy="35200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87" name="rc215"/>
            <p:cNvSpPr/>
            <p:nvPr/>
          </p:nvSpPr>
          <p:spPr>
            <a:xfrm>
              <a:off x="16714695" y="8510682"/>
              <a:ext cx="394691" cy="159362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88" name="rc216"/>
            <p:cNvSpPr/>
            <p:nvPr/>
          </p:nvSpPr>
          <p:spPr>
            <a:xfrm>
              <a:off x="17153241" y="9268901"/>
              <a:ext cx="394691" cy="1872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89" name="rc217"/>
            <p:cNvSpPr/>
            <p:nvPr/>
          </p:nvSpPr>
          <p:spPr>
            <a:xfrm>
              <a:off x="12329236" y="8134720"/>
              <a:ext cx="394691" cy="4415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90" name="rc218"/>
            <p:cNvSpPr/>
            <p:nvPr/>
          </p:nvSpPr>
          <p:spPr>
            <a:xfrm>
              <a:off x="12767782" y="8334802"/>
              <a:ext cx="394691" cy="8323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91" name="rc219"/>
            <p:cNvSpPr/>
            <p:nvPr/>
          </p:nvSpPr>
          <p:spPr>
            <a:xfrm>
              <a:off x="13206328" y="8211417"/>
              <a:ext cx="394691" cy="12706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92" name="rc220"/>
            <p:cNvSpPr/>
            <p:nvPr/>
          </p:nvSpPr>
          <p:spPr>
            <a:xfrm>
              <a:off x="13644874" y="8493347"/>
              <a:ext cx="394691" cy="16704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93" name="rc221"/>
            <p:cNvSpPr/>
            <p:nvPr/>
          </p:nvSpPr>
          <p:spPr>
            <a:xfrm>
              <a:off x="14083420" y="8649848"/>
              <a:ext cx="394691" cy="27179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94" name="rc222"/>
            <p:cNvSpPr/>
            <p:nvPr/>
          </p:nvSpPr>
          <p:spPr>
            <a:xfrm>
              <a:off x="14521966" y="8799971"/>
              <a:ext cx="394691" cy="33352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95" name="rc223"/>
            <p:cNvSpPr/>
            <p:nvPr/>
          </p:nvSpPr>
          <p:spPr>
            <a:xfrm>
              <a:off x="14960512" y="8953447"/>
              <a:ext cx="394691" cy="331889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96" name="rc224"/>
            <p:cNvSpPr/>
            <p:nvPr/>
          </p:nvSpPr>
          <p:spPr>
            <a:xfrm>
              <a:off x="15399057" y="8950585"/>
              <a:ext cx="394691" cy="32780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97" name="rc225"/>
            <p:cNvSpPr/>
            <p:nvPr/>
          </p:nvSpPr>
          <p:spPr>
            <a:xfrm>
              <a:off x="15837603" y="8741753"/>
              <a:ext cx="394691" cy="46124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98" name="rc226"/>
            <p:cNvSpPr/>
            <p:nvPr/>
          </p:nvSpPr>
          <p:spPr>
            <a:xfrm>
              <a:off x="16276149" y="8576831"/>
              <a:ext cx="394691" cy="66443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199" name="rc227"/>
            <p:cNvSpPr/>
            <p:nvPr/>
          </p:nvSpPr>
          <p:spPr>
            <a:xfrm>
              <a:off x="16714695" y="8670044"/>
              <a:ext cx="394691" cy="63794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00" name="rc228"/>
            <p:cNvSpPr/>
            <p:nvPr/>
          </p:nvSpPr>
          <p:spPr>
            <a:xfrm>
              <a:off x="17153241" y="9287626"/>
              <a:ext cx="394691" cy="3352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01" name="rc229"/>
            <p:cNvSpPr/>
            <p:nvPr/>
          </p:nvSpPr>
          <p:spPr>
            <a:xfrm>
              <a:off x="12329236" y="8178873"/>
              <a:ext cx="394691" cy="134742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02" name="rc230"/>
            <p:cNvSpPr/>
            <p:nvPr/>
          </p:nvSpPr>
          <p:spPr>
            <a:xfrm>
              <a:off x="12767782" y="8418040"/>
              <a:ext cx="394691" cy="109951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03" name="rc231"/>
            <p:cNvSpPr/>
            <p:nvPr/>
          </p:nvSpPr>
          <p:spPr>
            <a:xfrm>
              <a:off x="13206328" y="8338481"/>
              <a:ext cx="394691" cy="117629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04" name="rc232"/>
            <p:cNvSpPr/>
            <p:nvPr/>
          </p:nvSpPr>
          <p:spPr>
            <a:xfrm>
              <a:off x="13644874" y="8660396"/>
              <a:ext cx="394691" cy="85159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05" name="rc233"/>
            <p:cNvSpPr/>
            <p:nvPr/>
          </p:nvSpPr>
          <p:spPr>
            <a:xfrm>
              <a:off x="14083420" y="8921639"/>
              <a:ext cx="394691" cy="58119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06" name="rc234"/>
            <p:cNvSpPr/>
            <p:nvPr/>
          </p:nvSpPr>
          <p:spPr>
            <a:xfrm>
              <a:off x="14521966" y="9133496"/>
              <a:ext cx="394691" cy="373590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07" name="rc235"/>
            <p:cNvSpPr/>
            <p:nvPr/>
          </p:nvSpPr>
          <p:spPr>
            <a:xfrm>
              <a:off x="14960512" y="9285336"/>
              <a:ext cx="394691" cy="21602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08" name="rc236"/>
            <p:cNvSpPr/>
            <p:nvPr/>
          </p:nvSpPr>
          <p:spPr>
            <a:xfrm>
              <a:off x="15399057" y="9278386"/>
              <a:ext cx="394691" cy="214473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09" name="rc237"/>
            <p:cNvSpPr/>
            <p:nvPr/>
          </p:nvSpPr>
          <p:spPr>
            <a:xfrm>
              <a:off x="15837603" y="9202998"/>
              <a:ext cx="394691" cy="26999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10" name="rc238"/>
            <p:cNvSpPr/>
            <p:nvPr/>
          </p:nvSpPr>
          <p:spPr>
            <a:xfrm>
              <a:off x="16276149" y="9241264"/>
              <a:ext cx="394691" cy="22510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11" name="rc239"/>
            <p:cNvSpPr/>
            <p:nvPr/>
          </p:nvSpPr>
          <p:spPr>
            <a:xfrm>
              <a:off x="16714695" y="9307986"/>
              <a:ext cx="394691" cy="19321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12" name="rc240"/>
            <p:cNvSpPr/>
            <p:nvPr/>
          </p:nvSpPr>
          <p:spPr>
            <a:xfrm>
              <a:off x="17153241" y="9321150"/>
              <a:ext cx="394691" cy="21095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13" name="rc241"/>
            <p:cNvSpPr/>
            <p:nvPr/>
          </p:nvSpPr>
          <p:spPr>
            <a:xfrm>
              <a:off x="12329236" y="9526302"/>
              <a:ext cx="394691" cy="8585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14" name="rc242"/>
            <p:cNvSpPr/>
            <p:nvPr/>
          </p:nvSpPr>
          <p:spPr>
            <a:xfrm>
              <a:off x="12767782" y="9517553"/>
              <a:ext cx="394691" cy="1733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15" name="rc243"/>
            <p:cNvSpPr/>
            <p:nvPr/>
          </p:nvSpPr>
          <p:spPr>
            <a:xfrm>
              <a:off x="13206328" y="9514773"/>
              <a:ext cx="394691" cy="2011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16" name="rc244"/>
            <p:cNvSpPr/>
            <p:nvPr/>
          </p:nvSpPr>
          <p:spPr>
            <a:xfrm>
              <a:off x="13644874" y="9511993"/>
              <a:ext cx="394691" cy="2289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17" name="rc245"/>
            <p:cNvSpPr/>
            <p:nvPr/>
          </p:nvSpPr>
          <p:spPr>
            <a:xfrm>
              <a:off x="14083420" y="9502835"/>
              <a:ext cx="394691" cy="3205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18" name="rc246"/>
            <p:cNvSpPr/>
            <p:nvPr/>
          </p:nvSpPr>
          <p:spPr>
            <a:xfrm>
              <a:off x="14521966" y="9507087"/>
              <a:ext cx="394691" cy="2780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19" name="rc247"/>
            <p:cNvSpPr/>
            <p:nvPr/>
          </p:nvSpPr>
          <p:spPr>
            <a:xfrm>
              <a:off x="14960512" y="9501363"/>
              <a:ext cx="394691" cy="3352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20" name="rc248"/>
            <p:cNvSpPr/>
            <p:nvPr/>
          </p:nvSpPr>
          <p:spPr>
            <a:xfrm>
              <a:off x="15399057" y="9492860"/>
              <a:ext cx="394691" cy="42027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21" name="rc249"/>
            <p:cNvSpPr/>
            <p:nvPr/>
          </p:nvSpPr>
          <p:spPr>
            <a:xfrm>
              <a:off x="15837603" y="9472990"/>
              <a:ext cx="394691" cy="61897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22" name="rc250"/>
            <p:cNvSpPr/>
            <p:nvPr/>
          </p:nvSpPr>
          <p:spPr>
            <a:xfrm>
              <a:off x="16276149" y="9466367"/>
              <a:ext cx="394691" cy="6852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23" name="rc251"/>
            <p:cNvSpPr/>
            <p:nvPr/>
          </p:nvSpPr>
          <p:spPr>
            <a:xfrm>
              <a:off x="16714695" y="9501200"/>
              <a:ext cx="394691" cy="33687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24" name="rc252"/>
            <p:cNvSpPr/>
            <p:nvPr/>
          </p:nvSpPr>
          <p:spPr>
            <a:xfrm>
              <a:off x="17153241" y="9532107"/>
              <a:ext cx="394691" cy="278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25" name="pg253"/>
            <p:cNvSpPr/>
            <p:nvPr/>
          </p:nvSpPr>
          <p:spPr>
            <a:xfrm>
              <a:off x="13759151" y="6557597"/>
              <a:ext cx="2358866" cy="374653"/>
            </a:xfrm>
            <a:custGeom>
              <a:avLst/>
              <a:gdLst/>
              <a:ahLst/>
              <a:cxnLst/>
              <a:rect l="0" t="0" r="0" b="0"/>
              <a:pathLst>
                <a:path w="2358866" h="374653">
                  <a:moveTo>
                    <a:pt x="27431" y="374653"/>
                  </a:moveTo>
                  <a:lnTo>
                    <a:pt x="2331434" y="374653"/>
                  </a:lnTo>
                  <a:lnTo>
                    <a:pt x="2330330" y="374630"/>
                  </a:lnTo>
                  <a:lnTo>
                    <a:pt x="2334741" y="374452"/>
                  </a:lnTo>
                  <a:lnTo>
                    <a:pt x="2339066" y="373569"/>
                  </a:lnTo>
                  <a:lnTo>
                    <a:pt x="2343194" y="372004"/>
                  </a:lnTo>
                  <a:lnTo>
                    <a:pt x="2347017" y="369797"/>
                  </a:lnTo>
                  <a:lnTo>
                    <a:pt x="2350437" y="367005"/>
                  </a:lnTo>
                  <a:lnTo>
                    <a:pt x="2353365" y="363700"/>
                  </a:lnTo>
                  <a:lnTo>
                    <a:pt x="2355724" y="359969"/>
                  </a:lnTo>
                  <a:lnTo>
                    <a:pt x="2357455" y="355907"/>
                  </a:lnTo>
                  <a:lnTo>
                    <a:pt x="2358511" y="351621"/>
                  </a:lnTo>
                  <a:lnTo>
                    <a:pt x="2358866" y="347221"/>
                  </a:lnTo>
                  <a:lnTo>
                    <a:pt x="2358866" y="27432"/>
                  </a:lnTo>
                  <a:lnTo>
                    <a:pt x="2358511" y="23031"/>
                  </a:lnTo>
                  <a:lnTo>
                    <a:pt x="2357455" y="18745"/>
                  </a:lnTo>
                  <a:lnTo>
                    <a:pt x="2355724" y="14683"/>
                  </a:lnTo>
                  <a:lnTo>
                    <a:pt x="2353365" y="10952"/>
                  </a:lnTo>
                  <a:lnTo>
                    <a:pt x="2350437" y="7647"/>
                  </a:lnTo>
                  <a:lnTo>
                    <a:pt x="2347017" y="4855"/>
                  </a:lnTo>
                  <a:lnTo>
                    <a:pt x="2343194" y="2648"/>
                  </a:lnTo>
                  <a:lnTo>
                    <a:pt x="2339066" y="1083"/>
                  </a:lnTo>
                  <a:lnTo>
                    <a:pt x="2334741" y="200"/>
                  </a:lnTo>
                  <a:lnTo>
                    <a:pt x="2331434" y="0"/>
                  </a:lnTo>
                  <a:lnTo>
                    <a:pt x="27431" y="0"/>
                  </a:lnTo>
                  <a:lnTo>
                    <a:pt x="30738" y="200"/>
                  </a:lnTo>
                  <a:lnTo>
                    <a:pt x="26327" y="22"/>
                  </a:lnTo>
                  <a:lnTo>
                    <a:pt x="21944" y="554"/>
                  </a:lnTo>
                  <a:lnTo>
                    <a:pt x="17704" y="1782"/>
                  </a:lnTo>
                  <a:lnTo>
                    <a:pt x="13715" y="3675"/>
                  </a:lnTo>
                  <a:lnTo>
                    <a:pt x="10082" y="6183"/>
                  </a:lnTo>
                  <a:lnTo>
                    <a:pt x="6898" y="9241"/>
                  </a:lnTo>
                  <a:lnTo>
                    <a:pt x="4246" y="12770"/>
                  </a:lnTo>
                  <a:lnTo>
                    <a:pt x="2195" y="16679"/>
                  </a:lnTo>
                  <a:lnTo>
                    <a:pt x="797" y="20867"/>
                  </a:lnTo>
                  <a:lnTo>
                    <a:pt x="88" y="25224"/>
                  </a:lnTo>
                  <a:lnTo>
                    <a:pt x="0" y="27432"/>
                  </a:lnTo>
                  <a:lnTo>
                    <a:pt x="0" y="347221"/>
                  </a:lnTo>
                  <a:lnTo>
                    <a:pt x="88" y="345013"/>
                  </a:lnTo>
                  <a:lnTo>
                    <a:pt x="88" y="349428"/>
                  </a:lnTo>
                  <a:lnTo>
                    <a:pt x="797" y="353785"/>
                  </a:lnTo>
                  <a:lnTo>
                    <a:pt x="2195" y="357973"/>
                  </a:lnTo>
                  <a:lnTo>
                    <a:pt x="4246" y="361882"/>
                  </a:lnTo>
                  <a:lnTo>
                    <a:pt x="6898" y="365411"/>
                  </a:lnTo>
                  <a:lnTo>
                    <a:pt x="10082" y="368469"/>
                  </a:lnTo>
                  <a:lnTo>
                    <a:pt x="13715" y="370977"/>
                  </a:lnTo>
                  <a:lnTo>
                    <a:pt x="17704" y="372870"/>
                  </a:lnTo>
                  <a:lnTo>
                    <a:pt x="21944" y="374098"/>
                  </a:lnTo>
                  <a:lnTo>
                    <a:pt x="26327" y="374630"/>
                  </a:lnTo>
                  <a:close/>
                </a:path>
              </a:pathLst>
            </a:custGeom>
            <a:solidFill>
              <a:srgbClr val="EDEDED">
                <a:alpha val="100000"/>
              </a:srgbClr>
            </a:solidFill>
            <a:ln w="677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26" name="tx254"/>
            <p:cNvSpPr/>
            <p:nvPr/>
          </p:nvSpPr>
          <p:spPr>
            <a:xfrm>
              <a:off x="13868879" y="6635990"/>
              <a:ext cx="2139410" cy="18653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035"/>
                </a:lnSpc>
              </a:pPr>
              <a:r>
                <a:rPr sz="12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Total = 280,933 cas</a:t>
              </a:r>
              <a:r>
                <a:rPr lang="en-US" sz="12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</a:t>
              </a:r>
              <a:r>
                <a:rPr sz="12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</a:t>
              </a:r>
            </a:p>
          </p:txBody>
        </p:sp>
        <p:sp>
          <p:nvSpPr>
            <p:cNvPr id="1227" name="rc255"/>
            <p:cNvSpPr/>
            <p:nvPr/>
          </p:nvSpPr>
          <p:spPr>
            <a:xfrm>
              <a:off x="12263454" y="6451243"/>
              <a:ext cx="5350260" cy="3230484"/>
            </a:xfrm>
            <a:prstGeom prst="rect">
              <a:avLst/>
            </a:prstGeom>
            <a:ln w="13550" cap="rnd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28" name="tx256"/>
            <p:cNvSpPr/>
            <p:nvPr/>
          </p:nvSpPr>
          <p:spPr>
            <a:xfrm>
              <a:off x="3955538" y="6183182"/>
              <a:ext cx="565050" cy="18566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213"/>
                </a:lnSpc>
              </a:pPr>
              <a:r>
                <a:rPr sz="1400" b="1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2021</a:t>
              </a:r>
            </a:p>
          </p:txBody>
        </p:sp>
        <p:sp>
          <p:nvSpPr>
            <p:cNvPr id="1229" name="tx257"/>
            <p:cNvSpPr/>
            <p:nvPr/>
          </p:nvSpPr>
          <p:spPr>
            <a:xfrm>
              <a:off x="9305798" y="6183182"/>
              <a:ext cx="565050" cy="18566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213"/>
                </a:lnSpc>
              </a:pPr>
              <a:r>
                <a:rPr sz="1400" b="1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2022</a:t>
              </a:r>
            </a:p>
          </p:txBody>
        </p:sp>
        <p:sp>
          <p:nvSpPr>
            <p:cNvPr id="1230" name="tx258"/>
            <p:cNvSpPr/>
            <p:nvPr/>
          </p:nvSpPr>
          <p:spPr>
            <a:xfrm>
              <a:off x="14656059" y="6183182"/>
              <a:ext cx="565050" cy="18566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213"/>
                </a:lnSpc>
              </a:pPr>
              <a:r>
                <a:rPr sz="1400" b="1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2023</a:t>
              </a:r>
            </a:p>
          </p:txBody>
        </p:sp>
        <p:sp>
          <p:nvSpPr>
            <p:cNvPr id="1231" name="pl259"/>
            <p:cNvSpPr/>
            <p:nvPr/>
          </p:nvSpPr>
          <p:spPr>
            <a:xfrm>
              <a:off x="1826061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32" name="pl260"/>
            <p:cNvSpPr/>
            <p:nvPr/>
          </p:nvSpPr>
          <p:spPr>
            <a:xfrm>
              <a:off x="2264607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33" name="pl261"/>
            <p:cNvSpPr/>
            <p:nvPr/>
          </p:nvSpPr>
          <p:spPr>
            <a:xfrm>
              <a:off x="2703153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34" name="pl262"/>
            <p:cNvSpPr/>
            <p:nvPr/>
          </p:nvSpPr>
          <p:spPr>
            <a:xfrm>
              <a:off x="3141699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35" name="pl263"/>
            <p:cNvSpPr/>
            <p:nvPr/>
          </p:nvSpPr>
          <p:spPr>
            <a:xfrm>
              <a:off x="3580245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36" name="pl264"/>
            <p:cNvSpPr/>
            <p:nvPr/>
          </p:nvSpPr>
          <p:spPr>
            <a:xfrm>
              <a:off x="4018790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37" name="pl265"/>
            <p:cNvSpPr/>
            <p:nvPr/>
          </p:nvSpPr>
          <p:spPr>
            <a:xfrm>
              <a:off x="4457336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38" name="pl266"/>
            <p:cNvSpPr/>
            <p:nvPr/>
          </p:nvSpPr>
          <p:spPr>
            <a:xfrm>
              <a:off x="4895882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39" name="pl267"/>
            <p:cNvSpPr/>
            <p:nvPr/>
          </p:nvSpPr>
          <p:spPr>
            <a:xfrm>
              <a:off x="5334428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40" name="pl268"/>
            <p:cNvSpPr/>
            <p:nvPr/>
          </p:nvSpPr>
          <p:spPr>
            <a:xfrm>
              <a:off x="5772974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41" name="pl269"/>
            <p:cNvSpPr/>
            <p:nvPr/>
          </p:nvSpPr>
          <p:spPr>
            <a:xfrm>
              <a:off x="6211520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42" name="pl270"/>
            <p:cNvSpPr/>
            <p:nvPr/>
          </p:nvSpPr>
          <p:spPr>
            <a:xfrm>
              <a:off x="6650066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43" name="tx271"/>
            <p:cNvSpPr/>
            <p:nvPr/>
          </p:nvSpPr>
          <p:spPr>
            <a:xfrm rot="-5400000">
              <a:off x="1681642" y="9847582"/>
              <a:ext cx="286667" cy="12944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Jan</a:t>
              </a:r>
            </a:p>
          </p:txBody>
        </p:sp>
        <p:sp>
          <p:nvSpPr>
            <p:cNvPr id="1244" name="tx272"/>
            <p:cNvSpPr/>
            <p:nvPr/>
          </p:nvSpPr>
          <p:spPr>
            <a:xfrm rot="-5400000">
              <a:off x="2110377" y="9847626"/>
              <a:ext cx="306375" cy="12935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Feb</a:t>
              </a:r>
            </a:p>
          </p:txBody>
        </p:sp>
        <p:sp>
          <p:nvSpPr>
            <p:cNvPr id="1245" name="tx273"/>
            <p:cNvSpPr/>
            <p:nvPr/>
          </p:nvSpPr>
          <p:spPr>
            <a:xfrm rot="-5400000">
              <a:off x="2549010" y="9847626"/>
              <a:ext cx="306201" cy="12935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Mar</a:t>
              </a:r>
            </a:p>
          </p:txBody>
        </p:sp>
        <p:sp>
          <p:nvSpPr>
            <p:cNvPr id="1246" name="tx274"/>
            <p:cNvSpPr/>
            <p:nvPr/>
          </p:nvSpPr>
          <p:spPr>
            <a:xfrm rot="-5400000">
              <a:off x="2985689" y="9831001"/>
              <a:ext cx="276683" cy="16260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Apr</a:t>
              </a:r>
            </a:p>
          </p:txBody>
        </p:sp>
        <p:sp>
          <p:nvSpPr>
            <p:cNvPr id="1247" name="tx275"/>
            <p:cNvSpPr/>
            <p:nvPr/>
          </p:nvSpPr>
          <p:spPr>
            <a:xfrm rot="-5400000">
              <a:off x="3393589" y="9829959"/>
              <a:ext cx="335892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May</a:t>
              </a:r>
            </a:p>
          </p:txBody>
        </p:sp>
        <p:sp>
          <p:nvSpPr>
            <p:cNvPr id="1248" name="tx276"/>
            <p:cNvSpPr/>
            <p:nvPr/>
          </p:nvSpPr>
          <p:spPr>
            <a:xfrm rot="-5400000">
              <a:off x="3874371" y="9847582"/>
              <a:ext cx="286667" cy="12944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Jun</a:t>
              </a:r>
            </a:p>
          </p:txBody>
        </p:sp>
        <p:sp>
          <p:nvSpPr>
            <p:cNvPr id="1249" name="tx277"/>
            <p:cNvSpPr/>
            <p:nvPr/>
          </p:nvSpPr>
          <p:spPr>
            <a:xfrm rot="-5400000">
              <a:off x="4342608" y="9847582"/>
              <a:ext cx="227285" cy="12944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Jul</a:t>
              </a:r>
            </a:p>
          </p:txBody>
        </p:sp>
        <p:sp>
          <p:nvSpPr>
            <p:cNvPr id="1250" name="tx278"/>
            <p:cNvSpPr/>
            <p:nvPr/>
          </p:nvSpPr>
          <p:spPr>
            <a:xfrm rot="-5400000">
              <a:off x="4718994" y="9829959"/>
              <a:ext cx="316358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Aug</a:t>
              </a:r>
            </a:p>
          </p:txBody>
        </p:sp>
        <p:sp>
          <p:nvSpPr>
            <p:cNvPr id="1251" name="tx279"/>
            <p:cNvSpPr/>
            <p:nvPr/>
          </p:nvSpPr>
          <p:spPr>
            <a:xfrm rot="-5400000">
              <a:off x="5157496" y="9829915"/>
              <a:ext cx="316358" cy="16477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Sep</a:t>
              </a:r>
            </a:p>
          </p:txBody>
        </p:sp>
        <p:sp>
          <p:nvSpPr>
            <p:cNvPr id="1252" name="tx280"/>
            <p:cNvSpPr/>
            <p:nvPr/>
          </p:nvSpPr>
          <p:spPr>
            <a:xfrm rot="-5400000">
              <a:off x="5632462" y="9846454"/>
              <a:ext cx="276597" cy="13170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Oct</a:t>
              </a:r>
            </a:p>
          </p:txBody>
        </p:sp>
        <p:sp>
          <p:nvSpPr>
            <p:cNvPr id="1253" name="tx281"/>
            <p:cNvSpPr/>
            <p:nvPr/>
          </p:nvSpPr>
          <p:spPr>
            <a:xfrm rot="-5400000">
              <a:off x="6052386" y="9847626"/>
              <a:ext cx="316185" cy="12935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Nov</a:t>
              </a:r>
            </a:p>
          </p:txBody>
        </p:sp>
        <p:sp>
          <p:nvSpPr>
            <p:cNvPr id="1254" name="tx282"/>
            <p:cNvSpPr/>
            <p:nvPr/>
          </p:nvSpPr>
          <p:spPr>
            <a:xfrm rot="-5400000">
              <a:off x="6490932" y="9847626"/>
              <a:ext cx="316185" cy="12935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Dec</a:t>
              </a:r>
            </a:p>
          </p:txBody>
        </p:sp>
        <p:sp>
          <p:nvSpPr>
            <p:cNvPr id="1255" name="pl283"/>
            <p:cNvSpPr/>
            <p:nvPr/>
          </p:nvSpPr>
          <p:spPr>
            <a:xfrm>
              <a:off x="7176321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56" name="pl284"/>
            <p:cNvSpPr/>
            <p:nvPr/>
          </p:nvSpPr>
          <p:spPr>
            <a:xfrm>
              <a:off x="7614867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57" name="pl285"/>
            <p:cNvSpPr/>
            <p:nvPr/>
          </p:nvSpPr>
          <p:spPr>
            <a:xfrm>
              <a:off x="8053413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58" name="pl286"/>
            <p:cNvSpPr/>
            <p:nvPr/>
          </p:nvSpPr>
          <p:spPr>
            <a:xfrm>
              <a:off x="8491959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59" name="pl287"/>
            <p:cNvSpPr/>
            <p:nvPr/>
          </p:nvSpPr>
          <p:spPr>
            <a:xfrm>
              <a:off x="8930505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60" name="pl288"/>
            <p:cNvSpPr/>
            <p:nvPr/>
          </p:nvSpPr>
          <p:spPr>
            <a:xfrm>
              <a:off x="9369051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61" name="pl289"/>
            <p:cNvSpPr/>
            <p:nvPr/>
          </p:nvSpPr>
          <p:spPr>
            <a:xfrm>
              <a:off x="9807597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62" name="pl290"/>
            <p:cNvSpPr/>
            <p:nvPr/>
          </p:nvSpPr>
          <p:spPr>
            <a:xfrm>
              <a:off x="10246143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63" name="pl291"/>
            <p:cNvSpPr/>
            <p:nvPr/>
          </p:nvSpPr>
          <p:spPr>
            <a:xfrm>
              <a:off x="10684689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64" name="pl292"/>
            <p:cNvSpPr/>
            <p:nvPr/>
          </p:nvSpPr>
          <p:spPr>
            <a:xfrm>
              <a:off x="11123235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65" name="pl293"/>
            <p:cNvSpPr/>
            <p:nvPr/>
          </p:nvSpPr>
          <p:spPr>
            <a:xfrm>
              <a:off x="11561781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66" name="pl294"/>
            <p:cNvSpPr/>
            <p:nvPr/>
          </p:nvSpPr>
          <p:spPr>
            <a:xfrm>
              <a:off x="12000326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67" name="tx295"/>
            <p:cNvSpPr/>
            <p:nvPr/>
          </p:nvSpPr>
          <p:spPr>
            <a:xfrm rot="-5400000">
              <a:off x="7031902" y="9847582"/>
              <a:ext cx="286667" cy="12944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Jan</a:t>
              </a:r>
            </a:p>
          </p:txBody>
        </p:sp>
        <p:sp>
          <p:nvSpPr>
            <p:cNvPr id="1268" name="tx296"/>
            <p:cNvSpPr/>
            <p:nvPr/>
          </p:nvSpPr>
          <p:spPr>
            <a:xfrm rot="-5400000">
              <a:off x="7460638" y="9847626"/>
              <a:ext cx="306375" cy="12935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Feb</a:t>
              </a:r>
            </a:p>
          </p:txBody>
        </p:sp>
        <p:sp>
          <p:nvSpPr>
            <p:cNvPr id="1269" name="tx297"/>
            <p:cNvSpPr/>
            <p:nvPr/>
          </p:nvSpPr>
          <p:spPr>
            <a:xfrm rot="-5400000">
              <a:off x="7899271" y="9847626"/>
              <a:ext cx="306201" cy="12935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Mar</a:t>
              </a:r>
            </a:p>
          </p:txBody>
        </p:sp>
        <p:sp>
          <p:nvSpPr>
            <p:cNvPr id="1270" name="tx298"/>
            <p:cNvSpPr/>
            <p:nvPr/>
          </p:nvSpPr>
          <p:spPr>
            <a:xfrm rot="-5400000">
              <a:off x="8335950" y="9831001"/>
              <a:ext cx="276683" cy="16260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Apr</a:t>
              </a:r>
            </a:p>
          </p:txBody>
        </p:sp>
        <p:sp>
          <p:nvSpPr>
            <p:cNvPr id="1271" name="tx299"/>
            <p:cNvSpPr/>
            <p:nvPr/>
          </p:nvSpPr>
          <p:spPr>
            <a:xfrm rot="-5400000">
              <a:off x="8743850" y="9829959"/>
              <a:ext cx="335892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May</a:t>
              </a:r>
            </a:p>
          </p:txBody>
        </p:sp>
        <p:sp>
          <p:nvSpPr>
            <p:cNvPr id="1272" name="tx300"/>
            <p:cNvSpPr/>
            <p:nvPr/>
          </p:nvSpPr>
          <p:spPr>
            <a:xfrm rot="-5400000">
              <a:off x="9224632" y="9847582"/>
              <a:ext cx="286667" cy="12944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Jun</a:t>
              </a:r>
            </a:p>
          </p:txBody>
        </p:sp>
        <p:sp>
          <p:nvSpPr>
            <p:cNvPr id="1273" name="tx301"/>
            <p:cNvSpPr/>
            <p:nvPr/>
          </p:nvSpPr>
          <p:spPr>
            <a:xfrm rot="-5400000">
              <a:off x="9692869" y="9847582"/>
              <a:ext cx="227285" cy="12944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Jul</a:t>
              </a:r>
            </a:p>
          </p:txBody>
        </p:sp>
        <p:sp>
          <p:nvSpPr>
            <p:cNvPr id="1274" name="tx302"/>
            <p:cNvSpPr/>
            <p:nvPr/>
          </p:nvSpPr>
          <p:spPr>
            <a:xfrm rot="-5400000">
              <a:off x="10069254" y="9829959"/>
              <a:ext cx="316358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Aug</a:t>
              </a:r>
            </a:p>
          </p:txBody>
        </p:sp>
        <p:sp>
          <p:nvSpPr>
            <p:cNvPr id="1275" name="tx303"/>
            <p:cNvSpPr/>
            <p:nvPr/>
          </p:nvSpPr>
          <p:spPr>
            <a:xfrm rot="-5400000">
              <a:off x="10507757" y="9829915"/>
              <a:ext cx="316358" cy="16477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Sep</a:t>
              </a:r>
            </a:p>
          </p:txBody>
        </p:sp>
        <p:sp>
          <p:nvSpPr>
            <p:cNvPr id="1276" name="tx304"/>
            <p:cNvSpPr/>
            <p:nvPr/>
          </p:nvSpPr>
          <p:spPr>
            <a:xfrm rot="-5400000">
              <a:off x="10982722" y="9846454"/>
              <a:ext cx="276597" cy="13170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Oct</a:t>
              </a:r>
            </a:p>
          </p:txBody>
        </p:sp>
        <p:sp>
          <p:nvSpPr>
            <p:cNvPr id="1277" name="tx305"/>
            <p:cNvSpPr/>
            <p:nvPr/>
          </p:nvSpPr>
          <p:spPr>
            <a:xfrm rot="-5400000">
              <a:off x="11402646" y="9847626"/>
              <a:ext cx="316185" cy="12935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Nov</a:t>
              </a:r>
            </a:p>
          </p:txBody>
        </p:sp>
        <p:sp>
          <p:nvSpPr>
            <p:cNvPr id="1278" name="tx306"/>
            <p:cNvSpPr/>
            <p:nvPr/>
          </p:nvSpPr>
          <p:spPr>
            <a:xfrm rot="-5400000">
              <a:off x="11841192" y="9847626"/>
              <a:ext cx="316185" cy="12935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Dec</a:t>
              </a:r>
            </a:p>
          </p:txBody>
        </p:sp>
        <p:sp>
          <p:nvSpPr>
            <p:cNvPr id="1279" name="pl307"/>
            <p:cNvSpPr/>
            <p:nvPr/>
          </p:nvSpPr>
          <p:spPr>
            <a:xfrm>
              <a:off x="12526582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80" name="pl308"/>
            <p:cNvSpPr/>
            <p:nvPr/>
          </p:nvSpPr>
          <p:spPr>
            <a:xfrm>
              <a:off x="12965128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81" name="pl309"/>
            <p:cNvSpPr/>
            <p:nvPr/>
          </p:nvSpPr>
          <p:spPr>
            <a:xfrm>
              <a:off x="13403673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82" name="pl310"/>
            <p:cNvSpPr/>
            <p:nvPr/>
          </p:nvSpPr>
          <p:spPr>
            <a:xfrm>
              <a:off x="13842219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83" name="pl311"/>
            <p:cNvSpPr/>
            <p:nvPr/>
          </p:nvSpPr>
          <p:spPr>
            <a:xfrm>
              <a:off x="14280765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84" name="pl312"/>
            <p:cNvSpPr/>
            <p:nvPr/>
          </p:nvSpPr>
          <p:spPr>
            <a:xfrm>
              <a:off x="14719311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85" name="pl313"/>
            <p:cNvSpPr/>
            <p:nvPr/>
          </p:nvSpPr>
          <p:spPr>
            <a:xfrm>
              <a:off x="15157857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86" name="pl314"/>
            <p:cNvSpPr/>
            <p:nvPr/>
          </p:nvSpPr>
          <p:spPr>
            <a:xfrm>
              <a:off x="15596403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87" name="pl315"/>
            <p:cNvSpPr/>
            <p:nvPr/>
          </p:nvSpPr>
          <p:spPr>
            <a:xfrm>
              <a:off x="16034949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88" name="pl316"/>
            <p:cNvSpPr/>
            <p:nvPr/>
          </p:nvSpPr>
          <p:spPr>
            <a:xfrm>
              <a:off x="16473495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89" name="pl317"/>
            <p:cNvSpPr/>
            <p:nvPr/>
          </p:nvSpPr>
          <p:spPr>
            <a:xfrm>
              <a:off x="16912041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90" name="pl318"/>
            <p:cNvSpPr/>
            <p:nvPr/>
          </p:nvSpPr>
          <p:spPr>
            <a:xfrm>
              <a:off x="17350587" y="9681728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291" name="tx319"/>
            <p:cNvSpPr/>
            <p:nvPr/>
          </p:nvSpPr>
          <p:spPr>
            <a:xfrm rot="-5400000">
              <a:off x="12382162" y="9847582"/>
              <a:ext cx="286667" cy="12944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Jan</a:t>
              </a:r>
            </a:p>
          </p:txBody>
        </p:sp>
        <p:sp>
          <p:nvSpPr>
            <p:cNvPr id="1292" name="tx320"/>
            <p:cNvSpPr/>
            <p:nvPr/>
          </p:nvSpPr>
          <p:spPr>
            <a:xfrm rot="-5400000">
              <a:off x="12810898" y="9847626"/>
              <a:ext cx="306375" cy="12935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Feb</a:t>
              </a:r>
            </a:p>
          </p:txBody>
        </p:sp>
        <p:sp>
          <p:nvSpPr>
            <p:cNvPr id="1293" name="tx321"/>
            <p:cNvSpPr/>
            <p:nvPr/>
          </p:nvSpPr>
          <p:spPr>
            <a:xfrm rot="-5400000">
              <a:off x="13249531" y="9847626"/>
              <a:ext cx="306201" cy="12935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Mar</a:t>
              </a:r>
            </a:p>
          </p:txBody>
        </p:sp>
        <p:sp>
          <p:nvSpPr>
            <p:cNvPr id="1294" name="tx322"/>
            <p:cNvSpPr/>
            <p:nvPr/>
          </p:nvSpPr>
          <p:spPr>
            <a:xfrm rot="-5400000">
              <a:off x="13686210" y="9831001"/>
              <a:ext cx="276683" cy="16260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Apr</a:t>
              </a:r>
            </a:p>
          </p:txBody>
        </p:sp>
        <p:sp>
          <p:nvSpPr>
            <p:cNvPr id="1295" name="tx323"/>
            <p:cNvSpPr/>
            <p:nvPr/>
          </p:nvSpPr>
          <p:spPr>
            <a:xfrm rot="-5400000">
              <a:off x="14094110" y="9829959"/>
              <a:ext cx="335892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May</a:t>
              </a:r>
            </a:p>
          </p:txBody>
        </p:sp>
        <p:sp>
          <p:nvSpPr>
            <p:cNvPr id="1296" name="tx324"/>
            <p:cNvSpPr/>
            <p:nvPr/>
          </p:nvSpPr>
          <p:spPr>
            <a:xfrm rot="-5400000">
              <a:off x="14574892" y="9847582"/>
              <a:ext cx="286667" cy="12944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Jun</a:t>
              </a:r>
            </a:p>
          </p:txBody>
        </p:sp>
        <p:sp>
          <p:nvSpPr>
            <p:cNvPr id="1297" name="tx325"/>
            <p:cNvSpPr/>
            <p:nvPr/>
          </p:nvSpPr>
          <p:spPr>
            <a:xfrm rot="-5400000">
              <a:off x="15043129" y="9847582"/>
              <a:ext cx="227285" cy="12944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Jul</a:t>
              </a:r>
            </a:p>
          </p:txBody>
        </p:sp>
        <p:sp>
          <p:nvSpPr>
            <p:cNvPr id="1298" name="tx326"/>
            <p:cNvSpPr/>
            <p:nvPr/>
          </p:nvSpPr>
          <p:spPr>
            <a:xfrm rot="-5400000">
              <a:off x="15419515" y="9829959"/>
              <a:ext cx="316358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Aug</a:t>
              </a:r>
            </a:p>
          </p:txBody>
        </p:sp>
        <p:sp>
          <p:nvSpPr>
            <p:cNvPr id="1299" name="tx327"/>
            <p:cNvSpPr/>
            <p:nvPr/>
          </p:nvSpPr>
          <p:spPr>
            <a:xfrm rot="-5400000">
              <a:off x="15858017" y="9829915"/>
              <a:ext cx="316358" cy="16477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Sep</a:t>
              </a:r>
            </a:p>
          </p:txBody>
        </p:sp>
        <p:sp>
          <p:nvSpPr>
            <p:cNvPr id="1300" name="tx328"/>
            <p:cNvSpPr/>
            <p:nvPr/>
          </p:nvSpPr>
          <p:spPr>
            <a:xfrm rot="-5400000">
              <a:off x="16332983" y="9846454"/>
              <a:ext cx="276597" cy="13170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Oct</a:t>
              </a:r>
            </a:p>
          </p:txBody>
        </p:sp>
        <p:sp>
          <p:nvSpPr>
            <p:cNvPr id="1301" name="tx329"/>
            <p:cNvSpPr/>
            <p:nvPr/>
          </p:nvSpPr>
          <p:spPr>
            <a:xfrm rot="-5400000">
              <a:off x="16752906" y="9847626"/>
              <a:ext cx="316185" cy="12935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Nov</a:t>
              </a:r>
            </a:p>
          </p:txBody>
        </p:sp>
        <p:sp>
          <p:nvSpPr>
            <p:cNvPr id="1302" name="tx330"/>
            <p:cNvSpPr/>
            <p:nvPr/>
          </p:nvSpPr>
          <p:spPr>
            <a:xfrm rot="-5400000">
              <a:off x="17191452" y="9847626"/>
              <a:ext cx="316185" cy="12935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849"/>
                </a:lnSpc>
              </a:pPr>
              <a:r>
                <a:rPr sz="849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Dec</a:t>
              </a:r>
            </a:p>
          </p:txBody>
        </p:sp>
        <p:sp>
          <p:nvSpPr>
            <p:cNvPr id="1303" name="tx331"/>
            <p:cNvSpPr/>
            <p:nvPr/>
          </p:nvSpPr>
          <p:spPr>
            <a:xfrm>
              <a:off x="1055605" y="9449609"/>
              <a:ext cx="444698" cy="16709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092"/>
                </a:lnSpc>
              </a:pPr>
              <a:r>
                <a:rPr sz="1092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     0</a:t>
              </a:r>
            </a:p>
          </p:txBody>
        </p:sp>
        <p:sp>
          <p:nvSpPr>
            <p:cNvPr id="1304" name="tx332"/>
            <p:cNvSpPr/>
            <p:nvPr/>
          </p:nvSpPr>
          <p:spPr>
            <a:xfrm>
              <a:off x="801109" y="8602365"/>
              <a:ext cx="699194" cy="19667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092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10,000</a:t>
              </a:r>
            </a:p>
          </p:txBody>
        </p:sp>
        <p:sp>
          <p:nvSpPr>
            <p:cNvPr id="1305" name="tx333"/>
            <p:cNvSpPr/>
            <p:nvPr/>
          </p:nvSpPr>
          <p:spPr>
            <a:xfrm>
              <a:off x="801109" y="7784701"/>
              <a:ext cx="699194" cy="19667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092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20,000</a:t>
              </a:r>
            </a:p>
          </p:txBody>
        </p:sp>
        <p:sp>
          <p:nvSpPr>
            <p:cNvPr id="1306" name="tx334"/>
            <p:cNvSpPr/>
            <p:nvPr/>
          </p:nvSpPr>
          <p:spPr>
            <a:xfrm>
              <a:off x="801109" y="6967037"/>
              <a:ext cx="699194" cy="19667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092"/>
                </a:lnSpc>
              </a:pPr>
              <a:r>
                <a:rPr sz="1200" dirty="0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30,000</a:t>
              </a:r>
            </a:p>
          </p:txBody>
        </p:sp>
        <p:sp>
          <p:nvSpPr>
            <p:cNvPr id="1307" name="pl335"/>
            <p:cNvSpPr/>
            <p:nvPr/>
          </p:nvSpPr>
          <p:spPr>
            <a:xfrm>
              <a:off x="1528139" y="9534887"/>
              <a:ext cx="34794" cy="0"/>
            </a:xfrm>
            <a:custGeom>
              <a:avLst/>
              <a:gdLst/>
              <a:ahLst/>
              <a:cxnLst/>
              <a:rect l="0" t="0" r="0" b="0"/>
              <a:pathLst>
                <a:path w="34794">
                  <a:moveTo>
                    <a:pt x="0" y="0"/>
                  </a:moveTo>
                  <a:lnTo>
                    <a:pt x="34794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08" name="pl336"/>
            <p:cNvSpPr/>
            <p:nvPr/>
          </p:nvSpPr>
          <p:spPr>
            <a:xfrm>
              <a:off x="1528139" y="8717223"/>
              <a:ext cx="34794" cy="0"/>
            </a:xfrm>
            <a:custGeom>
              <a:avLst/>
              <a:gdLst/>
              <a:ahLst/>
              <a:cxnLst/>
              <a:rect l="0" t="0" r="0" b="0"/>
              <a:pathLst>
                <a:path w="34794">
                  <a:moveTo>
                    <a:pt x="0" y="0"/>
                  </a:moveTo>
                  <a:lnTo>
                    <a:pt x="34794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09" name="pl337"/>
            <p:cNvSpPr/>
            <p:nvPr/>
          </p:nvSpPr>
          <p:spPr>
            <a:xfrm>
              <a:off x="1528139" y="7899559"/>
              <a:ext cx="34794" cy="0"/>
            </a:xfrm>
            <a:custGeom>
              <a:avLst/>
              <a:gdLst/>
              <a:ahLst/>
              <a:cxnLst/>
              <a:rect l="0" t="0" r="0" b="0"/>
              <a:pathLst>
                <a:path w="34794">
                  <a:moveTo>
                    <a:pt x="0" y="0"/>
                  </a:moveTo>
                  <a:lnTo>
                    <a:pt x="34794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10" name="pl338"/>
            <p:cNvSpPr/>
            <p:nvPr/>
          </p:nvSpPr>
          <p:spPr>
            <a:xfrm>
              <a:off x="1528139" y="7081895"/>
              <a:ext cx="34794" cy="0"/>
            </a:xfrm>
            <a:custGeom>
              <a:avLst/>
              <a:gdLst/>
              <a:ahLst/>
              <a:cxnLst/>
              <a:rect l="0" t="0" r="0" b="0"/>
              <a:pathLst>
                <a:path w="34794">
                  <a:moveTo>
                    <a:pt x="0" y="0"/>
                  </a:moveTo>
                  <a:lnTo>
                    <a:pt x="34794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11" name="rc339"/>
            <p:cNvSpPr/>
            <p:nvPr/>
          </p:nvSpPr>
          <p:spPr>
            <a:xfrm>
              <a:off x="17752892" y="6864822"/>
              <a:ext cx="1197037" cy="2403327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12" name="rc340"/>
            <p:cNvSpPr/>
            <p:nvPr/>
          </p:nvSpPr>
          <p:spPr>
            <a:xfrm>
              <a:off x="17822482" y="7004000"/>
              <a:ext cx="365759" cy="365759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13" name="rc341"/>
            <p:cNvSpPr/>
            <p:nvPr/>
          </p:nvSpPr>
          <p:spPr>
            <a:xfrm>
              <a:off x="17831482" y="7013000"/>
              <a:ext cx="347760" cy="34776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14" name="rc342"/>
            <p:cNvSpPr/>
            <p:nvPr/>
          </p:nvSpPr>
          <p:spPr>
            <a:xfrm>
              <a:off x="17822482" y="7369760"/>
              <a:ext cx="365759" cy="36576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15" name="rc343"/>
            <p:cNvSpPr/>
            <p:nvPr/>
          </p:nvSpPr>
          <p:spPr>
            <a:xfrm>
              <a:off x="17831482" y="7378760"/>
              <a:ext cx="347760" cy="347759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16" name="rc344"/>
            <p:cNvSpPr/>
            <p:nvPr/>
          </p:nvSpPr>
          <p:spPr>
            <a:xfrm>
              <a:off x="17822482" y="7735520"/>
              <a:ext cx="365759" cy="365759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17" name="rc345"/>
            <p:cNvSpPr/>
            <p:nvPr/>
          </p:nvSpPr>
          <p:spPr>
            <a:xfrm>
              <a:off x="17831482" y="7744520"/>
              <a:ext cx="347760" cy="34776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18" name="rc346"/>
            <p:cNvSpPr/>
            <p:nvPr/>
          </p:nvSpPr>
          <p:spPr>
            <a:xfrm>
              <a:off x="17822482" y="8101280"/>
              <a:ext cx="365759" cy="36576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19" name="rc347"/>
            <p:cNvSpPr/>
            <p:nvPr/>
          </p:nvSpPr>
          <p:spPr>
            <a:xfrm>
              <a:off x="17831482" y="8110280"/>
              <a:ext cx="347760" cy="347759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20" name="rc348"/>
            <p:cNvSpPr/>
            <p:nvPr/>
          </p:nvSpPr>
          <p:spPr>
            <a:xfrm>
              <a:off x="17822482" y="8467040"/>
              <a:ext cx="365759" cy="365759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21" name="rc349"/>
            <p:cNvSpPr/>
            <p:nvPr/>
          </p:nvSpPr>
          <p:spPr>
            <a:xfrm>
              <a:off x="17831482" y="8476040"/>
              <a:ext cx="347760" cy="34775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22" name="rc350"/>
            <p:cNvSpPr/>
            <p:nvPr/>
          </p:nvSpPr>
          <p:spPr>
            <a:xfrm>
              <a:off x="17822482" y="8832800"/>
              <a:ext cx="365759" cy="365759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23" name="rc351"/>
            <p:cNvSpPr/>
            <p:nvPr/>
          </p:nvSpPr>
          <p:spPr>
            <a:xfrm>
              <a:off x="17831482" y="8841800"/>
              <a:ext cx="347760" cy="34775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pPr defTabSz="554492"/>
              <a:endParaRPr sz="1092">
                <a:solidFill>
                  <a:srgbClr val="00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324" name="tx352"/>
            <p:cNvSpPr/>
            <p:nvPr/>
          </p:nvSpPr>
          <p:spPr>
            <a:xfrm>
              <a:off x="18257831" y="7105062"/>
              <a:ext cx="457200" cy="16363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092"/>
                </a:lnSpc>
              </a:pPr>
              <a:r>
                <a:rPr sz="1092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AFR</a:t>
              </a:r>
            </a:p>
          </p:txBody>
        </p:sp>
        <p:sp>
          <p:nvSpPr>
            <p:cNvPr id="1325" name="tx353"/>
            <p:cNvSpPr/>
            <p:nvPr/>
          </p:nvSpPr>
          <p:spPr>
            <a:xfrm>
              <a:off x="18257831" y="7470822"/>
              <a:ext cx="507987" cy="16363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092"/>
                </a:lnSpc>
              </a:pPr>
              <a:r>
                <a:rPr sz="1092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AMR</a:t>
              </a:r>
            </a:p>
          </p:txBody>
        </p:sp>
        <p:sp>
          <p:nvSpPr>
            <p:cNvPr id="1326" name="tx354"/>
            <p:cNvSpPr/>
            <p:nvPr/>
          </p:nvSpPr>
          <p:spPr>
            <a:xfrm>
              <a:off x="18257831" y="7836582"/>
              <a:ext cx="507987" cy="16363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092"/>
                </a:lnSpc>
              </a:pPr>
              <a:r>
                <a:rPr sz="1092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EMR</a:t>
              </a:r>
            </a:p>
          </p:txBody>
        </p:sp>
        <p:sp>
          <p:nvSpPr>
            <p:cNvPr id="1327" name="tx355"/>
            <p:cNvSpPr/>
            <p:nvPr/>
          </p:nvSpPr>
          <p:spPr>
            <a:xfrm>
              <a:off x="18257831" y="8199551"/>
              <a:ext cx="482649" cy="16642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092"/>
                </a:lnSpc>
              </a:pPr>
              <a:r>
                <a:rPr sz="1092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EUR</a:t>
              </a:r>
            </a:p>
          </p:txBody>
        </p:sp>
        <p:sp>
          <p:nvSpPr>
            <p:cNvPr id="1328" name="tx356"/>
            <p:cNvSpPr/>
            <p:nvPr/>
          </p:nvSpPr>
          <p:spPr>
            <a:xfrm>
              <a:off x="18257831" y="8562521"/>
              <a:ext cx="622510" cy="16921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092"/>
                </a:lnSpc>
              </a:pPr>
              <a:r>
                <a:rPr sz="1092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SEAR</a:t>
              </a:r>
            </a:p>
          </p:txBody>
        </p:sp>
        <p:sp>
          <p:nvSpPr>
            <p:cNvPr id="1329" name="tx357"/>
            <p:cNvSpPr/>
            <p:nvPr/>
          </p:nvSpPr>
          <p:spPr>
            <a:xfrm>
              <a:off x="18257831" y="8933862"/>
              <a:ext cx="533325" cy="16363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 defTabSz="554492">
                <a:lnSpc>
                  <a:spcPts val="1092"/>
                </a:lnSpc>
              </a:pPr>
              <a:r>
                <a:rPr sz="1092">
                  <a:solidFill>
                    <a:srgbClr val="000000">
                      <a:alpha val="100000"/>
                    </a:srgbClr>
                  </a:solidFill>
                  <a:latin typeface="Candara" panose="020E0502030303020204" pitchFamily="34" charset="0"/>
                  <a:cs typeface="Poppins"/>
                </a:rPr>
                <a:t>WPR</a:t>
              </a:r>
            </a:p>
          </p:txBody>
        </p:sp>
      </p:grpSp>
      <p:sp>
        <p:nvSpPr>
          <p:cNvPr id="1330" name="Content Placeholder 1329"/>
          <p:cNvSpPr>
            <a:spLocks noGrp="1"/>
          </p:cNvSpPr>
          <p:nvPr>
            <p:ph/>
          </p:nvPr>
        </p:nvSpPr>
        <p:spPr>
          <a:xfrm>
            <a:off x="554921" y="6487568"/>
            <a:ext cx="11089860" cy="11201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ES" sz="900" b="1" dirty="0">
                <a:solidFill>
                  <a:srgbClr val="707070">
                    <a:alpha val="100000"/>
                  </a:srgbClr>
                </a:solidFill>
                <a:latin typeface="Candara" panose="020E0502030303020204" pitchFamily="34" charset="0"/>
                <a:cs typeface="Poppins SemiBold"/>
                <a:sym typeface="Poppins SemiBold"/>
              </a:rPr>
              <a:t>Notas: Basado en los datos recibidos en 2024-01 - Fuente de datos: Base de datos de la OMS- Estos son datos de vigilancia, por lo tanto, para los últimos meses, los datos pueden estar incompletos.</a:t>
            </a:r>
            <a:endParaRPr sz="900" b="1" dirty="0">
              <a:solidFill>
                <a:srgbClr val="707070">
                  <a:alpha val="100000"/>
                </a:srgbClr>
              </a:solidFill>
              <a:latin typeface="Candara" panose="020E0502030303020204" pitchFamily="34" charset="0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289</Words>
  <Application>Microsoft Office PowerPoint</Application>
  <PresentationFormat>Widescreen</PresentationFormat>
  <Paragraphs>183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Candara</vt:lpstr>
      <vt:lpstr>Office Theme</vt:lpstr>
      <vt:lpstr>Distribución de casos de sarampión por mes y región de la Organización Mundial de la Salud (OMS), 2015-2023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Distribución de casos de sarampión por mes y región de la Organización Mundial de la Salud (OMS), 2015-2023</dc:title>
  <dc:creator>Bravo, Ms. Pamela (WDC)</dc:creator>
  <cp:lastModifiedBy>Pacis, Ms. Carmelita Lucia (WDC)</cp:lastModifiedBy>
  <cp:revision>7</cp:revision>
  <dcterms:created xsi:type="dcterms:W3CDTF">2024-01-19T16:24:57Z</dcterms:created>
  <dcterms:modified xsi:type="dcterms:W3CDTF">2024-01-23T21:19:17Z</dcterms:modified>
</cp:coreProperties>
</file>