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66CC"/>
    <a:srgbClr val="FFFF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16E60-F74D-24BC-4708-CD5785E8DC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4DE960-C347-97E5-9FF8-3798C64B7B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60047F-9015-2114-EE18-1E6EF8BBB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1088-B847-4FD6-ACA8-288ED477FBE3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30AF11-7146-5422-90A0-CFA772606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0CE3D-2603-346F-121B-E935BDF5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FD32-5723-4FB6-8AAD-A4420582B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93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D51C5-09B6-EAA6-65C8-ADDC3B513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10E2CD-021C-03C0-AE7B-E95ADC0A6F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4E0FAE-3AA0-CFB0-EE56-13B5CEC60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1088-B847-4FD6-ACA8-288ED477FBE3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DD08FB-9917-AC0E-0820-E079AC508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63616-4F09-B830-32C3-D3D71C748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FD32-5723-4FB6-8AAD-A4420582B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708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6E0789-403D-02AB-65D6-1CE83104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903BED-0A5D-27A2-1199-0B5851726E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C769D8-4F57-18A3-88D5-AE508D922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1088-B847-4FD6-ACA8-288ED477FBE3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D57C2E-A400-4A4F-608F-DC727A58B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6752D-6A0B-7E27-ACB3-CBAC653ED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FD32-5723-4FB6-8AAD-A4420582B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688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8CCDA-224C-737B-8BE7-8E6014AD2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54C69-6AEC-9289-A4B6-DF40276BC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3177F3-60BB-F948-C76A-86D31E2CC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1088-B847-4FD6-ACA8-288ED477FBE3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02AFB-83F7-C864-492F-D7AFCD92E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D7DC1-D388-54AB-236F-E8950982C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FD32-5723-4FB6-8AAD-A4420582B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CEC5A-045A-3EA4-F3D8-97DE054F6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FBBE50-81B7-DBAC-1E51-CAA28FE7C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733BD6-AF35-56B3-BDD1-CE7F0DACA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1088-B847-4FD6-ACA8-288ED477FBE3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9EA12-1A16-1612-D76F-104AABEFC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A42948-DBB5-73EC-8109-161A6EC22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FD32-5723-4FB6-8AAD-A4420582B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132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CA044-36D6-AC4F-6D5E-7F0BC6636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96125-CBC4-11B2-ABDA-DC1518DAC5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566C7B-8403-CFCF-DBFA-107403FB59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C00263-7A77-D93C-48C8-2DE3FCCE9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1088-B847-4FD6-ACA8-288ED477FBE3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B53568-3C5A-A407-5632-0416EB429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FDD42C-48CD-4AA7-3AE2-B77DC8165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FD32-5723-4FB6-8AAD-A4420582B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522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91AB1-302B-7D10-5D56-99940B7C7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45486-FE76-FAE0-C13E-054CAE465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372299-AF96-AEFB-7B5B-AC98CFBF70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22984D-CBE8-5DD9-EC41-7B424D91EA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CF8120-8CB2-986E-FE01-EC099B8EE7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461FC1-89C5-B67E-59B6-5D7AC12E2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1088-B847-4FD6-ACA8-288ED477FBE3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15FA79-7907-51F6-C91B-EE6E1466E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4CAA3A-A8CE-E539-727F-AF3FBA154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FD32-5723-4FB6-8AAD-A4420582B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43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79C5E-7149-B4C5-BF76-D2C033728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A29413-DC1B-97B8-D949-C47275034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1088-B847-4FD6-ACA8-288ED477FBE3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46CBE8-65A0-23C3-AA90-39094A92B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B6D052-1EDD-D298-8291-3A5C8877E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FD32-5723-4FB6-8AAD-A4420582B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01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33B31D-366E-F02D-1176-6F41DAEBB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1088-B847-4FD6-ACA8-288ED477FBE3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62F8FA-B4DB-18EC-60F1-DEA461EF2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8652C5-175C-E82C-8117-F2722534D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FD32-5723-4FB6-8AAD-A4420582B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66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CE5CF-5BC9-889A-62E2-3DD5F61FC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5744B-C7F1-A807-C0FD-F633F2819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B2B31F-C44E-C97E-2065-D63FED2501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9BC13F-E80F-0B26-DF42-BD57FFADC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1088-B847-4FD6-ACA8-288ED477FBE3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20AA57-EF55-49DD-0549-61318D9A1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357881-1E14-3D2C-65A7-91E1C2ECA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FD32-5723-4FB6-8AAD-A4420582B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89549-8B2E-F3B2-9EBB-D8180723B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6AFE57-9252-4C60-041B-987241730F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F9C8CF-30B3-DAEF-FDDD-9D6E730B3A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F4606C-2727-964C-183A-4FA608D64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1088-B847-4FD6-ACA8-288ED477FBE3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D0ECB2-7351-D2A3-8A6C-E762408CD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AAD63-6219-982E-0AD7-D9283437B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FD32-5723-4FB6-8AAD-A4420582B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07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2CDBC0-7AC1-F340-765A-E6FCEF503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84C8E8-781D-4B01-4DCF-12FCE20C9A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666BE-064E-50AB-D892-54B1D9438E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31088-B847-4FD6-ACA8-288ED477FBE3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13D59-C2E1-AE48-C166-32C4B49B95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EE74E-C21E-E7A9-9D72-0006545DD7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3FD32-5723-4FB6-8AAD-A4420582B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860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1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>
            <a:extLst>
              <a:ext uri="{FF2B5EF4-FFF2-40B4-BE49-F238E27FC236}">
                <a16:creationId xmlns:a16="http://schemas.microsoft.com/office/drawing/2014/main" id="{02E5A17F-0B6A-266B-D70B-140459AFE1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55219"/>
            <a:ext cx="11694082" cy="107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60" tIns="45680" rIns="91360" bIns="45680">
            <a:spAutoFit/>
          </a:bodyPr>
          <a:lstStyle>
            <a:lvl1pPr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pPr lvl="0" algn="ctr" eaLnBrk="1" hangingPunct="1"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Distribución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de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casos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confirmados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de </a:t>
            </a:r>
            <a:r>
              <a:rPr lang="en-US" sz="3200" dirty="0" err="1">
                <a:solidFill>
                  <a:srgbClr val="ED7D31"/>
                </a:solidFill>
                <a:latin typeface="Calibri" panose="020F0502020204030204"/>
                <a:cs typeface="+mn-cs"/>
              </a:rPr>
              <a:t>sarampión</a:t>
            </a:r>
            <a:r>
              <a:rPr lang="en-US" sz="3200" dirty="0">
                <a:solidFill>
                  <a:srgbClr val="4472C4"/>
                </a:solidFill>
                <a:latin typeface="Calibri" panose="020F0502020204030204"/>
                <a:cs typeface="+mn-cs"/>
              </a:rPr>
              <a:t> y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rubeola</a:t>
            </a:r>
            <a:r>
              <a:rPr lang="en-US" sz="3200" dirty="0">
                <a:solidFill>
                  <a:srgbClr val="4472C4"/>
                </a:solidFill>
                <a:latin typeface="Calibri" panose="020F0502020204030204"/>
                <a:cs typeface="+mn-cs"/>
              </a:rPr>
              <a:t> </a:t>
            </a:r>
          </a:p>
          <a:p>
            <a:pPr lvl="0" algn="ctr" eaLnBrk="1" hangingPunct="1"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Región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de las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Américas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, 2018-2023*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C0AE4C-A8C9-8180-E649-12850DD4FDEA}"/>
              </a:ext>
            </a:extLst>
          </p:cNvPr>
          <p:cNvSpPr txBox="1"/>
          <p:nvPr/>
        </p:nvSpPr>
        <p:spPr>
          <a:xfrm flipH="1">
            <a:off x="398978" y="5410983"/>
            <a:ext cx="56109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Fuente: Sistema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Integrado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Información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Vigilancia (ISIS) e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informe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los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países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CIM/OPS; (A) </a:t>
            </a:r>
            <a:r>
              <a:rPr lang="es-ES" sz="1200" dirty="0"/>
              <a:t>Alerta epidemiológica: Sarampión en la Región de las Américas, 29 de enero del 2024, OPS.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Datos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hasta 31 de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enero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del 2024.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47E071E-4E0D-8E1F-8C0C-36D0D1F17C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5490605"/>
              </p:ext>
            </p:extLst>
          </p:nvPr>
        </p:nvGraphicFramePr>
        <p:xfrm>
          <a:off x="6235600" y="1447017"/>
          <a:ext cx="4565650" cy="456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565594" imgH="4565594" progId="Excel.Sheet.12">
                  <p:embed/>
                </p:oleObj>
              </mc:Choice>
              <mc:Fallback>
                <p:oleObj name="Worksheet" r:id="rId2" imgW="4565594" imgH="456559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235600" y="1447017"/>
                        <a:ext cx="4565650" cy="4565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989A5279-D6A8-E87B-FD87-B956517DB6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7158088"/>
              </p:ext>
            </p:extLst>
          </p:nvPr>
        </p:nvGraphicFramePr>
        <p:xfrm>
          <a:off x="1149300" y="1447017"/>
          <a:ext cx="4546600" cy="197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4546493" imgH="1974922" progId="Excel.Sheet.12">
                  <p:embed/>
                </p:oleObj>
              </mc:Choice>
              <mc:Fallback>
                <p:oleObj name="Worksheet" r:id="rId4" imgW="4546493" imgH="197492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49300" y="1447017"/>
                        <a:ext cx="4546600" cy="1974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3542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67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Worksheet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4</cp:revision>
  <dcterms:created xsi:type="dcterms:W3CDTF">2024-02-01T22:02:57Z</dcterms:created>
  <dcterms:modified xsi:type="dcterms:W3CDTF">2024-02-03T00:42:44Z</dcterms:modified>
</cp:coreProperties>
</file>