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21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5" d="100"/>
          <a:sy n="95" d="100"/>
        </p:scale>
        <p:origin x="-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3BC25-57B9-492F-8ECF-7021211C4B8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F8442-C665-44EC-8F49-12C1FDC8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0FA65-34CF-D5C1-11D2-8B9EA2B65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DABA80-982F-AB0C-543E-A85E9D270D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1D0CF4-559F-553B-67FE-B904E7038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04B81-8467-EF2C-C270-C5A447EE82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7A9B2-4185-414D-A3E9-C6D3B3ABF99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034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77DE-292F-BFA0-D732-EA079C280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8D6A1-E1F4-B092-A93C-07351AFB2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448F-82BB-E29B-2269-FCC11F5B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05040-9609-C10B-CACB-C24879A5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D477C-DCFB-422E-351F-FD773FF7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ABB5-F5B9-887E-2DF8-9AF3C2AD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03F75-175D-883A-FED4-50362005F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D788A-F89C-608B-AEDA-29E01DA1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C36C-9469-EE2F-C7B7-C65FC05F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EAE27-D59B-9202-0A81-893C3D00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C8ABB-F437-5BCD-8ABA-7CCB04A30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1F39B-7873-1885-22C4-4D36C0F25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8C42-78EA-5E13-17D2-B9F1632A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A7E89-1166-8BAE-BBB2-B74F0CFA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7D16B-15C7-75B2-6774-21C32A5C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7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1" y="6356352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2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0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85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28940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A101-94F0-A3F6-586F-E9A78FB6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F851-1F16-DC18-73ED-44951BB0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A38A-58E9-22A4-AE0F-210366D1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CD334-CA56-8B6C-09AD-AD38D479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272EB-AA12-C583-0EC0-84A49F14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DDBB-76D6-D48A-0CAD-5B2F965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3447-40B5-42FE-C2A6-2C91D3BB0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59A98-9261-1D8B-9FBB-F1E24DFF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10613-07C0-EFEE-2C8F-40F15B3E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5F96-D2B7-EE19-5B79-AFE9CAF1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ECE5-738C-EE3E-ABB0-B7764D1F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F66AD-500C-6A74-30D8-3D0E30EB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902-1D38-F3F4-2554-D51A9B4EB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A784D-C11F-76DE-AB90-D13B1236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F226-D371-F6EE-1149-26828854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E0CB2-30A9-40F9-0989-3650A899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18B5-9CE1-41FE-DE45-7424D8B3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AB61-8262-67FD-7E52-8E08856AB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FADD6-A3C0-5D5A-5667-E228B1448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73462-091E-1A2F-408C-5F4B5C71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2E022-2772-1AB1-40B9-43C53E8D3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B836E-5B31-1CAD-BB5A-6FDF456D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8095F-0DE9-A35D-38EF-30F97F1C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5F2D0-D2BF-8193-792A-B784BF6C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E6B1-B4AF-0C99-5722-721B29AE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4E764-5EE0-DFB9-7266-6C90A360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37903-B1A5-3B85-5FF7-3A63C354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F5411-5021-7DB5-C0AF-A1C9FD6C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3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A0A99-C15A-C4EC-28C4-CE183E51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B143C-E719-98A1-1166-53C0244F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F3AF-018D-63E7-A64D-2900D781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8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8564-4138-4DE0-8D98-5E7C031A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BBD9-719A-FA49-2E4C-1900B2C40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22DED-7D7D-C17E-33CC-BFF4C51F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71367-2B8C-4B90-C4E2-C598FED8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0B4E7-662F-A0FE-0E03-2845D443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75679-4CFD-66F7-2019-1550FEE9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F097-A04A-92A3-B324-52317547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86C31-7E35-0F99-D6F4-F9FB0992D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3CAF0-D73C-CBFB-D43C-DACECB422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690A4-1FC3-6F46-0304-0839562D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B91C2-B8DF-BF4E-1B59-DD954432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B0E46-997A-E9B3-FC73-822796EA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DB708-56C1-1467-40D9-45A17FD6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AA628-3DA0-8B5C-BAFF-50A8A4BA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38133-31A3-CEEF-837B-1E469E143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0F5DB-3020-41C3-8B2A-B3FD3229B7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2897-7EC6-6783-2443-05D37090C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C024-D7D4-C93C-BA3E-B759DC561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2F8B6-68E6-09B4-E793-06DA97E78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F2B47BA2-82F8-6E2D-4A41-0CE6116B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673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defPPr>
              <a:defRPr lang="en-US"/>
            </a:defPPr>
            <a:lvl1pPr lvl="0" algn="ctr" defTabSz="621884">
              <a:spcBef>
                <a:spcPts val="0"/>
              </a:spcBef>
              <a:buNone/>
              <a:defRPr sz="2400" b="1">
                <a:solidFill>
                  <a:srgbClr val="0070C0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Tasa de </a:t>
            </a:r>
            <a:r>
              <a:rPr lang="en-US" sz="2400" dirty="0" err="1"/>
              <a:t>notificación</a:t>
            </a:r>
            <a:r>
              <a:rPr lang="en-US" sz="2400" dirty="0"/>
              <a:t> de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sospechosos</a:t>
            </a:r>
            <a:r>
              <a:rPr lang="en-US" sz="2400" dirty="0"/>
              <a:t> de </a:t>
            </a:r>
            <a:r>
              <a:rPr lang="en-US" sz="2400" dirty="0" err="1"/>
              <a:t>sarampión</a:t>
            </a:r>
            <a:r>
              <a:rPr lang="en-US" sz="2400" dirty="0"/>
              <a:t> y rubeola </a:t>
            </a:r>
            <a:r>
              <a:rPr lang="en-US" sz="2400" dirty="0" err="1"/>
              <a:t>por</a:t>
            </a:r>
            <a:r>
              <a:rPr lang="en-US" sz="2400" dirty="0"/>
              <a:t> 100.000 </a:t>
            </a:r>
            <a:r>
              <a:rPr lang="en-US" sz="2400" dirty="0" err="1"/>
              <a:t>habitantes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subregión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América Latina y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Caribe, 2019-2023*
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F7FC2C-C31C-4A81-9452-050351147F77}"/>
              </a:ext>
            </a:extLst>
          </p:cNvPr>
          <p:cNvSpPr txBox="1"/>
          <p:nvPr/>
        </p:nvSpPr>
        <p:spPr>
          <a:xfrm>
            <a:off x="4913254" y="5119308"/>
            <a:ext cx="2068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100.000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habitantes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49B8C-6F6D-DD7B-C6DF-F69F0C3789D8}"/>
              </a:ext>
            </a:extLst>
          </p:cNvPr>
          <p:cNvSpPr/>
          <p:nvPr/>
        </p:nvSpPr>
        <p:spPr>
          <a:xfrm>
            <a:off x="4732330" y="5186970"/>
            <a:ext cx="205790" cy="12628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01F1F-DA88-4FE1-273A-761A450E99D7}"/>
              </a:ext>
            </a:extLst>
          </p:cNvPr>
          <p:cNvSpPr txBox="1"/>
          <p:nvPr/>
        </p:nvSpPr>
        <p:spPr>
          <a:xfrm>
            <a:off x="4913254" y="5386103"/>
            <a:ext cx="2280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100.000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habitantes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1BE272-E5A6-E34B-A1D5-C9B4B2BF812F}"/>
              </a:ext>
            </a:extLst>
          </p:cNvPr>
          <p:cNvSpPr txBox="1"/>
          <p:nvPr/>
        </p:nvSpPr>
        <p:spPr>
          <a:xfrm>
            <a:off x="4913254" y="5647386"/>
            <a:ext cx="1999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&lt;1.0 x 100.000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habitantes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4E34F-FF95-E43B-2757-A9A5DB98522C}"/>
              </a:ext>
            </a:extLst>
          </p:cNvPr>
          <p:cNvSpPr txBox="1"/>
          <p:nvPr/>
        </p:nvSpPr>
        <p:spPr>
          <a:xfrm>
            <a:off x="393073" y="6432961"/>
            <a:ext cx="94029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Fuente: Informe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países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 traves de ISIS 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Excel a CIM/OPS. |  *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Datos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hasta 1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marzo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del 2024.
</a:t>
            </a:r>
            <a:endParaRPr kumimoji="0" lang="es-419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6EC6F-B479-552E-80F1-3BAA53CA3438}"/>
              </a:ext>
            </a:extLst>
          </p:cNvPr>
          <p:cNvSpPr txBox="1"/>
          <p:nvPr/>
        </p:nvSpPr>
        <p:spPr>
          <a:xfrm>
            <a:off x="393074" y="1097440"/>
            <a:ext cx="3560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Centroamérica, México, Cuba, 
Haití y República Dominicana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2FAFA-6CBC-B6A6-E1F4-47730B61E6B9}"/>
              </a:ext>
            </a:extLst>
          </p:cNvPr>
          <p:cNvSpPr txBox="1"/>
          <p:nvPr/>
        </p:nvSpPr>
        <p:spPr>
          <a:xfrm>
            <a:off x="4278569" y="1097440"/>
            <a:ext cx="35880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Región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Andina,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Sur y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Brasil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7A6D6D-AD54-7C70-BFB5-46583DDE9CC4}"/>
              </a:ext>
            </a:extLst>
          </p:cNvPr>
          <p:cNvSpPr/>
          <p:nvPr/>
        </p:nvSpPr>
        <p:spPr>
          <a:xfrm>
            <a:off x="4732330" y="5453765"/>
            <a:ext cx="205790" cy="12628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CD4653-15AB-A457-ABF0-E7C4AFDD6C28}"/>
              </a:ext>
            </a:extLst>
          </p:cNvPr>
          <p:cNvSpPr/>
          <p:nvPr/>
        </p:nvSpPr>
        <p:spPr>
          <a:xfrm>
            <a:off x="4732330" y="5715048"/>
            <a:ext cx="205790" cy="126286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5B3AB8-E6C6-6B92-F73C-7D48595DC259}"/>
              </a:ext>
            </a:extLst>
          </p:cNvPr>
          <p:cNvSpPr txBox="1"/>
          <p:nvPr/>
        </p:nvSpPr>
        <p:spPr>
          <a:xfrm>
            <a:off x="8218279" y="1220551"/>
            <a:ext cx="3588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Caribe no Latino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E0FB9D-D448-2CB0-E8EE-FBC1FABABD6F}"/>
              </a:ext>
            </a:extLst>
          </p:cNvPr>
          <p:cNvSpPr txBox="1"/>
          <p:nvPr/>
        </p:nvSpPr>
        <p:spPr>
          <a:xfrm>
            <a:off x="1497103" y="4515952"/>
            <a:ext cx="2286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Canadá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 EUA no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incluido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s-419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1D0CC5-1AC9-3C12-9C10-5319F33E2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69" y="1694359"/>
            <a:ext cx="3733800" cy="20383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E24545-12DD-C149-80BD-6520F5847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2862" y="1694715"/>
            <a:ext cx="3733800" cy="20383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E10B33-D69E-CCA4-EE0D-B014F297F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7955" y="1694359"/>
            <a:ext cx="3733800" cy="42481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AE438E0-B8F2-77DA-8E04-5C2C7E911C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6646" y="4100455"/>
            <a:ext cx="4002621" cy="41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124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101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2024-03-05T15:16:24Z</dcterms:created>
  <dcterms:modified xsi:type="dcterms:W3CDTF">2024-03-06T16:39:19Z</dcterms:modified>
</cp:coreProperties>
</file>