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147481366" r:id="rId2"/>
    <p:sldId id="21474813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84317" autoAdjust="0"/>
  </p:normalViewPr>
  <p:slideViewPr>
    <p:cSldViewPr snapToGrid="0">
      <p:cViewPr varScale="1">
        <p:scale>
          <a:sx n="82" d="100"/>
          <a:sy n="82" d="100"/>
        </p:scale>
        <p:origin x="4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aho-my.sharepoint.com/personal/bravopam_paho_org/Documents/Surveillance/Surveillance%20Analysis/Notification%20rates/2024/Epi%20curve_dengue_sarampi&#243;n_2021-2024_0408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771658874991229E-2"/>
          <c:y val="3.655673333443335E-2"/>
          <c:w val="0.88169751778443983"/>
          <c:h val="0.7713433909809567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'[Epi curve_dengue_sarampión_2021-2024_04082024.xlsx]graph'!$D$2</c:f>
              <c:strCache>
                <c:ptCount val="1"/>
                <c:pt idx="0">
                  <c:v>Dengue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multiLvlStrRef>
              <c:f>'[Epi curve_dengue_sarampión_2021-2024_04082024.xlsx]graph'!$A$3:$B$176</c:f>
              <c:multiLvlStrCache>
                <c:ptCount val="17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  <c:pt idx="42">
                    <c:v>43</c:v>
                  </c:pt>
                  <c:pt idx="43">
                    <c:v>44</c:v>
                  </c:pt>
                  <c:pt idx="44">
                    <c:v>45</c:v>
                  </c:pt>
                  <c:pt idx="45">
                    <c:v>46</c:v>
                  </c:pt>
                  <c:pt idx="46">
                    <c:v>47</c:v>
                  </c:pt>
                  <c:pt idx="47">
                    <c:v>48</c:v>
                  </c:pt>
                  <c:pt idx="48">
                    <c:v>49</c:v>
                  </c:pt>
                  <c:pt idx="49">
                    <c:v>50</c:v>
                  </c:pt>
                  <c:pt idx="50">
                    <c:v>51</c:v>
                  </c:pt>
                  <c:pt idx="51">
                    <c:v>52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5</c:v>
                  </c:pt>
                  <c:pt idx="57">
                    <c:v>6</c:v>
                  </c:pt>
                  <c:pt idx="58">
                    <c:v>7</c:v>
                  </c:pt>
                  <c:pt idx="59">
                    <c:v>8</c:v>
                  </c:pt>
                  <c:pt idx="60">
                    <c:v>9</c:v>
                  </c:pt>
                  <c:pt idx="61">
                    <c:v>10</c:v>
                  </c:pt>
                  <c:pt idx="62">
                    <c:v>11</c:v>
                  </c:pt>
                  <c:pt idx="63">
                    <c:v>12</c:v>
                  </c:pt>
                  <c:pt idx="64">
                    <c:v>13</c:v>
                  </c:pt>
                  <c:pt idx="65">
                    <c:v>14</c:v>
                  </c:pt>
                  <c:pt idx="66">
                    <c:v>15</c:v>
                  </c:pt>
                  <c:pt idx="67">
                    <c:v>16</c:v>
                  </c:pt>
                  <c:pt idx="68">
                    <c:v>17</c:v>
                  </c:pt>
                  <c:pt idx="69">
                    <c:v>18</c:v>
                  </c:pt>
                  <c:pt idx="70">
                    <c:v>19</c:v>
                  </c:pt>
                  <c:pt idx="71">
                    <c:v>20</c:v>
                  </c:pt>
                  <c:pt idx="72">
                    <c:v>21</c:v>
                  </c:pt>
                  <c:pt idx="73">
                    <c:v>22</c:v>
                  </c:pt>
                  <c:pt idx="74">
                    <c:v>23</c:v>
                  </c:pt>
                  <c:pt idx="75">
                    <c:v>24</c:v>
                  </c:pt>
                  <c:pt idx="76">
                    <c:v>25</c:v>
                  </c:pt>
                  <c:pt idx="77">
                    <c:v>26</c:v>
                  </c:pt>
                  <c:pt idx="78">
                    <c:v>27</c:v>
                  </c:pt>
                  <c:pt idx="79">
                    <c:v>28</c:v>
                  </c:pt>
                  <c:pt idx="80">
                    <c:v>29</c:v>
                  </c:pt>
                  <c:pt idx="81">
                    <c:v>30</c:v>
                  </c:pt>
                  <c:pt idx="82">
                    <c:v>31</c:v>
                  </c:pt>
                  <c:pt idx="83">
                    <c:v>32</c:v>
                  </c:pt>
                  <c:pt idx="84">
                    <c:v>33</c:v>
                  </c:pt>
                  <c:pt idx="85">
                    <c:v>34</c:v>
                  </c:pt>
                  <c:pt idx="86">
                    <c:v>35</c:v>
                  </c:pt>
                  <c:pt idx="87">
                    <c:v>36</c:v>
                  </c:pt>
                  <c:pt idx="88">
                    <c:v>37</c:v>
                  </c:pt>
                  <c:pt idx="89">
                    <c:v>38</c:v>
                  </c:pt>
                  <c:pt idx="90">
                    <c:v>39</c:v>
                  </c:pt>
                  <c:pt idx="91">
                    <c:v>40</c:v>
                  </c:pt>
                  <c:pt idx="92">
                    <c:v>41</c:v>
                  </c:pt>
                  <c:pt idx="93">
                    <c:v>42</c:v>
                  </c:pt>
                  <c:pt idx="94">
                    <c:v>43</c:v>
                  </c:pt>
                  <c:pt idx="95">
                    <c:v>44</c:v>
                  </c:pt>
                  <c:pt idx="96">
                    <c:v>45</c:v>
                  </c:pt>
                  <c:pt idx="97">
                    <c:v>46</c:v>
                  </c:pt>
                  <c:pt idx="98">
                    <c:v>47</c:v>
                  </c:pt>
                  <c:pt idx="99">
                    <c:v>48</c:v>
                  </c:pt>
                  <c:pt idx="100">
                    <c:v>49</c:v>
                  </c:pt>
                  <c:pt idx="101">
                    <c:v>50</c:v>
                  </c:pt>
                  <c:pt idx="102">
                    <c:v>51</c:v>
                  </c:pt>
                  <c:pt idx="103">
                    <c:v>52</c:v>
                  </c:pt>
                  <c:pt idx="104">
                    <c:v>1</c:v>
                  </c:pt>
                  <c:pt idx="105">
                    <c:v>2</c:v>
                  </c:pt>
                  <c:pt idx="106">
                    <c:v>3</c:v>
                  </c:pt>
                  <c:pt idx="107">
                    <c:v>4</c:v>
                  </c:pt>
                  <c:pt idx="108">
                    <c:v>5</c:v>
                  </c:pt>
                  <c:pt idx="109">
                    <c:v>6</c:v>
                  </c:pt>
                  <c:pt idx="110">
                    <c:v>7</c:v>
                  </c:pt>
                  <c:pt idx="111">
                    <c:v>8</c:v>
                  </c:pt>
                  <c:pt idx="112">
                    <c:v>9</c:v>
                  </c:pt>
                  <c:pt idx="113">
                    <c:v>10</c:v>
                  </c:pt>
                  <c:pt idx="114">
                    <c:v>11</c:v>
                  </c:pt>
                  <c:pt idx="115">
                    <c:v>12</c:v>
                  </c:pt>
                  <c:pt idx="116">
                    <c:v>13</c:v>
                  </c:pt>
                  <c:pt idx="117">
                    <c:v>14</c:v>
                  </c:pt>
                  <c:pt idx="118">
                    <c:v>15</c:v>
                  </c:pt>
                  <c:pt idx="119">
                    <c:v>16</c:v>
                  </c:pt>
                  <c:pt idx="120">
                    <c:v>17</c:v>
                  </c:pt>
                  <c:pt idx="121">
                    <c:v>18</c:v>
                  </c:pt>
                  <c:pt idx="122">
                    <c:v>19</c:v>
                  </c:pt>
                  <c:pt idx="123">
                    <c:v>20</c:v>
                  </c:pt>
                  <c:pt idx="124">
                    <c:v>21</c:v>
                  </c:pt>
                  <c:pt idx="125">
                    <c:v>22</c:v>
                  </c:pt>
                  <c:pt idx="126">
                    <c:v>23</c:v>
                  </c:pt>
                  <c:pt idx="127">
                    <c:v>24</c:v>
                  </c:pt>
                  <c:pt idx="128">
                    <c:v>25</c:v>
                  </c:pt>
                  <c:pt idx="129">
                    <c:v>26</c:v>
                  </c:pt>
                  <c:pt idx="130">
                    <c:v>27</c:v>
                  </c:pt>
                  <c:pt idx="131">
                    <c:v>28</c:v>
                  </c:pt>
                  <c:pt idx="132">
                    <c:v>29</c:v>
                  </c:pt>
                  <c:pt idx="133">
                    <c:v>30</c:v>
                  </c:pt>
                  <c:pt idx="134">
                    <c:v>31</c:v>
                  </c:pt>
                  <c:pt idx="135">
                    <c:v>32</c:v>
                  </c:pt>
                  <c:pt idx="136">
                    <c:v>33</c:v>
                  </c:pt>
                  <c:pt idx="137">
                    <c:v>34</c:v>
                  </c:pt>
                  <c:pt idx="138">
                    <c:v>35</c:v>
                  </c:pt>
                  <c:pt idx="139">
                    <c:v>36</c:v>
                  </c:pt>
                  <c:pt idx="140">
                    <c:v>37</c:v>
                  </c:pt>
                  <c:pt idx="141">
                    <c:v>38</c:v>
                  </c:pt>
                  <c:pt idx="142">
                    <c:v>39</c:v>
                  </c:pt>
                  <c:pt idx="143">
                    <c:v>40</c:v>
                  </c:pt>
                  <c:pt idx="144">
                    <c:v>41</c:v>
                  </c:pt>
                  <c:pt idx="145">
                    <c:v>42</c:v>
                  </c:pt>
                  <c:pt idx="146">
                    <c:v>43</c:v>
                  </c:pt>
                  <c:pt idx="147">
                    <c:v>44</c:v>
                  </c:pt>
                  <c:pt idx="148">
                    <c:v>45</c:v>
                  </c:pt>
                  <c:pt idx="149">
                    <c:v>46</c:v>
                  </c:pt>
                  <c:pt idx="150">
                    <c:v>47</c:v>
                  </c:pt>
                  <c:pt idx="151">
                    <c:v>48</c:v>
                  </c:pt>
                  <c:pt idx="152">
                    <c:v>49</c:v>
                  </c:pt>
                  <c:pt idx="153">
                    <c:v>50</c:v>
                  </c:pt>
                  <c:pt idx="154">
                    <c:v>51</c:v>
                  </c:pt>
                  <c:pt idx="155">
                    <c:v>52</c:v>
                  </c:pt>
                  <c:pt idx="156">
                    <c:v>1</c:v>
                  </c:pt>
                  <c:pt idx="157">
                    <c:v>2</c:v>
                  </c:pt>
                  <c:pt idx="158">
                    <c:v>3</c:v>
                  </c:pt>
                  <c:pt idx="159">
                    <c:v>4</c:v>
                  </c:pt>
                  <c:pt idx="160">
                    <c:v>5</c:v>
                  </c:pt>
                  <c:pt idx="161">
                    <c:v>6</c:v>
                  </c:pt>
                  <c:pt idx="162">
                    <c:v>7</c:v>
                  </c:pt>
                  <c:pt idx="163">
                    <c:v>8</c:v>
                  </c:pt>
                  <c:pt idx="164">
                    <c:v>9</c:v>
                  </c:pt>
                  <c:pt idx="165">
                    <c:v>10</c:v>
                  </c:pt>
                  <c:pt idx="166">
                    <c:v>11</c:v>
                  </c:pt>
                  <c:pt idx="167">
                    <c:v>12</c:v>
                  </c:pt>
                  <c:pt idx="168">
                    <c:v>13</c:v>
                  </c:pt>
                  <c:pt idx="169">
                    <c:v>14</c:v>
                  </c:pt>
                  <c:pt idx="170">
                    <c:v>15</c:v>
                  </c:pt>
                  <c:pt idx="171">
                    <c:v>16</c:v>
                  </c:pt>
                  <c:pt idx="172">
                    <c:v>17</c:v>
                  </c:pt>
                  <c:pt idx="173">
                    <c:v>18</c:v>
                  </c:pt>
                </c:lvl>
                <c:lvl>
                  <c:pt idx="0">
                    <c:v>2021</c:v>
                  </c:pt>
                  <c:pt idx="52">
                    <c:v>2022</c:v>
                  </c:pt>
                  <c:pt idx="104">
                    <c:v>2023</c:v>
                  </c:pt>
                  <c:pt idx="156">
                    <c:v>2024</c:v>
                  </c:pt>
                </c:lvl>
              </c:multiLvlStrCache>
            </c:multiLvlStrRef>
          </c:cat>
          <c:val>
            <c:numRef>
              <c:f>'[Epi curve_dengue_sarampión_2021-2024_04082024.xlsx]graph'!$D$3:$D$176</c:f>
              <c:numCache>
                <c:formatCode>#,##0</c:formatCode>
                <c:ptCount val="174"/>
                <c:pt idx="0">
                  <c:v>18602</c:v>
                </c:pt>
                <c:pt idx="1">
                  <c:v>19375</c:v>
                </c:pt>
                <c:pt idx="2">
                  <c:v>21496</c:v>
                </c:pt>
                <c:pt idx="3">
                  <c:v>21897</c:v>
                </c:pt>
                <c:pt idx="4">
                  <c:v>25826</c:v>
                </c:pt>
                <c:pt idx="5">
                  <c:v>27850</c:v>
                </c:pt>
                <c:pt idx="6">
                  <c:v>32527</c:v>
                </c:pt>
                <c:pt idx="7">
                  <c:v>33736</c:v>
                </c:pt>
                <c:pt idx="8">
                  <c:v>38731</c:v>
                </c:pt>
                <c:pt idx="9">
                  <c:v>39526</c:v>
                </c:pt>
                <c:pt idx="10">
                  <c:v>41457</c:v>
                </c:pt>
                <c:pt idx="11">
                  <c:v>39229</c:v>
                </c:pt>
                <c:pt idx="12">
                  <c:v>43481</c:v>
                </c:pt>
                <c:pt idx="13">
                  <c:v>49241</c:v>
                </c:pt>
                <c:pt idx="14">
                  <c:v>46491</c:v>
                </c:pt>
                <c:pt idx="15">
                  <c:v>47731</c:v>
                </c:pt>
                <c:pt idx="16">
                  <c:v>45583</c:v>
                </c:pt>
                <c:pt idx="17">
                  <c:v>42399</c:v>
                </c:pt>
                <c:pt idx="18">
                  <c:v>40811</c:v>
                </c:pt>
                <c:pt idx="19">
                  <c:v>36664</c:v>
                </c:pt>
                <c:pt idx="20">
                  <c:v>32376</c:v>
                </c:pt>
                <c:pt idx="21">
                  <c:v>31376</c:v>
                </c:pt>
                <c:pt idx="22">
                  <c:v>29018</c:v>
                </c:pt>
                <c:pt idx="23">
                  <c:v>24466</c:v>
                </c:pt>
                <c:pt idx="24">
                  <c:v>22934</c:v>
                </c:pt>
                <c:pt idx="25">
                  <c:v>19792</c:v>
                </c:pt>
                <c:pt idx="26">
                  <c:v>18961</c:v>
                </c:pt>
                <c:pt idx="27">
                  <c:v>17899</c:v>
                </c:pt>
                <c:pt idx="28">
                  <c:v>16095</c:v>
                </c:pt>
                <c:pt idx="29">
                  <c:v>13991</c:v>
                </c:pt>
                <c:pt idx="30">
                  <c:v>14446</c:v>
                </c:pt>
                <c:pt idx="31">
                  <c:v>13824</c:v>
                </c:pt>
                <c:pt idx="32">
                  <c:v>14045</c:v>
                </c:pt>
                <c:pt idx="33">
                  <c:v>12650</c:v>
                </c:pt>
                <c:pt idx="34">
                  <c:v>11957</c:v>
                </c:pt>
                <c:pt idx="35">
                  <c:v>12796</c:v>
                </c:pt>
                <c:pt idx="36">
                  <c:v>12232</c:v>
                </c:pt>
                <c:pt idx="37">
                  <c:v>13144</c:v>
                </c:pt>
                <c:pt idx="38">
                  <c:v>12918</c:v>
                </c:pt>
                <c:pt idx="39">
                  <c:v>11762</c:v>
                </c:pt>
                <c:pt idx="40">
                  <c:v>12886</c:v>
                </c:pt>
                <c:pt idx="41">
                  <c:v>13824</c:v>
                </c:pt>
                <c:pt idx="42">
                  <c:v>12610</c:v>
                </c:pt>
                <c:pt idx="43">
                  <c:v>14345</c:v>
                </c:pt>
                <c:pt idx="44">
                  <c:v>15160</c:v>
                </c:pt>
                <c:pt idx="45">
                  <c:v>16631</c:v>
                </c:pt>
                <c:pt idx="46">
                  <c:v>17389</c:v>
                </c:pt>
                <c:pt idx="47">
                  <c:v>19875</c:v>
                </c:pt>
                <c:pt idx="48">
                  <c:v>20596</c:v>
                </c:pt>
                <c:pt idx="49">
                  <c:v>18087</c:v>
                </c:pt>
                <c:pt idx="50">
                  <c:v>12756</c:v>
                </c:pt>
                <c:pt idx="51">
                  <c:v>9182</c:v>
                </c:pt>
                <c:pt idx="52">
                  <c:v>28314</c:v>
                </c:pt>
                <c:pt idx="53">
                  <c:v>29436</c:v>
                </c:pt>
                <c:pt idx="54">
                  <c:v>30140</c:v>
                </c:pt>
                <c:pt idx="55">
                  <c:v>29271</c:v>
                </c:pt>
                <c:pt idx="56">
                  <c:v>33527</c:v>
                </c:pt>
                <c:pt idx="57">
                  <c:v>36137</c:v>
                </c:pt>
                <c:pt idx="58">
                  <c:v>38709</c:v>
                </c:pt>
                <c:pt idx="59">
                  <c:v>39254</c:v>
                </c:pt>
                <c:pt idx="60">
                  <c:v>55464</c:v>
                </c:pt>
                <c:pt idx="61">
                  <c:v>70752</c:v>
                </c:pt>
                <c:pt idx="62">
                  <c:v>85721</c:v>
                </c:pt>
                <c:pt idx="63">
                  <c:v>107161</c:v>
                </c:pt>
                <c:pt idx="64">
                  <c:v>120067</c:v>
                </c:pt>
                <c:pt idx="65">
                  <c:v>129540</c:v>
                </c:pt>
                <c:pt idx="66">
                  <c:v>137334</c:v>
                </c:pt>
                <c:pt idx="67">
                  <c:v>152114</c:v>
                </c:pt>
                <c:pt idx="68">
                  <c:v>158169</c:v>
                </c:pt>
                <c:pt idx="69">
                  <c:v>164501</c:v>
                </c:pt>
                <c:pt idx="70">
                  <c:v>143714</c:v>
                </c:pt>
                <c:pt idx="71">
                  <c:v>112876</c:v>
                </c:pt>
                <c:pt idx="72">
                  <c:v>92548</c:v>
                </c:pt>
                <c:pt idx="73">
                  <c:v>83973</c:v>
                </c:pt>
                <c:pt idx="74">
                  <c:v>70914</c:v>
                </c:pt>
                <c:pt idx="75">
                  <c:v>57608</c:v>
                </c:pt>
                <c:pt idx="76">
                  <c:v>55183</c:v>
                </c:pt>
                <c:pt idx="77">
                  <c:v>47935</c:v>
                </c:pt>
                <c:pt idx="78">
                  <c:v>42309</c:v>
                </c:pt>
                <c:pt idx="79">
                  <c:v>38737</c:v>
                </c:pt>
                <c:pt idx="80">
                  <c:v>34274</c:v>
                </c:pt>
                <c:pt idx="81">
                  <c:v>31250</c:v>
                </c:pt>
                <c:pt idx="82">
                  <c:v>31241</c:v>
                </c:pt>
                <c:pt idx="83">
                  <c:v>27954</c:v>
                </c:pt>
                <c:pt idx="84">
                  <c:v>27875</c:v>
                </c:pt>
                <c:pt idx="85">
                  <c:v>26412</c:v>
                </c:pt>
                <c:pt idx="86">
                  <c:v>24500</c:v>
                </c:pt>
                <c:pt idx="87">
                  <c:v>25200</c:v>
                </c:pt>
                <c:pt idx="88">
                  <c:v>22747</c:v>
                </c:pt>
                <c:pt idx="89">
                  <c:v>23092</c:v>
                </c:pt>
                <c:pt idx="90">
                  <c:v>23683</c:v>
                </c:pt>
                <c:pt idx="91">
                  <c:v>24342</c:v>
                </c:pt>
                <c:pt idx="92">
                  <c:v>24085</c:v>
                </c:pt>
                <c:pt idx="93">
                  <c:v>25357</c:v>
                </c:pt>
                <c:pt idx="94">
                  <c:v>25601</c:v>
                </c:pt>
                <c:pt idx="95">
                  <c:v>23570</c:v>
                </c:pt>
                <c:pt idx="96">
                  <c:v>26510</c:v>
                </c:pt>
                <c:pt idx="97">
                  <c:v>28018</c:v>
                </c:pt>
                <c:pt idx="98">
                  <c:v>27510</c:v>
                </c:pt>
                <c:pt idx="99">
                  <c:v>26760</c:v>
                </c:pt>
                <c:pt idx="100">
                  <c:v>26678</c:v>
                </c:pt>
                <c:pt idx="101">
                  <c:v>23527</c:v>
                </c:pt>
                <c:pt idx="102">
                  <c:v>16969</c:v>
                </c:pt>
                <c:pt idx="103">
                  <c:v>13153</c:v>
                </c:pt>
                <c:pt idx="104">
                  <c:v>37258</c:v>
                </c:pt>
                <c:pt idx="105">
                  <c:v>41935</c:v>
                </c:pt>
                <c:pt idx="106">
                  <c:v>50950</c:v>
                </c:pt>
                <c:pt idx="107">
                  <c:v>60352</c:v>
                </c:pt>
                <c:pt idx="108">
                  <c:v>71872</c:v>
                </c:pt>
                <c:pt idx="109">
                  <c:v>86452</c:v>
                </c:pt>
                <c:pt idx="110">
                  <c:v>88476</c:v>
                </c:pt>
                <c:pt idx="111">
                  <c:v>96125</c:v>
                </c:pt>
                <c:pt idx="112">
                  <c:v>119022</c:v>
                </c:pt>
                <c:pt idx="113">
                  <c:v>137483</c:v>
                </c:pt>
                <c:pt idx="114">
                  <c:v>156347</c:v>
                </c:pt>
                <c:pt idx="115">
                  <c:v>186290</c:v>
                </c:pt>
                <c:pt idx="116">
                  <c:v>202269</c:v>
                </c:pt>
                <c:pt idx="117">
                  <c:v>190783</c:v>
                </c:pt>
                <c:pt idx="118">
                  <c:v>220502</c:v>
                </c:pt>
                <c:pt idx="119">
                  <c:v>198447</c:v>
                </c:pt>
                <c:pt idx="120">
                  <c:v>182212</c:v>
                </c:pt>
                <c:pt idx="121">
                  <c:v>189668</c:v>
                </c:pt>
                <c:pt idx="122">
                  <c:v>176703</c:v>
                </c:pt>
                <c:pt idx="123">
                  <c:v>158184</c:v>
                </c:pt>
                <c:pt idx="124">
                  <c:v>122908</c:v>
                </c:pt>
                <c:pt idx="125">
                  <c:v>105754</c:v>
                </c:pt>
                <c:pt idx="126">
                  <c:v>86723</c:v>
                </c:pt>
                <c:pt idx="127">
                  <c:v>76430</c:v>
                </c:pt>
                <c:pt idx="128">
                  <c:v>64343</c:v>
                </c:pt>
                <c:pt idx="129">
                  <c:v>55558</c:v>
                </c:pt>
                <c:pt idx="130">
                  <c:v>48293</c:v>
                </c:pt>
                <c:pt idx="131">
                  <c:v>45610</c:v>
                </c:pt>
                <c:pt idx="132">
                  <c:v>41827</c:v>
                </c:pt>
                <c:pt idx="133">
                  <c:v>38852</c:v>
                </c:pt>
                <c:pt idx="134">
                  <c:v>42480</c:v>
                </c:pt>
                <c:pt idx="135">
                  <c:v>42931</c:v>
                </c:pt>
                <c:pt idx="136">
                  <c:v>44626</c:v>
                </c:pt>
                <c:pt idx="137">
                  <c:v>44865</c:v>
                </c:pt>
                <c:pt idx="138">
                  <c:v>48832</c:v>
                </c:pt>
                <c:pt idx="139">
                  <c:v>52035</c:v>
                </c:pt>
                <c:pt idx="140">
                  <c:v>54177</c:v>
                </c:pt>
                <c:pt idx="141">
                  <c:v>61467</c:v>
                </c:pt>
                <c:pt idx="142">
                  <c:v>57753</c:v>
                </c:pt>
                <c:pt idx="143">
                  <c:v>60317</c:v>
                </c:pt>
                <c:pt idx="144">
                  <c:v>59697</c:v>
                </c:pt>
                <c:pt idx="145">
                  <c:v>61266</c:v>
                </c:pt>
                <c:pt idx="146">
                  <c:v>54457</c:v>
                </c:pt>
                <c:pt idx="147">
                  <c:v>48521</c:v>
                </c:pt>
                <c:pt idx="148">
                  <c:v>58979</c:v>
                </c:pt>
                <c:pt idx="149">
                  <c:v>51111</c:v>
                </c:pt>
                <c:pt idx="150">
                  <c:v>59814</c:v>
                </c:pt>
                <c:pt idx="151">
                  <c:v>62452</c:v>
                </c:pt>
                <c:pt idx="152">
                  <c:v>64578</c:v>
                </c:pt>
                <c:pt idx="153">
                  <c:v>73954</c:v>
                </c:pt>
                <c:pt idx="154">
                  <c:v>67471</c:v>
                </c:pt>
                <c:pt idx="155">
                  <c:v>54719</c:v>
                </c:pt>
                <c:pt idx="156">
                  <c:v>122630</c:v>
                </c:pt>
                <c:pt idx="157">
                  <c:v>148706</c:v>
                </c:pt>
                <c:pt idx="158">
                  <c:v>191264</c:v>
                </c:pt>
                <c:pt idx="159">
                  <c:v>245704</c:v>
                </c:pt>
                <c:pt idx="160">
                  <c:v>308059</c:v>
                </c:pt>
                <c:pt idx="161">
                  <c:v>356379</c:v>
                </c:pt>
                <c:pt idx="162">
                  <c:v>429813</c:v>
                </c:pt>
                <c:pt idx="163">
                  <c:v>526723</c:v>
                </c:pt>
                <c:pt idx="164">
                  <c:v>567730</c:v>
                </c:pt>
                <c:pt idx="165">
                  <c:v>576919</c:v>
                </c:pt>
                <c:pt idx="166">
                  <c:v>602448</c:v>
                </c:pt>
                <c:pt idx="167">
                  <c:v>609803</c:v>
                </c:pt>
                <c:pt idx="168">
                  <c:v>530894</c:v>
                </c:pt>
                <c:pt idx="169">
                  <c:v>554094</c:v>
                </c:pt>
                <c:pt idx="170">
                  <c:v>536932</c:v>
                </c:pt>
                <c:pt idx="171">
                  <c:v>447938</c:v>
                </c:pt>
                <c:pt idx="172">
                  <c:v>289891</c:v>
                </c:pt>
                <c:pt idx="173">
                  <c:v>63899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00-4F05-AE75-D3ED30FFA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770552303"/>
        <c:axId val="1770551343"/>
      </c:barChart>
      <c:lineChart>
        <c:grouping val="standard"/>
        <c:varyColors val="0"/>
        <c:ser>
          <c:idx val="0"/>
          <c:order val="0"/>
          <c:tx>
            <c:strRef>
              <c:f>'[Epi curve_dengue_sarampión_2021-2024_04082024.xlsx]graph'!$C$2</c:f>
              <c:strCache>
                <c:ptCount val="1"/>
                <c:pt idx="0">
                  <c:v>SR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'[Epi curve_dengue_sarampión_2021-2024_04082024.xlsx]graph'!$A$3:$B$176</c:f>
              <c:multiLvlStrCache>
                <c:ptCount val="17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  <c:pt idx="42">
                    <c:v>43</c:v>
                  </c:pt>
                  <c:pt idx="43">
                    <c:v>44</c:v>
                  </c:pt>
                  <c:pt idx="44">
                    <c:v>45</c:v>
                  </c:pt>
                  <c:pt idx="45">
                    <c:v>46</c:v>
                  </c:pt>
                  <c:pt idx="46">
                    <c:v>47</c:v>
                  </c:pt>
                  <c:pt idx="47">
                    <c:v>48</c:v>
                  </c:pt>
                  <c:pt idx="48">
                    <c:v>49</c:v>
                  </c:pt>
                  <c:pt idx="49">
                    <c:v>50</c:v>
                  </c:pt>
                  <c:pt idx="50">
                    <c:v>51</c:v>
                  </c:pt>
                  <c:pt idx="51">
                    <c:v>52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5</c:v>
                  </c:pt>
                  <c:pt idx="57">
                    <c:v>6</c:v>
                  </c:pt>
                  <c:pt idx="58">
                    <c:v>7</c:v>
                  </c:pt>
                  <c:pt idx="59">
                    <c:v>8</c:v>
                  </c:pt>
                  <c:pt idx="60">
                    <c:v>9</c:v>
                  </c:pt>
                  <c:pt idx="61">
                    <c:v>10</c:v>
                  </c:pt>
                  <c:pt idx="62">
                    <c:v>11</c:v>
                  </c:pt>
                  <c:pt idx="63">
                    <c:v>12</c:v>
                  </c:pt>
                  <c:pt idx="64">
                    <c:v>13</c:v>
                  </c:pt>
                  <c:pt idx="65">
                    <c:v>14</c:v>
                  </c:pt>
                  <c:pt idx="66">
                    <c:v>15</c:v>
                  </c:pt>
                  <c:pt idx="67">
                    <c:v>16</c:v>
                  </c:pt>
                  <c:pt idx="68">
                    <c:v>17</c:v>
                  </c:pt>
                  <c:pt idx="69">
                    <c:v>18</c:v>
                  </c:pt>
                  <c:pt idx="70">
                    <c:v>19</c:v>
                  </c:pt>
                  <c:pt idx="71">
                    <c:v>20</c:v>
                  </c:pt>
                  <c:pt idx="72">
                    <c:v>21</c:v>
                  </c:pt>
                  <c:pt idx="73">
                    <c:v>22</c:v>
                  </c:pt>
                  <c:pt idx="74">
                    <c:v>23</c:v>
                  </c:pt>
                  <c:pt idx="75">
                    <c:v>24</c:v>
                  </c:pt>
                  <c:pt idx="76">
                    <c:v>25</c:v>
                  </c:pt>
                  <c:pt idx="77">
                    <c:v>26</c:v>
                  </c:pt>
                  <c:pt idx="78">
                    <c:v>27</c:v>
                  </c:pt>
                  <c:pt idx="79">
                    <c:v>28</c:v>
                  </c:pt>
                  <c:pt idx="80">
                    <c:v>29</c:v>
                  </c:pt>
                  <c:pt idx="81">
                    <c:v>30</c:v>
                  </c:pt>
                  <c:pt idx="82">
                    <c:v>31</c:v>
                  </c:pt>
                  <c:pt idx="83">
                    <c:v>32</c:v>
                  </c:pt>
                  <c:pt idx="84">
                    <c:v>33</c:v>
                  </c:pt>
                  <c:pt idx="85">
                    <c:v>34</c:v>
                  </c:pt>
                  <c:pt idx="86">
                    <c:v>35</c:v>
                  </c:pt>
                  <c:pt idx="87">
                    <c:v>36</c:v>
                  </c:pt>
                  <c:pt idx="88">
                    <c:v>37</c:v>
                  </c:pt>
                  <c:pt idx="89">
                    <c:v>38</c:v>
                  </c:pt>
                  <c:pt idx="90">
                    <c:v>39</c:v>
                  </c:pt>
                  <c:pt idx="91">
                    <c:v>40</c:v>
                  </c:pt>
                  <c:pt idx="92">
                    <c:v>41</c:v>
                  </c:pt>
                  <c:pt idx="93">
                    <c:v>42</c:v>
                  </c:pt>
                  <c:pt idx="94">
                    <c:v>43</c:v>
                  </c:pt>
                  <c:pt idx="95">
                    <c:v>44</c:v>
                  </c:pt>
                  <c:pt idx="96">
                    <c:v>45</c:v>
                  </c:pt>
                  <c:pt idx="97">
                    <c:v>46</c:v>
                  </c:pt>
                  <c:pt idx="98">
                    <c:v>47</c:v>
                  </c:pt>
                  <c:pt idx="99">
                    <c:v>48</c:v>
                  </c:pt>
                  <c:pt idx="100">
                    <c:v>49</c:v>
                  </c:pt>
                  <c:pt idx="101">
                    <c:v>50</c:v>
                  </c:pt>
                  <c:pt idx="102">
                    <c:v>51</c:v>
                  </c:pt>
                  <c:pt idx="103">
                    <c:v>52</c:v>
                  </c:pt>
                  <c:pt idx="104">
                    <c:v>1</c:v>
                  </c:pt>
                  <c:pt idx="105">
                    <c:v>2</c:v>
                  </c:pt>
                  <c:pt idx="106">
                    <c:v>3</c:v>
                  </c:pt>
                  <c:pt idx="107">
                    <c:v>4</c:v>
                  </c:pt>
                  <c:pt idx="108">
                    <c:v>5</c:v>
                  </c:pt>
                  <c:pt idx="109">
                    <c:v>6</c:v>
                  </c:pt>
                  <c:pt idx="110">
                    <c:v>7</c:v>
                  </c:pt>
                  <c:pt idx="111">
                    <c:v>8</c:v>
                  </c:pt>
                  <c:pt idx="112">
                    <c:v>9</c:v>
                  </c:pt>
                  <c:pt idx="113">
                    <c:v>10</c:v>
                  </c:pt>
                  <c:pt idx="114">
                    <c:v>11</c:v>
                  </c:pt>
                  <c:pt idx="115">
                    <c:v>12</c:v>
                  </c:pt>
                  <c:pt idx="116">
                    <c:v>13</c:v>
                  </c:pt>
                  <c:pt idx="117">
                    <c:v>14</c:v>
                  </c:pt>
                  <c:pt idx="118">
                    <c:v>15</c:v>
                  </c:pt>
                  <c:pt idx="119">
                    <c:v>16</c:v>
                  </c:pt>
                  <c:pt idx="120">
                    <c:v>17</c:v>
                  </c:pt>
                  <c:pt idx="121">
                    <c:v>18</c:v>
                  </c:pt>
                  <c:pt idx="122">
                    <c:v>19</c:v>
                  </c:pt>
                  <c:pt idx="123">
                    <c:v>20</c:v>
                  </c:pt>
                  <c:pt idx="124">
                    <c:v>21</c:v>
                  </c:pt>
                  <c:pt idx="125">
                    <c:v>22</c:v>
                  </c:pt>
                  <c:pt idx="126">
                    <c:v>23</c:v>
                  </c:pt>
                  <c:pt idx="127">
                    <c:v>24</c:v>
                  </c:pt>
                  <c:pt idx="128">
                    <c:v>25</c:v>
                  </c:pt>
                  <c:pt idx="129">
                    <c:v>26</c:v>
                  </c:pt>
                  <c:pt idx="130">
                    <c:v>27</c:v>
                  </c:pt>
                  <c:pt idx="131">
                    <c:v>28</c:v>
                  </c:pt>
                  <c:pt idx="132">
                    <c:v>29</c:v>
                  </c:pt>
                  <c:pt idx="133">
                    <c:v>30</c:v>
                  </c:pt>
                  <c:pt idx="134">
                    <c:v>31</c:v>
                  </c:pt>
                  <c:pt idx="135">
                    <c:v>32</c:v>
                  </c:pt>
                  <c:pt idx="136">
                    <c:v>33</c:v>
                  </c:pt>
                  <c:pt idx="137">
                    <c:v>34</c:v>
                  </c:pt>
                  <c:pt idx="138">
                    <c:v>35</c:v>
                  </c:pt>
                  <c:pt idx="139">
                    <c:v>36</c:v>
                  </c:pt>
                  <c:pt idx="140">
                    <c:v>37</c:v>
                  </c:pt>
                  <c:pt idx="141">
                    <c:v>38</c:v>
                  </c:pt>
                  <c:pt idx="142">
                    <c:v>39</c:v>
                  </c:pt>
                  <c:pt idx="143">
                    <c:v>40</c:v>
                  </c:pt>
                  <c:pt idx="144">
                    <c:v>41</c:v>
                  </c:pt>
                  <c:pt idx="145">
                    <c:v>42</c:v>
                  </c:pt>
                  <c:pt idx="146">
                    <c:v>43</c:v>
                  </c:pt>
                  <c:pt idx="147">
                    <c:v>44</c:v>
                  </c:pt>
                  <c:pt idx="148">
                    <c:v>45</c:v>
                  </c:pt>
                  <c:pt idx="149">
                    <c:v>46</c:v>
                  </c:pt>
                  <c:pt idx="150">
                    <c:v>47</c:v>
                  </c:pt>
                  <c:pt idx="151">
                    <c:v>48</c:v>
                  </c:pt>
                  <c:pt idx="152">
                    <c:v>49</c:v>
                  </c:pt>
                  <c:pt idx="153">
                    <c:v>50</c:v>
                  </c:pt>
                  <c:pt idx="154">
                    <c:v>51</c:v>
                  </c:pt>
                  <c:pt idx="155">
                    <c:v>52</c:v>
                  </c:pt>
                  <c:pt idx="156">
                    <c:v>1</c:v>
                  </c:pt>
                  <c:pt idx="157">
                    <c:v>2</c:v>
                  </c:pt>
                  <c:pt idx="158">
                    <c:v>3</c:v>
                  </c:pt>
                  <c:pt idx="159">
                    <c:v>4</c:v>
                  </c:pt>
                  <c:pt idx="160">
                    <c:v>5</c:v>
                  </c:pt>
                  <c:pt idx="161">
                    <c:v>6</c:v>
                  </c:pt>
                  <c:pt idx="162">
                    <c:v>7</c:v>
                  </c:pt>
                  <c:pt idx="163">
                    <c:v>8</c:v>
                  </c:pt>
                  <c:pt idx="164">
                    <c:v>9</c:v>
                  </c:pt>
                  <c:pt idx="165">
                    <c:v>10</c:v>
                  </c:pt>
                  <c:pt idx="166">
                    <c:v>11</c:v>
                  </c:pt>
                  <c:pt idx="167">
                    <c:v>12</c:v>
                  </c:pt>
                  <c:pt idx="168">
                    <c:v>13</c:v>
                  </c:pt>
                  <c:pt idx="169">
                    <c:v>14</c:v>
                  </c:pt>
                  <c:pt idx="170">
                    <c:v>15</c:v>
                  </c:pt>
                  <c:pt idx="171">
                    <c:v>16</c:v>
                  </c:pt>
                  <c:pt idx="172">
                    <c:v>17</c:v>
                  </c:pt>
                  <c:pt idx="173">
                    <c:v>18</c:v>
                  </c:pt>
                </c:lvl>
                <c:lvl>
                  <c:pt idx="0">
                    <c:v>2021</c:v>
                  </c:pt>
                  <c:pt idx="52">
                    <c:v>2022</c:v>
                  </c:pt>
                  <c:pt idx="104">
                    <c:v>2023</c:v>
                  </c:pt>
                  <c:pt idx="156">
                    <c:v>2024</c:v>
                  </c:pt>
                </c:lvl>
              </c:multiLvlStrCache>
            </c:multiLvlStrRef>
          </c:cat>
          <c:val>
            <c:numRef>
              <c:f>'[Epi curve_dengue_sarampión_2021-2024_04082024.xlsx]graph'!$C$3:$C$176</c:f>
              <c:numCache>
                <c:formatCode>#,##0</c:formatCode>
                <c:ptCount val="174"/>
                <c:pt idx="0">
                  <c:v>204</c:v>
                </c:pt>
                <c:pt idx="1">
                  <c:v>188</c:v>
                </c:pt>
                <c:pt idx="2">
                  <c:v>203</c:v>
                </c:pt>
                <c:pt idx="3">
                  <c:v>192</c:v>
                </c:pt>
                <c:pt idx="4">
                  <c:v>217</c:v>
                </c:pt>
                <c:pt idx="5">
                  <c:v>195</c:v>
                </c:pt>
                <c:pt idx="6">
                  <c:v>190</c:v>
                </c:pt>
                <c:pt idx="7">
                  <c:v>206</c:v>
                </c:pt>
                <c:pt idx="8">
                  <c:v>195</c:v>
                </c:pt>
                <c:pt idx="9">
                  <c:v>201</c:v>
                </c:pt>
                <c:pt idx="10">
                  <c:v>177</c:v>
                </c:pt>
                <c:pt idx="11">
                  <c:v>180</c:v>
                </c:pt>
                <c:pt idx="12">
                  <c:v>148</c:v>
                </c:pt>
                <c:pt idx="13">
                  <c:v>174</c:v>
                </c:pt>
                <c:pt idx="14">
                  <c:v>160</c:v>
                </c:pt>
                <c:pt idx="15">
                  <c:v>187</c:v>
                </c:pt>
                <c:pt idx="16">
                  <c:v>166</c:v>
                </c:pt>
                <c:pt idx="17">
                  <c:v>159</c:v>
                </c:pt>
                <c:pt idx="18">
                  <c:v>176</c:v>
                </c:pt>
                <c:pt idx="19">
                  <c:v>197</c:v>
                </c:pt>
                <c:pt idx="20">
                  <c:v>176</c:v>
                </c:pt>
                <c:pt idx="21">
                  <c:v>164</c:v>
                </c:pt>
                <c:pt idx="22">
                  <c:v>147</c:v>
                </c:pt>
                <c:pt idx="23">
                  <c:v>144</c:v>
                </c:pt>
                <c:pt idx="24">
                  <c:v>160</c:v>
                </c:pt>
                <c:pt idx="25">
                  <c:v>162</c:v>
                </c:pt>
                <c:pt idx="26">
                  <c:v>132</c:v>
                </c:pt>
                <c:pt idx="27">
                  <c:v>164</c:v>
                </c:pt>
                <c:pt idx="28">
                  <c:v>149</c:v>
                </c:pt>
                <c:pt idx="29">
                  <c:v>153</c:v>
                </c:pt>
                <c:pt idx="30">
                  <c:v>157</c:v>
                </c:pt>
                <c:pt idx="31">
                  <c:v>160</c:v>
                </c:pt>
                <c:pt idx="32">
                  <c:v>185</c:v>
                </c:pt>
                <c:pt idx="33">
                  <c:v>165</c:v>
                </c:pt>
                <c:pt idx="34">
                  <c:v>203</c:v>
                </c:pt>
                <c:pt idx="35">
                  <c:v>172</c:v>
                </c:pt>
                <c:pt idx="36">
                  <c:v>187</c:v>
                </c:pt>
                <c:pt idx="37">
                  <c:v>224</c:v>
                </c:pt>
                <c:pt idx="38">
                  <c:v>221</c:v>
                </c:pt>
                <c:pt idx="39">
                  <c:v>142</c:v>
                </c:pt>
                <c:pt idx="40">
                  <c:v>162</c:v>
                </c:pt>
                <c:pt idx="41">
                  <c:v>176</c:v>
                </c:pt>
                <c:pt idx="42">
                  <c:v>155</c:v>
                </c:pt>
                <c:pt idx="43">
                  <c:v>210</c:v>
                </c:pt>
                <c:pt idx="44">
                  <c:v>187</c:v>
                </c:pt>
                <c:pt idx="45">
                  <c:v>176</c:v>
                </c:pt>
                <c:pt idx="46">
                  <c:v>213</c:v>
                </c:pt>
                <c:pt idx="47">
                  <c:v>185</c:v>
                </c:pt>
                <c:pt idx="48">
                  <c:v>170</c:v>
                </c:pt>
                <c:pt idx="49">
                  <c:v>138</c:v>
                </c:pt>
                <c:pt idx="50">
                  <c:v>124</c:v>
                </c:pt>
                <c:pt idx="51">
                  <c:v>116</c:v>
                </c:pt>
                <c:pt idx="52">
                  <c:v>105</c:v>
                </c:pt>
                <c:pt idx="53">
                  <c:v>141</c:v>
                </c:pt>
                <c:pt idx="54">
                  <c:v>119</c:v>
                </c:pt>
                <c:pt idx="55">
                  <c:v>130</c:v>
                </c:pt>
                <c:pt idx="56">
                  <c:v>155</c:v>
                </c:pt>
                <c:pt idx="57">
                  <c:v>202</c:v>
                </c:pt>
                <c:pt idx="58">
                  <c:v>189</c:v>
                </c:pt>
                <c:pt idx="59">
                  <c:v>215</c:v>
                </c:pt>
                <c:pt idx="60">
                  <c:v>262</c:v>
                </c:pt>
                <c:pt idx="61">
                  <c:v>267</c:v>
                </c:pt>
                <c:pt idx="62">
                  <c:v>275</c:v>
                </c:pt>
                <c:pt idx="63">
                  <c:v>338</c:v>
                </c:pt>
                <c:pt idx="64">
                  <c:v>370</c:v>
                </c:pt>
                <c:pt idx="65">
                  <c:v>316</c:v>
                </c:pt>
                <c:pt idx="66">
                  <c:v>281</c:v>
                </c:pt>
                <c:pt idx="67">
                  <c:v>369</c:v>
                </c:pt>
                <c:pt idx="68">
                  <c:v>418</c:v>
                </c:pt>
                <c:pt idx="69">
                  <c:v>458</c:v>
                </c:pt>
                <c:pt idx="70">
                  <c:v>474</c:v>
                </c:pt>
                <c:pt idx="71">
                  <c:v>479</c:v>
                </c:pt>
                <c:pt idx="72">
                  <c:v>448</c:v>
                </c:pt>
                <c:pt idx="73">
                  <c:v>459</c:v>
                </c:pt>
                <c:pt idx="74">
                  <c:v>365</c:v>
                </c:pt>
                <c:pt idx="75">
                  <c:v>366</c:v>
                </c:pt>
                <c:pt idx="76">
                  <c:v>332</c:v>
                </c:pt>
                <c:pt idx="77">
                  <c:v>280</c:v>
                </c:pt>
                <c:pt idx="78">
                  <c:v>246</c:v>
                </c:pt>
                <c:pt idx="79">
                  <c:v>272</c:v>
                </c:pt>
                <c:pt idx="80">
                  <c:v>278</c:v>
                </c:pt>
                <c:pt idx="81">
                  <c:v>302</c:v>
                </c:pt>
                <c:pt idx="82">
                  <c:v>332</c:v>
                </c:pt>
                <c:pt idx="83">
                  <c:v>292</c:v>
                </c:pt>
                <c:pt idx="84">
                  <c:v>343</c:v>
                </c:pt>
                <c:pt idx="85">
                  <c:v>344</c:v>
                </c:pt>
                <c:pt idx="86">
                  <c:v>339</c:v>
                </c:pt>
                <c:pt idx="87">
                  <c:v>334</c:v>
                </c:pt>
                <c:pt idx="88">
                  <c:v>337</c:v>
                </c:pt>
                <c:pt idx="89">
                  <c:v>308</c:v>
                </c:pt>
                <c:pt idx="90">
                  <c:v>314</c:v>
                </c:pt>
                <c:pt idx="91">
                  <c:v>268</c:v>
                </c:pt>
                <c:pt idx="92">
                  <c:v>264</c:v>
                </c:pt>
                <c:pt idx="93">
                  <c:v>323</c:v>
                </c:pt>
                <c:pt idx="94">
                  <c:v>265</c:v>
                </c:pt>
                <c:pt idx="95">
                  <c:v>239</c:v>
                </c:pt>
                <c:pt idx="96">
                  <c:v>256</c:v>
                </c:pt>
                <c:pt idx="97">
                  <c:v>257</c:v>
                </c:pt>
                <c:pt idx="98">
                  <c:v>252</c:v>
                </c:pt>
                <c:pt idx="99">
                  <c:v>205</c:v>
                </c:pt>
                <c:pt idx="100">
                  <c:v>234</c:v>
                </c:pt>
                <c:pt idx="101">
                  <c:v>183</c:v>
                </c:pt>
                <c:pt idx="102">
                  <c:v>133</c:v>
                </c:pt>
                <c:pt idx="103">
                  <c:v>105</c:v>
                </c:pt>
                <c:pt idx="104">
                  <c:v>175</c:v>
                </c:pt>
                <c:pt idx="105">
                  <c:v>229</c:v>
                </c:pt>
                <c:pt idx="106">
                  <c:v>298</c:v>
                </c:pt>
                <c:pt idx="107">
                  <c:v>344</c:v>
                </c:pt>
                <c:pt idx="108">
                  <c:v>368</c:v>
                </c:pt>
                <c:pt idx="109">
                  <c:v>353</c:v>
                </c:pt>
                <c:pt idx="110">
                  <c:v>360</c:v>
                </c:pt>
                <c:pt idx="111">
                  <c:v>347</c:v>
                </c:pt>
                <c:pt idx="112">
                  <c:v>427</c:v>
                </c:pt>
                <c:pt idx="113">
                  <c:v>333</c:v>
                </c:pt>
                <c:pt idx="114">
                  <c:v>264</c:v>
                </c:pt>
                <c:pt idx="115">
                  <c:v>359</c:v>
                </c:pt>
                <c:pt idx="116">
                  <c:v>260</c:v>
                </c:pt>
                <c:pt idx="117">
                  <c:v>214</c:v>
                </c:pt>
                <c:pt idx="118">
                  <c:v>244</c:v>
                </c:pt>
                <c:pt idx="119">
                  <c:v>289</c:v>
                </c:pt>
                <c:pt idx="120">
                  <c:v>204</c:v>
                </c:pt>
                <c:pt idx="121">
                  <c:v>265</c:v>
                </c:pt>
                <c:pt idx="122">
                  <c:v>251</c:v>
                </c:pt>
                <c:pt idx="123">
                  <c:v>229</c:v>
                </c:pt>
                <c:pt idx="124">
                  <c:v>286</c:v>
                </c:pt>
                <c:pt idx="125">
                  <c:v>268</c:v>
                </c:pt>
                <c:pt idx="126">
                  <c:v>247</c:v>
                </c:pt>
                <c:pt idx="127">
                  <c:v>289</c:v>
                </c:pt>
                <c:pt idx="128">
                  <c:v>228</c:v>
                </c:pt>
                <c:pt idx="129">
                  <c:v>309</c:v>
                </c:pt>
                <c:pt idx="130">
                  <c:v>256</c:v>
                </c:pt>
                <c:pt idx="131">
                  <c:v>198</c:v>
                </c:pt>
                <c:pt idx="132">
                  <c:v>245</c:v>
                </c:pt>
                <c:pt idx="133">
                  <c:v>219</c:v>
                </c:pt>
                <c:pt idx="134">
                  <c:v>210</c:v>
                </c:pt>
                <c:pt idx="135">
                  <c:v>266</c:v>
                </c:pt>
                <c:pt idx="136">
                  <c:v>250</c:v>
                </c:pt>
                <c:pt idx="137">
                  <c:v>261</c:v>
                </c:pt>
                <c:pt idx="138">
                  <c:v>238</c:v>
                </c:pt>
                <c:pt idx="139">
                  <c:v>277</c:v>
                </c:pt>
                <c:pt idx="140">
                  <c:v>234</c:v>
                </c:pt>
                <c:pt idx="141">
                  <c:v>261</c:v>
                </c:pt>
                <c:pt idx="142">
                  <c:v>247</c:v>
                </c:pt>
                <c:pt idx="143">
                  <c:v>267</c:v>
                </c:pt>
                <c:pt idx="144">
                  <c:v>198</c:v>
                </c:pt>
                <c:pt idx="145">
                  <c:v>261</c:v>
                </c:pt>
                <c:pt idx="146">
                  <c:v>266</c:v>
                </c:pt>
                <c:pt idx="147">
                  <c:v>197</c:v>
                </c:pt>
                <c:pt idx="148">
                  <c:v>322</c:v>
                </c:pt>
                <c:pt idx="149">
                  <c:v>212</c:v>
                </c:pt>
                <c:pt idx="150">
                  <c:v>233</c:v>
                </c:pt>
                <c:pt idx="151">
                  <c:v>259</c:v>
                </c:pt>
                <c:pt idx="152">
                  <c:v>139</c:v>
                </c:pt>
                <c:pt idx="153">
                  <c:v>223</c:v>
                </c:pt>
                <c:pt idx="154">
                  <c:v>94</c:v>
                </c:pt>
                <c:pt idx="155">
                  <c:v>69</c:v>
                </c:pt>
                <c:pt idx="156" formatCode="General">
                  <c:v>156</c:v>
                </c:pt>
                <c:pt idx="157" formatCode="General">
                  <c:v>183</c:v>
                </c:pt>
                <c:pt idx="158" formatCode="General">
                  <c:v>240</c:v>
                </c:pt>
                <c:pt idx="159" formatCode="General">
                  <c:v>221</c:v>
                </c:pt>
                <c:pt idx="160" formatCode="General">
                  <c:v>256</c:v>
                </c:pt>
                <c:pt idx="161" formatCode="General">
                  <c:v>251</c:v>
                </c:pt>
                <c:pt idx="162" formatCode="General">
                  <c:v>355</c:v>
                </c:pt>
                <c:pt idx="163" formatCode="General">
                  <c:v>365</c:v>
                </c:pt>
                <c:pt idx="164" formatCode="General">
                  <c:v>407</c:v>
                </c:pt>
                <c:pt idx="165" formatCode="General">
                  <c:v>456</c:v>
                </c:pt>
                <c:pt idx="166" formatCode="General">
                  <c:v>449</c:v>
                </c:pt>
                <c:pt idx="167" formatCode="General">
                  <c:v>383</c:v>
                </c:pt>
                <c:pt idx="168" formatCode="General">
                  <c:v>317</c:v>
                </c:pt>
                <c:pt idx="169" formatCode="General">
                  <c:v>316</c:v>
                </c:pt>
                <c:pt idx="170" formatCode="General">
                  <c:v>348</c:v>
                </c:pt>
                <c:pt idx="171" formatCode="General">
                  <c:v>297</c:v>
                </c:pt>
                <c:pt idx="172" formatCode="General">
                  <c:v>216</c:v>
                </c:pt>
                <c:pt idx="173" formatCode="General">
                  <c:v>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00-4F05-AE75-D3ED30FFA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7731807"/>
        <c:axId val="1767733727"/>
      </c:lineChart>
      <c:catAx>
        <c:axId val="1767731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733727"/>
        <c:crosses val="autoZero"/>
        <c:auto val="1"/>
        <c:lblAlgn val="ctr"/>
        <c:lblOffset val="100"/>
        <c:noMultiLvlLbl val="0"/>
      </c:catAx>
      <c:valAx>
        <c:axId val="1767733727"/>
        <c:scaling>
          <c:orientation val="minMax"/>
          <c:max val="500"/>
        </c:scaling>
        <c:delete val="0"/>
        <c:axPos val="l"/>
        <c:numFmt formatCode="#,##0" sourceLinked="1"/>
        <c:majorTickMark val="none"/>
        <c:minorTickMark val="out"/>
        <c:tickLblPos val="nextTo"/>
        <c:spPr>
          <a:noFill/>
          <a:ln>
            <a:solidFill>
              <a:schemeClr val="bg2">
                <a:lumMod val="9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731807"/>
        <c:crosses val="autoZero"/>
        <c:crossBetween val="between"/>
        <c:majorUnit val="100"/>
      </c:valAx>
      <c:valAx>
        <c:axId val="1770551343"/>
        <c:scaling>
          <c:orientation val="minMax"/>
        </c:scaling>
        <c:delete val="0"/>
        <c:axPos val="r"/>
        <c:numFmt formatCode="#,##0" sourceLinked="1"/>
        <c:majorTickMark val="none"/>
        <c:minorTickMark val="in"/>
        <c:tickLblPos val="nextTo"/>
        <c:spPr>
          <a:noFill/>
          <a:ln>
            <a:solidFill>
              <a:schemeClr val="bg2">
                <a:lumMod val="9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0552303"/>
        <c:crosses val="max"/>
        <c:crossBetween val="between"/>
      </c:valAx>
      <c:catAx>
        <c:axId val="177055230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7055134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740934378609395"/>
          <c:y val="0.10693518093342386"/>
          <c:w val="0.15061662969341433"/>
          <c:h val="5.22959712396405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B4110-C733-40C4-8C17-2C4122056B76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CD3B2-52F5-45FA-8ECA-BCCC42B57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5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CD3B2-52F5-45FA-8ECA-BCCC42B57A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7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CD3B2-52F5-45FA-8ECA-BCCC42B57A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49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7929-2D6D-747E-4D87-F938B55D3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22212-3F5C-58DC-4481-3BE574FB6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0B4D9-731E-1C02-B0BC-CBC277F18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A3FC-E9F8-4215-97DA-48BA6A0AB3B9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BCCCC-E5A3-13C4-05BD-26D83632A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D1B1D-AFF3-E1AC-93E8-21C724B8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0F61-C9F4-45CF-AE02-B2FD23163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7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FD24F-882A-7F74-42D4-947E45F69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537596-A903-425A-4050-E9F427C42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3B651-0D84-4B11-23A4-D1BB888F5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A3FC-E9F8-4215-97DA-48BA6A0AB3B9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10F96-A208-84AF-05AB-C2F1D137B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BAF6B-F0CB-71CC-62A9-1B9AB0D9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0F61-C9F4-45CF-AE02-B2FD23163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3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2DC6A7-6401-A361-18AF-8871C1F860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BC577E-4B3B-AB7F-335C-BEA23B11B2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B992C-5B3B-14E1-2325-CA6C50746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A3FC-E9F8-4215-97DA-48BA6A0AB3B9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A40E7-FCAB-7F98-292D-DBCB53835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72C93-DCE2-3214-06DD-9D2364A0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0F61-C9F4-45CF-AE02-B2FD23163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51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8C563-FEF0-9F4A-A546-15F2CC57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179AD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79F75-17A8-DA49-BFBE-8A231940A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74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A706D-A6D0-FA47-88CB-1A0FEC40F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074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ECB099A5-7304-DC40-8B40-0A7B649644D9}"/>
              </a:ext>
            </a:extLst>
          </p:cNvPr>
          <p:cNvSpPr txBox="1"/>
          <p:nvPr userDrawn="1"/>
        </p:nvSpPr>
        <p:spPr>
          <a:xfrm>
            <a:off x="6670965" y="6311496"/>
            <a:ext cx="3705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</a:rPr>
              <a:t>Comprehensive Immunization Program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24B46963-3CAA-7E46-8E4C-A63175F0D3A3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4613" y="6301945"/>
            <a:ext cx="0" cy="3077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Slide Number Placeholder 8">
            <a:extLst>
              <a:ext uri="{FF2B5EF4-FFF2-40B4-BE49-F238E27FC236}">
                <a16:creationId xmlns:a16="http://schemas.microsoft.com/office/drawing/2014/main" id="{9F130AB5-F5AB-E249-8D20-BF830176B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4613" y="6292846"/>
            <a:ext cx="739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F48CEA-885D-5C4E-A5CD-C931F1E95D6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DA4EAEE-64B4-2F3D-FED6-617C6C6BE6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4" y="6270152"/>
            <a:ext cx="2662586" cy="43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3450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4F929E-2F1D-4406-9057-6C8251939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9C806-229B-4A8D-AFA7-03EDD985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6A3070-CE06-4CEE-A226-D97212C3B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11282640" cy="403133"/>
          </a:xfrm>
        </p:spPr>
        <p:txBody>
          <a:bodyPr lIns="0" tIns="0" rIns="0" bIns="0" anchor="t" anchorCtr="0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31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421" y="6356352"/>
            <a:ext cx="2743121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685663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59" y="6356352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685663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20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285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607459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kground (English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E725-CE43-44EB-A712-6F2E1FD7CE9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6902F5-B876-4410-A143-203178122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B16CBCE-038D-42F2-8BEA-B1EA007D0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1"/>
            <a:ext cx="10972800" cy="4983163"/>
          </a:xfrm>
        </p:spPr>
        <p:txBody>
          <a:bodyPr/>
          <a:lstStyle/>
          <a:p>
            <a:pPr lvl="0"/>
            <a:r>
              <a:rPr lang="es-ES" noProof="0" err="1"/>
              <a:t>Click</a:t>
            </a:r>
            <a:r>
              <a:rPr lang="es-ES" noProof="0"/>
              <a:t> to </a:t>
            </a:r>
            <a:r>
              <a:rPr lang="es-ES" noProof="0" err="1"/>
              <a:t>edit</a:t>
            </a:r>
            <a:r>
              <a:rPr lang="es-ES" noProof="0"/>
              <a:t> Master </a:t>
            </a:r>
            <a:r>
              <a:rPr lang="es-ES" noProof="0" err="1"/>
              <a:t>text</a:t>
            </a:r>
            <a:r>
              <a:rPr lang="es-ES" noProof="0"/>
              <a:t> </a:t>
            </a:r>
            <a:r>
              <a:rPr lang="es-ES" noProof="0" err="1"/>
              <a:t>styles</a:t>
            </a:r>
            <a:endParaRPr lang="es-ES" noProof="0"/>
          </a:p>
          <a:p>
            <a:pPr lvl="1"/>
            <a:r>
              <a:rPr lang="es-ES" noProof="0" err="1"/>
              <a:t>Second</a:t>
            </a:r>
            <a:r>
              <a:rPr lang="es-ES" noProof="0"/>
              <a:t> </a:t>
            </a:r>
            <a:r>
              <a:rPr lang="es-ES" noProof="0" err="1"/>
              <a:t>level</a:t>
            </a:r>
            <a:endParaRPr lang="es-ES" noProof="0"/>
          </a:p>
          <a:p>
            <a:pPr lvl="2"/>
            <a:r>
              <a:rPr lang="es-ES" noProof="0" err="1"/>
              <a:t>Third</a:t>
            </a:r>
            <a:r>
              <a:rPr lang="es-ES" noProof="0"/>
              <a:t> </a:t>
            </a:r>
            <a:r>
              <a:rPr lang="es-ES" noProof="0" err="1"/>
              <a:t>level</a:t>
            </a:r>
            <a:endParaRPr lang="es-ES" noProof="0"/>
          </a:p>
          <a:p>
            <a:pPr lvl="3"/>
            <a:r>
              <a:rPr lang="es-ES" noProof="0" err="1"/>
              <a:t>Fourth</a:t>
            </a:r>
            <a:r>
              <a:rPr lang="es-ES" noProof="0"/>
              <a:t> </a:t>
            </a:r>
            <a:r>
              <a:rPr lang="es-ES" noProof="0" err="1"/>
              <a:t>level</a:t>
            </a:r>
            <a:endParaRPr lang="es-ES" noProof="0"/>
          </a:p>
          <a:p>
            <a:pPr lvl="4"/>
            <a:r>
              <a:rPr lang="es-ES" noProof="0" err="1"/>
              <a:t>Fifth</a:t>
            </a:r>
            <a:r>
              <a:rPr lang="es-ES" noProof="0"/>
              <a:t> </a:t>
            </a:r>
            <a:r>
              <a:rPr lang="es-ES" noProof="0" err="1"/>
              <a:t>level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17814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al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BCAD20-5CFD-2445-A987-AA5ED324F3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5778360" y="-689610"/>
            <a:ext cx="5734001" cy="74833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93DB25-6C27-E14D-A948-1BD518F075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C02D48C-0AF9-564E-8DD8-A13FFF68D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13D70AF-4CDA-5E4A-952D-C876423C0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38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A1B1FDA-696C-384E-9B38-39EBBBFE1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38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A735BBC6-BE70-4CFF-63CB-38122DC853E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9459"/>
            <a:ext cx="1898244" cy="79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173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27903-2012-5078-3A11-4BEE4B521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5F9A8-E1B5-8238-7F5A-103705BD4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8EBE7-D5C8-7D11-60F0-D82319976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A3FC-E9F8-4215-97DA-48BA6A0AB3B9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17D50-8450-3945-932B-234B7C001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06285-38CD-13EB-CAAB-57CF0474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0F61-C9F4-45CF-AE02-B2FD23163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7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685C9-E97C-92B3-B5AE-7FE1E383E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C8EBB-C9C0-9D5C-1843-5D1D19CCB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CD67F-DE1F-79C6-088B-16E075C5D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A3FC-E9F8-4215-97DA-48BA6A0AB3B9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4C890-82D8-2D67-D40D-69C44AAF4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3C0D0-ABA1-BC6A-A41B-D6AB020D9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0F61-C9F4-45CF-AE02-B2FD23163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0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2B1B6-9EA7-2803-48DF-A264BFC3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2E245-10AA-926F-6BC9-87F226223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F6BC3-6F7B-AC76-9E3F-2BE934923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0625C8-9E3E-5057-58D6-196A9B79B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A3FC-E9F8-4215-97DA-48BA6A0AB3B9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33EF2-8AA8-5859-5559-EC9CAA31A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006C1-F80C-6CF0-E6B5-E45A5007A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0F61-C9F4-45CF-AE02-B2FD23163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4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B7C9B-7EE8-310E-35A2-89BEC65C2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6357F-418C-6886-E648-B5AA3CF16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42C70-4490-7F8F-5EC2-4F656C644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08C90A-83AC-47AB-8B21-168CC7E77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995640-9929-9C96-79AC-26D2ABCBEC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7B762F-2223-423B-661D-B36E898FA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A3FC-E9F8-4215-97DA-48BA6A0AB3B9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35BF12-A69F-E1C6-7F55-0018CCAD3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7EE434-48AE-2B90-4771-614DA8E1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0F61-C9F4-45CF-AE02-B2FD23163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6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F2B3C-DFDC-006F-6CA5-B72E34856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D5F421-1C41-8712-6530-CEB7D581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A3FC-E9F8-4215-97DA-48BA6A0AB3B9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3A87CA-DB05-D718-5FE2-2F1682F2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35D0F-CFA0-4C6F-6E08-C18D69238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0F61-C9F4-45CF-AE02-B2FD23163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0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EFB2F-6CA2-F325-4192-312029413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A3FC-E9F8-4215-97DA-48BA6A0AB3B9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DEFFF5-CB38-508B-2EC8-995E616F2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C3B2B-2BAC-2714-CF8B-1888D789F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0F61-C9F4-45CF-AE02-B2FD23163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2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7C1ED-C181-D184-F55E-4CEA53FF1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41D1F-7294-D72A-C7AB-15940DE17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C318F-E7AF-11C9-3DD2-6CA161FD8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6F6A7-9667-E0EF-EBAE-5A7DC6465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A3FC-E9F8-4215-97DA-48BA6A0AB3B9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D6135-196A-DDDA-41E1-D4376B6A0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CEE4B-8DD8-B5E2-7AEA-67F8153E6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0F61-C9F4-45CF-AE02-B2FD23163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9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8C8EB-2FD8-C023-DDA0-00246C2F9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76C59C-BAFD-1984-1113-1A0D95CAE7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415478-6A19-2126-41B6-B296874A8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E263A-891A-6B9A-381E-2C8F64E5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A3FC-E9F8-4215-97DA-48BA6A0AB3B9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D3880-D197-D9AA-A93A-41C0983F4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80C8A-0D5D-F973-504F-81378F40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0F61-C9F4-45CF-AE02-B2FD23163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89D76E-8BDB-8068-4316-BA09C32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53861-2F85-839A-A838-BE57FD2B0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97115-904A-D2D5-63FA-13BA0FCAD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9DA3FC-E9F8-4215-97DA-48BA6A0AB3B9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DBBC9-F294-AA69-A9FD-206D926A7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D82D7-C7EE-DA40-ED8F-21AE80890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660F61-C9F4-45CF-AE02-B2FD23163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1C31866-447B-C3F2-9B0C-A3D90FC65F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410559"/>
              </p:ext>
            </p:extLst>
          </p:nvPr>
        </p:nvGraphicFramePr>
        <p:xfrm>
          <a:off x="938893" y="1091464"/>
          <a:ext cx="10314213" cy="496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BFBC876-71F3-2D58-CF25-808FA991C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64799"/>
            <a:ext cx="10515600" cy="1325563"/>
          </a:xfrm>
        </p:spPr>
        <p:txBody>
          <a:bodyPr>
            <a:noAutofit/>
          </a:bodyPr>
          <a:lstStyle/>
          <a:p>
            <a:r>
              <a:rPr lang="es-419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Número de casos notificados de dengue y sarampión/rubeola (SR). Región de las Américas, 2021-2024*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29DEC6-2667-E0F5-F52B-F982B17172A9}"/>
              </a:ext>
            </a:extLst>
          </p:cNvPr>
          <p:cNvSpPr txBox="1"/>
          <p:nvPr/>
        </p:nvSpPr>
        <p:spPr>
          <a:xfrm rot="16200000">
            <a:off x="-341988" y="2844321"/>
            <a:ext cx="1995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No. de casos reportados SR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4F4B54-0480-3ED7-FAB2-CD76EC18137A}"/>
              </a:ext>
            </a:extLst>
          </p:cNvPr>
          <p:cNvSpPr txBox="1"/>
          <p:nvPr/>
        </p:nvSpPr>
        <p:spPr>
          <a:xfrm>
            <a:off x="5198917" y="5830744"/>
            <a:ext cx="1794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Años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15D4CA-1249-1C1B-F55D-1E6AFC85ACE3}"/>
              </a:ext>
            </a:extLst>
          </p:cNvPr>
          <p:cNvSpPr txBox="1"/>
          <p:nvPr/>
        </p:nvSpPr>
        <p:spPr>
          <a:xfrm rot="16200000">
            <a:off x="10233464" y="2844321"/>
            <a:ext cx="2479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No. de casos reportados Dengue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52A8159-F9B6-738D-12DF-11CD6B3FB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472765"/>
              </p:ext>
            </p:extLst>
          </p:nvPr>
        </p:nvGraphicFramePr>
        <p:xfrm>
          <a:off x="1552722" y="1262534"/>
          <a:ext cx="2121476" cy="1000682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665561">
                  <a:extLst>
                    <a:ext uri="{9D8B030D-6E8A-4147-A177-3AD203B41FA5}">
                      <a16:colId xmlns:a16="http://schemas.microsoft.com/office/drawing/2014/main" val="518567880"/>
                    </a:ext>
                  </a:extLst>
                </a:gridCol>
                <a:gridCol w="665561">
                  <a:extLst>
                    <a:ext uri="{9D8B030D-6E8A-4147-A177-3AD203B41FA5}">
                      <a16:colId xmlns:a16="http://schemas.microsoft.com/office/drawing/2014/main" val="3018908270"/>
                    </a:ext>
                  </a:extLst>
                </a:gridCol>
                <a:gridCol w="790354">
                  <a:extLst>
                    <a:ext uri="{9D8B030D-6E8A-4147-A177-3AD203B41FA5}">
                      <a16:colId xmlns:a16="http://schemas.microsoft.com/office/drawing/2014/main" val="7796044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Año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SR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Dengue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57954058"/>
                  </a:ext>
                </a:extLst>
              </a:tr>
              <a:tr h="2066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2021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9,094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1,252,676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15236824"/>
                  </a:ext>
                </a:extLst>
              </a:tr>
              <a:tr h="2066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2022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14,838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2,801,716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10681591"/>
                  </a:ext>
                </a:extLst>
              </a:tr>
              <a:tr h="2066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2023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13,342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4,564,130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4294672"/>
                  </a:ext>
                </a:extLst>
              </a:tr>
              <a:tr h="2066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2024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5,317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7,109,826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81784245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6DE1D13-BEA8-B51A-FEC9-B67434247CA4}"/>
              </a:ext>
            </a:extLst>
          </p:cNvPr>
          <p:cNvSpPr/>
          <p:nvPr/>
        </p:nvSpPr>
        <p:spPr>
          <a:xfrm>
            <a:off x="517195" y="6224369"/>
            <a:ext cx="99486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Fuente: </a:t>
            </a:r>
            <a:r>
              <a:rPr kumimoji="0" lang="es-419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 Integrado de Información de Vigilancia (ISIS) e informe de los países a CIM/OPS. | </a:t>
            </a:r>
            <a:r>
              <a:rPr kumimoji="0" lang="es-419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Datos hasta la SE 18 de 2024.</a:t>
            </a:r>
          </a:p>
        </p:txBody>
      </p:sp>
    </p:spTree>
    <p:extLst>
      <p:ext uri="{BB962C8B-B14F-4D97-AF65-F5344CB8AC3E}">
        <p14:creationId xmlns:p14="http://schemas.microsoft.com/office/powerpoint/2010/main" val="2032459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027C1-717C-3400-8BAC-0C9A433CE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err="1"/>
              <a:t>Texto</a:t>
            </a:r>
            <a:r>
              <a:rPr lang="en-US" sz="4000" i="1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04F24-7699-44C0-3388-256059C50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086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419" dirty="0"/>
              <a:t>Hasta la semana epidemiológica 18 de 2024, los casos de dengue se incrementaron en un 207% en comparación  al mismo periodo del 2023. </a:t>
            </a:r>
          </a:p>
          <a:p>
            <a:pPr marL="0" indent="0">
              <a:buNone/>
            </a:pPr>
            <a:r>
              <a:rPr lang="es-419" dirty="0"/>
              <a:t>Frente a este escenario, la Organización Panamericana de la Salud recomienda a sus Estados Miembros la implementación periódica de búsquedas activas institucionales y en por laboratorio para evitar el enmascaramiento de casos confirmados de sarampión y rubeola y mantener la sensibilidad de la vigilancia epidemiológica. </a:t>
            </a:r>
          </a:p>
        </p:txBody>
      </p:sp>
    </p:spTree>
    <p:extLst>
      <p:ext uri="{BB962C8B-B14F-4D97-AF65-F5344CB8AC3E}">
        <p14:creationId xmlns:p14="http://schemas.microsoft.com/office/powerpoint/2010/main" val="38276648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156</Words>
  <Application>Microsoft Office PowerPoint</Application>
  <PresentationFormat>Widescreen</PresentationFormat>
  <Paragraphs>25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1_Office Theme</vt:lpstr>
      <vt:lpstr>Número de casos notificados de dengue y sarampión/rubeola (SR). Región de las Américas, 2021-2024*</vt:lpstr>
      <vt:lpstr>Texto: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Número de casos notificados de dengue y sarampión/rubeola (SR). Región de las Américas, 2021-2024*</dc:title>
  <dc:creator>Bravo, Ms. Pamela (WDC)</dc:creator>
  <cp:lastModifiedBy>Pacis, Ms. Carmelita Lucia (WDC)</cp:lastModifiedBy>
  <cp:revision>12</cp:revision>
  <dcterms:created xsi:type="dcterms:W3CDTF">2024-05-10T16:07:04Z</dcterms:created>
  <dcterms:modified xsi:type="dcterms:W3CDTF">2024-05-13T21:45:17Z</dcterms:modified>
</cp:coreProperties>
</file>