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00" autoAdjust="0"/>
    <p:restoredTop sz="94660"/>
  </p:normalViewPr>
  <p:slideViewPr>
    <p:cSldViewPr snapToGrid="0">
      <p:cViewPr varScale="1">
        <p:scale>
          <a:sx n="89" d="100"/>
          <a:sy n="89" d="100"/>
        </p:scale>
        <p:origin x="6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3B5979-7D80-DF65-958E-5738AFA882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053747C-E7B5-A05D-BFDD-EF1D010721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174020-848D-242E-BE71-B133C7E44D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19173-7506-48BE-AAF9-5EB6914AA7D5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E02310-AB59-D80E-BBF2-A38A96A292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52D86C-DA92-5649-3F33-795A524F1A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6AE3A-0827-4882-BED3-1117679C89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151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3D5915-84BB-137F-F55A-9B54D98846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D75239-D23E-CC0B-2F23-C35A3E9496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A10F6D-9554-493B-14A4-8ADF339E38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19173-7506-48BE-AAF9-5EB6914AA7D5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CF5C33-D8AC-7997-E1EA-514535ABB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531D73-9E4F-6647-3006-EDDDEDD181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6AE3A-0827-4882-BED3-1117679C89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762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CD34585-CEC5-CA02-9D6C-0AA0E455E6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B4B9E52-3A45-5689-8DD9-92B51E367D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1921BD-3C99-6C50-F1A0-5CE5EAC092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19173-7506-48BE-AAF9-5EB6914AA7D5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68FB4A-4F12-4EE8-C769-014F0094B7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14819A-A72D-5B01-0A42-C1B1D25CE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6AE3A-0827-4882-BED3-1117679C89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779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0D38E9-CBC9-8856-4873-202C6EE8EE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719D04-4A91-E2D0-54F8-D83DD6D2DC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D82FE2-D63F-EA99-08F8-6E5D8C41B9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19173-7506-48BE-AAF9-5EB6914AA7D5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373343-3D82-9B11-4B0D-4825D9852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DC497C-AAE5-1517-C228-EA8A8EE47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6AE3A-0827-4882-BED3-1117679C89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140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CF6756-D789-625B-94BC-5967057FE1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638680-D3BF-E52C-5191-A7C7625FFE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FE4A93-FA10-2053-5A4F-075100ED6F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19173-7506-48BE-AAF9-5EB6914AA7D5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E709CE-6F8A-F081-39BD-5014F3485C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34CE5F-0731-63EB-2B61-6E0B32327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6AE3A-0827-4882-BED3-1117679C89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472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0372E3-A666-B9E8-BDD4-0C8549218B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E5241E-816C-4D9B-90CE-9D42596384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AEA7DD-E798-8BEA-2A31-2CD2415DE6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1FC993-87CB-3F24-F486-944CFEFD3A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19173-7506-48BE-AAF9-5EB6914AA7D5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6CC339-BA10-63BE-712F-F31212F300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E43172-5CA8-D5D0-0345-17166C8C9C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6AE3A-0827-4882-BED3-1117679C89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157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5C00B4-4A94-AA0E-E0A0-38CF97D2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CBAC71-72BE-AEA8-2639-E550CA193D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66ABC3-F283-5F4F-AE92-538AEF2E5A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2A530B7-1071-E415-692C-DB0241BBFA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3F5E53C-1FFF-938E-3FF7-EB16B4C0E31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A20B66C-F0AB-0A09-22E2-AAE13A0914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19173-7506-48BE-AAF9-5EB6914AA7D5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97BDB24-5E3F-7E36-41FC-F90D2D89F9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82ABD4A-B766-B71F-0A03-900791D1BD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6AE3A-0827-4882-BED3-1117679C89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67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E556DE-2BDB-84DB-B8B4-F7D7D69FD1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E8D8103-53DE-8339-2B61-53754D292B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19173-7506-48BE-AAF9-5EB6914AA7D5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0B662D-6E5B-F387-7BBA-3204900AB6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C9D5557-BE51-990C-7D3C-6982EDE547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6AE3A-0827-4882-BED3-1117679C89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16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24E8FD8-3345-38E3-B39E-2A8CA775A7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19173-7506-48BE-AAF9-5EB6914AA7D5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8575854-670C-9275-167B-DD0D1C3FDA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5DF859-3713-CD0D-F52D-42FAF28B0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6AE3A-0827-4882-BED3-1117679C89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01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75A13F-D6F9-5C30-642E-4618A9D42B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88DA70-80FC-4514-E3EC-6646F7C259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62B325-9E29-05A3-AEC2-3EF117562F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954BC5-B1C9-8FEB-B513-297DF2D6FB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19173-7506-48BE-AAF9-5EB6914AA7D5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F6707E-F380-51CD-3CE4-E8D91683EF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9A4506-D7E9-47F1-BFDD-F1D6CE7480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6AE3A-0827-4882-BED3-1117679C89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945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B89ECE-5BC0-33FA-6438-F20927A260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C0FCB20-EE70-9520-FA94-A086271B21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CF42BF-5565-B5DA-0BB5-99D7DFA76E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00DC14-AEDB-3732-6A44-E2A9371DEC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19173-7506-48BE-AAF9-5EB6914AA7D5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02DB92-5E20-28BE-3EEE-ACB2458D2D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B2FA30-A55C-3D8F-F3DB-03C396117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6AE3A-0827-4882-BED3-1117679C89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353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420FA75-8BBE-82A6-E26E-3B106714FF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0C67EF-2D49-00AF-DD54-4B028F7904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368DC9-DAA1-1881-1674-FB3471B0BA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6F19173-7506-48BE-AAF9-5EB6914AA7D5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46251C-8A8A-E4B9-6FDB-CC0EB1C1574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DEA487-8D94-C51B-5E79-979F815FCE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3A6AE3A-0827-4882-BED3-1117679C89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601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aho.org/en/events/webinar-guidance-active-case-finding-acute-flaccid-paralysis-measles-and-rubella" TargetMode="External"/><Relationship Id="rId2" Type="http://schemas.openxmlformats.org/officeDocument/2006/relationships/hyperlink" Target="https://iris.paho.org/handle/10665.2/61108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2B97F24A-32CE-4C1C-A50D-3016B394DC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0E04BF6-CFE0-A18D-60DF-9A1CE93428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9496" y="1307668"/>
            <a:ext cx="2818872" cy="1050924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/>
            <a:r>
              <a:rPr lang="en-US" kern="12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Join us!</a:t>
            </a:r>
          </a:p>
        </p:txBody>
      </p:sp>
      <p:sp>
        <p:nvSpPr>
          <p:cNvPr id="26" name="sketch line">
            <a:extLst>
              <a:ext uri="{FF2B5EF4-FFF2-40B4-BE49-F238E27FC236}">
                <a16:creationId xmlns:a16="http://schemas.microsoft.com/office/drawing/2014/main" id="{CD8B4F24-440B-49E9-B85D-733523DC06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2573756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FDD1B24-FA0D-8438-2CAF-9B46DBE79D83}"/>
              </a:ext>
            </a:extLst>
          </p:cNvPr>
          <p:cNvSpPr txBox="1"/>
          <p:nvPr/>
        </p:nvSpPr>
        <p:spPr>
          <a:xfrm>
            <a:off x="501484" y="2729062"/>
            <a:ext cx="3006885" cy="358915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900" b="0" i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On </a:t>
            </a:r>
            <a:r>
              <a:rPr lang="en-US" sz="1900" b="1" i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September 25</a:t>
            </a:r>
            <a:r>
              <a:rPr lang="en-US" sz="1900" b="0" i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PAHO will hold a WEBINAR on implementing active case-finding of acute flaccid paralysis, measles and rubella, </a:t>
            </a:r>
            <a:r>
              <a:rPr kumimoji="0" lang="en-US" sz="1900" b="0" i="0" u="none" strike="noStrike" cap="none" spc="0" normalizeH="0" baseline="0" noProof="0" dirty="0">
                <a:ln>
                  <a:noFill/>
                </a:ln>
                <a:effectLst/>
                <a:uLnTx/>
                <a:uFillTx/>
              </a:rPr>
              <a:t>following the release of recent </a:t>
            </a:r>
            <a:r>
              <a:rPr kumimoji="0" lang="en-US" sz="1900" b="1" i="0" u="none" strike="noStrike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Guidance</a:t>
            </a:r>
            <a:r>
              <a:rPr kumimoji="0" lang="en-US" sz="1900" b="0" i="0" u="none" strike="noStrike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</a:rPr>
              <a:t>.</a:t>
            </a:r>
            <a:r>
              <a:rPr lang="en-US" sz="1900" b="0" i="0" dirty="0">
                <a:solidFill>
                  <a:srgbClr val="0070C0"/>
                </a:solidFill>
                <a:effectLst/>
              </a:rPr>
              <a:t> </a:t>
            </a:r>
            <a:r>
              <a:rPr lang="en-US" sz="1900" b="0" i="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9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Click </a:t>
            </a:r>
            <a:r>
              <a:rPr lang="en-US" sz="19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here</a:t>
            </a:r>
            <a:r>
              <a:rPr lang="en-US" sz="19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to register, check the agenda and other details!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900" b="0" i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</a:p>
        </p:txBody>
      </p:sp>
      <p:pic>
        <p:nvPicPr>
          <p:cNvPr id="5" name="Picture 4" descr="A person writing on a white board&#10;&#10;Description automatically generated">
            <a:extLst>
              <a:ext uri="{FF2B5EF4-FFF2-40B4-BE49-F238E27FC236}">
                <a16:creationId xmlns:a16="http://schemas.microsoft.com/office/drawing/2014/main" id="{16EFE0E3-6E4E-F27C-752E-1BDD32CF644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8369" y="1307668"/>
            <a:ext cx="8553630" cy="4811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62208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44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Calibri</vt:lpstr>
      <vt:lpstr>Office Theme</vt:lpstr>
      <vt:lpstr>Join us!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Bravo, Ms. Pamela (WDC)</dc:creator>
  <cp:lastModifiedBy>Pacis, Ms. Carmelita Lucia (WDC)</cp:lastModifiedBy>
  <cp:revision>6</cp:revision>
  <dcterms:created xsi:type="dcterms:W3CDTF">2024-09-11T18:24:39Z</dcterms:created>
  <dcterms:modified xsi:type="dcterms:W3CDTF">2024-09-13T23:22:29Z</dcterms:modified>
</cp:coreProperties>
</file>