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5979-7D80-DF65-958E-5738AFA88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3747C-E7B5-A05D-BFDD-EF1D01072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74020-848D-242E-BE71-B133C7E4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2310-AB59-D80E-BBF2-A38A96A2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D86C-DA92-5649-3F33-795A524F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5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5915-84BB-137F-F55A-9B54D988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75239-D23E-CC0B-2F23-C35A3E949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10F6D-9554-493B-14A4-8ADF339E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F5C33-D8AC-7997-E1EA-514535AB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31D73-9E4F-6647-3006-EDDDEDD1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34585-CEC5-CA02-9D6C-0AA0E455E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B9E52-3A45-5689-8DD9-92B51E367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921BD-3C99-6C50-F1A0-5CE5EAC0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8FB4A-4F12-4EE8-C769-014F0094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4819A-A72D-5B01-0A42-C1B1D25C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38E9-CBC9-8856-4873-202C6EE8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19D04-4A91-E2D0-54F8-D83DD6D2D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82FE2-D63F-EA99-08F8-6E5D8C41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3343-3D82-9B11-4B0D-4825D985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497C-AAE5-1517-C228-EA8A8EE4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4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F6756-D789-625B-94BC-5967057F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38680-D3BF-E52C-5191-A7C7625FF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E4A93-FA10-2053-5A4F-075100ED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709CE-6F8A-F081-39BD-5014F348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4CE5F-0731-63EB-2B61-6E0B3232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372E3-A666-B9E8-BDD4-0C854921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5241E-816C-4D9B-90CE-9D4259638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EA7DD-E798-8BEA-2A31-2CD2415DE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FC993-87CB-3F24-F486-944CFEFD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CC339-BA10-63BE-712F-F31212F3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43172-5CA8-D5D0-0345-17166C8C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5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00B4-4A94-AA0E-E0A0-38CF97D2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BAC71-72BE-AEA8-2639-E550CA193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6ABC3-F283-5F4F-AE92-538AEF2E5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530B7-1071-E415-692C-DB0241BBF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5E53C-1FFF-938E-3FF7-EB16B4C0E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0B66C-F0AB-0A09-22E2-AAE13A09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BDB24-5E3F-7E36-41FC-F90D2D89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BD4A-B766-B71F-0A03-900791D1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56DE-2BDB-84DB-B8B4-F7D7D69F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D8103-53DE-8339-2B61-53754D29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B662D-6E5B-F387-7BBA-3204900A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D5557-BE51-990C-7D3C-6982EDE5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E8FD8-3345-38E3-B39E-2A8CA775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575854-670C-9275-167B-DD0D1C3F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DF859-3713-CD0D-F52D-42FAF28B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A13F-D6F9-5C30-642E-4618A9D4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8DA70-80FC-4514-E3EC-6646F7C25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2B325-9E29-05A3-AEC2-3EF117562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54BC5-B1C9-8FEB-B513-297DF2D6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6707E-F380-51CD-3CE4-E8D91683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A4506-D7E9-47F1-BFDD-F1D6CE74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9ECE-5BC0-33FA-6438-F20927A2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FCB20-EE70-9520-FA94-A086271B2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F42BF-5565-B5DA-0BB5-99D7DFA76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0DC14-AEDB-3732-6A44-E2A9371D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2DB92-5E20-28BE-3EEE-ACB2458D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FA30-A55C-3D8F-F3DB-03C3961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0FA75-8BBE-82A6-E26E-3B106714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C67EF-2D49-00AF-DD54-4B028F790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68DC9-DAA1-1881-1674-FB3471B0B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6251C-8A8A-E4B9-6FDB-CC0EB1C15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EA487-8D94-C51B-5E79-979F815FC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0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liefweb.int/report/world/orientaciones-para-la-busqueda-activa-de-casos-de-paralisis-flacida-aguda-sarampion-y-rubeol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aho.org/es/eventos/webinar-orientaciones-para-busqueda-activa-casos-paralisis-flacida-aguda-sarampion-rubeo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04BF6-CFE0-A18D-60DF-9A1CE9342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65" y="1276444"/>
            <a:ext cx="2569466" cy="10821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Únete!</a:t>
            </a:r>
          </a:p>
        </p:txBody>
      </p:sp>
      <p:sp>
        <p:nvSpPr>
          <p:cNvPr id="33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erson writing on a white board&#10;&#10;Description automatically generated">
            <a:extLst>
              <a:ext uri="{FF2B5EF4-FFF2-40B4-BE49-F238E27FC236}">
                <a16:creationId xmlns:a16="http://schemas.microsoft.com/office/drawing/2014/main" id="{8004BD09-92ED-74DA-C6F7-32DAC5364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573" y="1326417"/>
            <a:ext cx="8658685" cy="48705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8C03EE-9440-7437-D45F-5587B7167177}"/>
              </a:ext>
            </a:extLst>
          </p:cNvPr>
          <p:cNvSpPr txBox="1"/>
          <p:nvPr/>
        </p:nvSpPr>
        <p:spPr>
          <a:xfrm>
            <a:off x="469373" y="2786214"/>
            <a:ext cx="2895333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419" sz="2000" b="0" i="0" dirty="0">
                <a:effectLst/>
              </a:rPr>
              <a:t>Este </a:t>
            </a:r>
            <a:r>
              <a:rPr lang="es-419" sz="2000" b="1" i="0" dirty="0">
                <a:effectLst/>
              </a:rPr>
              <a:t>25 de septiembre</a:t>
            </a:r>
            <a:r>
              <a:rPr lang="es-419" sz="2000" b="0" i="0" dirty="0">
                <a:effectLst/>
              </a:rPr>
              <a:t> la OPS organizará un webinario sobre la implementación de la búsqueda activa de casos de paralasis flácida aguda, sarampión y rubeola, tras la publicación de recientes </a:t>
            </a:r>
            <a:r>
              <a:rPr lang="es-419" sz="2000" b="1" i="0" dirty="0">
                <a:solidFill>
                  <a:srgbClr val="0070C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Orientaciones</a:t>
            </a:r>
            <a:r>
              <a:rPr lang="es-419" sz="2000" b="0" i="0" dirty="0">
                <a:solidFill>
                  <a:srgbClr val="0070C0"/>
                </a:solidFill>
                <a:effectLst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419" sz="2000" dirty="0"/>
              <a:t>Haga clic </a:t>
            </a:r>
            <a:r>
              <a:rPr lang="es-419" sz="20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aquí</a:t>
            </a:r>
            <a:r>
              <a:rPr lang="es-419" sz="2000" b="1" dirty="0">
                <a:solidFill>
                  <a:srgbClr val="46788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419" sz="2000" dirty="0"/>
              <a:t>para registrarse, revisar la agenda y otros detalles de este webinario.</a:t>
            </a:r>
            <a:r>
              <a:rPr lang="es-419" sz="2000" b="0" i="0" dirty="0"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56024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Únete!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Ms. Pamela (WDC)</dc:creator>
  <cp:lastModifiedBy>Pacis, Ms. Carmelita Lucia (WDC)</cp:lastModifiedBy>
  <cp:revision>6</cp:revision>
  <dcterms:created xsi:type="dcterms:W3CDTF">2024-09-11T18:24:39Z</dcterms:created>
  <dcterms:modified xsi:type="dcterms:W3CDTF">2024-09-13T23:22:13Z</dcterms:modified>
</cp:coreProperties>
</file>