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6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B5979-7D80-DF65-958E-5738AFA882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53747C-E7B5-A05D-BFDD-EF1D010721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74020-848D-242E-BE71-B133C7E44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E02310-AB59-D80E-BBF2-A38A96A29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2D86C-DA92-5649-3F33-795A524F1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5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D5915-84BB-137F-F55A-9B54D9884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D75239-D23E-CC0B-2F23-C35A3E9496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10F6D-9554-493B-14A4-8ADF339E3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F5C33-D8AC-7997-E1EA-514535ABB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31D73-9E4F-6647-3006-EDDDEDD18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6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D34585-CEC5-CA02-9D6C-0AA0E455E6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4B9E52-3A45-5689-8DD9-92B51E367D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1921BD-3C99-6C50-F1A0-5CE5EAC09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68FB4A-4F12-4EE8-C769-014F0094B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4819A-A72D-5B01-0A42-C1B1D25CE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79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D38E9-CBC9-8856-4873-202C6EE8E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719D04-4A91-E2D0-54F8-D83DD6D2D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82FE2-D63F-EA99-08F8-6E5D8C41B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73343-3D82-9B11-4B0D-4825D9852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C497C-AAE5-1517-C228-EA8A8EE47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4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F6756-D789-625B-94BC-5967057FE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638680-D3BF-E52C-5191-A7C7625FF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FE4A93-FA10-2053-5A4F-075100ED6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E709CE-6F8A-F081-39BD-5014F3485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4CE5F-0731-63EB-2B61-6E0B32327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472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372E3-A666-B9E8-BDD4-0C8549218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E5241E-816C-4D9B-90CE-9D42596384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AEA7DD-E798-8BEA-2A31-2CD2415DE6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FC993-87CB-3F24-F486-944CFEFD3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6CC339-BA10-63BE-712F-F31212F30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E43172-5CA8-D5D0-0345-17166C8C9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157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C00B4-4A94-AA0E-E0A0-38CF97D2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CBAC71-72BE-AEA8-2639-E550CA193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66ABC3-F283-5F4F-AE92-538AEF2E5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A530B7-1071-E415-692C-DB0241BBFA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F5E53C-1FFF-938E-3FF7-EB16B4C0E3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20B66C-F0AB-0A09-22E2-AAE13A091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7BDB24-5E3F-7E36-41FC-F90D2D89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2ABD4A-B766-B71F-0A03-900791D1B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556DE-2BDB-84DB-B8B4-F7D7D69FD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8D8103-53DE-8339-2B61-53754D292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0B662D-6E5B-F387-7BBA-3204900AB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9D5557-BE51-990C-7D3C-6982EDE54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16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4E8FD8-3345-38E3-B39E-2A8CA775A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575854-670C-9275-167B-DD0D1C3FD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5DF859-3713-CD0D-F52D-42FAF28B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5A13F-D6F9-5C30-642E-4618A9D42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88DA70-80FC-4514-E3EC-6646F7C25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62B325-9E29-05A3-AEC2-3EF117562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954BC5-B1C9-8FEB-B513-297DF2D6F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6707E-F380-51CD-3CE4-E8D91683E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9A4506-D7E9-47F1-BFDD-F1D6CE748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45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89ECE-5BC0-33FA-6438-F20927A26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0FCB20-EE70-9520-FA94-A086271B2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CF42BF-5565-B5DA-0BB5-99D7DFA76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0DC14-AEDB-3732-6A44-E2A9371DE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9173-7506-48BE-AAF9-5EB6914AA7D5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02DB92-5E20-28BE-3EEE-ACB2458D2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B2FA30-A55C-3D8F-F3DB-03C396117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5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20FA75-8BBE-82A6-E26E-3B106714F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0C67EF-2D49-00AF-DD54-4B028F790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68DC9-DAA1-1881-1674-FB3471B0B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F19173-7506-48BE-AAF9-5EB6914AA7D5}" type="datetimeFigureOut">
              <a:rPr lang="en-US" smtClean="0"/>
              <a:t>10/4/2024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46251C-8A8A-E4B9-6FDB-CC0EB1C157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EA487-8D94-C51B-5E79-979F815FCE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3A6AE3A-0827-4882-BED3-1117679C89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0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aho.org/sites/default/files/paho-cim-webinar-guidance-active-case-finding-afp-measles-rubella-all-languages-vf_0.pdf" TargetMode="External"/><Relationship Id="rId2" Type="http://schemas.openxmlformats.org/officeDocument/2006/relationships/hyperlink" Target="https://paho-org.zoom.us/rec/share/6_ARdWU9595rPy-sNi6kXUxABz5j30xmO-8mhmv876Ag-qNsxz5zlw37qCw9H2z9.EI6BMf-7WtQebmCn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g"/><Relationship Id="rId4" Type="http://schemas.openxmlformats.org/officeDocument/2006/relationships/hyperlink" Target="https://www.paho.org/en/events/webinar-guidance-active-case-finding-acute-flaccid-paralysis-measles-and-rubell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FB4782-A277-4938-8A7C-9DEC4D4B7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668" y="1006725"/>
            <a:ext cx="3434180" cy="1149137"/>
          </a:xfrm>
        </p:spPr>
        <p:txBody>
          <a:bodyPr anchor="t">
            <a:noAutofit/>
          </a:bodyPr>
          <a:lstStyle/>
          <a:p>
            <a:r>
              <a:rPr lang="en-US" sz="2400" b="1" dirty="0"/>
              <a:t>Recordings and </a:t>
            </a: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presentations</a:t>
            </a:r>
            <a:r>
              <a:rPr lang="en-US" sz="2400" b="1" dirty="0"/>
              <a:t> of active case-finding webinar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7ED7575E-88D2-B771-681D-46A7E55415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76457" cy="6858000"/>
          </a:xfrm>
          <a:prstGeom prst="rect">
            <a:avLst/>
          </a:prstGeom>
          <a:solidFill>
            <a:schemeClr val="bg1">
              <a:lumMod val="9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49EDD1B-F94D-B4E6-ACAA-566B9A26F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9939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286CC-809E-833E-3070-C5187514B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2888" y="2271528"/>
            <a:ext cx="3731741" cy="348633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If you missed the webinar on active case-finding held on September 25, here are the </a:t>
            </a:r>
            <a:r>
              <a:rPr lang="en-US" sz="20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recordings</a:t>
            </a:r>
            <a:r>
              <a:rPr lang="en-US" sz="20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sz="2000" b="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Passcode</a:t>
            </a:r>
            <a:r>
              <a:rPr lang="en-US" sz="20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80f#drKw) and </a:t>
            </a:r>
            <a:r>
              <a:rPr lang="en-US" sz="20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presentations</a:t>
            </a:r>
            <a:r>
              <a:rPr lang="en-US" sz="20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all in four languages</a:t>
            </a:r>
            <a:r>
              <a:rPr lang="es-419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Please help us share this information with all your contacts.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For more information about this event, click </a:t>
            </a:r>
            <a:r>
              <a:rPr lang="en-US" sz="2000" b="1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here</a:t>
            </a:r>
            <a:r>
              <a:rPr lang="en-US" sz="2000" b="0" i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419" sz="2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4" name="Picture 3" descr="A person writing on a white board&#10;&#10;Description automatically generated">
            <a:extLst>
              <a:ext uri="{FF2B5EF4-FFF2-40B4-BE49-F238E27FC236}">
                <a16:creationId xmlns:a16="http://schemas.microsoft.com/office/drawing/2014/main" id="{AFC15F11-850A-EE4F-CD2A-24CC947349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2" y="1006725"/>
            <a:ext cx="7531098" cy="475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898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61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Recordings and presentations of active case-finding webinar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Bravo, Ms. Pamela (WDC)</dc:creator>
  <cp:lastModifiedBy>Pacis, Ms. Carmelita Lucia (WDC)</cp:lastModifiedBy>
  <cp:revision>9</cp:revision>
  <dcterms:created xsi:type="dcterms:W3CDTF">2024-09-11T18:24:39Z</dcterms:created>
  <dcterms:modified xsi:type="dcterms:W3CDTF">2024-10-04T20:19:20Z</dcterms:modified>
</cp:coreProperties>
</file>