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 autoAdjust="0"/>
    <p:restoredTop sz="94660"/>
  </p:normalViewPr>
  <p:slideViewPr>
    <p:cSldViewPr snapToGrid="0">
      <p:cViewPr varScale="1">
        <p:scale>
          <a:sx n="91" d="100"/>
          <a:sy n="91" d="100"/>
        </p:scale>
        <p:origin x="44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cis, Carmelita Lucia (WDC)" userId="3a82a00c-0fdb-49a5-b690-a2cf7ebb45f6" providerId="ADAL" clId="{AE3E80EE-A04A-4CA6-9696-29AE83CF1816}"/>
    <pc:docChg chg="delSld">
      <pc:chgData name="Pacis, Carmelita Lucia (WDC)" userId="3a82a00c-0fdb-49a5-b690-a2cf7ebb45f6" providerId="ADAL" clId="{AE3E80EE-A04A-4CA6-9696-29AE83CF1816}" dt="2024-12-05T19:46:00.438" v="2" actId="47"/>
      <pc:docMkLst>
        <pc:docMk/>
      </pc:docMkLst>
      <pc:sldChg chg="del">
        <pc:chgData name="Pacis, Carmelita Lucia (WDC)" userId="3a82a00c-0fdb-49a5-b690-a2cf7ebb45f6" providerId="ADAL" clId="{AE3E80EE-A04A-4CA6-9696-29AE83CF1816}" dt="2024-12-05T19:45:59.369" v="1" actId="47"/>
        <pc:sldMkLst>
          <pc:docMk/>
          <pc:sldMk cId="1390770824" sldId="256"/>
        </pc:sldMkLst>
      </pc:sldChg>
      <pc:sldChg chg="del">
        <pc:chgData name="Pacis, Carmelita Lucia (WDC)" userId="3a82a00c-0fdb-49a5-b690-a2cf7ebb45f6" providerId="ADAL" clId="{AE3E80EE-A04A-4CA6-9696-29AE83CF1816}" dt="2024-12-05T19:46:00.438" v="2" actId="47"/>
        <pc:sldMkLst>
          <pc:docMk/>
          <pc:sldMk cId="2640923341" sldId="257"/>
        </pc:sldMkLst>
      </pc:sldChg>
      <pc:sldChg chg="del">
        <pc:chgData name="Pacis, Carmelita Lucia (WDC)" userId="3a82a00c-0fdb-49a5-b690-a2cf7ebb45f6" providerId="ADAL" clId="{AE3E80EE-A04A-4CA6-9696-29AE83CF1816}" dt="2024-12-05T19:45:58.023" v="0" actId="47"/>
        <pc:sldMkLst>
          <pc:docMk/>
          <pc:sldMk cId="3450550544" sldId="258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C0B14E-AEA6-48D3-A387-ED4A3A3BF840}" type="doc">
      <dgm:prSet loTypeId="urn:microsoft.com/office/officeart/2016/7/layout/AccentHomeChevronProcess" loCatId="process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n-US"/>
        </a:p>
      </dgm:t>
    </dgm:pt>
    <dgm:pt modelId="{AACEAFD5-63CF-4AFC-B46F-BE086C5D447C}">
      <dgm:prSet phldrT="[Text]"/>
      <dgm:spPr/>
      <dgm:t>
        <a:bodyPr/>
        <a:lstStyle/>
        <a:p>
          <a:r>
            <a:rPr lang="es-419" b="1" noProof="0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Aptos" panose="020B0004020202020204" pitchFamily="34" charset="0"/>
            </a:rPr>
            <a:t>Sostuvo la eliminación</a:t>
          </a:r>
        </a:p>
      </dgm:t>
    </dgm:pt>
    <dgm:pt modelId="{7A0BD8EC-BB4A-4912-A54E-6F39B681264E}" type="parTrans" cxnId="{AE101ABC-7EA3-4444-A576-8AB15A371C84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7A8D4B4D-06E9-4958-810D-A6226B6AC588}" type="sibTrans" cxnId="{AE101ABC-7EA3-4444-A576-8AB15A371C84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349299C9-846E-4827-813A-349CCCE20782}">
      <dgm:prSet phldrT="[Text]" custT="1"/>
      <dgm:spPr/>
      <dgm:t>
        <a:bodyPr lIns="108000" tIns="432000" rIns="288000" anchor="t" anchorCtr="0"/>
        <a:lstStyle/>
        <a:p>
          <a:pPr marL="0" lvl="0" indent="0" defTabSz="533400">
            <a:spcBef>
              <a:spcPct val="0"/>
            </a:spcBef>
            <a:spcAft>
              <a:spcPts val="0"/>
            </a:spcAft>
            <a:buNone/>
          </a:pPr>
          <a:r>
            <a:rPr lang="es-419" sz="1400" kern="1200" noProof="0" dirty="0">
              <a:latin typeface="Aptos" panose="020B0004020202020204" pitchFamily="34" charset="0"/>
            </a:rPr>
            <a:t>Canadá, Chile, Colombia, Costa Rica, Cuba, Ecuador, Estados Unidos, Nicaragua, Uruguay y el Caribe Inglés</a:t>
          </a:r>
          <a:endParaRPr lang="es-419" sz="1400" kern="1200" noProof="0" dirty="0">
            <a:latin typeface="Aptos" panose="020B0004020202020204" pitchFamily="34" charset="0"/>
            <a:ea typeface="+mn-ea"/>
            <a:cs typeface="+mn-cs"/>
          </a:endParaRPr>
        </a:p>
      </dgm:t>
    </dgm:pt>
    <dgm:pt modelId="{AEA27547-B9ED-4994-BD27-04EC297EF367}" type="parTrans" cxnId="{0EFA3039-6828-403C-9445-4359BA6645E6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9D819F52-ACA0-4B08-8256-DF6BD8FA3A0B}" type="sibTrans" cxnId="{0EFA3039-6828-403C-9445-4359BA6645E6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5D70EFF5-8B31-4A1F-AE44-51E4CF0013EB}">
      <dgm:prSet phldrT="[Text]" custT="1"/>
      <dgm:spPr/>
      <dgm:t>
        <a:bodyPr lIns="108000" tIns="432000" rIns="288000" anchor="t" anchorCtr="0"/>
        <a:lstStyle/>
        <a:p>
          <a:r>
            <a:rPr lang="es-419" sz="1400" noProof="0" dirty="0">
              <a:latin typeface="Aptos" panose="020B0004020202020204" pitchFamily="34" charset="0"/>
            </a:rPr>
            <a:t>Argentina, El Salvador, los Territorios Franceses, Guatemala, México, Panamá, Paraguay, Perú y </a:t>
          </a:r>
          <a:r>
            <a:rPr lang="es-419" sz="1400" noProof="0">
              <a:latin typeface="Aptos" panose="020B0004020202020204" pitchFamily="34" charset="0"/>
            </a:rPr>
            <a:t>República Dominicana</a:t>
          </a:r>
          <a:endParaRPr lang="es-419" sz="1400" noProof="0" dirty="0">
            <a:latin typeface="Aptos" panose="020B0004020202020204" pitchFamily="34" charset="0"/>
          </a:endParaRPr>
        </a:p>
      </dgm:t>
    </dgm:pt>
    <dgm:pt modelId="{96C720A0-FEEF-48D1-8DF6-ABA03C304822}" type="parTrans" cxnId="{E97FF64F-8020-497E-AE7D-2395DDA4560D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B6A59CDE-18AD-4553-B6C5-FF001A8E8510}" type="sibTrans" cxnId="{E97FF64F-8020-497E-AE7D-2395DDA4560D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D71FC021-6A65-44D1-95B9-0E6C89079866}">
      <dgm:prSet phldrT="[Text]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r>
            <a:rPr lang="es-419" b="1" noProof="0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Aptos" panose="020B0004020202020204" pitchFamily="34" charset="0"/>
            </a:rPr>
            <a:t>Sostuvo con preocupaciones mayores</a:t>
          </a:r>
        </a:p>
      </dgm:t>
    </dgm:pt>
    <dgm:pt modelId="{862AAE39-3AAD-40E3-BA20-90187BD73242}" type="parTrans" cxnId="{53239C96-427C-420B-95DC-546F3B30ED65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9B090D9D-470E-46E2-AABB-0368A52481AA}" type="sibTrans" cxnId="{53239C96-427C-420B-95DC-546F3B30ED65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4A6BB192-9983-4F48-BBC5-6E384EED7EC5}">
      <dgm:prSet phldrT="[Text]" custT="1"/>
      <dgm:spPr/>
      <dgm:t>
        <a:bodyPr lIns="108000" tIns="432000" rIns="288000" anchor="t" anchorCtr="0"/>
        <a:lstStyle/>
        <a:p>
          <a:r>
            <a:rPr lang="es-419" sz="1400" noProof="0" dirty="0">
              <a:latin typeface="Aptos" panose="020B0004020202020204" pitchFamily="34" charset="0"/>
            </a:rPr>
            <a:t>Bolivia, Honduras y Venezuela</a:t>
          </a:r>
        </a:p>
      </dgm:t>
    </dgm:pt>
    <dgm:pt modelId="{230A6E4A-6CED-4DC0-AEFE-6859FE07B658}" type="parTrans" cxnId="{E3115EEA-DE9C-4F06-B8B3-BEB263D5F2B1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0B568EC2-5D2A-4B00-8047-B7832F245B44}" type="sibTrans" cxnId="{E3115EEA-DE9C-4F06-B8B3-BEB263D5F2B1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D07AD3FD-84FF-467E-9693-752776549C61}">
      <dgm:prSet phldrT="[Text]"/>
      <dgm:spPr/>
      <dgm:t>
        <a:bodyPr/>
        <a:lstStyle/>
        <a:p>
          <a:r>
            <a:rPr lang="es-419" b="1" noProof="0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Aptos" panose="020B0004020202020204" pitchFamily="34" charset="0"/>
            </a:rPr>
            <a:t>Sostuvo con preocupaciones moderadas</a:t>
          </a:r>
        </a:p>
      </dgm:t>
    </dgm:pt>
    <dgm:pt modelId="{A8C9B7A9-BC2A-4753-B7F0-F2E361D95520}" type="sibTrans" cxnId="{55492768-9A5E-4F74-AC7C-959C5C24EFD3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7B691773-F524-4FAD-A272-BDF0B0C4370A}" type="parTrans" cxnId="{55492768-9A5E-4F74-AC7C-959C5C24EFD3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32CCB050-072A-41BF-BE1B-388CF53E5629}">
      <dgm:prSet/>
      <dgm:spPr>
        <a:solidFill>
          <a:schemeClr val="accent4"/>
        </a:solidFill>
        <a:ln>
          <a:solidFill>
            <a:schemeClr val="accent4"/>
          </a:solidFill>
        </a:ln>
      </dgm:spPr>
      <dgm:t>
        <a:bodyPr/>
        <a:lstStyle/>
        <a:p>
          <a:r>
            <a:rPr lang="es-419" b="1" noProof="0" dirty="0" err="1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Aptos" panose="020B0004020202020204" pitchFamily="34" charset="0"/>
            </a:rPr>
            <a:t>Reverificado</a:t>
          </a:r>
          <a:endParaRPr lang="es-419" b="1" noProof="0" dirty="0">
            <a:effectLst>
              <a:outerShdw blurRad="50800" dist="38100" dir="2700000" algn="tl" rotWithShape="0">
                <a:schemeClr val="tx1">
                  <a:alpha val="50000"/>
                </a:schemeClr>
              </a:outerShdw>
            </a:effectLst>
            <a:latin typeface="Aptos" panose="020B0004020202020204" pitchFamily="34" charset="0"/>
          </a:endParaRPr>
        </a:p>
      </dgm:t>
    </dgm:pt>
    <dgm:pt modelId="{B301371B-A53D-4B79-8B8D-7B304894442B}" type="parTrans" cxnId="{042E0AE1-6450-410A-B96E-AFBADB139BEA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BF05D8EE-4413-4737-8721-DAF10D6CAB04}" type="sibTrans" cxnId="{042E0AE1-6450-410A-B96E-AFBADB139BEA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9E838AE2-4659-4603-ABC8-58DF4222C0D4}">
      <dgm:prSet/>
      <dgm:spPr>
        <a:solidFill>
          <a:schemeClr val="tx1">
            <a:lumMod val="50000"/>
            <a:lumOff val="5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es-419" b="1" noProof="0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Aptos" panose="020B0004020202020204" pitchFamily="34" charset="0"/>
            </a:rPr>
            <a:t>Pendiente de clasificación</a:t>
          </a:r>
        </a:p>
      </dgm:t>
    </dgm:pt>
    <dgm:pt modelId="{5FC53805-9431-4BC8-ADB9-DABF59DE31C7}" type="parTrans" cxnId="{CF54291C-AAFD-4FA4-9A16-20CE892BA907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61F1BCD3-232D-4C03-B56C-182BCB6108CD}" type="sibTrans" cxnId="{CF54291C-AAFD-4FA4-9A16-20CE892BA907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04A40292-9119-41B2-B968-7B651F20675D}">
      <dgm:prSet custT="1"/>
      <dgm:spPr/>
      <dgm:t>
        <a:bodyPr lIns="108000" tIns="432000" rIns="288000" anchor="t" anchorCtr="0"/>
        <a:lstStyle/>
        <a:p>
          <a:pPr marL="0" lvl="0" indent="0" defTabSz="533400">
            <a:spcBef>
              <a:spcPct val="0"/>
            </a:spcBef>
            <a:spcAft>
              <a:spcPts val="0"/>
            </a:spcAft>
            <a:buNone/>
          </a:pPr>
          <a:r>
            <a:rPr lang="es-419" sz="1400" kern="1200" noProof="0" dirty="0">
              <a:latin typeface="Aptos" panose="020B0004020202020204" pitchFamily="34" charset="0"/>
              <a:ea typeface="+mn-ea"/>
              <a:cs typeface="+mn-cs"/>
            </a:rPr>
            <a:t>Brasil*</a:t>
          </a:r>
        </a:p>
      </dgm:t>
    </dgm:pt>
    <dgm:pt modelId="{70078FF1-F2A9-4A6B-88D1-8CF3595EFE73}" type="parTrans" cxnId="{1D6C5464-DE30-4BEC-9E27-B2C179C39CC4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B4C4972A-0898-484E-AF78-D5D7E0F991F2}" type="sibTrans" cxnId="{1D6C5464-DE30-4BEC-9E27-B2C179C39CC4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C8E903CE-0CFD-4D68-A857-80E14557005E}">
      <dgm:prSet custT="1"/>
      <dgm:spPr/>
      <dgm:t>
        <a:bodyPr lIns="108000" tIns="432000" rIns="288000" anchor="t" anchorCtr="0"/>
        <a:lstStyle/>
        <a:p>
          <a:pPr marL="0" lvl="0" indent="0" defTabSz="533400">
            <a:spcBef>
              <a:spcPct val="0"/>
            </a:spcBef>
            <a:spcAft>
              <a:spcPts val="0"/>
            </a:spcAft>
            <a:buNone/>
          </a:pPr>
          <a:r>
            <a:rPr lang="es-419" sz="1400" kern="1200" noProof="0" dirty="0">
              <a:latin typeface="Aptos" panose="020B0004020202020204" pitchFamily="34" charset="0"/>
              <a:ea typeface="+mn-ea"/>
              <a:cs typeface="+mn-cs"/>
            </a:rPr>
            <a:t>Haití</a:t>
          </a:r>
        </a:p>
      </dgm:t>
    </dgm:pt>
    <dgm:pt modelId="{D5890537-0D77-4DA1-A100-62C393623468}" type="parTrans" cxnId="{17BD67AD-4331-49EC-BC4A-29404E891597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862799CE-00F4-4DD6-894E-A487503F8DE6}" type="sibTrans" cxnId="{17BD67AD-4331-49EC-BC4A-29404E891597}">
      <dgm:prSet/>
      <dgm:spPr/>
      <dgm:t>
        <a:bodyPr/>
        <a:lstStyle/>
        <a:p>
          <a:endParaRPr lang="es-419" noProof="0" dirty="0">
            <a:latin typeface="Aptos" panose="020B0004020202020204" pitchFamily="34" charset="0"/>
          </a:endParaRPr>
        </a:p>
      </dgm:t>
    </dgm:pt>
    <dgm:pt modelId="{631C3400-16C9-4922-AA44-52872601B25A}" type="pres">
      <dgm:prSet presAssocID="{55C0B14E-AEA6-48D3-A387-ED4A3A3BF840}" presName="Name0" presStyleCnt="0">
        <dgm:presLayoutVars>
          <dgm:animLvl val="lvl"/>
          <dgm:resizeHandles val="exact"/>
        </dgm:presLayoutVars>
      </dgm:prSet>
      <dgm:spPr/>
    </dgm:pt>
    <dgm:pt modelId="{1F48DA0B-DA1B-4260-8901-15AA2F8D760B}" type="pres">
      <dgm:prSet presAssocID="{AACEAFD5-63CF-4AFC-B46F-BE086C5D447C}" presName="composite" presStyleCnt="0"/>
      <dgm:spPr/>
    </dgm:pt>
    <dgm:pt modelId="{04F09512-5F9C-4B97-87A4-1EF2B444AEC7}" type="pres">
      <dgm:prSet presAssocID="{AACEAFD5-63CF-4AFC-B46F-BE086C5D447C}" presName="L" presStyleLbl="solidFgAcc1" presStyleIdx="0" presStyleCnt="5">
        <dgm:presLayoutVars>
          <dgm:chMax val="0"/>
          <dgm:chPref val="0"/>
        </dgm:presLayoutVars>
      </dgm:prSet>
      <dgm:spPr/>
    </dgm:pt>
    <dgm:pt modelId="{EB8BE8AB-C564-446D-86AC-31780317C475}" type="pres">
      <dgm:prSet presAssocID="{AACEAFD5-63CF-4AFC-B46F-BE086C5D447C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6CD5CD3B-5E72-4D6A-848B-E08CC8583658}" type="pres">
      <dgm:prSet presAssocID="{AACEAFD5-63CF-4AFC-B46F-BE086C5D447C}" presName="desTx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B30403F0-EDCB-4CDA-9863-8C4CC6617EA8}" type="pres">
      <dgm:prSet presAssocID="{AACEAFD5-63CF-4AFC-B46F-BE086C5D447C}" presName="EmptyPlaceHolder" presStyleCnt="0"/>
      <dgm:spPr/>
    </dgm:pt>
    <dgm:pt modelId="{067D4E0E-E114-4F90-B073-68B6F9996A1D}" type="pres">
      <dgm:prSet presAssocID="{7A8D4B4D-06E9-4958-810D-A6226B6AC588}" presName="space" presStyleCnt="0"/>
      <dgm:spPr/>
    </dgm:pt>
    <dgm:pt modelId="{A24269F8-B0FD-4275-A7FD-33212DC6594F}" type="pres">
      <dgm:prSet presAssocID="{D07AD3FD-84FF-467E-9693-752776549C61}" presName="composite" presStyleCnt="0"/>
      <dgm:spPr/>
    </dgm:pt>
    <dgm:pt modelId="{E0B16EDF-2CA3-4BC9-845D-8562D9E887BD}" type="pres">
      <dgm:prSet presAssocID="{D07AD3FD-84FF-467E-9693-752776549C61}" presName="L" presStyleLbl="solidFgAcc1" presStyleIdx="1" presStyleCnt="5">
        <dgm:presLayoutVars>
          <dgm:chMax val="0"/>
          <dgm:chPref val="0"/>
        </dgm:presLayoutVars>
      </dgm:prSet>
      <dgm:spPr/>
    </dgm:pt>
    <dgm:pt modelId="{59B508F4-1A3A-4597-88D8-1E258C7543B1}" type="pres">
      <dgm:prSet presAssocID="{D07AD3FD-84FF-467E-9693-752776549C61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</dgm:pt>
    <dgm:pt modelId="{FF22B31E-E24A-4E6F-9CBF-6E020BEBC841}" type="pres">
      <dgm:prSet presAssocID="{D07AD3FD-84FF-467E-9693-752776549C61}" presName="desTx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C53B25D5-023E-43E5-B73F-9955AEFB812B}" type="pres">
      <dgm:prSet presAssocID="{D07AD3FD-84FF-467E-9693-752776549C61}" presName="EmptyPlaceHolder" presStyleCnt="0"/>
      <dgm:spPr/>
    </dgm:pt>
    <dgm:pt modelId="{13298BA2-8C34-45D7-9A6F-975D83AA1B49}" type="pres">
      <dgm:prSet presAssocID="{A8C9B7A9-BC2A-4753-B7F0-F2E361D95520}" presName="space" presStyleCnt="0"/>
      <dgm:spPr/>
    </dgm:pt>
    <dgm:pt modelId="{056FE85B-2D7D-460F-96AE-352D4AB5EC3F}" type="pres">
      <dgm:prSet presAssocID="{D71FC021-6A65-44D1-95B9-0E6C89079866}" presName="composite" presStyleCnt="0"/>
      <dgm:spPr/>
    </dgm:pt>
    <dgm:pt modelId="{5AC6C8B3-CC0F-4A7A-8D18-6E9F68CE46DC}" type="pres">
      <dgm:prSet presAssocID="{D71FC021-6A65-44D1-95B9-0E6C89079866}" presName="L" presStyleLbl="solidFgAcc1" presStyleIdx="2" presStyleCnt="5">
        <dgm:presLayoutVars>
          <dgm:chMax val="0"/>
          <dgm:chPref val="0"/>
        </dgm:presLayoutVars>
      </dgm:prSet>
      <dgm:spPr>
        <a:solidFill>
          <a:srgbClr val="FFC000"/>
        </a:solidFill>
        <a:ln>
          <a:solidFill>
            <a:srgbClr val="FFC000"/>
          </a:solidFill>
        </a:ln>
      </dgm:spPr>
    </dgm:pt>
    <dgm:pt modelId="{BB3BEE0E-8016-4AFA-86E7-9D1D7E06B93B}" type="pres">
      <dgm:prSet presAssocID="{D71FC021-6A65-44D1-95B9-0E6C89079866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</dgm:pt>
    <dgm:pt modelId="{615A4396-B18A-45AE-B02C-654D68B049DE}" type="pres">
      <dgm:prSet presAssocID="{D71FC021-6A65-44D1-95B9-0E6C89079866}" presName="desTx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56048DF0-8165-43CB-B663-8AEE58A121C8}" type="pres">
      <dgm:prSet presAssocID="{D71FC021-6A65-44D1-95B9-0E6C89079866}" presName="EmptyPlaceHolder" presStyleCnt="0"/>
      <dgm:spPr/>
    </dgm:pt>
    <dgm:pt modelId="{6A6B4616-8938-4F71-88A5-682D004DA502}" type="pres">
      <dgm:prSet presAssocID="{9B090D9D-470E-46E2-AABB-0368A52481AA}" presName="space" presStyleCnt="0"/>
      <dgm:spPr/>
    </dgm:pt>
    <dgm:pt modelId="{2693B762-268D-400F-8CE8-B8121A2CD9C3}" type="pres">
      <dgm:prSet presAssocID="{32CCB050-072A-41BF-BE1B-388CF53E5629}" presName="composite" presStyleCnt="0"/>
      <dgm:spPr/>
    </dgm:pt>
    <dgm:pt modelId="{4EE4AD77-00E2-4A6F-B1A3-110E1E110F58}" type="pres">
      <dgm:prSet presAssocID="{32CCB050-072A-41BF-BE1B-388CF53E5629}" presName="L" presStyleLbl="solidFgAcc1" presStyleIdx="3" presStyleCnt="5">
        <dgm:presLayoutVars>
          <dgm:chMax val="0"/>
          <dgm:chPref val="0"/>
        </dgm:presLayoutVars>
      </dgm:prSet>
      <dgm:spPr>
        <a:ln>
          <a:solidFill>
            <a:schemeClr val="accent4"/>
          </a:solidFill>
        </a:ln>
      </dgm:spPr>
    </dgm:pt>
    <dgm:pt modelId="{F02D2A7B-B621-482C-B3C2-8EE846224A78}" type="pres">
      <dgm:prSet presAssocID="{32CCB050-072A-41BF-BE1B-388CF53E5629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</dgm:pt>
    <dgm:pt modelId="{4E0F4D34-7DAA-4C0B-93E3-37EAA679BB92}" type="pres">
      <dgm:prSet presAssocID="{32CCB050-072A-41BF-BE1B-388CF53E5629}" presName="desTx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18C4A780-2903-48A3-AFB9-28B61FF3D4DF}" type="pres">
      <dgm:prSet presAssocID="{32CCB050-072A-41BF-BE1B-388CF53E5629}" presName="EmptyPlaceHolder" presStyleCnt="0"/>
      <dgm:spPr/>
    </dgm:pt>
    <dgm:pt modelId="{3BB750DB-0669-4457-B677-57F3403E7E77}" type="pres">
      <dgm:prSet presAssocID="{BF05D8EE-4413-4737-8721-DAF10D6CAB04}" presName="space" presStyleCnt="0"/>
      <dgm:spPr/>
    </dgm:pt>
    <dgm:pt modelId="{747D299B-AFE2-4341-8794-B0BF02F137E1}" type="pres">
      <dgm:prSet presAssocID="{9E838AE2-4659-4603-ABC8-58DF4222C0D4}" presName="composite" presStyleCnt="0"/>
      <dgm:spPr/>
    </dgm:pt>
    <dgm:pt modelId="{054D2C31-E5B5-47A2-82DC-D92D676B3B6E}" type="pres">
      <dgm:prSet presAssocID="{9E838AE2-4659-4603-ABC8-58DF4222C0D4}" presName="L" presStyleLbl="solidFgAcc1" presStyleIdx="4" presStyleCnt="5">
        <dgm:presLayoutVars>
          <dgm:chMax val="0"/>
          <dgm:chPref val="0"/>
        </dgm:presLayoutVars>
      </dgm:prSet>
      <dgm:spPr>
        <a:ln>
          <a:solidFill>
            <a:schemeClr val="bg2">
              <a:lumMod val="75000"/>
            </a:schemeClr>
          </a:solidFill>
        </a:ln>
      </dgm:spPr>
    </dgm:pt>
    <dgm:pt modelId="{0BB162AB-4AC0-48EB-BFB5-62DAB25D092B}" type="pres">
      <dgm:prSet presAssocID="{9E838AE2-4659-4603-ABC8-58DF4222C0D4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</dgm:pt>
    <dgm:pt modelId="{27C3C411-BB41-474C-8A6D-A4EB02157B5A}" type="pres">
      <dgm:prSet presAssocID="{9E838AE2-4659-4603-ABC8-58DF4222C0D4}" presName="desTx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3C8CEDE0-D7E0-425C-95F9-F10077E861DC}" type="pres">
      <dgm:prSet presAssocID="{9E838AE2-4659-4603-ABC8-58DF4222C0D4}" presName="EmptyPlaceHolder" presStyleCnt="0"/>
      <dgm:spPr/>
    </dgm:pt>
  </dgm:ptLst>
  <dgm:cxnLst>
    <dgm:cxn modelId="{CF54291C-AAFD-4FA4-9A16-20CE892BA907}" srcId="{55C0B14E-AEA6-48D3-A387-ED4A3A3BF840}" destId="{9E838AE2-4659-4603-ABC8-58DF4222C0D4}" srcOrd="4" destOrd="0" parTransId="{5FC53805-9431-4BC8-ADB9-DABF59DE31C7}" sibTransId="{61F1BCD3-232D-4C03-B56C-182BCB6108CD}"/>
    <dgm:cxn modelId="{54F7BF23-1913-4EDB-80B8-C43337660C84}" type="presOf" srcId="{D07AD3FD-84FF-467E-9693-752776549C61}" destId="{59B508F4-1A3A-4597-88D8-1E258C7543B1}" srcOrd="0" destOrd="0" presId="urn:microsoft.com/office/officeart/2016/7/layout/AccentHomeChevronProcess"/>
    <dgm:cxn modelId="{22CCDB2C-3C07-4BF8-B716-6C77AAC5B391}" type="presOf" srcId="{32CCB050-072A-41BF-BE1B-388CF53E5629}" destId="{F02D2A7B-B621-482C-B3C2-8EE846224A78}" srcOrd="0" destOrd="0" presId="urn:microsoft.com/office/officeart/2016/7/layout/AccentHomeChevronProcess"/>
    <dgm:cxn modelId="{82CB492F-1D77-4FBD-89DF-37F62A2D1CE5}" type="presOf" srcId="{04A40292-9119-41B2-B968-7B651F20675D}" destId="{4E0F4D34-7DAA-4C0B-93E3-37EAA679BB92}" srcOrd="0" destOrd="0" presId="urn:microsoft.com/office/officeart/2016/7/layout/AccentHomeChevronProcess"/>
    <dgm:cxn modelId="{0EFA3039-6828-403C-9445-4359BA6645E6}" srcId="{AACEAFD5-63CF-4AFC-B46F-BE086C5D447C}" destId="{349299C9-846E-4827-813A-349CCCE20782}" srcOrd="0" destOrd="0" parTransId="{AEA27547-B9ED-4994-BD27-04EC297EF367}" sibTransId="{9D819F52-ACA0-4B08-8256-DF6BD8FA3A0B}"/>
    <dgm:cxn modelId="{A7D8B742-E491-48C2-AF0D-E1C1928929ED}" type="presOf" srcId="{C8E903CE-0CFD-4D68-A857-80E14557005E}" destId="{27C3C411-BB41-474C-8A6D-A4EB02157B5A}" srcOrd="0" destOrd="0" presId="urn:microsoft.com/office/officeart/2016/7/layout/AccentHomeChevronProcess"/>
    <dgm:cxn modelId="{1D6C5464-DE30-4BEC-9E27-B2C179C39CC4}" srcId="{32CCB050-072A-41BF-BE1B-388CF53E5629}" destId="{04A40292-9119-41B2-B968-7B651F20675D}" srcOrd="0" destOrd="0" parTransId="{70078FF1-F2A9-4A6B-88D1-8CF3595EFE73}" sibTransId="{B4C4972A-0898-484E-AF78-D5D7E0F991F2}"/>
    <dgm:cxn modelId="{49BEF745-FBDE-42FA-BE02-EA11B88E636E}" type="presOf" srcId="{D71FC021-6A65-44D1-95B9-0E6C89079866}" destId="{BB3BEE0E-8016-4AFA-86E7-9D1D7E06B93B}" srcOrd="0" destOrd="0" presId="urn:microsoft.com/office/officeart/2016/7/layout/AccentHomeChevronProcess"/>
    <dgm:cxn modelId="{D3FEC347-D356-477C-86FE-F3257889017E}" type="presOf" srcId="{4A6BB192-9983-4F48-BBC5-6E384EED7EC5}" destId="{615A4396-B18A-45AE-B02C-654D68B049DE}" srcOrd="0" destOrd="0" presId="urn:microsoft.com/office/officeart/2016/7/layout/AccentHomeChevronProcess"/>
    <dgm:cxn modelId="{55492768-9A5E-4F74-AC7C-959C5C24EFD3}" srcId="{55C0B14E-AEA6-48D3-A387-ED4A3A3BF840}" destId="{D07AD3FD-84FF-467E-9693-752776549C61}" srcOrd="1" destOrd="0" parTransId="{7B691773-F524-4FAD-A272-BDF0B0C4370A}" sibTransId="{A8C9B7A9-BC2A-4753-B7F0-F2E361D95520}"/>
    <dgm:cxn modelId="{E97FF64F-8020-497E-AE7D-2395DDA4560D}" srcId="{D07AD3FD-84FF-467E-9693-752776549C61}" destId="{5D70EFF5-8B31-4A1F-AE44-51E4CF0013EB}" srcOrd="0" destOrd="0" parTransId="{96C720A0-FEEF-48D1-8DF6-ABA03C304822}" sibTransId="{B6A59CDE-18AD-4553-B6C5-FF001A8E8510}"/>
    <dgm:cxn modelId="{6D4A6581-F377-4D35-8997-EC1ADEC06B57}" type="presOf" srcId="{9E838AE2-4659-4603-ABC8-58DF4222C0D4}" destId="{0BB162AB-4AC0-48EB-BFB5-62DAB25D092B}" srcOrd="0" destOrd="0" presId="urn:microsoft.com/office/officeart/2016/7/layout/AccentHomeChevronProcess"/>
    <dgm:cxn modelId="{53239C96-427C-420B-95DC-546F3B30ED65}" srcId="{55C0B14E-AEA6-48D3-A387-ED4A3A3BF840}" destId="{D71FC021-6A65-44D1-95B9-0E6C89079866}" srcOrd="2" destOrd="0" parTransId="{862AAE39-3AAD-40E3-BA20-90187BD73242}" sibTransId="{9B090D9D-470E-46E2-AABB-0368A52481AA}"/>
    <dgm:cxn modelId="{17BD67AD-4331-49EC-BC4A-29404E891597}" srcId="{9E838AE2-4659-4603-ABC8-58DF4222C0D4}" destId="{C8E903CE-0CFD-4D68-A857-80E14557005E}" srcOrd="0" destOrd="0" parTransId="{D5890537-0D77-4DA1-A100-62C393623468}" sibTransId="{862799CE-00F4-4DD6-894E-A487503F8DE6}"/>
    <dgm:cxn modelId="{AE101ABC-7EA3-4444-A576-8AB15A371C84}" srcId="{55C0B14E-AEA6-48D3-A387-ED4A3A3BF840}" destId="{AACEAFD5-63CF-4AFC-B46F-BE086C5D447C}" srcOrd="0" destOrd="0" parTransId="{7A0BD8EC-BB4A-4912-A54E-6F39B681264E}" sibTransId="{7A8D4B4D-06E9-4958-810D-A6226B6AC588}"/>
    <dgm:cxn modelId="{6CD481CB-3FDB-4800-AB1F-939522B0FE9A}" type="presOf" srcId="{AACEAFD5-63CF-4AFC-B46F-BE086C5D447C}" destId="{EB8BE8AB-C564-446D-86AC-31780317C475}" srcOrd="0" destOrd="0" presId="urn:microsoft.com/office/officeart/2016/7/layout/AccentHomeChevronProcess"/>
    <dgm:cxn modelId="{5C774BD4-8852-4998-944A-AE6ABCC73AA3}" type="presOf" srcId="{55C0B14E-AEA6-48D3-A387-ED4A3A3BF840}" destId="{631C3400-16C9-4922-AA44-52872601B25A}" srcOrd="0" destOrd="0" presId="urn:microsoft.com/office/officeart/2016/7/layout/AccentHomeChevronProcess"/>
    <dgm:cxn modelId="{042E0AE1-6450-410A-B96E-AFBADB139BEA}" srcId="{55C0B14E-AEA6-48D3-A387-ED4A3A3BF840}" destId="{32CCB050-072A-41BF-BE1B-388CF53E5629}" srcOrd="3" destOrd="0" parTransId="{B301371B-A53D-4B79-8B8D-7B304894442B}" sibTransId="{BF05D8EE-4413-4737-8721-DAF10D6CAB04}"/>
    <dgm:cxn modelId="{B92FE6E3-D2B0-4DCB-8BAC-DD8EC6FFE8B0}" type="presOf" srcId="{349299C9-846E-4827-813A-349CCCE20782}" destId="{6CD5CD3B-5E72-4D6A-848B-E08CC8583658}" srcOrd="0" destOrd="0" presId="urn:microsoft.com/office/officeart/2016/7/layout/AccentHomeChevronProcess"/>
    <dgm:cxn modelId="{E3115EEA-DE9C-4F06-B8B3-BEB263D5F2B1}" srcId="{D71FC021-6A65-44D1-95B9-0E6C89079866}" destId="{4A6BB192-9983-4F48-BBC5-6E384EED7EC5}" srcOrd="0" destOrd="0" parTransId="{230A6E4A-6CED-4DC0-AEFE-6859FE07B658}" sibTransId="{0B568EC2-5D2A-4B00-8047-B7832F245B44}"/>
    <dgm:cxn modelId="{AD5A47F9-6CFF-429F-93B6-EC661A82AE15}" type="presOf" srcId="{5D70EFF5-8B31-4A1F-AE44-51E4CF0013EB}" destId="{FF22B31E-E24A-4E6F-9CBF-6E020BEBC841}" srcOrd="0" destOrd="0" presId="urn:microsoft.com/office/officeart/2016/7/layout/AccentHomeChevronProcess"/>
    <dgm:cxn modelId="{9C4DACB1-C207-4426-AF7E-8CECF787C73D}" type="presParOf" srcId="{631C3400-16C9-4922-AA44-52872601B25A}" destId="{1F48DA0B-DA1B-4260-8901-15AA2F8D760B}" srcOrd="0" destOrd="0" presId="urn:microsoft.com/office/officeart/2016/7/layout/AccentHomeChevronProcess"/>
    <dgm:cxn modelId="{EB2C719B-FAFD-4262-B7E0-1CEAD608A884}" type="presParOf" srcId="{1F48DA0B-DA1B-4260-8901-15AA2F8D760B}" destId="{04F09512-5F9C-4B97-87A4-1EF2B444AEC7}" srcOrd="0" destOrd="0" presId="urn:microsoft.com/office/officeart/2016/7/layout/AccentHomeChevronProcess"/>
    <dgm:cxn modelId="{5378EB93-4017-46A8-8886-A3D5FD7818FA}" type="presParOf" srcId="{1F48DA0B-DA1B-4260-8901-15AA2F8D760B}" destId="{EB8BE8AB-C564-446D-86AC-31780317C475}" srcOrd="1" destOrd="0" presId="urn:microsoft.com/office/officeart/2016/7/layout/AccentHomeChevronProcess"/>
    <dgm:cxn modelId="{214A4497-8A7D-4F0C-8AB3-C1E02153B679}" type="presParOf" srcId="{1F48DA0B-DA1B-4260-8901-15AA2F8D760B}" destId="{6CD5CD3B-5E72-4D6A-848B-E08CC8583658}" srcOrd="2" destOrd="0" presId="urn:microsoft.com/office/officeart/2016/7/layout/AccentHomeChevronProcess"/>
    <dgm:cxn modelId="{40AC25B5-7718-4474-85D9-07E5613B07C2}" type="presParOf" srcId="{1F48DA0B-DA1B-4260-8901-15AA2F8D760B}" destId="{B30403F0-EDCB-4CDA-9863-8C4CC6617EA8}" srcOrd="3" destOrd="0" presId="urn:microsoft.com/office/officeart/2016/7/layout/AccentHomeChevronProcess"/>
    <dgm:cxn modelId="{D065E1F8-5D73-403C-A06F-DAFC63618954}" type="presParOf" srcId="{631C3400-16C9-4922-AA44-52872601B25A}" destId="{067D4E0E-E114-4F90-B073-68B6F9996A1D}" srcOrd="1" destOrd="0" presId="urn:microsoft.com/office/officeart/2016/7/layout/AccentHomeChevronProcess"/>
    <dgm:cxn modelId="{B764FC43-A074-4FB8-A6CC-09AA5A708365}" type="presParOf" srcId="{631C3400-16C9-4922-AA44-52872601B25A}" destId="{A24269F8-B0FD-4275-A7FD-33212DC6594F}" srcOrd="2" destOrd="0" presId="urn:microsoft.com/office/officeart/2016/7/layout/AccentHomeChevronProcess"/>
    <dgm:cxn modelId="{0902E5DD-1EA5-447B-BEDC-18FF2953EE5D}" type="presParOf" srcId="{A24269F8-B0FD-4275-A7FD-33212DC6594F}" destId="{E0B16EDF-2CA3-4BC9-845D-8562D9E887BD}" srcOrd="0" destOrd="0" presId="urn:microsoft.com/office/officeart/2016/7/layout/AccentHomeChevronProcess"/>
    <dgm:cxn modelId="{6A716C30-F9D5-4531-9859-A40E3E17427F}" type="presParOf" srcId="{A24269F8-B0FD-4275-A7FD-33212DC6594F}" destId="{59B508F4-1A3A-4597-88D8-1E258C7543B1}" srcOrd="1" destOrd="0" presId="urn:microsoft.com/office/officeart/2016/7/layout/AccentHomeChevronProcess"/>
    <dgm:cxn modelId="{A4CD8D40-232E-4E23-8916-EF70295923AB}" type="presParOf" srcId="{A24269F8-B0FD-4275-A7FD-33212DC6594F}" destId="{FF22B31E-E24A-4E6F-9CBF-6E020BEBC841}" srcOrd="2" destOrd="0" presId="urn:microsoft.com/office/officeart/2016/7/layout/AccentHomeChevronProcess"/>
    <dgm:cxn modelId="{73685535-DA16-46B9-BD4F-61036C085924}" type="presParOf" srcId="{A24269F8-B0FD-4275-A7FD-33212DC6594F}" destId="{C53B25D5-023E-43E5-B73F-9955AEFB812B}" srcOrd="3" destOrd="0" presId="urn:microsoft.com/office/officeart/2016/7/layout/AccentHomeChevronProcess"/>
    <dgm:cxn modelId="{E98B4AB2-D203-46BD-A705-15FF1E3F5B77}" type="presParOf" srcId="{631C3400-16C9-4922-AA44-52872601B25A}" destId="{13298BA2-8C34-45D7-9A6F-975D83AA1B49}" srcOrd="3" destOrd="0" presId="urn:microsoft.com/office/officeart/2016/7/layout/AccentHomeChevronProcess"/>
    <dgm:cxn modelId="{9B657366-572F-4896-9C06-E7D3F48350C4}" type="presParOf" srcId="{631C3400-16C9-4922-AA44-52872601B25A}" destId="{056FE85B-2D7D-460F-96AE-352D4AB5EC3F}" srcOrd="4" destOrd="0" presId="urn:microsoft.com/office/officeart/2016/7/layout/AccentHomeChevronProcess"/>
    <dgm:cxn modelId="{2473029E-BB9A-4AE4-BE6E-836862484127}" type="presParOf" srcId="{056FE85B-2D7D-460F-96AE-352D4AB5EC3F}" destId="{5AC6C8B3-CC0F-4A7A-8D18-6E9F68CE46DC}" srcOrd="0" destOrd="0" presId="urn:microsoft.com/office/officeart/2016/7/layout/AccentHomeChevronProcess"/>
    <dgm:cxn modelId="{DF700F48-539D-4A4C-A810-5CCBA299067E}" type="presParOf" srcId="{056FE85B-2D7D-460F-96AE-352D4AB5EC3F}" destId="{BB3BEE0E-8016-4AFA-86E7-9D1D7E06B93B}" srcOrd="1" destOrd="0" presId="urn:microsoft.com/office/officeart/2016/7/layout/AccentHomeChevronProcess"/>
    <dgm:cxn modelId="{F2237934-04D4-40B7-8174-57BD23529EB0}" type="presParOf" srcId="{056FE85B-2D7D-460F-96AE-352D4AB5EC3F}" destId="{615A4396-B18A-45AE-B02C-654D68B049DE}" srcOrd="2" destOrd="0" presId="urn:microsoft.com/office/officeart/2016/7/layout/AccentHomeChevronProcess"/>
    <dgm:cxn modelId="{9E94679E-F0DD-441C-A418-1C6C8C18F539}" type="presParOf" srcId="{056FE85B-2D7D-460F-96AE-352D4AB5EC3F}" destId="{56048DF0-8165-43CB-B663-8AEE58A121C8}" srcOrd="3" destOrd="0" presId="urn:microsoft.com/office/officeart/2016/7/layout/AccentHomeChevronProcess"/>
    <dgm:cxn modelId="{3CA89306-0961-4364-B9A3-4627C7BCD06E}" type="presParOf" srcId="{631C3400-16C9-4922-AA44-52872601B25A}" destId="{6A6B4616-8938-4F71-88A5-682D004DA502}" srcOrd="5" destOrd="0" presId="urn:microsoft.com/office/officeart/2016/7/layout/AccentHomeChevronProcess"/>
    <dgm:cxn modelId="{174F1FBA-265C-4465-887D-9C8C90231D8B}" type="presParOf" srcId="{631C3400-16C9-4922-AA44-52872601B25A}" destId="{2693B762-268D-400F-8CE8-B8121A2CD9C3}" srcOrd="6" destOrd="0" presId="urn:microsoft.com/office/officeart/2016/7/layout/AccentHomeChevronProcess"/>
    <dgm:cxn modelId="{A0F1E5C2-AB5E-49C2-8688-73857AB24725}" type="presParOf" srcId="{2693B762-268D-400F-8CE8-B8121A2CD9C3}" destId="{4EE4AD77-00E2-4A6F-B1A3-110E1E110F58}" srcOrd="0" destOrd="0" presId="urn:microsoft.com/office/officeart/2016/7/layout/AccentHomeChevronProcess"/>
    <dgm:cxn modelId="{0E871F54-51C4-49B2-8274-A3808DABF654}" type="presParOf" srcId="{2693B762-268D-400F-8CE8-B8121A2CD9C3}" destId="{F02D2A7B-B621-482C-B3C2-8EE846224A78}" srcOrd="1" destOrd="0" presId="urn:microsoft.com/office/officeart/2016/7/layout/AccentHomeChevronProcess"/>
    <dgm:cxn modelId="{BD44058E-2FA3-42D6-85FB-FF9393B256B0}" type="presParOf" srcId="{2693B762-268D-400F-8CE8-B8121A2CD9C3}" destId="{4E0F4D34-7DAA-4C0B-93E3-37EAA679BB92}" srcOrd="2" destOrd="0" presId="urn:microsoft.com/office/officeart/2016/7/layout/AccentHomeChevronProcess"/>
    <dgm:cxn modelId="{92C3586E-2DBE-4358-9E21-CC3D0B4A25CB}" type="presParOf" srcId="{2693B762-268D-400F-8CE8-B8121A2CD9C3}" destId="{18C4A780-2903-48A3-AFB9-28B61FF3D4DF}" srcOrd="3" destOrd="0" presId="urn:microsoft.com/office/officeart/2016/7/layout/AccentHomeChevronProcess"/>
    <dgm:cxn modelId="{DACA6531-4C9F-4579-BC35-BB673AA66FE4}" type="presParOf" srcId="{631C3400-16C9-4922-AA44-52872601B25A}" destId="{3BB750DB-0669-4457-B677-57F3403E7E77}" srcOrd="7" destOrd="0" presId="urn:microsoft.com/office/officeart/2016/7/layout/AccentHomeChevronProcess"/>
    <dgm:cxn modelId="{EA468716-BE35-4113-B434-FDDEFC34E388}" type="presParOf" srcId="{631C3400-16C9-4922-AA44-52872601B25A}" destId="{747D299B-AFE2-4341-8794-B0BF02F137E1}" srcOrd="8" destOrd="0" presId="urn:microsoft.com/office/officeart/2016/7/layout/AccentHomeChevronProcess"/>
    <dgm:cxn modelId="{A5C2FA5A-D263-4B06-B868-2DBE994B08E5}" type="presParOf" srcId="{747D299B-AFE2-4341-8794-B0BF02F137E1}" destId="{054D2C31-E5B5-47A2-82DC-D92D676B3B6E}" srcOrd="0" destOrd="0" presId="urn:microsoft.com/office/officeart/2016/7/layout/AccentHomeChevronProcess"/>
    <dgm:cxn modelId="{9BEA053E-76C4-443C-AF05-CC6BA7387CC1}" type="presParOf" srcId="{747D299B-AFE2-4341-8794-B0BF02F137E1}" destId="{0BB162AB-4AC0-48EB-BFB5-62DAB25D092B}" srcOrd="1" destOrd="0" presId="urn:microsoft.com/office/officeart/2016/7/layout/AccentHomeChevronProcess"/>
    <dgm:cxn modelId="{A505D995-F75F-4FF8-AAA6-F435787322C4}" type="presParOf" srcId="{747D299B-AFE2-4341-8794-B0BF02F137E1}" destId="{27C3C411-BB41-474C-8A6D-A4EB02157B5A}" srcOrd="2" destOrd="0" presId="urn:microsoft.com/office/officeart/2016/7/layout/AccentHomeChevronProcess"/>
    <dgm:cxn modelId="{4EE37969-C062-485E-9AFB-1FDEB4395936}" type="presParOf" srcId="{747D299B-AFE2-4341-8794-B0BF02F137E1}" destId="{3C8CEDE0-D7E0-425C-95F9-F10077E861DC}" srcOrd="3" destOrd="0" presId="urn:microsoft.com/office/officeart/2016/7/layout/AccentHomeChevro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F09512-5F9C-4B97-87A4-1EF2B444AEC7}">
      <dsp:nvSpPr>
        <dsp:cNvPr id="0" name=""/>
        <dsp:cNvSpPr/>
      </dsp:nvSpPr>
      <dsp:spPr>
        <a:xfrm rot="5400000">
          <a:off x="-1126164" y="2215629"/>
          <a:ext cx="2446297" cy="189525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8BE8AB-C564-446D-86AC-31780317C475}">
      <dsp:nvSpPr>
        <dsp:cNvPr id="0" name=""/>
        <dsp:cNvSpPr/>
      </dsp:nvSpPr>
      <dsp:spPr>
        <a:xfrm>
          <a:off x="2221" y="3533541"/>
          <a:ext cx="2369072" cy="815432"/>
        </a:xfrm>
        <a:prstGeom prst="homePlate">
          <a:avLst>
            <a:gd name="adj" fmla="val 25000"/>
          </a:avLst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165100" rIns="82550" bIns="16510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419" sz="1300" b="1" kern="1200" noProof="0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Aptos" panose="020B0004020202020204" pitchFamily="34" charset="0"/>
            </a:rPr>
            <a:t>Sostuvo la eliminación</a:t>
          </a:r>
        </a:p>
      </dsp:txBody>
      <dsp:txXfrm>
        <a:off x="2221" y="3533541"/>
        <a:ext cx="2267143" cy="815432"/>
      </dsp:txXfrm>
    </dsp:sp>
    <dsp:sp modelId="{6CD5CD3B-5E72-4D6A-848B-E08CC8583658}">
      <dsp:nvSpPr>
        <dsp:cNvPr id="0" name=""/>
        <dsp:cNvSpPr/>
      </dsp:nvSpPr>
      <dsp:spPr>
        <a:xfrm>
          <a:off x="191747" y="1200958"/>
          <a:ext cx="1923687" cy="2218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432000" rIns="28800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419" sz="1400" kern="1200" noProof="0" dirty="0">
              <a:latin typeface="Aptos" panose="020B0004020202020204" pitchFamily="34" charset="0"/>
            </a:rPr>
            <a:t>Canadá, Chile, Colombia, Costa Rica, Cuba, Ecuador, Estados Unidos, Nicaragua, Uruguay y el Caribe Inglés</a:t>
          </a:r>
          <a:endParaRPr lang="es-419" sz="1400" kern="1200" noProof="0" dirty="0">
            <a:latin typeface="Aptos" panose="020B0004020202020204" pitchFamily="34" charset="0"/>
            <a:ea typeface="+mn-ea"/>
            <a:cs typeface="+mn-cs"/>
          </a:endParaRPr>
        </a:p>
      </dsp:txBody>
      <dsp:txXfrm>
        <a:off x="191747" y="1200958"/>
        <a:ext cx="1923687" cy="2218866"/>
      </dsp:txXfrm>
    </dsp:sp>
    <dsp:sp modelId="{E0B16EDF-2CA3-4BC9-845D-8562D9E887BD}">
      <dsp:nvSpPr>
        <dsp:cNvPr id="0" name=""/>
        <dsp:cNvSpPr/>
      </dsp:nvSpPr>
      <dsp:spPr>
        <a:xfrm rot="5400000">
          <a:off x="1124455" y="2215629"/>
          <a:ext cx="2446297" cy="189525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50000"/>
              <a:hueOff val="166347"/>
              <a:satOff val="-13045"/>
              <a:lumOff val="189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B508F4-1A3A-4597-88D8-1E258C7543B1}">
      <dsp:nvSpPr>
        <dsp:cNvPr id="0" name=""/>
        <dsp:cNvSpPr/>
      </dsp:nvSpPr>
      <dsp:spPr>
        <a:xfrm>
          <a:off x="2252841" y="3533541"/>
          <a:ext cx="2369072" cy="815432"/>
        </a:xfrm>
        <a:prstGeom prst="chevron">
          <a:avLst>
            <a:gd name="adj" fmla="val 25000"/>
          </a:avLst>
        </a:prstGeom>
        <a:solidFill>
          <a:schemeClr val="accent6">
            <a:shade val="50000"/>
            <a:hueOff val="166347"/>
            <a:satOff val="-13045"/>
            <a:lumOff val="18948"/>
            <a:alphaOff val="0"/>
          </a:schemeClr>
        </a:solidFill>
        <a:ln w="19050" cap="flat" cmpd="sng" algn="ctr">
          <a:solidFill>
            <a:schemeClr val="accent6">
              <a:shade val="50000"/>
              <a:hueOff val="166347"/>
              <a:satOff val="-13045"/>
              <a:lumOff val="189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165100" rIns="82550" bIns="16510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419" sz="1300" b="1" kern="1200" noProof="0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Aptos" panose="020B0004020202020204" pitchFamily="34" charset="0"/>
            </a:rPr>
            <a:t>Sostuvo con preocupaciones moderadas</a:t>
          </a:r>
        </a:p>
      </dsp:txBody>
      <dsp:txXfrm>
        <a:off x="2456699" y="3533541"/>
        <a:ext cx="1961356" cy="815432"/>
      </dsp:txXfrm>
    </dsp:sp>
    <dsp:sp modelId="{FF22B31E-E24A-4E6F-9CBF-6E020BEBC841}">
      <dsp:nvSpPr>
        <dsp:cNvPr id="0" name=""/>
        <dsp:cNvSpPr/>
      </dsp:nvSpPr>
      <dsp:spPr>
        <a:xfrm>
          <a:off x="2442367" y="1200958"/>
          <a:ext cx="1923687" cy="1786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432000" rIns="28800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419" sz="1400" kern="1200" noProof="0" dirty="0">
              <a:latin typeface="Aptos" panose="020B0004020202020204" pitchFamily="34" charset="0"/>
            </a:rPr>
            <a:t>Argentina, El Salvador, los Territorios Franceses, Guatemala, México, Panamá, Paraguay, Perú y </a:t>
          </a:r>
          <a:r>
            <a:rPr lang="es-419" sz="1400" kern="1200" noProof="0">
              <a:latin typeface="Aptos" panose="020B0004020202020204" pitchFamily="34" charset="0"/>
            </a:rPr>
            <a:t>República Dominicana</a:t>
          </a:r>
          <a:endParaRPr lang="es-419" sz="1400" kern="1200" noProof="0" dirty="0">
            <a:latin typeface="Aptos" panose="020B0004020202020204" pitchFamily="34" charset="0"/>
          </a:endParaRPr>
        </a:p>
      </dsp:txBody>
      <dsp:txXfrm>
        <a:off x="2442367" y="1200958"/>
        <a:ext cx="1923687" cy="1786534"/>
      </dsp:txXfrm>
    </dsp:sp>
    <dsp:sp modelId="{5AC6C8B3-CC0F-4A7A-8D18-6E9F68CE46DC}">
      <dsp:nvSpPr>
        <dsp:cNvPr id="0" name=""/>
        <dsp:cNvSpPr/>
      </dsp:nvSpPr>
      <dsp:spPr>
        <a:xfrm rot="5400000">
          <a:off x="3375074" y="2215629"/>
          <a:ext cx="2446297" cy="189525"/>
        </a:xfrm>
        <a:prstGeom prst="corner">
          <a:avLst>
            <a:gd name="adj1" fmla="val 1000"/>
            <a:gd name="adj2" fmla="val 1000"/>
          </a:avLst>
        </a:prstGeom>
        <a:solidFill>
          <a:srgbClr val="FFC000"/>
        </a:solidFill>
        <a:ln w="1905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3BEE0E-8016-4AFA-86E7-9D1D7E06B93B}">
      <dsp:nvSpPr>
        <dsp:cNvPr id="0" name=""/>
        <dsp:cNvSpPr/>
      </dsp:nvSpPr>
      <dsp:spPr>
        <a:xfrm>
          <a:off x="4503460" y="3533541"/>
          <a:ext cx="2369072" cy="815432"/>
        </a:xfrm>
        <a:prstGeom prst="chevron">
          <a:avLst>
            <a:gd name="adj" fmla="val 25000"/>
          </a:avLst>
        </a:prstGeom>
        <a:solidFill>
          <a:srgbClr val="FFC000"/>
        </a:solidFill>
        <a:ln w="1905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165100" rIns="82550" bIns="16510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419" sz="1300" b="1" kern="1200" noProof="0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Aptos" panose="020B0004020202020204" pitchFamily="34" charset="0"/>
            </a:rPr>
            <a:t>Sostuvo con preocupaciones mayores</a:t>
          </a:r>
        </a:p>
      </dsp:txBody>
      <dsp:txXfrm>
        <a:off x="4707318" y="3533541"/>
        <a:ext cx="1961356" cy="815432"/>
      </dsp:txXfrm>
    </dsp:sp>
    <dsp:sp modelId="{615A4396-B18A-45AE-B02C-654D68B049DE}">
      <dsp:nvSpPr>
        <dsp:cNvPr id="0" name=""/>
        <dsp:cNvSpPr/>
      </dsp:nvSpPr>
      <dsp:spPr>
        <a:xfrm>
          <a:off x="4692986" y="1200958"/>
          <a:ext cx="1923687" cy="1786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432000" rIns="28800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419" sz="1400" kern="1200" noProof="0" dirty="0">
              <a:latin typeface="Aptos" panose="020B0004020202020204" pitchFamily="34" charset="0"/>
            </a:rPr>
            <a:t>Bolivia, Honduras y Venezuela</a:t>
          </a:r>
        </a:p>
      </dsp:txBody>
      <dsp:txXfrm>
        <a:off x="4692986" y="1200958"/>
        <a:ext cx="1923687" cy="1786534"/>
      </dsp:txXfrm>
    </dsp:sp>
    <dsp:sp modelId="{4EE4AD77-00E2-4A6F-B1A3-110E1E110F58}">
      <dsp:nvSpPr>
        <dsp:cNvPr id="0" name=""/>
        <dsp:cNvSpPr/>
      </dsp:nvSpPr>
      <dsp:spPr>
        <a:xfrm rot="5400000">
          <a:off x="5625693" y="2215629"/>
          <a:ext cx="2446297" cy="189525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2D2A7B-B621-482C-B3C2-8EE846224A78}">
      <dsp:nvSpPr>
        <dsp:cNvPr id="0" name=""/>
        <dsp:cNvSpPr/>
      </dsp:nvSpPr>
      <dsp:spPr>
        <a:xfrm>
          <a:off x="6754079" y="3533541"/>
          <a:ext cx="2369072" cy="815432"/>
        </a:xfrm>
        <a:prstGeom prst="chevron">
          <a:avLst>
            <a:gd name="adj" fmla="val 25000"/>
          </a:avLst>
        </a:prstGeom>
        <a:solidFill>
          <a:schemeClr val="accent4"/>
        </a:solidFill>
        <a:ln w="190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165100" rIns="82550" bIns="16510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419" sz="1300" b="1" kern="1200" noProof="0" dirty="0" err="1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Aptos" panose="020B0004020202020204" pitchFamily="34" charset="0"/>
            </a:rPr>
            <a:t>Reverificado</a:t>
          </a:r>
          <a:endParaRPr lang="es-419" sz="1300" b="1" kern="1200" noProof="0" dirty="0">
            <a:effectLst>
              <a:outerShdw blurRad="50800" dist="38100" dir="2700000" algn="tl" rotWithShape="0">
                <a:schemeClr val="tx1">
                  <a:alpha val="50000"/>
                </a:schemeClr>
              </a:outerShdw>
            </a:effectLst>
            <a:latin typeface="Aptos" panose="020B0004020202020204" pitchFamily="34" charset="0"/>
          </a:endParaRPr>
        </a:p>
      </dsp:txBody>
      <dsp:txXfrm>
        <a:off x="6957937" y="3533541"/>
        <a:ext cx="1961356" cy="815432"/>
      </dsp:txXfrm>
    </dsp:sp>
    <dsp:sp modelId="{4E0F4D34-7DAA-4C0B-93E3-37EAA679BB92}">
      <dsp:nvSpPr>
        <dsp:cNvPr id="0" name=""/>
        <dsp:cNvSpPr/>
      </dsp:nvSpPr>
      <dsp:spPr>
        <a:xfrm>
          <a:off x="6943605" y="1200958"/>
          <a:ext cx="1923687" cy="1786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432000" rIns="28800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419" sz="1400" kern="1200" noProof="0" dirty="0">
              <a:latin typeface="Aptos" panose="020B0004020202020204" pitchFamily="34" charset="0"/>
              <a:ea typeface="+mn-ea"/>
              <a:cs typeface="+mn-cs"/>
            </a:rPr>
            <a:t>Brasil*</a:t>
          </a:r>
        </a:p>
      </dsp:txBody>
      <dsp:txXfrm>
        <a:off x="6943605" y="1200958"/>
        <a:ext cx="1923687" cy="1786534"/>
      </dsp:txXfrm>
    </dsp:sp>
    <dsp:sp modelId="{054D2C31-E5B5-47A2-82DC-D92D676B3B6E}">
      <dsp:nvSpPr>
        <dsp:cNvPr id="0" name=""/>
        <dsp:cNvSpPr/>
      </dsp:nvSpPr>
      <dsp:spPr>
        <a:xfrm rot="5400000">
          <a:off x="7876313" y="2215629"/>
          <a:ext cx="2446297" cy="189525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B162AB-4AC0-48EB-BFB5-62DAB25D092B}">
      <dsp:nvSpPr>
        <dsp:cNvPr id="0" name=""/>
        <dsp:cNvSpPr/>
      </dsp:nvSpPr>
      <dsp:spPr>
        <a:xfrm>
          <a:off x="9004699" y="3533541"/>
          <a:ext cx="2369072" cy="815432"/>
        </a:xfrm>
        <a:prstGeom prst="chevron">
          <a:avLst>
            <a:gd name="adj" fmla="val 25000"/>
          </a:avLst>
        </a:prstGeom>
        <a:solidFill>
          <a:schemeClr val="tx1">
            <a:lumMod val="50000"/>
            <a:lumOff val="50000"/>
          </a:schemeClr>
        </a:solidFill>
        <a:ln w="19050" cap="flat" cmpd="sng" algn="ctr">
          <a:solidFill>
            <a:schemeClr val="tx1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165100" rIns="82550" bIns="16510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419" sz="1300" b="1" kern="1200" noProof="0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Aptos" panose="020B0004020202020204" pitchFamily="34" charset="0"/>
            </a:rPr>
            <a:t>Pendiente de clasificación</a:t>
          </a:r>
        </a:p>
      </dsp:txBody>
      <dsp:txXfrm>
        <a:off x="9208557" y="3533541"/>
        <a:ext cx="1961356" cy="815432"/>
      </dsp:txXfrm>
    </dsp:sp>
    <dsp:sp modelId="{27C3C411-BB41-474C-8A6D-A4EB02157B5A}">
      <dsp:nvSpPr>
        <dsp:cNvPr id="0" name=""/>
        <dsp:cNvSpPr/>
      </dsp:nvSpPr>
      <dsp:spPr>
        <a:xfrm>
          <a:off x="9194224" y="1200958"/>
          <a:ext cx="1923687" cy="1786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432000" rIns="28800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419" sz="1400" kern="1200" noProof="0" dirty="0">
              <a:latin typeface="Aptos" panose="020B0004020202020204" pitchFamily="34" charset="0"/>
              <a:ea typeface="+mn-ea"/>
              <a:cs typeface="+mn-cs"/>
            </a:rPr>
            <a:t>Haití</a:t>
          </a:r>
        </a:p>
      </dsp:txBody>
      <dsp:txXfrm>
        <a:off x="9194224" y="1200958"/>
        <a:ext cx="1923687" cy="17865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AccentHomeChevronProcess">
  <dgm:title val="Accent Home Chevron Process"/>
  <dgm:desc val="Use to show a progression; a timeline; sequential steps in a task, process, or workflow; or to emphasize movement or direction. Level 1 text appears inside an chevron shape, except the first shape which comes in a home shape, while Level 2 text appears above the invisible rectangle shapes."/>
  <dgm:catLst>
    <dgm:cat type="process" pri="500"/>
    <dgm:cat type="timeline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contrsBasedOnsibTransCount">
      <dgm:if name="oneSibTrans" axis="ch" ptType="sibTrans" func="cnt" op="equ" val="1">
        <dgm:constrLst>
          <dgm:constr type="h" for="ch" forName="composite" refType="h" fact="0.6"/>
          <dgm:constr type="w" for="ch" forName="composite" refType="w"/>
          <dgm:constr type="primFontSz" for="des" forName="parTx" val="20"/>
          <dgm:constr type="primFontSz" for="des" forName="desTx" refType="primFontSz" refFor="des" refForName="parTx" op="lte"/>
          <dgm:constr type="primFontSz" for="des" forName="parTx" op="equ"/>
          <dgm:constr type="primFontSz" for="des" forName="desTx" op="equ"/>
          <dgm:constr type="w" for="ch" forName="space" refType="w" refFor="ch" refForName="composite" fact="-0.02"/>
          <dgm:constr type="w" for="ch" ptType="sibTrans" op="equ"/>
        </dgm:constrLst>
      </dgm:if>
      <dgm:else name="moreThanOneSibTrans">
        <dgm:choose name="contrsForMoreThanOneSibTrans">
          <dgm:if name="twoSibTrans" axis="ch" ptType="sibTrans" func="cnt" op="equ" val="2">
            <dgm:constrLst>
              <dgm:constr type="h" for="ch" forName="composite" refType="h" fact="0.6"/>
              <dgm:constr type="w" for="ch" forName="composite" refType="w"/>
              <dgm:constr type="primFontSz" for="des" forName="parTx" val="20"/>
              <dgm:constr type="primFontSz" for="des" forName="desTx" refType="primFontSz" refFor="des" refForName="parTx" op="lte"/>
              <dgm:constr type="primFontSz" for="des" forName="parTx" op="equ"/>
              <dgm:constr type="primFontSz" for="des" forName="desTx" op="equ"/>
              <dgm:constr type="w" for="ch" forName="space" refType="w" refFor="ch" refForName="composite" fact="-0.03"/>
              <dgm:constr type="w" for="ch" ptType="sibTrans" op="equ"/>
            </dgm:constrLst>
          </dgm:if>
          <dgm:else name="moreThanTwoSibTrans">
            <dgm:choose name="contrsForMoreThanTwoSibTrans">
              <dgm:if name="threeSibTrans" axis="ch" ptType="sibTrans" func="cnt" op="equ" val="3">
                <dgm:constrLst>
                  <dgm:constr type="h" for="ch" forName="composite" refType="h" fact="0.6"/>
                  <dgm:constr type="w" for="ch" forName="composite" refType="w"/>
                  <dgm:constr type="primFontSz" for="des" forName="parTx" val="20"/>
                  <dgm:constr type="primFontSz" for="des" forName="desTx" refType="primFontSz" refFor="des" refForName="parTx" op="lte"/>
                  <dgm:constr type="primFontSz" for="des" forName="parTx" op="equ"/>
                  <dgm:constr type="primFontSz" for="des" forName="desTx" op="equ"/>
                  <dgm:constr type="w" for="ch" forName="space" refType="w" refFor="ch" refForName="composite" fact="-0.04"/>
                  <dgm:constr type="w" for="ch" ptType="sibTrans" op="equ"/>
                </dgm:constrLst>
              </dgm:if>
              <dgm:else name="moreThanThreeSibTrans">
                <dgm:choose name="contrsForMoreThanThreeSibTrans">
                  <dgm:if name="fourToSixSibTrans" axis="ch" ptType="sibTrans" func="cnt" op="lte" val="6">
                    <dgm:constrLst>
                      <dgm:constr type="h" for="ch" forName="composite" refType="h" fact="0.6"/>
                      <dgm:constr type="w" for="ch" forName="composite" refType="w"/>
                      <dgm:constr type="primFontSz" for="des" forName="parTx" val="20"/>
                      <dgm:constr type="primFontSz" for="des" forName="desTx" refType="primFontSz" refFor="des" refForName="parTx" op="lte"/>
                      <dgm:constr type="primFontSz" for="des" forName="parTx" op="equ"/>
                      <dgm:constr type="primFontSz" for="des" forName="desTx" op="equ"/>
                      <dgm:constr type="w" for="ch" forName="space" refType="w" refFor="ch" refForName="composite" fact="-0.05"/>
                      <dgm:constr type="w" for="ch" ptType="sibTrans" op="equ"/>
                    </dgm:constrLst>
                  </dgm:if>
                  <dgm:else name="moreThanSixSibTrans">
                    <dgm:choose name="contrsForMoreThanSixSibTrans">
                      <dgm:if name="sevenToEightSibTrans" axis="ch" ptType="sibTrans" func="cnt" op="lte" val="8">
                        <dgm:constrLst>
                          <dgm:constr type="h" for="ch" forName="composite" refType="h" fact="0.6"/>
                          <dgm:constr type="w" for="ch" forName="composite" refType="w"/>
                          <dgm:constr type="primFontSz" for="des" forName="parTx" val="20"/>
                          <dgm:constr type="primFontSz" for="des" forName="desTx" refType="primFontSz" refFor="des" refForName="parTx" op="lte"/>
                          <dgm:constr type="primFontSz" for="des" forName="parTx" op="equ"/>
                          <dgm:constr type="primFontSz" for="des" forName="desTx" op="equ"/>
                          <dgm:constr type="w" for="ch" forName="space" refType="w" refFor="ch" refForName="composite" fact="-0.07"/>
                          <dgm:constr type="w" for="ch" ptType="sibTrans" op="equ"/>
                        </dgm:constrLst>
                      </dgm:if>
                      <dgm:else name="moreThanEightSibTrans">
                        <dgm:constrLst>
                          <dgm:constr type="h" for="ch" forName="composite" refType="h" fact="0.6"/>
                          <dgm:constr type="w" for="ch" forName="composite" refType="w"/>
                          <dgm:constr type="primFontSz" for="des" forName="parTx" val="20"/>
                          <dgm:constr type="primFontSz" for="des" forName="desTx" refType="primFontSz" refFor="des" refForName="parTx" op="lte"/>
                          <dgm:constr type="primFontSz" for="des" forName="parTx" op="equ"/>
                          <dgm:constr type="primFontSz" for="des" forName="desTx" op="equ"/>
                          <dgm:constr type="w" for="ch" forName="space" refType="w" refFor="ch" refForName="composite" fact="-0.09"/>
                          <dgm:constr type="w" for="ch" ptType="sibTrans" op="equ"/>
                        </dgm:constrLst>
                      </dgm:else>
                    </dgm:choose>
                  </dgm:else>
                </dgm:choose>
              </dgm:else>
            </dgm:choose>
          </dgm:else>
        </dgm:choose>
      </dgm:else>
    </dgm:choose>
    <dgm:ruleLst/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LayoutLTRorRTL">
          <dgm:if name="LayoutLTR" func="var" arg="dir" op="equ" val="norm">
            <dgm:constrLst>
              <dgm:constr type="w" for="ch" forName="L" refType="w" fact="0.08"/>
              <dgm:constr type="h" for="ch" forName="L" refType="h" fact="0.75"/>
              <dgm:constr type="l" for="ch" forName="L"/>
              <dgm:constr type="l" for="ch" forName="parTx"/>
              <dgm:constr type="w" for="ch" forName="parTx" refType="w"/>
              <dgm:constr type="h" for="ch" forName="parTx" refType="h" fact="0.25"/>
              <dgm:constr type="t" for="ch" forName="parTx" refType="b" refFor="ch" refForName="L"/>
              <dgm:constr type="t" for="ch" forName="desTx" refType="w" refFor="ch" refForName="L" fact="0.6"/>
              <dgm:constr type="b" for="ch" forName="desTx" refType="t" refFor="ch" refForName="EmptyPlaceHolder"/>
              <dgm:constr type="l" for="ch" forName="desTx" refType="r" refFor="ch" refForName="L"/>
              <dgm:constr type="w" for="ch" forName="desTx" refType="w" fact="0.812"/>
              <dgm:constr type="w" for="ch" forName="EmptyPlaceHolder" refType="w" fact="0.82"/>
              <dgm:constr type="l" for="ch" forName="EmptyPlaceHolder" refType="r" refFor="ch" refForName="L"/>
              <dgm:constr type="b" for="ch" forName="EmptyPlaceHolder" refType="b" refFor="ch" refForName="L"/>
              <dgm:constr type="h" for="ch" forName="EmptyPlaceHolder" refType="t" refFor="ch" refForName="desTx"/>
            </dgm:constrLst>
          </dgm:if>
          <dgm:else name="LayoutRTL">
            <dgm:constrLst>
              <dgm:constr type="w" for="ch" forName="L" refType="w" fact="0.08"/>
              <dgm:constr type="h" for="ch" forName="L" refType="h" fact="0.75"/>
              <dgm:constr type="r" for="ch" forName="L" refType="w"/>
              <dgm:constr type="r" for="ch" forName="parTx" refType="w"/>
              <dgm:constr type="w" for="ch" forName="parTx" refType="w"/>
              <dgm:constr type="h" for="ch" forName="parTx" refType="h" fact="0.25"/>
              <dgm:constr type="t" for="ch" forName="parTx" refType="b" refFor="ch" refForName="L"/>
              <dgm:constr type="t" for="ch" forName="desTx" refType="w" refFor="ch" refForName="L" fact="0.6"/>
              <dgm:constr type="b" for="ch" forName="desTx" refType="t" refFor="ch" refForName="EmptyPlaceHolder"/>
              <dgm:constr type="r" for="ch" forName="desTx" refType="l" refFor="ch" refForName="L"/>
              <dgm:constr type="w" for="ch" forName="desTx" refType="w" fact="0.812"/>
              <dgm:constr type="w" for="ch" forName="EmptyPlaceHolder" refType="w" fact="0.82"/>
              <dgm:constr type="h" for="ch" forName="EmptyPlaceHolder" refType="w" refFor="ch" refForName="L" fact="0.6"/>
              <dgm:constr type="b" for="ch" forName="EmptyPlaceHolder" refType="b" refFor="ch" refForName="L"/>
            </dgm:constrLst>
          </dgm:else>
        </dgm:choose>
        <dgm:layoutNode name="L" styleLbl="solidFgAcc1" moveWith="parTx">
          <dgm:varLst>
            <dgm:chMax val="0"/>
            <dgm:chPref val="0"/>
          </dgm:varLst>
          <dgm:alg type="sp"/>
          <dgm:choose name="Name310">
            <dgm:if name="Name311" func="var" arg="dir" op="equ" val="norm">
              <dgm:shape xmlns:r="http://schemas.openxmlformats.org/officeDocument/2006/relationships" rot="90" type="corner" r:blip="">
                <dgm:adjLst>
                  <dgm:adj idx="1" val="0.01"/>
                  <dgm:adj idx="2" val="0.01"/>
                </dgm:adjLst>
              </dgm:shape>
            </dgm:if>
            <dgm:else name="Name312">
              <dgm:shape xmlns:r="http://schemas.openxmlformats.org/officeDocument/2006/relationships" rot="180" type="corner" r:blip="">
                <dgm:adjLst>
                  <dgm:adj idx="1" val="0.01"/>
                  <dgm:adj idx="2" val="0.01"/>
                </dgm:adjLst>
              </dgm:shape>
            </dgm:else>
          </dgm:choose>
          <dgm:presOf/>
          <dgm:constrLst/>
          <dgm:ruleLst/>
        </dgm:layoutNode>
        <dgm:layoutNode name="parTx" styleLbl="alignNode1">
          <dgm:varLst>
            <dgm:chMax val="0"/>
            <dgm:chPref val="0"/>
            <dgm:bulletEnabled val="1"/>
          </dgm:varLst>
          <dgm:alg type="tx">
            <dgm:param type="txAnchorVert" val="mid"/>
            <dgm:param type="parTxLTRAlign" val="ctr"/>
            <dgm:param type="parTxRTLAlign" val="ctr"/>
          </dgm:alg>
          <dgm:choose name="MakeFirstNodeHomePlate">
            <dgm:if name="IfFirstNode" axis="self" ptType="node" func="pos" op="equ" val="1">
              <dgm:choose name="Name110">
                <dgm:if name="Name111" func="var" arg="dir" op="equ" val="norm">
                  <dgm:shape xmlns:r="http://schemas.openxmlformats.org/officeDocument/2006/relationships" type="homePlate" r:blip="">
                    <dgm:adjLst>
                      <dgm:adj idx="1" val="0.25"/>
                    </dgm:adjLst>
                  </dgm:shape>
                </dgm:if>
                <dgm:else name="Name112">
                  <dgm:shape xmlns:r="http://schemas.openxmlformats.org/officeDocument/2006/relationships" rot="180" type="homePlate" r:blip="">
                    <dgm:adjLst>
                      <dgm:adj idx="1" val="0.25"/>
                    </dgm:adjLst>
                  </dgm:shape>
                </dgm:else>
              </dgm:choose>
            </dgm:if>
            <dgm:else name="MakeRestOfNodesChevrons"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>
                      <dgm:adj idx="1" val="0.25"/>
                    </dgm:adjLst>
                  </dgm:shape>
                </dgm:if>
                <dgm:else name="Name12">
                  <dgm:shape xmlns:r="http://schemas.openxmlformats.org/officeDocument/2006/relationships" rot="180" type="chevron" r:blip="">
                    <dgm:adjLst>
                      <dgm:adj idx="1" val="0.25"/>
                    </dgm:adjLst>
                  </dgm:shape>
                </dgm:else>
              </dgm:choose>
            </dgm:else>
          </dgm:choose>
          <dgm:presOf axis="self" ptType="node"/>
          <dgm:constrLst>
            <dgm:constr type="tMarg" refType="primFontSz"/>
            <dgm:constr type="bMarg" refType="primFontSz"/>
            <dgm:constr type="lMarg" refType="primFontSz" fact="0.5"/>
            <dgm:constr type="rMarg" refType="primFontSz" fact="0.5"/>
          </dgm:constrLst>
          <dgm:ruleLst>
            <dgm:rule type="primFontSz" val="13" fact="NaN" max="NaN"/>
          </dgm:ruleLst>
        </dgm:layoutNode>
        <dgm:layoutNode name="desTx" styleLbl="revTx" moveWith="parTx">
          <dgm:varLst>
            <dgm:chMax val="0"/>
            <dgm:chPref val="0"/>
            <dgm:bulletEnabled val="1"/>
          </dgm:varLst>
          <dgm:choose name="Name210">
            <dgm:if name="Name211" func="var" arg="dir" op="equ" val="norm">
              <dgm:alg type="tx">
                <dgm:param type="txAnchorVert" val="t"/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12">
              <dgm:alg type="tx">
                <dgm:param type="txAnchorVert" val="t"/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tMarg"/>
            <dgm:constr type="bMarg"/>
            <dgm:constr type="lMarg"/>
            <dgm:constr type="rMarg"/>
          </dgm:constrLst>
          <dgm:ruleLst>
            <dgm:rule type="primFontSz" val="11" fact="NaN" max="NaN"/>
            <dgm:rule type="secFontSz" val="9" fact="NaN" max="NaN"/>
          </dgm:ruleLst>
        </dgm:layoutNode>
        <dgm:layoutNode name="EmptyPlaceHolder">
          <dgm:alg type="sp"/>
          <dgm:shape xmlns:r="http://schemas.openxmlformats.org/officeDocument/2006/relationships" r:blip="">
            <dgm:adjLst/>
          </dgm:shape>
          <dgm:presOf/>
          <dgm:constrLst/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E15C1-3213-A7AC-7940-B302DA2B00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A94AF0-B327-D400-A467-A603B7896D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D97DB7-740A-0F18-8610-9AA285EC4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A499-66AE-4ED5-A9E0-7122C1B258E9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10527-82BC-754C-D73D-40068DEBA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F9EE2-3BFF-5604-5DEB-26B8A0C8A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A9351-DD88-4FFB-8181-D933A6667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83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A7D64-3FEB-CBA5-E067-7A56A77F6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2D4EEF-4398-F1E0-2DA7-F16B38AF62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BB1B9-F92E-1542-FF55-80A387CD2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A499-66AE-4ED5-A9E0-7122C1B258E9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60E79-61E6-587D-0159-FCEED5D33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05B2F-CA06-5E7A-003F-68269CE3E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A9351-DD88-4FFB-8181-D933A6667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213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6280C1-1DB9-E157-A3E5-17E97C75C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312D52-3C69-5C5B-E172-EFC350B550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05B24-BE86-61D9-2CB4-A221E9226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A499-66AE-4ED5-A9E0-7122C1B258E9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935B5-2E15-2C00-762D-EEA25B18E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49E0D-E139-E96E-FB67-1C509AEE4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A9351-DD88-4FFB-8181-D933A6667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20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2E5DE-3AC1-7C23-3792-B64BF611D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24502-5F82-EA95-0B8D-8921E2D39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C462C-EE36-274F-EC22-597639C56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A499-66AE-4ED5-A9E0-7122C1B258E9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2D199-2391-4280-AC07-DDA0820CC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B578F-9D84-F859-CF3F-7A66E9E1B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A9351-DD88-4FFB-8181-D933A6667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412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D376D-C0AD-DB2E-D329-84221D623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262E55-A4E2-2B96-F8A0-0CF47BED7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FAABB-C7F9-EF28-15C2-4F0CA5115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A499-66AE-4ED5-A9E0-7122C1B258E9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D2B51-393D-C7DD-0E2F-388DD2FF1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1D7C0-C526-C0A2-3D81-EC4E6D5F0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A9351-DD88-4FFB-8181-D933A6667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727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ECF99-06A2-946B-BB43-951DC8E1E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D1F16-649E-F5C9-5690-FFBC9B70AD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708D16-769B-4B31-3D90-1562DF92C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A478CB-7BBA-FC92-4048-A854DBA8D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A499-66AE-4ED5-A9E0-7122C1B258E9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E4CD9-A6BB-92FA-F3B2-9B3CE6D15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A1FE50-02DE-47A8-3100-4FEE481BF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A9351-DD88-4FFB-8181-D933A6667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13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C0FCF-2A7D-AF6C-D4B2-34EF8A34F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75D81-9592-F148-3AAF-FDC88CBEB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D5389C-B7C7-8CC3-B6D0-FE8199C9B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9EAECA-D824-A1BB-17F2-F81927F493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58EA-F751-B453-A8B5-8E454E1AAD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2F0AE2-3002-C0CE-29F7-409049C40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A499-66AE-4ED5-A9E0-7122C1B258E9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0888B9-9C46-6C5E-FF6C-41585A3D0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ABC683-4D2F-9E30-D6D0-610C6B1BF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A9351-DD88-4FFB-8181-D933A6667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569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9CF7D-97E0-E7FE-B1D6-0D96B55AD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708552-1838-6887-EE8A-E178DEC4C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A499-66AE-4ED5-A9E0-7122C1B258E9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FA6B29-10DE-5FCD-312E-7BF58D0F0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DC235B-C820-D9FE-9F5F-8F11B18F5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A9351-DD88-4FFB-8181-D933A6667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062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DBD15E-4A9C-47CF-70C0-CA64410DC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A499-66AE-4ED5-A9E0-7122C1B258E9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E07CEF-7139-D801-098D-88237E8C0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AE306E-FBB1-79AC-97C1-0920D98DA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A9351-DD88-4FFB-8181-D933A6667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84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320C7-4C6B-1325-F722-3D88611D4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7EF41-0761-9945-3F82-68BEBB305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1EC0AB-6703-87AD-7299-8EF775279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F0EE3D-42F2-6441-1CFE-539F555E2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A499-66AE-4ED5-A9E0-7122C1B258E9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351F0-0CCC-6A0B-3CF9-97165E578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319B61-2087-8551-91F5-F13EB4A9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A9351-DD88-4FFB-8181-D933A6667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7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AAFC0-D28A-7490-131D-06A77F49E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0372FE-0F7A-E4F4-D5A7-AF4682192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D0F4F8-ABC3-0BA5-D0DB-D9E88811B5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C3A188-F604-01F9-E02B-CFDD6A8D5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A499-66AE-4ED5-A9E0-7122C1B258E9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585B49-EBC4-C931-BA8B-906B9CC1A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4A0C93-098F-4198-4368-C893BC8C8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A9351-DD88-4FFB-8181-D933A6667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2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CD47BE-BF67-3209-6456-C6EA4C26F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7E4CEE-2407-26CF-D457-098FABFDB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D7336-E040-ADC6-33C1-3D1EBA64B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19A499-66AE-4ED5-A9E0-7122C1B258E9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CA11D-CA71-C032-44EB-50FB9AE4C6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94967C-CDA8-90B3-AB35-C2FC2E65FC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2A9351-DD88-4FFB-8181-D933A6667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1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8F2AF-3CAE-0F60-0837-9C148DB36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6" descr="SmartArt Process diagram">
            <a:extLst>
              <a:ext uri="{FF2B5EF4-FFF2-40B4-BE49-F238E27FC236}">
                <a16:creationId xmlns:a16="http://schemas.microsoft.com/office/drawing/2014/main" id="{57C9A94C-EC46-395F-DA21-F61034B6F12F}"/>
              </a:ext>
            </a:extLst>
          </p:cNvPr>
          <p:cNvGraphicFramePr>
            <a:graphicFrameLocks/>
          </p:cNvGraphicFramePr>
          <p:nvPr/>
        </p:nvGraphicFramePr>
        <p:xfrm>
          <a:off x="468344" y="814071"/>
          <a:ext cx="11375994" cy="5436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1ED9A8F-76A1-2161-293B-E15D33E535E3}"/>
              </a:ext>
            </a:extLst>
          </p:cNvPr>
          <p:cNvSpPr txBox="1"/>
          <p:nvPr/>
        </p:nvSpPr>
        <p:spPr>
          <a:xfrm>
            <a:off x="421046" y="159514"/>
            <a:ext cx="1036872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Aft>
                <a:spcPts val="800"/>
              </a:spcAft>
            </a:pPr>
            <a:r>
              <a:rPr lang="es-419" sz="28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Clasificación de los países para la sostenibilidad de la eliminació</a:t>
            </a:r>
            <a:r>
              <a:rPr lang="es-419" sz="2800" b="1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 del</a:t>
            </a:r>
            <a:r>
              <a:rPr lang="es-419" sz="28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sarampión</a:t>
            </a:r>
            <a:r>
              <a:rPr lang="es-419" sz="2800" b="1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 la rubeola</a:t>
            </a:r>
            <a:r>
              <a:rPr lang="es-419" sz="28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2023</a:t>
            </a:r>
            <a:endParaRPr lang="es-419" sz="24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5E3DD5-789B-77C7-33AF-DA3CE03E2DC4}"/>
              </a:ext>
            </a:extLst>
          </p:cNvPr>
          <p:cNvSpPr txBox="1"/>
          <p:nvPr/>
        </p:nvSpPr>
        <p:spPr>
          <a:xfrm>
            <a:off x="468344" y="5689922"/>
            <a:ext cx="12029231" cy="426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00" b="0" i="0" dirty="0">
                <a:solidFill>
                  <a:srgbClr val="11111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*La clasificación de reverificación solo aplica a sarampión.</a:t>
            </a:r>
          </a:p>
          <a:p>
            <a:pPr marL="0" marR="0">
              <a:lnSpc>
                <a:spcPct val="125000"/>
              </a:lnSpc>
              <a:spcAft>
                <a:spcPts val="800"/>
              </a:spcAft>
            </a:pPr>
            <a:r>
              <a:rPr lang="es-419" sz="1000" i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Fuente</a:t>
            </a:r>
            <a:r>
              <a:rPr lang="es-419" sz="10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Informes de los países sobre sarampión, rubéola y síndrome de rubéola congénita, enviados al Programa de Inmunización Integral (CIM)/OPS.</a:t>
            </a:r>
            <a:endParaRPr lang="es-419" sz="1000" dirty="0"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587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f513c6-35fa-4931-8c50-b609e7189350" xsi:nil="true"/>
    <lcf76f155ced4ddcb4097134ff3c332f xmlns="4989f34c-53b6-4c13-92d3-20e963bdea15">
      <Terms xmlns="http://schemas.microsoft.com/office/infopath/2007/PartnerControls"/>
    </lcf76f155ced4ddcb4097134ff3c332f>
    <AssessmentDone xmlns="4989f34c-53b6-4c13-92d3-20e963bdea15" xsi:nil="true"/>
    <h4d5a6f5320548c887a9ca0b433eca60 xmlns="4989f34c-53b6-4c13-92d3-20e963bdea15">
      <Terms xmlns="http://schemas.microsoft.com/office/infopath/2007/PartnerControls"/>
    </h4d5a6f5320548c887a9ca0b433eca60>
    <SectionDone xmlns="4989f34c-53b6-4c13-92d3-20e963bdea1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ECBC918D5D1D48BC253772FA4A2A2A" ma:contentTypeVersion="22" ma:contentTypeDescription="Create a new document." ma:contentTypeScope="" ma:versionID="770f7be9dcf05467f53e06544fdbd083">
  <xsd:schema xmlns:xsd="http://www.w3.org/2001/XMLSchema" xmlns:xs="http://www.w3.org/2001/XMLSchema" xmlns:p="http://schemas.microsoft.com/office/2006/metadata/properties" xmlns:ns2="4989f34c-53b6-4c13-92d3-20e963bdea15" xmlns:ns3="63f513c6-35fa-4931-8c50-b609e7189350" targetNamespace="http://schemas.microsoft.com/office/2006/metadata/properties" ma:root="true" ma:fieldsID="f8341e5d74383a70dfddac44633baf16" ns2:_="" ns3:_="">
    <xsd:import namespace="4989f34c-53b6-4c13-92d3-20e963bdea15"/>
    <xsd:import namespace="63f513c6-35fa-4931-8c50-b609e7189350"/>
    <xsd:element name="properties">
      <xsd:complexType>
        <xsd:sequence>
          <xsd:element name="documentManagement">
            <xsd:complexType>
              <xsd:all>
                <xsd:element ref="ns2:SectionDone" minOccurs="0"/>
                <xsd:element ref="ns2:AssessmentDon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h4d5a6f5320548c887a9ca0b433eca60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9f34c-53b6-4c13-92d3-20e963bdea15" elementFormDefault="qualified">
    <xsd:import namespace="http://schemas.microsoft.com/office/2006/documentManagement/types"/>
    <xsd:import namespace="http://schemas.microsoft.com/office/infopath/2007/PartnerControls"/>
    <xsd:element name="SectionDone" ma:index="2" nillable="true" ma:displayName="Section Done" ma:description="If section is complete select it" ma:internalName="SectionDon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Regulatory preparedness"/>
                    <xsd:enumeration value="Planning, coordination and service delivery"/>
                    <xsd:enumeration value="Costing and funding"/>
                    <xsd:enumeration value="Demand generation"/>
                    <xsd:enumeration value="Vaccine safety"/>
                    <xsd:enumeration value="Monitoring and evaluation"/>
                    <xsd:enumeration value="COVID-19 surveillance"/>
                  </xsd:restriction>
                </xsd:simpleType>
              </xsd:element>
            </xsd:sequence>
          </xsd:extension>
        </xsd:complexContent>
      </xsd:complexType>
    </xsd:element>
    <xsd:element name="AssessmentDone" ma:index="4" nillable="true" ma:displayName="Assessment Done" ma:description="All sections of the assessment are completed " ma:format="Dropdown" ma:internalName="AssessmentDone" ma:readOnly="false">
      <xsd:simpleType>
        <xsd:restriction base="dms:Choice">
          <xsd:enumeration value="Yes"/>
          <xsd:enumeration value="No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h4d5a6f5320548c887a9ca0b433eca60" ma:index="19" nillable="true" ma:taxonomy="true" ma:internalName="h4d5a6f5320548c887a9ca0b433eca60" ma:taxonomyFieldName="PAHO_x0020_Keyword" ma:displayName="PAHO Keyword" ma:default="" ma:fieldId="{14d5a6f5-3205-48c8-87a9-ca0b433eca60}" ma:taxonomyMulti="true" ma:sspId="c0f44cca-6aff-4d49-827c-e4b3bc2e3f13" ma:termSetId="e04e7722-c50b-42ac-a63e-7080933752e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513c6-35fa-4931-8c50-b609e718935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a80af661-029a-40cf-a2a9-9c503a883a50}" ma:internalName="TaxCatchAll" ma:showField="CatchAllData" ma:web="63f513c6-35fa-4931-8c50-b609e71893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AB25A4-D30C-413F-A530-33FDAF4C87CC}">
  <ds:schemaRefs>
    <ds:schemaRef ds:uri="http://schemas.microsoft.com/office/2006/metadata/properties"/>
    <ds:schemaRef ds:uri="http://schemas.microsoft.com/office/infopath/2007/PartnerControls"/>
    <ds:schemaRef ds:uri="cd6329e9-7e8b-45f0-8249-dc1aa4ef9321"/>
    <ds:schemaRef ds:uri="63f513c6-35fa-4931-8c50-b609e7189350"/>
    <ds:schemaRef ds:uri="4989f34c-53b6-4c13-92d3-20e963bdea15"/>
  </ds:schemaRefs>
</ds:datastoreItem>
</file>

<file path=customXml/itemProps2.xml><?xml version="1.0" encoding="utf-8"?>
<ds:datastoreItem xmlns:ds="http://schemas.openxmlformats.org/officeDocument/2006/customXml" ds:itemID="{8C7ECAEF-2859-463D-8AAA-33993BC9C8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89f34c-53b6-4c13-92d3-20e963bdea15"/>
    <ds:schemaRef ds:uri="63f513c6-35fa-4931-8c50-b609e71893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1027222-3765-4DA7-8216-F046DCEBAF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1115</TotalTime>
  <Words>121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Bravo, Pamela (WDC)</dc:creator>
  <cp:lastModifiedBy>Pacis, Carmelita Lucia (WDC)</cp:lastModifiedBy>
  <cp:revision>3</cp:revision>
  <dcterms:created xsi:type="dcterms:W3CDTF">2024-11-12T23:26:19Z</dcterms:created>
  <dcterms:modified xsi:type="dcterms:W3CDTF">2024-12-05T19:46:04Z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0x01010028ECBC918D5D1D48BC253772FA4A2A2A</vt:lpwstr>
  </property>
  <property fmtid="{D5CDD505-2E9C-101B-9397-08002B2CF9AE}" pid="3" name="MediaServiceImageTags">
    <vt:lpwstr/>
  </property>
  <property fmtid="{D5CDD505-2E9C-101B-9397-08002B2CF9AE}" pid="4" name="PAHO Keyword">
    <vt:lpwstr/>
  </property>
  <property fmtid="{D5CDD505-2E9C-101B-9397-08002B2CF9AE}" pid="5" name="PAHO_x0020_Keyword">
    <vt:lpwstr/>
  </property>
</Properties>
</file>