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A337-FFA1-099C-7D66-E4DB2D77D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DE6DE-A609-FC15-E116-C7EA070A6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6FD7-5FE7-7202-10A5-C33D6289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EAD40-AE9C-3CF1-F7D9-6EBDA7A0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8DA63-4356-250A-B6EA-6F50F4A0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5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08D21-7FA0-FA3F-C0EB-FD411EC4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8BC89-FBA6-9124-9FB8-30D73F8BE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49280-E925-9727-91D7-19DFEFB2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887BA-8818-384C-E079-D25A5A7B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8498A-E3F4-1B6F-87F4-196749135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9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D61BBD-869C-4A36-8524-1A606A8C4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AB60B-9CD3-8EF4-3001-29E9EB911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889A1-48F0-3ABF-90D7-89E6A741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16EAD-4B8E-0C4A-847A-172DE2E0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16EA7-55A5-C7BD-D8E7-4265D3416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1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7158-A0B0-4B74-3C97-743D49E6E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68BC6-17EB-F1D9-C8CA-E06943AAB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0F616-B9AC-283F-1E45-77A2F522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F7577-E9AE-0756-F3E5-36E1B19C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9A532-52C9-4F03-3F70-C4AB0F45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E6C6-7782-3C83-4A8F-AE5F4C402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890E1-15A8-343C-8BD9-BC3779332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BF73F-0203-356B-3508-73BAE4639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55560-BA13-EB6B-0B8F-0A5546C1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D64B3-8E2B-FB8D-29F4-4954E255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6345-FE36-0484-578A-B446A8E1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BE610-B6EA-793C-23CE-EBEB75AC9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D0C5C-70ED-0B97-C547-2CA2118F2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E5512-4542-6C6E-FD70-B3B70A64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F9B28-B0AD-3774-111A-D398EC73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216BF-A836-223C-6BDA-C0F9665B4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5F1D1-8D18-EA26-2A3F-35C8643A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47F09-719D-5DFB-FDDE-AA6B43B42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2F740-7336-4DD5-12AA-C643DA06F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47DFF-9CBF-63FC-9260-BE2E70038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D202E-80BD-99D8-3B69-4F504C04F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6EFFDA-C406-D23F-D8B6-3A3D2ACAE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95E445-1830-F8E2-0BEE-63463A20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C6BC2-E367-25B6-E22A-40631AB43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6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F9EE-DE56-8C18-B704-83E231D5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50AD3-7662-246A-326F-238F5F3F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9F0A4-642C-9A25-485C-4D638666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C3E46-EAF1-D033-9ABE-3D77C437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0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25194-B372-AD09-B276-57CB6B8A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CF597-E11D-DCEE-9B5D-76ABC7C3D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9F5D3-A7D1-FAD7-8570-1DE6AB07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CEB7-4C1D-81E5-3D45-B3D6B19AB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9A80F-0C68-48B0-30BC-05B256451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E236A-9186-CA52-4EC4-62FA4B004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3E459-B479-3551-9200-304E2258D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0F1F5-E1F9-0044-60E8-C0439F90C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03FCD-6005-081A-372A-430E33B7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227B-5582-9541-B365-8C1AC3927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C8E10-BAEF-427A-5717-8CC921FE2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E4238-4480-AC9A-8865-FF0F8E3C0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DB7D3-DDC6-482D-FFE2-D75FFF699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0DD5B-4602-A29A-ABE0-809103E9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CFD03-012F-E0FB-9631-94481EFB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3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BCB849-CC23-3C6E-F123-73DBC749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7A1E0-B036-5739-A503-4A9A160E7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94285-3904-11E0-A083-75F16A8D8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227CC9-71B7-45CA-826D-2A1AD36B214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C8B39-CEEA-48E5-145D-5B8A0A20C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87755-0ECE-2305-755D-90A64D080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2D15EA-9CF0-48F5-A267-B68FF0B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9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B76609-F2E3-967B-81A0-7AF56EFEB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" y="0"/>
            <a:ext cx="12192528" cy="685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5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2</cp:revision>
  <dcterms:created xsi:type="dcterms:W3CDTF">2025-04-01T12:50:32Z</dcterms:created>
  <dcterms:modified xsi:type="dcterms:W3CDTF">2025-04-01T12:52:48Z</dcterms:modified>
</cp:coreProperties>
</file>