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6EDE9-5014-42BC-BFDB-B24A291AABBD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2249E-EE3F-4544-8ABA-88AF8CB90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9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D4742-A57A-00C6-CF94-4C899AF0F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73BDEF-7318-2E67-5CD1-17085FA70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D13A1-FBB2-5D59-6572-A09BF5AF4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10CDF-D3BF-CE8F-57BF-42CB0EAB3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714BF-A631-D5D1-6AD1-E4436BC46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1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F1EBA-A21F-8336-7BBD-846703622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3F308-5B57-84A2-DC73-EA8331F04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7CC97-BDB7-F70C-45AD-6F9F6130A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62810-A767-DD3C-499C-9DA84B69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861B2-E3AD-5885-84B0-EF202515F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19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F33A43-D791-5160-6480-F57F02E5C8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59D95C-6FCB-C2E5-2DA0-8D947CDEF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93664-3875-CD05-4121-D564F15D2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C6F87-6284-901E-C794-98CDDAB56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4377F-8916-E58A-562E-F76457357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6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12941-9956-F3AE-C764-10CA96BF1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0B528-168E-7981-733D-E8F51D338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06831-C9AF-6D51-39A9-C1E89A683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3553-B978-6B3E-E263-5DF5258BB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52FDE-9BA6-8F34-BB31-CFAE10F2B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94D7D-348F-BD72-2CC8-ABC4FEE5D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9D67C-A7B2-62A9-4CE6-D97FA0606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94809-0FCE-E6AF-F0A7-D2B2AC004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168B0-892F-8B16-4724-6176007C2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5671D-AAFF-4AAE-1124-85862DCE5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90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C940-4631-09F0-9905-F07633753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9736-B6F1-302E-8893-8BD02C53C4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744B83-0FD7-9CED-D9C4-8EBD0375A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48561-900B-D745-87C5-5C947A949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B1A1E-A2CC-CCF0-3C01-EA8332D18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EF8F3-C959-27CD-80FA-74F6B836D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0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AAF72-4935-C36B-F815-D269194C7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45254-9168-0756-3409-F13E868E7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D3919A-AB87-D263-59EF-BC17D1C971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C74A69-3D38-F355-71FA-C0D743613A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D971A9-C1AC-5C53-1E3F-C44DA17D6A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EBF47D-5817-4587-31DC-F1599273E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597C0D-7478-EC9D-0D18-9ED60BFC7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115982-9942-CB64-FAFF-B2F5157BA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0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3B0EF-04AC-D06F-9383-C2125ED7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56A2E-3449-54F6-49ED-81C40EDD3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9970C-E166-B57D-C6DB-88A50AC9D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55F468-D895-B97F-BD4A-39FF43DF3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2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A850CC-382F-D79A-91C0-01C25805D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7A0241-C7AB-86A1-F16C-2E440C951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443728-8404-E76B-FC40-24F42CAA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7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C1B16-2587-A758-0CC2-38C6FB379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16E90-0381-BB15-8B0D-4EF0E4914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A64DD0-F2D3-09C1-0298-7ADD35B3A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370309-85F7-0C71-B10F-50331DCDC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992A9D-362D-A565-7465-6F45F3EB8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9BBF88-F0CE-BDB7-3F0B-1196CED76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5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F44A7-19A2-F6D8-978C-AE4FD5E79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BA5342-6B23-239E-5DEB-74F7416CC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4D382-E02C-3F57-A157-0AA0D4C96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B4F54-D941-3A2C-CFB6-A1F689EEA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F0DFB-4152-F01E-2FF6-3BB2C5A44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EB0BE-BDCE-E79B-426B-784BBB962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C963A4-9E8C-0908-AF58-DBF1CEECB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637F3-6780-189D-34C9-9A9F1E87D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4C4C9-EBB7-ADC3-081F-71CF54C0E1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2E100-A4FA-F633-42F5-5B463F588A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5FB12-EABC-2042-84A9-D9836AF9AD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1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A92D7FA-13D9-58F0-B3C5-157E36CA5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688" y="0"/>
            <a:ext cx="97346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358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Pacis, Carmelita Lucia (WDC)</dc:creator>
  <cp:lastModifiedBy>Pacis, Carmelita Lucia (WDC)</cp:lastModifiedBy>
  <cp:revision>7</cp:revision>
  <dcterms:created xsi:type="dcterms:W3CDTF">2025-04-25T19:42:51Z</dcterms:created>
  <dcterms:modified xsi:type="dcterms:W3CDTF">2025-04-28T16:24:22Z</dcterms:modified>
</cp:coreProperties>
</file>