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6EDE9-5014-42BC-BFDB-B24A291AABBD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2249E-EE3F-4544-8ABA-88AF8CB90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4742-A57A-00C6-CF94-4C899AF0F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3BDEF-7318-2E67-5CD1-17085FA70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D13A1-FBB2-5D59-6572-A09BF5AF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10CDF-D3BF-CE8F-57BF-42CB0EAB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714BF-A631-D5D1-6AD1-E4436BC4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1EBA-A21F-8336-7BBD-84670362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3F308-5B57-84A2-DC73-EA8331F04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CC97-BDB7-F70C-45AD-6F9F6130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62810-A767-DD3C-499C-9DA84B69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61B2-E3AD-5885-84B0-EF202515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1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33A43-D791-5160-6480-F57F02E5C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9D95C-6FCB-C2E5-2DA0-8D947CDEF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93664-3875-CD05-4121-D564F15D2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C6F87-6284-901E-C794-98CDDAB5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4377F-8916-E58A-562E-F7645735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6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2941-9956-F3AE-C764-10CA96BF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0B528-168E-7981-733D-E8F51D338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06831-C9AF-6D51-39A9-C1E89A68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3553-B978-6B3E-E263-5DF5258B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52FDE-9BA6-8F34-BB31-CFAE10F2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4D7D-348F-BD72-2CC8-ABC4FEE5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D67C-A7B2-62A9-4CE6-D97FA060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94809-0FCE-E6AF-F0A7-D2B2AC00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68B0-892F-8B16-4724-6176007C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5671D-AAFF-4AAE-1124-85862DCE5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9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C940-4631-09F0-9905-F0763375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9736-B6F1-302E-8893-8BD02C53C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44B83-0FD7-9CED-D9C4-8EBD0375A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48561-900B-D745-87C5-5C947A94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B1A1E-A2CC-CCF0-3C01-EA8332D1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EF8F3-C959-27CD-80FA-74F6B836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AF72-4935-C36B-F815-D269194C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45254-9168-0756-3409-F13E868E7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3919A-AB87-D263-59EF-BC17D1C97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74A69-3D38-F355-71FA-C0D743613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D971A9-C1AC-5C53-1E3F-C44DA17D6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BF47D-5817-4587-31DC-F1599273E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97C0D-7478-EC9D-0D18-9ED60BFC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15982-9942-CB64-FAFF-B2F5157B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0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B0EF-04AC-D06F-9383-C2125ED7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56A2E-3449-54F6-49ED-81C40EDD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9970C-E166-B57D-C6DB-88A50AC9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5F468-D895-B97F-BD4A-39FF43DF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2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A850CC-382F-D79A-91C0-01C25805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A0241-C7AB-86A1-F16C-2E440C951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43728-8404-E76B-FC40-24F42CAA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7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1B16-2587-A758-0CC2-38C6FB37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6E90-0381-BB15-8B0D-4EF0E491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64DD0-F2D3-09C1-0298-7ADD35B3A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70309-85F7-0C71-B10F-50331DCD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92A9D-362D-A565-7465-6F45F3EB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BBF88-F0CE-BDB7-3F0B-1196CED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5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44A7-19A2-F6D8-978C-AE4FD5E7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BA5342-6B23-239E-5DEB-74F7416CC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4D382-E02C-3F57-A157-0AA0D4C96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B4F54-D941-3A2C-CFB6-A1F689EE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F0DFB-4152-F01E-2FF6-3BB2C5A4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EB0BE-BDCE-E79B-426B-784BBB962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963A4-9E8C-0908-AF58-DBF1CEEC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637F3-6780-189D-34C9-9A9F1E87D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4C4C9-EBB7-ADC3-081F-71CF54C0E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4114C-0E90-4089-A5D3-592B8401748F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2E100-A4FA-F633-42F5-5B463F588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5FB12-EABC-2042-84A9-D9836AF9A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5ADD19-B366-4701-B4EB-A022CAE10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9C0D48-E448-7F5E-7C87-6F114F71F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671" y="0"/>
            <a:ext cx="9832784" cy="68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4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7</cp:revision>
  <dcterms:created xsi:type="dcterms:W3CDTF">2025-04-25T19:42:51Z</dcterms:created>
  <dcterms:modified xsi:type="dcterms:W3CDTF">2025-04-28T16:24:03Z</dcterms:modified>
</cp:coreProperties>
</file>