
<file path=[Content_Types].xml><?xml version="1.0" encoding="utf-8"?>
<Types xmlns="http://schemas.openxmlformats.org/package/2006/content-types">
  <Default Extension="fntdata" ContentType="application/x-fontdata"/>
  <Default Extension="jp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48" r:id="rId3"/>
  </p:sldMasterIdLst>
  <p:notesMasterIdLst>
    <p:notesMasterId r:id="rId47"/>
  </p:notesMasterIdLst>
  <p:sldIdLst>
    <p:sldId id="256" r:id="rId4"/>
    <p:sldId id="260" r:id="rId5"/>
    <p:sldId id="261" r:id="rId6"/>
    <p:sldId id="262" r:id="rId7"/>
    <p:sldId id="263" r:id="rId8"/>
    <p:sldId id="264" r:id="rId9"/>
    <p:sldId id="265" r:id="rId10"/>
    <p:sldId id="266" r:id="rId11"/>
    <p:sldId id="267" r:id="rId12"/>
    <p:sldId id="268"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30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3" r:id="rId46"/>
  </p:sldIdLst>
  <p:sldSz cx="9144000" cy="6858000" type="screen4x3"/>
  <p:notesSz cx="6797675" cy="9926638"/>
  <p:embeddedFontLst>
    <p:embeddedFont>
      <p:font typeface="Arial Black" panose="020B0A04020102020204" pitchFamily="34" charset="0"/>
      <p:bold r:id="rId48"/>
    </p:embeddedFont>
    <p:embeddedFont>
      <p:font typeface="Calibri" panose="020F0502020204030204" pitchFamily="34" charset="0"/>
      <p:regular r:id="rId49"/>
      <p:bold r:id="rId50"/>
      <p:italic r:id="rId51"/>
      <p:bold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3" roundtripDataSignature="AMtx7mimHmwOUsGAyaCXqg/Pg3ka69BjrQ=="/>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D6C9D"/>
    <a:srgbClr val="DDEAF6"/>
    <a:srgbClr val="FBE6DA"/>
    <a:srgbClr val="ED7D30"/>
    <a:srgbClr val="D8E2EB"/>
    <a:srgbClr val="DBE4EA"/>
    <a:srgbClr val="FFEDBC"/>
    <a:srgbClr val="9FB6CD"/>
    <a:srgbClr val="F2A676"/>
    <a:srgbClr val="F8CD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9A7AA5-33D7-45AF-85E7-26E693B06E06}" v="24" dt="2024-01-10T20:47:55.3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38"/>
    <p:restoredTop sz="94719"/>
  </p:normalViewPr>
  <p:slideViewPr>
    <p:cSldViewPr snapToGrid="0">
      <p:cViewPr varScale="1">
        <p:scale>
          <a:sx n="99" d="100"/>
          <a:sy n="99" d="100"/>
        </p:scale>
        <p:origin x="880" y="76"/>
      </p:cViewPr>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notesMaster" Target="notesMasters/notesMaster1.xml"/><Relationship Id="rId50" Type="http://schemas.openxmlformats.org/officeDocument/2006/relationships/font" Target="fonts/font3.fntdata"/><Relationship Id="rId55"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customschemas.google.com/relationships/presentationmetadata" Target="metadata"/><Relationship Id="rId58" Type="http://schemas.microsoft.com/office/2016/11/relationships/changesInfo" Target="changesInfos/changesInfo1.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font" Target="fonts/font1.fntdata"/><Relationship Id="rId56"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font" Target="fonts/font4.fntdata"/><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microsoft.com/office/2015/10/relationships/revisionInfo" Target="revisionInfo.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2.fntdata"/><Relationship Id="rId57" Type="http://schemas.openxmlformats.org/officeDocument/2006/relationships/tableStyles" Target="tableStyle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font" Target="fonts/font5.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cias,  Jessica (WDC)" userId="b796e54f-30a8-40ce-9827-5fce55017008" providerId="ADAL" clId="{B09A7AA5-33D7-45AF-85E7-26E693B06E06}"/>
    <pc:docChg chg="custSel modSld">
      <pc:chgData name="Macias,  Jessica (WDC)" userId="b796e54f-30a8-40ce-9827-5fce55017008" providerId="ADAL" clId="{B09A7AA5-33D7-45AF-85E7-26E693B06E06}" dt="2024-01-10T20:47:55.354" v="34" actId="208"/>
      <pc:docMkLst>
        <pc:docMk/>
      </pc:docMkLst>
      <pc:sldChg chg="modSp mod">
        <pc:chgData name="Macias,  Jessica (WDC)" userId="b796e54f-30a8-40ce-9827-5fce55017008" providerId="ADAL" clId="{B09A7AA5-33D7-45AF-85E7-26E693B06E06}" dt="2024-01-10T20:42:31.713" v="1" actId="14100"/>
        <pc:sldMkLst>
          <pc:docMk/>
          <pc:sldMk cId="2670118686" sldId="263"/>
        </pc:sldMkLst>
        <pc:spChg chg="mod">
          <ac:chgData name="Macias,  Jessica (WDC)" userId="b796e54f-30a8-40ce-9827-5fce55017008" providerId="ADAL" clId="{B09A7AA5-33D7-45AF-85E7-26E693B06E06}" dt="2024-01-10T20:42:31.713" v="1" actId="14100"/>
          <ac:spMkLst>
            <pc:docMk/>
            <pc:sldMk cId="2670118686" sldId="263"/>
            <ac:spMk id="37" creationId="{9FA16E3F-674A-2C41-866D-EB1AC5B06C82}"/>
          </ac:spMkLst>
        </pc:spChg>
      </pc:sldChg>
      <pc:sldChg chg="modSp mod">
        <pc:chgData name="Macias,  Jessica (WDC)" userId="b796e54f-30a8-40ce-9827-5fce55017008" providerId="ADAL" clId="{B09A7AA5-33D7-45AF-85E7-26E693B06E06}" dt="2024-01-10T20:42:57.317" v="6" actId="14100"/>
        <pc:sldMkLst>
          <pc:docMk/>
          <pc:sldMk cId="1719610018" sldId="267"/>
        </pc:sldMkLst>
        <pc:cxnChg chg="mod">
          <ac:chgData name="Macias,  Jessica (WDC)" userId="b796e54f-30a8-40ce-9827-5fce55017008" providerId="ADAL" clId="{B09A7AA5-33D7-45AF-85E7-26E693B06E06}" dt="2024-01-10T20:42:42.537" v="2" actId="14100"/>
          <ac:cxnSpMkLst>
            <pc:docMk/>
            <pc:sldMk cId="1719610018" sldId="267"/>
            <ac:cxnSpMk id="186" creationId="{A9BB6C20-70E0-7441-8440-1C7321562300}"/>
          </ac:cxnSpMkLst>
        </pc:cxnChg>
        <pc:cxnChg chg="mod">
          <ac:chgData name="Macias,  Jessica (WDC)" userId="b796e54f-30a8-40ce-9827-5fce55017008" providerId="ADAL" clId="{B09A7AA5-33D7-45AF-85E7-26E693B06E06}" dt="2024-01-10T20:42:57.317" v="6" actId="14100"/>
          <ac:cxnSpMkLst>
            <pc:docMk/>
            <pc:sldMk cId="1719610018" sldId="267"/>
            <ac:cxnSpMk id="187" creationId="{98851643-45A4-C949-819C-E1D47BC8AB84}"/>
          </ac:cxnSpMkLst>
        </pc:cxnChg>
        <pc:cxnChg chg="mod">
          <ac:chgData name="Macias,  Jessica (WDC)" userId="b796e54f-30a8-40ce-9827-5fce55017008" providerId="ADAL" clId="{B09A7AA5-33D7-45AF-85E7-26E693B06E06}" dt="2024-01-10T20:42:51.108" v="4" actId="14100"/>
          <ac:cxnSpMkLst>
            <pc:docMk/>
            <pc:sldMk cId="1719610018" sldId="267"/>
            <ac:cxnSpMk id="188" creationId="{DBCA1579-9033-7644-B6EF-CA0B3DF47348}"/>
          </ac:cxnSpMkLst>
        </pc:cxnChg>
        <pc:cxnChg chg="mod">
          <ac:chgData name="Macias,  Jessica (WDC)" userId="b796e54f-30a8-40ce-9827-5fce55017008" providerId="ADAL" clId="{B09A7AA5-33D7-45AF-85E7-26E693B06E06}" dt="2024-01-10T20:42:47.036" v="3" actId="14100"/>
          <ac:cxnSpMkLst>
            <pc:docMk/>
            <pc:sldMk cId="1719610018" sldId="267"/>
            <ac:cxnSpMk id="189" creationId="{27BD3DBA-E7E8-CC4C-89FB-B23EFB0AFB0A}"/>
          </ac:cxnSpMkLst>
        </pc:cxnChg>
      </pc:sldChg>
      <pc:sldChg chg="modSp mod">
        <pc:chgData name="Macias,  Jessica (WDC)" userId="b796e54f-30a8-40ce-9827-5fce55017008" providerId="ADAL" clId="{B09A7AA5-33D7-45AF-85E7-26E693B06E06}" dt="2024-01-10T20:43:21.327" v="8" actId="1076"/>
        <pc:sldMkLst>
          <pc:docMk/>
          <pc:sldMk cId="454648036" sldId="276"/>
        </pc:sldMkLst>
        <pc:spChg chg="mod">
          <ac:chgData name="Macias,  Jessica (WDC)" userId="b796e54f-30a8-40ce-9827-5fce55017008" providerId="ADAL" clId="{B09A7AA5-33D7-45AF-85E7-26E693B06E06}" dt="2024-01-10T20:43:21.327" v="8" actId="1076"/>
          <ac:spMkLst>
            <pc:docMk/>
            <pc:sldMk cId="454648036" sldId="276"/>
            <ac:spMk id="60" creationId="{A2ECEFA6-5BD7-5445-964B-29205C7B575F}"/>
          </ac:spMkLst>
        </pc:spChg>
      </pc:sldChg>
      <pc:sldChg chg="modSp">
        <pc:chgData name="Macias,  Jessica (WDC)" userId="b796e54f-30a8-40ce-9827-5fce55017008" providerId="ADAL" clId="{B09A7AA5-33D7-45AF-85E7-26E693B06E06}" dt="2024-01-10T20:45:56.723" v="14" actId="207"/>
        <pc:sldMkLst>
          <pc:docMk/>
          <pc:sldMk cId="756034485" sldId="283"/>
        </pc:sldMkLst>
        <pc:graphicFrameChg chg="mod">
          <ac:chgData name="Macias,  Jessica (WDC)" userId="b796e54f-30a8-40ce-9827-5fce55017008" providerId="ADAL" clId="{B09A7AA5-33D7-45AF-85E7-26E693B06E06}" dt="2024-01-10T20:45:56.723" v="14" actId="207"/>
          <ac:graphicFrameMkLst>
            <pc:docMk/>
            <pc:sldMk cId="756034485" sldId="283"/>
            <ac:graphicFrameMk id="5" creationId="{8910E730-44D0-434D-AB4D-453B7B31F2DC}"/>
          </ac:graphicFrameMkLst>
        </pc:graphicFrameChg>
      </pc:sldChg>
      <pc:sldChg chg="delSp modSp mod">
        <pc:chgData name="Macias,  Jessica (WDC)" userId="b796e54f-30a8-40ce-9827-5fce55017008" providerId="ADAL" clId="{B09A7AA5-33D7-45AF-85E7-26E693B06E06}" dt="2024-01-10T20:46:20.612" v="16" actId="478"/>
        <pc:sldMkLst>
          <pc:docMk/>
          <pc:sldMk cId="1855458997" sldId="291"/>
        </pc:sldMkLst>
        <pc:spChg chg="del">
          <ac:chgData name="Macias,  Jessica (WDC)" userId="b796e54f-30a8-40ce-9827-5fce55017008" providerId="ADAL" clId="{B09A7AA5-33D7-45AF-85E7-26E693B06E06}" dt="2024-01-10T20:46:19.277" v="15" actId="478"/>
          <ac:spMkLst>
            <pc:docMk/>
            <pc:sldMk cId="1855458997" sldId="291"/>
            <ac:spMk id="17" creationId="{B3F13B31-3C1D-F64C-BB21-DA236982A4E4}"/>
          </ac:spMkLst>
        </pc:spChg>
        <pc:cxnChg chg="del mod">
          <ac:chgData name="Macias,  Jessica (WDC)" userId="b796e54f-30a8-40ce-9827-5fce55017008" providerId="ADAL" clId="{B09A7AA5-33D7-45AF-85E7-26E693B06E06}" dt="2024-01-10T20:46:20.612" v="16" actId="478"/>
          <ac:cxnSpMkLst>
            <pc:docMk/>
            <pc:sldMk cId="1855458997" sldId="291"/>
            <ac:cxnSpMk id="6" creationId="{374A35BC-2EDA-8F49-B742-00FD439AA236}"/>
          </ac:cxnSpMkLst>
        </pc:cxnChg>
      </pc:sldChg>
      <pc:sldChg chg="delSp modSp mod">
        <pc:chgData name="Macias,  Jessica (WDC)" userId="b796e54f-30a8-40ce-9827-5fce55017008" providerId="ADAL" clId="{B09A7AA5-33D7-45AF-85E7-26E693B06E06}" dt="2024-01-10T20:47:55.354" v="34" actId="208"/>
        <pc:sldMkLst>
          <pc:docMk/>
          <pc:sldMk cId="2485089113" sldId="293"/>
        </pc:sldMkLst>
        <pc:spChg chg="del">
          <ac:chgData name="Macias,  Jessica (WDC)" userId="b796e54f-30a8-40ce-9827-5fce55017008" providerId="ADAL" clId="{B09A7AA5-33D7-45AF-85E7-26E693B06E06}" dt="2024-01-10T20:46:48.580" v="19" actId="478"/>
          <ac:spMkLst>
            <pc:docMk/>
            <pc:sldMk cId="2485089113" sldId="293"/>
            <ac:spMk id="25" creationId="{BD107B6E-A9E0-6344-BF3E-64336283BE4B}"/>
          </ac:spMkLst>
        </pc:spChg>
        <pc:spChg chg="del">
          <ac:chgData name="Macias,  Jessica (WDC)" userId="b796e54f-30a8-40ce-9827-5fce55017008" providerId="ADAL" clId="{B09A7AA5-33D7-45AF-85E7-26E693B06E06}" dt="2024-01-10T20:46:45.496" v="17" actId="478"/>
          <ac:spMkLst>
            <pc:docMk/>
            <pc:sldMk cId="2485089113" sldId="293"/>
            <ac:spMk id="27" creationId="{D62F3969-6BB4-004C-A299-E448F526E221}"/>
          </ac:spMkLst>
        </pc:spChg>
        <pc:graphicFrameChg chg="mod">
          <ac:chgData name="Macias,  Jessica (WDC)" userId="b796e54f-30a8-40ce-9827-5fce55017008" providerId="ADAL" clId="{B09A7AA5-33D7-45AF-85E7-26E693B06E06}" dt="2024-01-10T20:47:55.354" v="34" actId="208"/>
          <ac:graphicFrameMkLst>
            <pc:docMk/>
            <pc:sldMk cId="2485089113" sldId="293"/>
            <ac:graphicFrameMk id="4" creationId="{4D9A129C-48B6-AF43-8FDB-5B9F79B27BA6}"/>
          </ac:graphicFrameMkLst>
        </pc:graphicFrameChg>
        <pc:cxnChg chg="del mod">
          <ac:chgData name="Macias,  Jessica (WDC)" userId="b796e54f-30a8-40ce-9827-5fce55017008" providerId="ADAL" clId="{B09A7AA5-33D7-45AF-85E7-26E693B06E06}" dt="2024-01-10T20:46:46.838" v="18" actId="478"/>
          <ac:cxnSpMkLst>
            <pc:docMk/>
            <pc:sldMk cId="2485089113" sldId="293"/>
            <ac:cxnSpMk id="10" creationId="{F35691C1-6D57-6949-9C86-62B0A4E5BBB8}"/>
          </ac:cxnSpMkLst>
        </pc:cxnChg>
        <pc:cxnChg chg="del mod">
          <ac:chgData name="Macias,  Jessica (WDC)" userId="b796e54f-30a8-40ce-9827-5fce55017008" providerId="ADAL" clId="{B09A7AA5-33D7-45AF-85E7-26E693B06E06}" dt="2024-01-10T20:46:49.719" v="20" actId="478"/>
          <ac:cxnSpMkLst>
            <pc:docMk/>
            <pc:sldMk cId="2485089113" sldId="293"/>
            <ac:cxnSpMk id="26" creationId="{B043F07B-893C-F341-9F4A-9564AB3C0CF3}"/>
          </ac:cxnSpMkLst>
        </pc:cxn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Sheet1!$B$1</c:f>
              <c:strCache>
                <c:ptCount val="1"/>
                <c:pt idx="0">
                  <c:v>Prevalencia</c:v>
                </c:pt>
              </c:strCache>
            </c:strRef>
          </c:tx>
          <c:spPr>
            <a:ln w="50800" cap="rnd">
              <a:solidFill>
                <a:srgbClr val="ED7D31"/>
              </a:solidFill>
              <a:round/>
            </a:ln>
            <a:effectLst/>
          </c:spPr>
          <c:marker>
            <c:symbol val="none"/>
          </c:marker>
          <c:xVal>
            <c:numRef>
              <c:f>Sheet1!$A$2:$A$23</c:f>
              <c:numCache>
                <c:formatCode>General</c:formatCode>
                <c:ptCount val="22"/>
                <c:pt idx="0">
                  <c:v>2</c:v>
                </c:pt>
                <c:pt idx="1">
                  <c:v>3</c:v>
                </c:pt>
                <c:pt idx="2">
                  <c:v>4</c:v>
                </c:pt>
                <c:pt idx="3">
                  <c:v>5</c:v>
                </c:pt>
                <c:pt idx="4">
                  <c:v>6</c:v>
                </c:pt>
                <c:pt idx="5">
                  <c:v>7</c:v>
                </c:pt>
                <c:pt idx="6">
                  <c:v>8</c:v>
                </c:pt>
                <c:pt idx="7">
                  <c:v>9</c:v>
                </c:pt>
                <c:pt idx="8">
                  <c:v>10</c:v>
                </c:pt>
                <c:pt idx="9">
                  <c:v>11</c:v>
                </c:pt>
                <c:pt idx="10">
                  <c:v>12</c:v>
                </c:pt>
                <c:pt idx="11">
                  <c:v>13</c:v>
                </c:pt>
                <c:pt idx="12">
                  <c:v>14</c:v>
                </c:pt>
                <c:pt idx="13">
                  <c:v>15</c:v>
                </c:pt>
                <c:pt idx="14">
                  <c:v>16</c:v>
                </c:pt>
                <c:pt idx="15">
                  <c:v>17</c:v>
                </c:pt>
                <c:pt idx="16">
                  <c:v>18</c:v>
                </c:pt>
                <c:pt idx="17">
                  <c:v>19</c:v>
                </c:pt>
                <c:pt idx="18">
                  <c:v>20</c:v>
                </c:pt>
                <c:pt idx="19">
                  <c:v>21</c:v>
                </c:pt>
                <c:pt idx="20">
                  <c:v>22</c:v>
                </c:pt>
                <c:pt idx="21">
                  <c:v>23</c:v>
                </c:pt>
              </c:numCache>
            </c:numRef>
          </c:xVal>
          <c:yVal>
            <c:numRef>
              <c:f>Sheet1!$B$2:$B$23</c:f>
              <c:numCache>
                <c:formatCode>General</c:formatCode>
                <c:ptCount val="22"/>
                <c:pt idx="0">
                  <c:v>0</c:v>
                </c:pt>
                <c:pt idx="1">
                  <c:v>7.0000000000000007E-2</c:v>
                </c:pt>
                <c:pt idx="2">
                  <c:v>0.13</c:v>
                </c:pt>
                <c:pt idx="3">
                  <c:v>0.2</c:v>
                </c:pt>
                <c:pt idx="4">
                  <c:v>0.4</c:v>
                </c:pt>
                <c:pt idx="5">
                  <c:v>0.5</c:v>
                </c:pt>
                <c:pt idx="6">
                  <c:v>0.52500000000000002</c:v>
                </c:pt>
                <c:pt idx="7">
                  <c:v>0.55000000000000004</c:v>
                </c:pt>
                <c:pt idx="8">
                  <c:v>0.5</c:v>
                </c:pt>
                <c:pt idx="9">
                  <c:v>0.45</c:v>
                </c:pt>
                <c:pt idx="10">
                  <c:v>0.35</c:v>
                </c:pt>
                <c:pt idx="11">
                  <c:v>0.3</c:v>
                </c:pt>
                <c:pt idx="12">
                  <c:v>0.25</c:v>
                </c:pt>
                <c:pt idx="13">
                  <c:v>0.22500000000000001</c:v>
                </c:pt>
                <c:pt idx="14">
                  <c:v>0.2</c:v>
                </c:pt>
                <c:pt idx="15">
                  <c:v>0.2</c:v>
                </c:pt>
                <c:pt idx="16">
                  <c:v>0.2</c:v>
                </c:pt>
                <c:pt idx="17">
                  <c:v>0.2</c:v>
                </c:pt>
                <c:pt idx="18">
                  <c:v>0.2</c:v>
                </c:pt>
                <c:pt idx="19">
                  <c:v>0.2</c:v>
                </c:pt>
                <c:pt idx="20">
                  <c:v>0.2</c:v>
                </c:pt>
              </c:numCache>
            </c:numRef>
          </c:yVal>
          <c:smooth val="1"/>
          <c:extLst>
            <c:ext xmlns:c16="http://schemas.microsoft.com/office/drawing/2014/chart" uri="{C3380CC4-5D6E-409C-BE32-E72D297353CC}">
              <c16:uniqueId val="{00000000-275F-734C-8E52-EEA51E8573A3}"/>
            </c:ext>
          </c:extLst>
        </c:ser>
        <c:dLbls>
          <c:showLegendKey val="0"/>
          <c:showVal val="0"/>
          <c:showCatName val="0"/>
          <c:showSerName val="0"/>
          <c:showPercent val="0"/>
          <c:showBubbleSize val="0"/>
        </c:dLbls>
        <c:axId val="1360954447"/>
        <c:axId val="1360956095"/>
      </c:scatterChart>
      <c:valAx>
        <c:axId val="1360954447"/>
        <c:scaling>
          <c:orientation val="minMax"/>
          <c:max val="23"/>
        </c:scaling>
        <c:delete val="0"/>
        <c:axPos val="b"/>
        <c:majorGridlines>
          <c:spPr>
            <a:ln w="6350" cap="flat" cmpd="sng" algn="ctr">
              <a:solidFill>
                <a:schemeClr val="bg1">
                  <a:lumMod val="85000"/>
                </a:schemeClr>
              </a:solidFill>
              <a:prstDash val="dash"/>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400" b="0" i="0" dirty="0" err="1">
                    <a:latin typeface="Arial" panose="020B0604020202020204" pitchFamily="34" charset="0"/>
                    <a:cs typeface="Arial" panose="020B0604020202020204" pitchFamily="34" charset="0"/>
                  </a:rPr>
                  <a:t>Time</a:t>
                </a:r>
                <a:endParaRPr lang="en-GB" sz="1400" b="0" i="0" dirty="0">
                  <a:latin typeface="Arial" panose="020B0604020202020204" pitchFamily="34" charset="0"/>
                  <a:cs typeface="Arial" panose="020B0604020202020204" pitchFamily="34" charset="0"/>
                </a:endParaRPr>
              </a:p>
            </c:rich>
          </c:tx>
          <c:layout>
            <c:manualLayout>
              <c:xMode val="edge"/>
              <c:yMode val="edge"/>
              <c:x val="0.49160835980110346"/>
              <c:y val="0.94034375000000003"/>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360956095"/>
        <c:crosses val="autoZero"/>
        <c:crossBetween val="midCat"/>
        <c:majorUnit val="1"/>
        <c:minorUnit val="1"/>
      </c:valAx>
      <c:valAx>
        <c:axId val="1360956095"/>
        <c:scaling>
          <c:orientation val="minMax"/>
          <c:max val="1"/>
        </c:scaling>
        <c:delete val="0"/>
        <c:axPos val="l"/>
        <c:majorGridlines>
          <c:spPr>
            <a:ln w="6350" cap="flat" cmpd="sng" algn="ctr">
              <a:solidFill>
                <a:schemeClr val="bg1">
                  <a:lumMod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400" b="0" i="0" dirty="0" err="1">
                    <a:latin typeface="Arial" panose="020B0604020202020204" pitchFamily="34" charset="0"/>
                    <a:cs typeface="Arial" panose="020B0604020202020204" pitchFamily="34" charset="0"/>
                  </a:rPr>
                  <a:t>Prevalence</a:t>
                </a:r>
                <a:endParaRPr lang="en-GB" sz="1400" b="0" i="0" dirty="0">
                  <a:latin typeface="Arial" panose="020B0604020202020204" pitchFamily="34" charset="0"/>
                  <a:cs typeface="Arial" panose="020B0604020202020204" pitchFamily="34" charset="0"/>
                </a:endParaRPr>
              </a:p>
            </c:rich>
          </c:tx>
          <c:layout>
            <c:manualLayout>
              <c:xMode val="edge"/>
              <c:yMode val="edge"/>
              <c:x val="0"/>
              <c:y val="0.35672908464566927"/>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360954447"/>
        <c:crosses val="autoZero"/>
        <c:crossBetween val="midCat"/>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3A903A-88D3-7C47-B2A8-2D4E2AA79FF5}" type="doc">
      <dgm:prSet loTypeId="urn:microsoft.com/office/officeart/2005/8/layout/process1" loCatId="" qsTypeId="urn:microsoft.com/office/officeart/2005/8/quickstyle/simple1" qsCatId="simple" csTypeId="urn:microsoft.com/office/officeart/2005/8/colors/accent1_2" csCatId="accent1" phldr="1"/>
      <dgm:spPr/>
    </dgm:pt>
    <dgm:pt modelId="{BBF29563-FE59-A54E-AF41-B18FDE93E510}">
      <dgm:prSet phldrT="[Text]" custT="1"/>
      <dgm:spPr>
        <a:solidFill>
          <a:srgbClr val="DDEAF6"/>
        </a:solidFill>
        <a:ln w="12700">
          <a:solidFill>
            <a:srgbClr val="3D6C9D"/>
          </a:solidFill>
        </a:ln>
      </dgm:spPr>
      <dgm:t>
        <a:bodyPr/>
        <a:lstStyle/>
        <a:p>
          <a:r>
            <a:rPr lang="en-GB" sz="1200" b="0" i="0" dirty="0" err="1">
              <a:solidFill>
                <a:schemeClr val="tx1"/>
              </a:solidFill>
              <a:latin typeface="Arial" panose="020B0604020202020204" pitchFamily="34" charset="0"/>
              <a:cs typeface="Arial" panose="020B0604020202020204" pitchFamily="34" charset="0"/>
            </a:rPr>
            <a:t>Agent</a:t>
          </a:r>
          <a:endParaRPr lang="en-GB" sz="1200" b="0" i="0" dirty="0">
            <a:solidFill>
              <a:schemeClr val="tx1"/>
            </a:solidFill>
            <a:latin typeface="Arial" panose="020B0604020202020204" pitchFamily="34" charset="0"/>
            <a:cs typeface="Arial" panose="020B0604020202020204" pitchFamily="34" charset="0"/>
          </a:endParaRPr>
        </a:p>
      </dgm:t>
    </dgm:pt>
    <dgm:pt modelId="{AE2A2775-F532-414C-86CD-C01F3DC78841}" type="parTrans" cxnId="{5D33E2D1-C4D6-9E44-9326-DBD1E2A187F0}">
      <dgm:prSet/>
      <dgm:spPr/>
      <dgm:t>
        <a:bodyPr/>
        <a:lstStyle/>
        <a:p>
          <a:endParaRPr lang="en-GB"/>
        </a:p>
      </dgm:t>
    </dgm:pt>
    <dgm:pt modelId="{274C867A-B3B2-854C-9770-35A8197CF9E1}" type="sibTrans" cxnId="{5D33E2D1-C4D6-9E44-9326-DBD1E2A187F0}">
      <dgm:prSet/>
      <dgm:spPr>
        <a:solidFill>
          <a:srgbClr val="3D6C9D">
            <a:alpha val="40000"/>
          </a:srgbClr>
        </a:solidFill>
        <a:ln w="12700">
          <a:noFill/>
        </a:ln>
      </dgm:spPr>
      <dgm:t>
        <a:bodyPr/>
        <a:lstStyle/>
        <a:p>
          <a:endParaRPr lang="en-GB"/>
        </a:p>
      </dgm:t>
    </dgm:pt>
    <dgm:pt modelId="{DC6D879C-D2C4-A247-8A5B-1DDC8243FEFA}">
      <dgm:prSet phldrT="[Text]" custT="1"/>
      <dgm:spPr>
        <a:solidFill>
          <a:srgbClr val="DDEAF6"/>
        </a:solidFill>
        <a:ln w="12700">
          <a:solidFill>
            <a:srgbClr val="3D6C9D"/>
          </a:solidFill>
        </a:ln>
      </dgm:spPr>
      <dgm:t>
        <a:bodyPr/>
        <a:lstStyle/>
        <a:p>
          <a:r>
            <a:rPr lang="en-GB" sz="1200" b="0" i="0" dirty="0">
              <a:solidFill>
                <a:schemeClr val="tx1"/>
              </a:solidFill>
              <a:latin typeface="Arial" panose="020B0604020202020204" pitchFamily="34" charset="0"/>
              <a:cs typeface="Arial" panose="020B0604020202020204" pitchFamily="34" charset="0"/>
            </a:rPr>
            <a:t>Source</a:t>
          </a:r>
        </a:p>
      </dgm:t>
    </dgm:pt>
    <dgm:pt modelId="{C6F47971-5D31-214D-B4D6-8173A8C41625}" type="parTrans" cxnId="{7FC7CB26-0E99-3B41-B912-9634BE11846B}">
      <dgm:prSet/>
      <dgm:spPr/>
      <dgm:t>
        <a:bodyPr/>
        <a:lstStyle/>
        <a:p>
          <a:endParaRPr lang="en-GB"/>
        </a:p>
      </dgm:t>
    </dgm:pt>
    <dgm:pt modelId="{CBBA058C-324D-3945-AC7B-02047FE83183}" type="sibTrans" cxnId="{7FC7CB26-0E99-3B41-B912-9634BE11846B}">
      <dgm:prSet/>
      <dgm:spPr>
        <a:solidFill>
          <a:srgbClr val="3D6C9D">
            <a:alpha val="40000"/>
          </a:srgbClr>
        </a:solidFill>
        <a:ln w="12700">
          <a:noFill/>
        </a:ln>
      </dgm:spPr>
      <dgm:t>
        <a:bodyPr/>
        <a:lstStyle/>
        <a:p>
          <a:endParaRPr lang="en-GB"/>
        </a:p>
      </dgm:t>
    </dgm:pt>
    <dgm:pt modelId="{F90377CA-2AA7-1540-B31D-5AD4612A7E6A}">
      <dgm:prSet phldrT="[Text]" custT="1"/>
      <dgm:spPr>
        <a:solidFill>
          <a:srgbClr val="DDEAF6"/>
        </a:solidFill>
        <a:ln w="12700">
          <a:solidFill>
            <a:srgbClr val="3D6C9D"/>
          </a:solidFill>
        </a:ln>
      </dgm:spPr>
      <dgm:t>
        <a:bodyPr/>
        <a:lstStyle/>
        <a:p>
          <a:r>
            <a:rPr lang="en-GB" sz="1200" b="0" i="0" dirty="0">
              <a:solidFill>
                <a:schemeClr val="tx1"/>
              </a:solidFill>
              <a:latin typeface="Arial" panose="020B0604020202020204" pitchFamily="34" charset="0"/>
              <a:cs typeface="Arial" panose="020B0604020202020204" pitchFamily="34" charset="0"/>
            </a:rPr>
            <a:t>Portal of entry</a:t>
          </a:r>
        </a:p>
      </dgm:t>
    </dgm:pt>
    <dgm:pt modelId="{C280A34A-143C-EE41-8F00-CC4B8B6421A4}" type="parTrans" cxnId="{633E017F-6BD6-584A-B8F4-0874124A05CD}">
      <dgm:prSet/>
      <dgm:spPr/>
      <dgm:t>
        <a:bodyPr/>
        <a:lstStyle/>
        <a:p>
          <a:endParaRPr lang="en-GB"/>
        </a:p>
      </dgm:t>
    </dgm:pt>
    <dgm:pt modelId="{3564F8AE-077B-DE44-92E6-F20DB45DF954}" type="sibTrans" cxnId="{633E017F-6BD6-584A-B8F4-0874124A05CD}">
      <dgm:prSet/>
      <dgm:spPr>
        <a:solidFill>
          <a:srgbClr val="3D6C9D">
            <a:alpha val="40000"/>
          </a:srgbClr>
        </a:solidFill>
        <a:ln w="12700">
          <a:noFill/>
        </a:ln>
      </dgm:spPr>
      <dgm:t>
        <a:bodyPr/>
        <a:lstStyle/>
        <a:p>
          <a:endParaRPr lang="en-GB"/>
        </a:p>
      </dgm:t>
    </dgm:pt>
    <dgm:pt modelId="{97C4BFC7-1B9F-9A45-B741-432AAE91810F}">
      <dgm:prSet custT="1"/>
      <dgm:spPr>
        <a:solidFill>
          <a:srgbClr val="DDEAF6"/>
        </a:solidFill>
        <a:ln w="12700">
          <a:solidFill>
            <a:srgbClr val="3D6C9D"/>
          </a:solidFill>
        </a:ln>
      </dgm:spPr>
      <dgm:t>
        <a:bodyPr/>
        <a:lstStyle/>
        <a:p>
          <a:r>
            <a:rPr lang="en-GB" sz="1200" b="0" i="0" dirty="0" err="1">
              <a:solidFill>
                <a:schemeClr val="tx1"/>
              </a:solidFill>
              <a:latin typeface="Arial" panose="020B0604020202020204" pitchFamily="34" charset="0"/>
              <a:cs typeface="Arial" panose="020B0604020202020204" pitchFamily="34" charset="0"/>
            </a:rPr>
            <a:t>Transmission</a:t>
          </a:r>
          <a:endParaRPr lang="en-GB" sz="1200" b="0" i="0" dirty="0">
            <a:solidFill>
              <a:schemeClr val="tx1"/>
            </a:solidFill>
            <a:latin typeface="Arial" panose="020B0604020202020204" pitchFamily="34" charset="0"/>
            <a:cs typeface="Arial" panose="020B0604020202020204" pitchFamily="34" charset="0"/>
          </a:endParaRPr>
        </a:p>
      </dgm:t>
    </dgm:pt>
    <dgm:pt modelId="{6193E68D-E54A-7949-88AE-ADA41C3A6195}" type="parTrans" cxnId="{BF3EDE67-C295-E942-A1A8-F9D9B53160AE}">
      <dgm:prSet/>
      <dgm:spPr/>
      <dgm:t>
        <a:bodyPr/>
        <a:lstStyle/>
        <a:p>
          <a:endParaRPr lang="en-GB"/>
        </a:p>
      </dgm:t>
    </dgm:pt>
    <dgm:pt modelId="{05C18242-27E2-B244-96AA-6C22E7A751E8}" type="sibTrans" cxnId="{BF3EDE67-C295-E942-A1A8-F9D9B53160AE}">
      <dgm:prSet/>
      <dgm:spPr>
        <a:solidFill>
          <a:srgbClr val="3D6C9D">
            <a:alpha val="40000"/>
          </a:srgbClr>
        </a:solidFill>
        <a:ln w="12700">
          <a:noFill/>
        </a:ln>
      </dgm:spPr>
      <dgm:t>
        <a:bodyPr/>
        <a:lstStyle/>
        <a:p>
          <a:endParaRPr lang="en-GB"/>
        </a:p>
      </dgm:t>
    </dgm:pt>
    <dgm:pt modelId="{C0817F7B-898C-5841-BECD-6D67541B1322}">
      <dgm:prSet custT="1"/>
      <dgm:spPr>
        <a:solidFill>
          <a:srgbClr val="DDEAF6"/>
        </a:solidFill>
        <a:ln w="12700">
          <a:solidFill>
            <a:srgbClr val="3D6C9D"/>
          </a:solidFill>
        </a:ln>
      </dgm:spPr>
      <dgm:t>
        <a:bodyPr/>
        <a:lstStyle/>
        <a:p>
          <a:r>
            <a:rPr lang="en-GB" sz="1200" b="0" i="0" dirty="0">
              <a:solidFill>
                <a:schemeClr val="tx1"/>
              </a:solidFill>
              <a:latin typeface="Arial" panose="020B0604020202020204" pitchFamily="34" charset="0"/>
              <a:cs typeface="Arial" panose="020B0604020202020204" pitchFamily="34" charset="0"/>
            </a:rPr>
            <a:t>Portal of exit</a:t>
          </a:r>
        </a:p>
      </dgm:t>
    </dgm:pt>
    <dgm:pt modelId="{864E1CCD-BC3D-3243-86DF-C00BCA6526E3}" type="parTrans" cxnId="{CB732EB3-E6C6-B34D-9F86-BA3C7C82E951}">
      <dgm:prSet/>
      <dgm:spPr/>
      <dgm:t>
        <a:bodyPr/>
        <a:lstStyle/>
        <a:p>
          <a:endParaRPr lang="en-GB"/>
        </a:p>
      </dgm:t>
    </dgm:pt>
    <dgm:pt modelId="{AFA2BEA7-8A61-C54A-A9F8-60199660E010}" type="sibTrans" cxnId="{CB732EB3-E6C6-B34D-9F86-BA3C7C82E951}">
      <dgm:prSet/>
      <dgm:spPr>
        <a:solidFill>
          <a:srgbClr val="3D6C9D">
            <a:alpha val="40000"/>
          </a:srgbClr>
        </a:solidFill>
        <a:ln w="12700">
          <a:noFill/>
        </a:ln>
      </dgm:spPr>
      <dgm:t>
        <a:bodyPr/>
        <a:lstStyle/>
        <a:p>
          <a:endParaRPr lang="en-GB"/>
        </a:p>
      </dgm:t>
    </dgm:pt>
    <dgm:pt modelId="{8D7EF496-2A45-F44F-A067-48F07A86B44C}">
      <dgm:prSet custT="1"/>
      <dgm:spPr>
        <a:solidFill>
          <a:srgbClr val="DDEAF6"/>
        </a:solidFill>
        <a:ln w="12700">
          <a:solidFill>
            <a:srgbClr val="3D6C9D"/>
          </a:solidFill>
        </a:ln>
      </dgm:spPr>
      <dgm:t>
        <a:bodyPr/>
        <a:lstStyle/>
        <a:p>
          <a:r>
            <a:rPr lang="en-GB" sz="1200" b="0" i="0" dirty="0" err="1">
              <a:solidFill>
                <a:schemeClr val="tx1"/>
              </a:solidFill>
              <a:latin typeface="Arial" panose="020B0604020202020204" pitchFamily="34" charset="0"/>
              <a:cs typeface="Arial" panose="020B0604020202020204" pitchFamily="34" charset="0"/>
            </a:rPr>
            <a:t>Potential host</a:t>
          </a:r>
          <a:endParaRPr lang="en-GB" sz="1200" b="0" i="0" dirty="0">
            <a:solidFill>
              <a:schemeClr val="tx1"/>
            </a:solidFill>
            <a:latin typeface="Arial" panose="020B0604020202020204" pitchFamily="34" charset="0"/>
            <a:cs typeface="Arial" panose="020B0604020202020204" pitchFamily="34" charset="0"/>
          </a:endParaRPr>
        </a:p>
      </dgm:t>
    </dgm:pt>
    <dgm:pt modelId="{51451593-B85F-604A-9FE6-D7B077CA5860}" type="parTrans" cxnId="{BE26FC33-CCC8-6E49-B024-68E303B03299}">
      <dgm:prSet/>
      <dgm:spPr/>
      <dgm:t>
        <a:bodyPr/>
        <a:lstStyle/>
        <a:p>
          <a:endParaRPr lang="en-GB"/>
        </a:p>
      </dgm:t>
    </dgm:pt>
    <dgm:pt modelId="{D0393EBD-DEE9-5243-A435-09A3BAB3CD66}" type="sibTrans" cxnId="{BE26FC33-CCC8-6E49-B024-68E303B03299}">
      <dgm:prSet/>
      <dgm:spPr/>
      <dgm:t>
        <a:bodyPr/>
        <a:lstStyle/>
        <a:p>
          <a:endParaRPr lang="en-GB"/>
        </a:p>
      </dgm:t>
    </dgm:pt>
    <dgm:pt modelId="{1434B36A-927E-894A-BA2B-C762E3670F7F}" type="pres">
      <dgm:prSet presAssocID="{6F3A903A-88D3-7C47-B2A8-2D4E2AA79FF5}" presName="Name0" presStyleCnt="0">
        <dgm:presLayoutVars>
          <dgm:dir/>
          <dgm:resizeHandles val="exact"/>
        </dgm:presLayoutVars>
      </dgm:prSet>
      <dgm:spPr/>
    </dgm:pt>
    <dgm:pt modelId="{E3D7FF76-863E-7A4E-9E56-21DE0A1AFFB3}" type="pres">
      <dgm:prSet presAssocID="{BBF29563-FE59-A54E-AF41-B18FDE93E510}" presName="node" presStyleLbl="node1" presStyleIdx="0" presStyleCnt="6">
        <dgm:presLayoutVars>
          <dgm:bulletEnabled val="1"/>
        </dgm:presLayoutVars>
      </dgm:prSet>
      <dgm:spPr/>
    </dgm:pt>
    <dgm:pt modelId="{510132B6-BC26-AB46-BC90-76B1AB3EECA3}" type="pres">
      <dgm:prSet presAssocID="{274C867A-B3B2-854C-9770-35A8197CF9E1}" presName="sibTrans" presStyleLbl="sibTrans2D1" presStyleIdx="0" presStyleCnt="5"/>
      <dgm:spPr/>
    </dgm:pt>
    <dgm:pt modelId="{DE24CBBD-985E-294D-8CDA-2223A6E181D8}" type="pres">
      <dgm:prSet presAssocID="{274C867A-B3B2-854C-9770-35A8197CF9E1}" presName="connectorText" presStyleLbl="sibTrans2D1" presStyleIdx="0" presStyleCnt="5"/>
      <dgm:spPr/>
    </dgm:pt>
    <dgm:pt modelId="{715008F5-DEBE-8F4B-AF04-8304E8C1605D}" type="pres">
      <dgm:prSet presAssocID="{DC6D879C-D2C4-A247-8A5B-1DDC8243FEFA}" presName="node" presStyleLbl="node1" presStyleIdx="1" presStyleCnt="6">
        <dgm:presLayoutVars>
          <dgm:bulletEnabled val="1"/>
        </dgm:presLayoutVars>
      </dgm:prSet>
      <dgm:spPr/>
    </dgm:pt>
    <dgm:pt modelId="{93F43585-DB46-AB49-851A-9F3F43CB605E}" type="pres">
      <dgm:prSet presAssocID="{CBBA058C-324D-3945-AC7B-02047FE83183}" presName="sibTrans" presStyleLbl="sibTrans2D1" presStyleIdx="1" presStyleCnt="5"/>
      <dgm:spPr/>
    </dgm:pt>
    <dgm:pt modelId="{271298FD-32EC-4141-8834-BF0004BB4FD7}" type="pres">
      <dgm:prSet presAssocID="{CBBA058C-324D-3945-AC7B-02047FE83183}" presName="connectorText" presStyleLbl="sibTrans2D1" presStyleIdx="1" presStyleCnt="5"/>
      <dgm:spPr/>
    </dgm:pt>
    <dgm:pt modelId="{EF13448B-4203-CD49-BCD5-63DEA6023F35}" type="pres">
      <dgm:prSet presAssocID="{F90377CA-2AA7-1540-B31D-5AD4612A7E6A}" presName="node" presStyleLbl="node1" presStyleIdx="2" presStyleCnt="6">
        <dgm:presLayoutVars>
          <dgm:bulletEnabled val="1"/>
        </dgm:presLayoutVars>
      </dgm:prSet>
      <dgm:spPr/>
    </dgm:pt>
    <dgm:pt modelId="{F4EA46DB-EAD0-E84E-B69E-DE65C2A4DF0F}" type="pres">
      <dgm:prSet presAssocID="{3564F8AE-077B-DE44-92E6-F20DB45DF954}" presName="sibTrans" presStyleLbl="sibTrans2D1" presStyleIdx="2" presStyleCnt="5"/>
      <dgm:spPr/>
    </dgm:pt>
    <dgm:pt modelId="{C735265F-EC50-E544-BF3F-CFF6124E7DDB}" type="pres">
      <dgm:prSet presAssocID="{3564F8AE-077B-DE44-92E6-F20DB45DF954}" presName="connectorText" presStyleLbl="sibTrans2D1" presStyleIdx="2" presStyleCnt="5"/>
      <dgm:spPr/>
    </dgm:pt>
    <dgm:pt modelId="{81F248D6-E14C-D442-A448-99E9030ADC11}" type="pres">
      <dgm:prSet presAssocID="{97C4BFC7-1B9F-9A45-B741-432AAE91810F}" presName="node" presStyleLbl="node1" presStyleIdx="3" presStyleCnt="6">
        <dgm:presLayoutVars>
          <dgm:bulletEnabled val="1"/>
        </dgm:presLayoutVars>
      </dgm:prSet>
      <dgm:spPr/>
    </dgm:pt>
    <dgm:pt modelId="{49E1FCD5-E0B3-D148-8F79-BDD034826A69}" type="pres">
      <dgm:prSet presAssocID="{05C18242-27E2-B244-96AA-6C22E7A751E8}" presName="sibTrans" presStyleLbl="sibTrans2D1" presStyleIdx="3" presStyleCnt="5"/>
      <dgm:spPr/>
    </dgm:pt>
    <dgm:pt modelId="{759CC86B-6641-6D42-B6E9-2D956E5A6C55}" type="pres">
      <dgm:prSet presAssocID="{05C18242-27E2-B244-96AA-6C22E7A751E8}" presName="connectorText" presStyleLbl="sibTrans2D1" presStyleIdx="3" presStyleCnt="5"/>
      <dgm:spPr/>
    </dgm:pt>
    <dgm:pt modelId="{89596FA5-3CAE-8943-AF1E-6B78BB705DC9}" type="pres">
      <dgm:prSet presAssocID="{C0817F7B-898C-5841-BECD-6D67541B1322}" presName="node" presStyleLbl="node1" presStyleIdx="4" presStyleCnt="6">
        <dgm:presLayoutVars>
          <dgm:bulletEnabled val="1"/>
        </dgm:presLayoutVars>
      </dgm:prSet>
      <dgm:spPr/>
    </dgm:pt>
    <dgm:pt modelId="{CAF7A2F2-D64A-254A-9077-D27EECB961A0}" type="pres">
      <dgm:prSet presAssocID="{AFA2BEA7-8A61-C54A-A9F8-60199660E010}" presName="sibTrans" presStyleLbl="sibTrans2D1" presStyleIdx="4" presStyleCnt="5"/>
      <dgm:spPr/>
    </dgm:pt>
    <dgm:pt modelId="{567363FC-93DB-544F-838B-4A84E7FB4094}" type="pres">
      <dgm:prSet presAssocID="{AFA2BEA7-8A61-C54A-A9F8-60199660E010}" presName="connectorText" presStyleLbl="sibTrans2D1" presStyleIdx="4" presStyleCnt="5"/>
      <dgm:spPr/>
    </dgm:pt>
    <dgm:pt modelId="{798B6A2B-B7AC-7A4D-8CEC-FBFA9D7D3193}" type="pres">
      <dgm:prSet presAssocID="{8D7EF496-2A45-F44F-A067-48F07A86B44C}" presName="node" presStyleLbl="node1" presStyleIdx="5" presStyleCnt="6">
        <dgm:presLayoutVars>
          <dgm:bulletEnabled val="1"/>
        </dgm:presLayoutVars>
      </dgm:prSet>
      <dgm:spPr/>
    </dgm:pt>
  </dgm:ptLst>
  <dgm:cxnLst>
    <dgm:cxn modelId="{642DF01D-5320-B641-A782-E8E8CE1C8D98}" type="presOf" srcId="{BBF29563-FE59-A54E-AF41-B18FDE93E510}" destId="{E3D7FF76-863E-7A4E-9E56-21DE0A1AFFB3}" srcOrd="0" destOrd="0" presId="urn:microsoft.com/office/officeart/2005/8/layout/process1"/>
    <dgm:cxn modelId="{241CF51D-02C8-CD45-BA2F-3E0A9B032CA1}" type="presOf" srcId="{AFA2BEA7-8A61-C54A-A9F8-60199660E010}" destId="{CAF7A2F2-D64A-254A-9077-D27EECB961A0}" srcOrd="0" destOrd="0" presId="urn:microsoft.com/office/officeart/2005/8/layout/process1"/>
    <dgm:cxn modelId="{7FC7CB26-0E99-3B41-B912-9634BE11846B}" srcId="{6F3A903A-88D3-7C47-B2A8-2D4E2AA79FF5}" destId="{DC6D879C-D2C4-A247-8A5B-1DDC8243FEFA}" srcOrd="1" destOrd="0" parTransId="{C6F47971-5D31-214D-B4D6-8173A8C41625}" sibTransId="{CBBA058C-324D-3945-AC7B-02047FE83183}"/>
    <dgm:cxn modelId="{F7559F28-ACC2-4447-B1E0-4A267356FB36}" type="presOf" srcId="{C0817F7B-898C-5841-BECD-6D67541B1322}" destId="{89596FA5-3CAE-8943-AF1E-6B78BB705DC9}" srcOrd="0" destOrd="0" presId="urn:microsoft.com/office/officeart/2005/8/layout/process1"/>
    <dgm:cxn modelId="{EBE29531-55E5-5746-A682-3F81F667BD46}" type="presOf" srcId="{3564F8AE-077B-DE44-92E6-F20DB45DF954}" destId="{F4EA46DB-EAD0-E84E-B69E-DE65C2A4DF0F}" srcOrd="0" destOrd="0" presId="urn:microsoft.com/office/officeart/2005/8/layout/process1"/>
    <dgm:cxn modelId="{BE26FC33-CCC8-6E49-B024-68E303B03299}" srcId="{6F3A903A-88D3-7C47-B2A8-2D4E2AA79FF5}" destId="{8D7EF496-2A45-F44F-A067-48F07A86B44C}" srcOrd="5" destOrd="0" parTransId="{51451593-B85F-604A-9FE6-D7B077CA5860}" sibTransId="{D0393EBD-DEE9-5243-A435-09A3BAB3CD66}"/>
    <dgm:cxn modelId="{BF3EDE67-C295-E942-A1A8-F9D9B53160AE}" srcId="{6F3A903A-88D3-7C47-B2A8-2D4E2AA79FF5}" destId="{97C4BFC7-1B9F-9A45-B741-432AAE91810F}" srcOrd="3" destOrd="0" parTransId="{6193E68D-E54A-7949-88AE-ADA41C3A6195}" sibTransId="{05C18242-27E2-B244-96AA-6C22E7A751E8}"/>
    <dgm:cxn modelId="{B16E9669-CBC5-514A-8579-81046961D625}" type="presOf" srcId="{3564F8AE-077B-DE44-92E6-F20DB45DF954}" destId="{C735265F-EC50-E544-BF3F-CFF6124E7DDB}" srcOrd="1" destOrd="0" presId="urn:microsoft.com/office/officeart/2005/8/layout/process1"/>
    <dgm:cxn modelId="{C6A6806A-F482-4D4C-BCEE-D5746CB7DF24}" type="presOf" srcId="{05C18242-27E2-B244-96AA-6C22E7A751E8}" destId="{759CC86B-6641-6D42-B6E9-2D956E5A6C55}" srcOrd="1" destOrd="0" presId="urn:microsoft.com/office/officeart/2005/8/layout/process1"/>
    <dgm:cxn modelId="{38EA3276-13BA-8049-A53B-BE6C7E0893B7}" type="presOf" srcId="{CBBA058C-324D-3945-AC7B-02047FE83183}" destId="{93F43585-DB46-AB49-851A-9F3F43CB605E}" srcOrd="0" destOrd="0" presId="urn:microsoft.com/office/officeart/2005/8/layout/process1"/>
    <dgm:cxn modelId="{633E017F-6BD6-584A-B8F4-0874124A05CD}" srcId="{6F3A903A-88D3-7C47-B2A8-2D4E2AA79FF5}" destId="{F90377CA-2AA7-1540-B31D-5AD4612A7E6A}" srcOrd="2" destOrd="0" parTransId="{C280A34A-143C-EE41-8F00-CC4B8B6421A4}" sibTransId="{3564F8AE-077B-DE44-92E6-F20DB45DF954}"/>
    <dgm:cxn modelId="{82A8237F-3F1D-C048-BE64-2C7B6D63E761}" type="presOf" srcId="{274C867A-B3B2-854C-9770-35A8197CF9E1}" destId="{DE24CBBD-985E-294D-8CDA-2223A6E181D8}" srcOrd="1" destOrd="0" presId="urn:microsoft.com/office/officeart/2005/8/layout/process1"/>
    <dgm:cxn modelId="{EF489F7F-B0F3-D54E-982B-C7A017A8D9A8}" type="presOf" srcId="{DC6D879C-D2C4-A247-8A5B-1DDC8243FEFA}" destId="{715008F5-DEBE-8F4B-AF04-8304E8C1605D}" srcOrd="0" destOrd="0" presId="urn:microsoft.com/office/officeart/2005/8/layout/process1"/>
    <dgm:cxn modelId="{8B733A98-6FF0-BE46-987F-5B9E6EE104B2}" type="presOf" srcId="{AFA2BEA7-8A61-C54A-A9F8-60199660E010}" destId="{567363FC-93DB-544F-838B-4A84E7FB4094}" srcOrd="1" destOrd="0" presId="urn:microsoft.com/office/officeart/2005/8/layout/process1"/>
    <dgm:cxn modelId="{CD6208B1-8A0F-E44F-847D-C05BBC8D5C7D}" type="presOf" srcId="{8D7EF496-2A45-F44F-A067-48F07A86B44C}" destId="{798B6A2B-B7AC-7A4D-8CEC-FBFA9D7D3193}" srcOrd="0" destOrd="0" presId="urn:microsoft.com/office/officeart/2005/8/layout/process1"/>
    <dgm:cxn modelId="{CB732EB3-E6C6-B34D-9F86-BA3C7C82E951}" srcId="{6F3A903A-88D3-7C47-B2A8-2D4E2AA79FF5}" destId="{C0817F7B-898C-5841-BECD-6D67541B1322}" srcOrd="4" destOrd="0" parTransId="{864E1CCD-BC3D-3243-86DF-C00BCA6526E3}" sibTransId="{AFA2BEA7-8A61-C54A-A9F8-60199660E010}"/>
    <dgm:cxn modelId="{A6572CB7-0519-1141-977C-20E4DC120C9C}" type="presOf" srcId="{05C18242-27E2-B244-96AA-6C22E7A751E8}" destId="{49E1FCD5-E0B3-D148-8F79-BDD034826A69}" srcOrd="0" destOrd="0" presId="urn:microsoft.com/office/officeart/2005/8/layout/process1"/>
    <dgm:cxn modelId="{24ADBFBB-6529-B447-8DEC-742001837AF9}" type="presOf" srcId="{F90377CA-2AA7-1540-B31D-5AD4612A7E6A}" destId="{EF13448B-4203-CD49-BCD5-63DEA6023F35}" srcOrd="0" destOrd="0" presId="urn:microsoft.com/office/officeart/2005/8/layout/process1"/>
    <dgm:cxn modelId="{CB2F87C0-C8DC-B542-A352-B22AA920FE14}" type="presOf" srcId="{6F3A903A-88D3-7C47-B2A8-2D4E2AA79FF5}" destId="{1434B36A-927E-894A-BA2B-C762E3670F7F}" srcOrd="0" destOrd="0" presId="urn:microsoft.com/office/officeart/2005/8/layout/process1"/>
    <dgm:cxn modelId="{5D33E2D1-C4D6-9E44-9326-DBD1E2A187F0}" srcId="{6F3A903A-88D3-7C47-B2A8-2D4E2AA79FF5}" destId="{BBF29563-FE59-A54E-AF41-B18FDE93E510}" srcOrd="0" destOrd="0" parTransId="{AE2A2775-F532-414C-86CD-C01F3DC78841}" sibTransId="{274C867A-B3B2-854C-9770-35A8197CF9E1}"/>
    <dgm:cxn modelId="{A7C6F0DB-3A1A-8944-9E76-F3D14CD52077}" type="presOf" srcId="{274C867A-B3B2-854C-9770-35A8197CF9E1}" destId="{510132B6-BC26-AB46-BC90-76B1AB3EECA3}" srcOrd="0" destOrd="0" presId="urn:microsoft.com/office/officeart/2005/8/layout/process1"/>
    <dgm:cxn modelId="{250FCCEE-749F-EB40-9A19-81F0EFDFB4B9}" type="presOf" srcId="{CBBA058C-324D-3945-AC7B-02047FE83183}" destId="{271298FD-32EC-4141-8834-BF0004BB4FD7}" srcOrd="1" destOrd="0" presId="urn:microsoft.com/office/officeart/2005/8/layout/process1"/>
    <dgm:cxn modelId="{6547B4F4-130D-2741-B37C-37C35F61B38B}" type="presOf" srcId="{97C4BFC7-1B9F-9A45-B741-432AAE91810F}" destId="{81F248D6-E14C-D442-A448-99E9030ADC11}" srcOrd="0" destOrd="0" presId="urn:microsoft.com/office/officeart/2005/8/layout/process1"/>
    <dgm:cxn modelId="{1C2C3E24-9A67-C442-95C1-05692131BC1A}" type="presParOf" srcId="{1434B36A-927E-894A-BA2B-C762E3670F7F}" destId="{E3D7FF76-863E-7A4E-9E56-21DE0A1AFFB3}" srcOrd="0" destOrd="0" presId="urn:microsoft.com/office/officeart/2005/8/layout/process1"/>
    <dgm:cxn modelId="{B273098B-7DE0-9344-A5A0-D5ED2E03D871}" type="presParOf" srcId="{1434B36A-927E-894A-BA2B-C762E3670F7F}" destId="{510132B6-BC26-AB46-BC90-76B1AB3EECA3}" srcOrd="1" destOrd="0" presId="urn:microsoft.com/office/officeart/2005/8/layout/process1"/>
    <dgm:cxn modelId="{70EA41B8-C39B-134A-9C04-1BE4C679214A}" type="presParOf" srcId="{510132B6-BC26-AB46-BC90-76B1AB3EECA3}" destId="{DE24CBBD-985E-294D-8CDA-2223A6E181D8}" srcOrd="0" destOrd="0" presId="urn:microsoft.com/office/officeart/2005/8/layout/process1"/>
    <dgm:cxn modelId="{048AA9EA-5490-EF44-8C62-AB74C7AF3D19}" type="presParOf" srcId="{1434B36A-927E-894A-BA2B-C762E3670F7F}" destId="{715008F5-DEBE-8F4B-AF04-8304E8C1605D}" srcOrd="2" destOrd="0" presId="urn:microsoft.com/office/officeart/2005/8/layout/process1"/>
    <dgm:cxn modelId="{5E3BA5DF-6CD2-1D4F-A8F9-6BCBE97716B8}" type="presParOf" srcId="{1434B36A-927E-894A-BA2B-C762E3670F7F}" destId="{93F43585-DB46-AB49-851A-9F3F43CB605E}" srcOrd="3" destOrd="0" presId="urn:microsoft.com/office/officeart/2005/8/layout/process1"/>
    <dgm:cxn modelId="{A8BB2CA9-83E4-7840-8A1A-E058E4D04704}" type="presParOf" srcId="{93F43585-DB46-AB49-851A-9F3F43CB605E}" destId="{271298FD-32EC-4141-8834-BF0004BB4FD7}" srcOrd="0" destOrd="0" presId="urn:microsoft.com/office/officeart/2005/8/layout/process1"/>
    <dgm:cxn modelId="{BF8B8850-1879-1F43-ADC1-6BE84912A787}" type="presParOf" srcId="{1434B36A-927E-894A-BA2B-C762E3670F7F}" destId="{EF13448B-4203-CD49-BCD5-63DEA6023F35}" srcOrd="4" destOrd="0" presId="urn:microsoft.com/office/officeart/2005/8/layout/process1"/>
    <dgm:cxn modelId="{47034587-4545-8440-ACB7-2832DA7519B0}" type="presParOf" srcId="{1434B36A-927E-894A-BA2B-C762E3670F7F}" destId="{F4EA46DB-EAD0-E84E-B69E-DE65C2A4DF0F}" srcOrd="5" destOrd="0" presId="urn:microsoft.com/office/officeart/2005/8/layout/process1"/>
    <dgm:cxn modelId="{8E323586-981E-7E44-AB13-B24FFEB3F438}" type="presParOf" srcId="{F4EA46DB-EAD0-E84E-B69E-DE65C2A4DF0F}" destId="{C735265F-EC50-E544-BF3F-CFF6124E7DDB}" srcOrd="0" destOrd="0" presId="urn:microsoft.com/office/officeart/2005/8/layout/process1"/>
    <dgm:cxn modelId="{259B295C-8333-204D-9A65-18895B124A96}" type="presParOf" srcId="{1434B36A-927E-894A-BA2B-C762E3670F7F}" destId="{81F248D6-E14C-D442-A448-99E9030ADC11}" srcOrd="6" destOrd="0" presId="urn:microsoft.com/office/officeart/2005/8/layout/process1"/>
    <dgm:cxn modelId="{37A458ED-391A-624F-8BD9-5AAA3DF95BAB}" type="presParOf" srcId="{1434B36A-927E-894A-BA2B-C762E3670F7F}" destId="{49E1FCD5-E0B3-D148-8F79-BDD034826A69}" srcOrd="7" destOrd="0" presId="urn:microsoft.com/office/officeart/2005/8/layout/process1"/>
    <dgm:cxn modelId="{D6945E37-4188-C04A-B600-8E37EA0C258C}" type="presParOf" srcId="{49E1FCD5-E0B3-D148-8F79-BDD034826A69}" destId="{759CC86B-6641-6D42-B6E9-2D956E5A6C55}" srcOrd="0" destOrd="0" presId="urn:microsoft.com/office/officeart/2005/8/layout/process1"/>
    <dgm:cxn modelId="{38B0D632-0AF6-6849-9AFC-76987A01DBB6}" type="presParOf" srcId="{1434B36A-927E-894A-BA2B-C762E3670F7F}" destId="{89596FA5-3CAE-8943-AF1E-6B78BB705DC9}" srcOrd="8" destOrd="0" presId="urn:microsoft.com/office/officeart/2005/8/layout/process1"/>
    <dgm:cxn modelId="{948C8279-1680-D147-AB48-8BE9B3B8B9EA}" type="presParOf" srcId="{1434B36A-927E-894A-BA2B-C762E3670F7F}" destId="{CAF7A2F2-D64A-254A-9077-D27EECB961A0}" srcOrd="9" destOrd="0" presId="urn:microsoft.com/office/officeart/2005/8/layout/process1"/>
    <dgm:cxn modelId="{297221C6-D8A7-1D46-989D-0FC5A4FD6FBC}" type="presParOf" srcId="{CAF7A2F2-D64A-254A-9077-D27EECB961A0}" destId="{567363FC-93DB-544F-838B-4A84E7FB4094}" srcOrd="0" destOrd="0" presId="urn:microsoft.com/office/officeart/2005/8/layout/process1"/>
    <dgm:cxn modelId="{846B740D-227B-5B40-B048-C728EA9865E9}" type="presParOf" srcId="{1434B36A-927E-894A-BA2B-C762E3670F7F}" destId="{798B6A2B-B7AC-7A4D-8CEC-FBFA9D7D3193}" srcOrd="1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419BC0-EE76-984F-81B8-47BEBDFE525A}" type="doc">
      <dgm:prSet loTypeId="urn:microsoft.com/office/officeart/2005/8/layout/process1" loCatId="" qsTypeId="urn:microsoft.com/office/officeart/2005/8/quickstyle/simple1" qsCatId="simple" csTypeId="urn:microsoft.com/office/officeart/2005/8/colors/accent1_2" csCatId="accent1" phldr="1"/>
      <dgm:spPr/>
    </dgm:pt>
    <dgm:pt modelId="{E057B5CA-DBC7-C14E-B745-63DAA93694E8}">
      <dgm:prSet phldrT="[Text]" custT="1"/>
      <dgm:spPr>
        <a:solidFill>
          <a:srgbClr val="91AAC6"/>
        </a:solidFill>
        <a:ln w="19050">
          <a:solidFill>
            <a:schemeClr val="bg1"/>
          </a:solidFill>
        </a:ln>
        <a:effectLst>
          <a:outerShdw blurRad="50800" dist="38100" dir="5400000" algn="t" rotWithShape="0">
            <a:prstClr val="black">
              <a:alpha val="40000"/>
            </a:prstClr>
          </a:outerShdw>
        </a:effectLst>
      </dgm:spPr>
      <dgm:t>
        <a:bodyPr lIns="108000" tIns="108000" rIns="108000" bIns="108000" anchor="t" anchorCtr="0"/>
        <a:lstStyle/>
        <a:p>
          <a:pPr algn="l">
            <a:lnSpc>
              <a:spcPct val="100000"/>
            </a:lnSpc>
            <a:spcAft>
              <a:spcPts val="0"/>
            </a:spcAft>
          </a:pPr>
          <a:endParaRPr lang="en-GB" sz="1400" b="1" i="0" u="none" dirty="0">
            <a:solidFill>
              <a:schemeClr val="bg1"/>
            </a:solidFill>
            <a:latin typeface="Arial" panose="020B0604020202020204" pitchFamily="34" charset="0"/>
            <a:cs typeface="Arial" panose="020B0604020202020204" pitchFamily="34" charset="0"/>
          </a:endParaRPr>
        </a:p>
        <a:p>
          <a:pPr algn="l">
            <a:lnSpc>
              <a:spcPct val="100000"/>
            </a:lnSpc>
            <a:spcAft>
              <a:spcPts val="0"/>
            </a:spcAft>
          </a:pPr>
          <a:r>
            <a:rPr lang="en-GB" sz="1400" b="1" i="0" u="none" dirty="0">
              <a:solidFill>
                <a:schemeClr val="bg1"/>
              </a:solidFill>
              <a:latin typeface="Arial" panose="020B0604020202020204" pitchFamily="34" charset="0"/>
              <a:cs typeface="Arial" panose="020B0604020202020204" pitchFamily="34" charset="0"/>
            </a:rPr>
            <a:t>Pre-clinical</a:t>
          </a:r>
        </a:p>
        <a:p>
          <a:pPr algn="l">
            <a:lnSpc>
              <a:spcPct val="100000"/>
            </a:lnSpc>
            <a:spcAft>
              <a:spcPts val="0"/>
            </a:spcAft>
          </a:pPr>
          <a:endParaRPr lang="en-GB" sz="1400" b="0" i="0" u="none" dirty="0">
            <a:solidFill>
              <a:schemeClr val="bg1"/>
            </a:solidFill>
            <a:latin typeface="Arial" panose="020B0604020202020204" pitchFamily="34" charset="0"/>
            <a:cs typeface="Arial" panose="020B0604020202020204" pitchFamily="34" charset="0"/>
          </a:endParaRPr>
        </a:p>
        <a:p>
          <a:pPr algn="l">
            <a:lnSpc>
              <a:spcPct val="100000"/>
            </a:lnSpc>
            <a:spcAft>
              <a:spcPts val="0"/>
            </a:spcAft>
          </a:pPr>
          <a:r>
            <a:rPr lang="en-GB" sz="1400" b="0" i="0" u="none"/>
            <a:t>Symptoms have not yet begun but will progress</a:t>
          </a:r>
          <a:endParaRPr lang="en-GB" sz="1400" b="0" i="0" u="none" dirty="0">
            <a:solidFill>
              <a:schemeClr val="bg1"/>
            </a:solidFill>
            <a:latin typeface="Arial" panose="020B0604020202020204" pitchFamily="34" charset="0"/>
            <a:cs typeface="Arial" panose="020B0604020202020204" pitchFamily="34" charset="0"/>
          </a:endParaRPr>
        </a:p>
      </dgm:t>
    </dgm:pt>
    <dgm:pt modelId="{1E440359-8822-E848-9003-0290868BBAB5}" type="parTrans" cxnId="{3FBCCEBF-EFBD-C64B-B696-8F80E161CC4E}">
      <dgm:prSet/>
      <dgm:spPr/>
      <dgm:t>
        <a:bodyPr/>
        <a:lstStyle/>
        <a:p>
          <a:endParaRPr lang="en-GB"/>
        </a:p>
      </dgm:t>
    </dgm:pt>
    <dgm:pt modelId="{4E6F49EF-BEF9-E147-BF1F-A7E9245212BC}" type="sibTrans" cxnId="{3FBCCEBF-EFBD-C64B-B696-8F80E161CC4E}">
      <dgm:prSet/>
      <dgm:spPr>
        <a:solidFill>
          <a:srgbClr val="D8E2EB"/>
        </a:solidFill>
        <a:ln w="12700">
          <a:noFill/>
        </a:ln>
      </dgm:spPr>
      <dgm:t>
        <a:bodyPr/>
        <a:lstStyle/>
        <a:p>
          <a:endParaRPr lang="en-GB" dirty="0"/>
        </a:p>
      </dgm:t>
    </dgm:pt>
    <dgm:pt modelId="{6FB77B0B-584F-BD4E-A8BC-2EB5B4CAFD15}">
      <dgm:prSet phldrT="[Text]" custT="1"/>
      <dgm:spPr>
        <a:solidFill>
          <a:srgbClr val="698BB2"/>
        </a:solidFill>
        <a:ln w="19050">
          <a:solidFill>
            <a:schemeClr val="bg1"/>
          </a:solidFill>
        </a:ln>
        <a:effectLst>
          <a:outerShdw blurRad="50800" dist="38100" dir="5400000" algn="t" rotWithShape="0">
            <a:prstClr val="black">
              <a:alpha val="40000"/>
            </a:prstClr>
          </a:outerShdw>
        </a:effectLst>
      </dgm:spPr>
      <dgm:t>
        <a:bodyPr lIns="108000" tIns="108000" rIns="108000" bIns="108000" anchor="t" anchorCtr="0"/>
        <a:lstStyle/>
        <a:p>
          <a:pPr algn="l">
            <a:lnSpc>
              <a:spcPct val="100000"/>
            </a:lnSpc>
            <a:spcAft>
              <a:spcPts val="0"/>
            </a:spcAft>
          </a:pPr>
          <a:endParaRPr lang="en-GB" sz="1400" b="1" i="0" u="none" dirty="0">
            <a:solidFill>
              <a:schemeClr val="bg1"/>
            </a:solidFill>
            <a:latin typeface="Arial" panose="020B0604020202020204" pitchFamily="34" charset="0"/>
            <a:cs typeface="Arial" panose="020B0604020202020204" pitchFamily="34" charset="0"/>
          </a:endParaRPr>
        </a:p>
        <a:p>
          <a:pPr algn="l">
            <a:lnSpc>
              <a:spcPct val="100000"/>
            </a:lnSpc>
            <a:spcAft>
              <a:spcPts val="0"/>
            </a:spcAft>
          </a:pPr>
          <a:r>
            <a:rPr lang="en-GB" sz="1400" b="1" i="0" u="none" dirty="0">
              <a:solidFill>
                <a:schemeClr val="bg1"/>
              </a:solidFill>
              <a:latin typeface="Arial" panose="020B0604020202020204" pitchFamily="34" charset="0"/>
              <a:cs typeface="Arial" panose="020B0604020202020204" pitchFamily="34" charset="0"/>
            </a:rPr>
            <a:t>Sub</a:t>
          </a:r>
          <a:r>
            <a:rPr lang="en-GB" sz="1400" b="1" i="0" u="none" dirty="0" err="1">
              <a:solidFill>
                <a:schemeClr val="bg1"/>
              </a:solidFill>
              <a:latin typeface="Arial" panose="020B0604020202020204" pitchFamily="34" charset="0"/>
              <a:cs typeface="Arial" panose="020B0604020202020204" pitchFamily="34" charset="0"/>
            </a:rPr>
            <a:t>clinical</a:t>
          </a:r>
          <a:endParaRPr lang="en-GB" sz="1400" b="1" i="0" u="none" dirty="0">
            <a:solidFill>
              <a:schemeClr val="bg1"/>
            </a:solidFill>
            <a:latin typeface="Arial" panose="020B0604020202020204" pitchFamily="34" charset="0"/>
            <a:cs typeface="Arial" panose="020B0604020202020204" pitchFamily="34" charset="0"/>
          </a:endParaRPr>
        </a:p>
        <a:p>
          <a:pPr algn="l">
            <a:lnSpc>
              <a:spcPct val="100000"/>
            </a:lnSpc>
            <a:spcAft>
              <a:spcPts val="0"/>
            </a:spcAft>
          </a:pPr>
          <a:endParaRPr lang="en-GB" sz="1400" b="0" i="0" u="none" dirty="0">
            <a:solidFill>
              <a:schemeClr val="bg1"/>
            </a:solidFill>
            <a:latin typeface="Arial" panose="020B0604020202020204" pitchFamily="34" charset="0"/>
            <a:cs typeface="Arial" panose="020B0604020202020204" pitchFamily="34" charset="0"/>
          </a:endParaRPr>
        </a:p>
        <a:p>
          <a:pPr algn="l">
            <a:lnSpc>
              <a:spcPct val="100000"/>
            </a:lnSpc>
            <a:spcAft>
              <a:spcPts val="0"/>
            </a:spcAft>
          </a:pPr>
          <a:r>
            <a:rPr lang="en-GB" sz="1400" b="0" i="0" u="none" dirty="0">
              <a:solidFill>
                <a:schemeClr val="bg1"/>
              </a:solidFill>
              <a:latin typeface="Arial" panose="020B0604020202020204" pitchFamily="34" charset="0"/>
              <a:cs typeface="Arial" panose="020B0604020202020204" pitchFamily="34" charset="0"/>
            </a:rPr>
            <a:t>The host does not and will not present symptoms. Diagnosed by antibodies</a:t>
          </a:r>
        </a:p>
      </dgm:t>
    </dgm:pt>
    <dgm:pt modelId="{7864284B-9146-B94C-BC39-62FBDC50A20E}" type="parTrans" cxnId="{BBB6CA12-556E-CC48-BEC0-651664DD90A5}">
      <dgm:prSet/>
      <dgm:spPr/>
      <dgm:t>
        <a:bodyPr/>
        <a:lstStyle/>
        <a:p>
          <a:endParaRPr lang="en-GB"/>
        </a:p>
      </dgm:t>
    </dgm:pt>
    <dgm:pt modelId="{BA4DCADB-20D7-4D4B-A3B1-4CBDF11D458B}" type="sibTrans" cxnId="{BBB6CA12-556E-CC48-BEC0-651664DD90A5}">
      <dgm:prSet/>
      <dgm:spPr>
        <a:solidFill>
          <a:srgbClr val="D8E2EB"/>
        </a:solidFill>
        <a:ln w="12700">
          <a:noFill/>
        </a:ln>
      </dgm:spPr>
      <dgm:t>
        <a:bodyPr/>
        <a:lstStyle/>
        <a:p>
          <a:endParaRPr lang="en-GB"/>
        </a:p>
      </dgm:t>
    </dgm:pt>
    <dgm:pt modelId="{962DA586-234B-4545-B5B3-03D00C8FB038}">
      <dgm:prSet phldrT="[Text]" custT="1"/>
      <dgm:spPr>
        <a:solidFill>
          <a:srgbClr val="B7C8DA"/>
        </a:solidFill>
        <a:ln w="19050">
          <a:solidFill>
            <a:schemeClr val="bg1"/>
          </a:solidFill>
        </a:ln>
        <a:effectLst>
          <a:outerShdw blurRad="50800" dist="38100" dir="5400000" algn="t" rotWithShape="0">
            <a:prstClr val="black">
              <a:alpha val="40000"/>
            </a:prstClr>
          </a:outerShdw>
        </a:effectLst>
      </dgm:spPr>
      <dgm:t>
        <a:bodyPr lIns="108000" tIns="108000" rIns="108000" bIns="108000" anchor="t" anchorCtr="0"/>
        <a:lstStyle/>
        <a:p>
          <a:pPr algn="l">
            <a:lnSpc>
              <a:spcPct val="100000"/>
            </a:lnSpc>
            <a:spcAft>
              <a:spcPts val="0"/>
            </a:spcAft>
          </a:pPr>
          <a:endParaRPr lang="en-GB" sz="1400" b="1" i="0" u="none" dirty="0">
            <a:solidFill>
              <a:schemeClr val="tx1"/>
            </a:solidFill>
            <a:latin typeface="Arial" panose="020B0604020202020204" pitchFamily="34" charset="0"/>
            <a:cs typeface="Arial" panose="020B0604020202020204" pitchFamily="34" charset="0"/>
          </a:endParaRPr>
        </a:p>
        <a:p>
          <a:pPr algn="l">
            <a:lnSpc>
              <a:spcPct val="100000"/>
            </a:lnSpc>
            <a:spcAft>
              <a:spcPts val="0"/>
            </a:spcAft>
          </a:pPr>
          <a:r>
            <a:rPr lang="en-GB" sz="1400" b="1" i="0" u="none" dirty="0" err="1">
              <a:solidFill>
                <a:schemeClr val="tx1"/>
              </a:solidFill>
              <a:latin typeface="Arial" panose="020B0604020202020204" pitchFamily="34" charset="0"/>
              <a:cs typeface="Arial" panose="020B0604020202020204" pitchFamily="34" charset="0"/>
            </a:rPr>
            <a:t>Persistent (chronic)</a:t>
          </a:r>
          <a:endParaRPr lang="en-GB" sz="1400" b="1" i="0" u="none" dirty="0">
            <a:solidFill>
              <a:schemeClr val="tx1"/>
            </a:solidFill>
            <a:latin typeface="Arial" panose="020B0604020202020204" pitchFamily="34" charset="0"/>
            <a:cs typeface="Arial" panose="020B0604020202020204" pitchFamily="34" charset="0"/>
          </a:endParaRPr>
        </a:p>
        <a:p>
          <a:pPr algn="l">
            <a:lnSpc>
              <a:spcPct val="100000"/>
            </a:lnSpc>
            <a:spcAft>
              <a:spcPts val="0"/>
            </a:spcAft>
          </a:pPr>
          <a:endParaRPr lang="en-GB" sz="1400" b="0" i="0" u="none" dirty="0">
            <a:solidFill>
              <a:schemeClr val="tx1"/>
            </a:solidFill>
            <a:latin typeface="Arial" panose="020B0604020202020204" pitchFamily="34" charset="0"/>
            <a:cs typeface="Arial" panose="020B0604020202020204" pitchFamily="34" charset="0"/>
          </a:endParaRPr>
        </a:p>
        <a:p>
          <a:pPr algn="l">
            <a:lnSpc>
              <a:spcPct val="100000"/>
            </a:lnSpc>
            <a:spcAft>
              <a:spcPts val="0"/>
            </a:spcAft>
          </a:pPr>
          <a:r>
            <a:rPr lang="en-GB" sz="1400" b="0" i="0" u="none" dirty="0">
              <a:solidFill>
                <a:schemeClr val="tx1"/>
              </a:solidFill>
              <a:latin typeface="Arial" panose="020B0604020202020204" pitchFamily="34" charset="0"/>
              <a:cs typeface="Arial" panose="020B0604020202020204" pitchFamily="34" charset="0"/>
            </a:rPr>
            <a:t>The infection persists for years (or may be lifelong)</a:t>
          </a:r>
        </a:p>
      </dgm:t>
    </dgm:pt>
    <dgm:pt modelId="{5F36374C-26CB-B94C-8103-C9DC0C327D66}" type="parTrans" cxnId="{FB4A9C46-7D3B-DB4C-B83A-1C334F2821CD}">
      <dgm:prSet/>
      <dgm:spPr/>
      <dgm:t>
        <a:bodyPr/>
        <a:lstStyle/>
        <a:p>
          <a:endParaRPr lang="en-GB"/>
        </a:p>
      </dgm:t>
    </dgm:pt>
    <dgm:pt modelId="{08E04BAC-CBA1-1548-82E5-8E18182220DD}" type="sibTrans" cxnId="{FB4A9C46-7D3B-DB4C-B83A-1C334F2821CD}">
      <dgm:prSet/>
      <dgm:spPr>
        <a:solidFill>
          <a:srgbClr val="D8E2EB"/>
        </a:solidFill>
        <a:ln w="12700">
          <a:noFill/>
        </a:ln>
      </dgm:spPr>
      <dgm:t>
        <a:bodyPr/>
        <a:lstStyle/>
        <a:p>
          <a:endParaRPr lang="en-GB"/>
        </a:p>
      </dgm:t>
    </dgm:pt>
    <dgm:pt modelId="{002E827B-715F-074A-828C-83A71831E411}">
      <dgm:prSet custT="1"/>
      <dgm:spPr>
        <a:solidFill>
          <a:srgbClr val="DBE4EC"/>
        </a:solidFill>
        <a:ln w="19050">
          <a:solidFill>
            <a:schemeClr val="bg1"/>
          </a:solidFill>
        </a:ln>
        <a:effectLst>
          <a:outerShdw blurRad="50800" dist="38100" dir="5400000" algn="t" rotWithShape="0">
            <a:prstClr val="black">
              <a:alpha val="40000"/>
            </a:prstClr>
          </a:outerShdw>
        </a:effectLst>
      </dgm:spPr>
      <dgm:t>
        <a:bodyPr lIns="108000" tIns="108000" rIns="108000" bIns="108000" anchor="t" anchorCtr="0"/>
        <a:lstStyle/>
        <a:p>
          <a:pPr algn="l">
            <a:lnSpc>
              <a:spcPct val="100000"/>
            </a:lnSpc>
            <a:spcAft>
              <a:spcPts val="0"/>
            </a:spcAft>
          </a:pPr>
          <a:endParaRPr lang="en-GB" sz="1400" b="1" i="0" u="none" dirty="0">
            <a:solidFill>
              <a:schemeClr val="tx1"/>
            </a:solidFill>
            <a:latin typeface="Arial" panose="020B0604020202020204" pitchFamily="34" charset="0"/>
            <a:cs typeface="Arial" panose="020B0604020202020204" pitchFamily="34" charset="0"/>
          </a:endParaRPr>
        </a:p>
        <a:p>
          <a:pPr algn="l">
            <a:lnSpc>
              <a:spcPct val="100000"/>
            </a:lnSpc>
            <a:spcAft>
              <a:spcPts val="0"/>
            </a:spcAft>
          </a:pPr>
          <a:r>
            <a:rPr lang="en-GB" sz="1400" b="1" i="0" u="none" dirty="0" err="1">
              <a:solidFill>
                <a:schemeClr val="tx1"/>
              </a:solidFill>
              <a:latin typeface="Arial" panose="020B0604020202020204" pitchFamily="34" charset="0"/>
              <a:cs typeface="Arial" panose="020B0604020202020204" pitchFamily="34" charset="0"/>
            </a:rPr>
            <a:t>Latent</a:t>
          </a:r>
          <a:endParaRPr lang="en-GB" sz="1400" b="1" i="0" u="none" dirty="0">
            <a:solidFill>
              <a:schemeClr val="tx1"/>
            </a:solidFill>
            <a:latin typeface="Arial" panose="020B0604020202020204" pitchFamily="34" charset="0"/>
            <a:cs typeface="Arial" panose="020B0604020202020204" pitchFamily="34" charset="0"/>
          </a:endParaRPr>
        </a:p>
        <a:p>
          <a:pPr algn="l">
            <a:lnSpc>
              <a:spcPct val="100000"/>
            </a:lnSpc>
            <a:spcAft>
              <a:spcPts val="0"/>
            </a:spcAft>
          </a:pPr>
          <a:endParaRPr lang="en-GB" sz="1400" b="0" i="0" u="none" dirty="0">
            <a:solidFill>
              <a:schemeClr val="tx1"/>
            </a:solidFill>
            <a:latin typeface="Arial" panose="020B0604020202020204" pitchFamily="34" charset="0"/>
            <a:cs typeface="Arial" panose="020B0604020202020204" pitchFamily="34" charset="0"/>
          </a:endParaRPr>
        </a:p>
        <a:p>
          <a:pPr algn="l">
            <a:lnSpc>
              <a:spcPct val="100000"/>
            </a:lnSpc>
            <a:spcAft>
              <a:spcPts val="0"/>
            </a:spcAft>
          </a:pPr>
          <a:endParaRPr lang="en-GB" sz="1400" b="0" i="0" u="none" dirty="0">
            <a:solidFill>
              <a:schemeClr val="tx1"/>
            </a:solidFill>
            <a:latin typeface="Arial" panose="020B0604020202020204" pitchFamily="34" charset="0"/>
            <a:cs typeface="Arial" panose="020B0604020202020204" pitchFamily="34" charset="0"/>
          </a:endParaRPr>
        </a:p>
        <a:p>
          <a:pPr algn="l">
            <a:lnSpc>
              <a:spcPct val="100000"/>
            </a:lnSpc>
            <a:spcAft>
              <a:spcPts val="0"/>
            </a:spcAft>
          </a:pPr>
          <a:r>
            <a:rPr lang="en-GB" sz="1400" b="0" i="0" u="none" dirty="0">
              <a:solidFill>
                <a:schemeClr val="tx1"/>
              </a:solidFill>
              <a:latin typeface="Arial" panose="020B0604020202020204" pitchFamily="34" charset="0"/>
              <a:cs typeface="Arial" panose="020B0604020202020204" pitchFamily="34" charset="0"/>
            </a:rPr>
            <a:t>The microorganism’s genetic material becomes incorporated with the host and remains there without reproducing</a:t>
          </a:r>
        </a:p>
      </dgm:t>
    </dgm:pt>
    <dgm:pt modelId="{A90D3739-B3CA-A54E-B7DA-E80DB35A7538}" type="parTrans" cxnId="{829F6A17-F7FC-874E-B668-9CD75C4C435F}">
      <dgm:prSet/>
      <dgm:spPr/>
      <dgm:t>
        <a:bodyPr/>
        <a:lstStyle/>
        <a:p>
          <a:endParaRPr lang="en-GB"/>
        </a:p>
      </dgm:t>
    </dgm:pt>
    <dgm:pt modelId="{0D41E862-ADF3-C64D-B448-13C8653DA286}" type="sibTrans" cxnId="{829F6A17-F7FC-874E-B668-9CD75C4C435F}">
      <dgm:prSet/>
      <dgm:spPr/>
      <dgm:t>
        <a:bodyPr/>
        <a:lstStyle/>
        <a:p>
          <a:endParaRPr lang="en-GB"/>
        </a:p>
      </dgm:t>
    </dgm:pt>
    <dgm:pt modelId="{76D60971-C8EC-2348-ADD4-E00CC7A27362}" type="pres">
      <dgm:prSet presAssocID="{36419BC0-EE76-984F-81B8-47BEBDFE525A}" presName="Name0" presStyleCnt="0">
        <dgm:presLayoutVars>
          <dgm:dir/>
          <dgm:resizeHandles val="exact"/>
        </dgm:presLayoutVars>
      </dgm:prSet>
      <dgm:spPr/>
    </dgm:pt>
    <dgm:pt modelId="{89CFBDBB-991D-3643-80C2-B2091A60685D}" type="pres">
      <dgm:prSet presAssocID="{E057B5CA-DBC7-C14E-B745-63DAA93694E8}" presName="node" presStyleLbl="node1" presStyleIdx="0" presStyleCnt="4" custScaleY="165248">
        <dgm:presLayoutVars>
          <dgm:bulletEnabled val="1"/>
        </dgm:presLayoutVars>
      </dgm:prSet>
      <dgm:spPr/>
    </dgm:pt>
    <dgm:pt modelId="{E40D7C71-B859-EA45-B657-4C64C61A0449}" type="pres">
      <dgm:prSet presAssocID="{4E6F49EF-BEF9-E147-BF1F-A7E9245212BC}" presName="sibTrans" presStyleLbl="sibTrans2D1" presStyleIdx="0" presStyleCnt="3"/>
      <dgm:spPr/>
    </dgm:pt>
    <dgm:pt modelId="{8697AFFC-9138-F14C-A3ED-5ADAB718B54E}" type="pres">
      <dgm:prSet presAssocID="{4E6F49EF-BEF9-E147-BF1F-A7E9245212BC}" presName="connectorText" presStyleLbl="sibTrans2D1" presStyleIdx="0" presStyleCnt="3"/>
      <dgm:spPr/>
    </dgm:pt>
    <dgm:pt modelId="{DCD1BCF6-6056-704C-BE59-676AEB7C69B8}" type="pres">
      <dgm:prSet presAssocID="{6FB77B0B-584F-BD4E-A8BC-2EB5B4CAFD15}" presName="node" presStyleLbl="node1" presStyleIdx="1" presStyleCnt="4" custScaleY="165248">
        <dgm:presLayoutVars>
          <dgm:bulletEnabled val="1"/>
        </dgm:presLayoutVars>
      </dgm:prSet>
      <dgm:spPr/>
    </dgm:pt>
    <dgm:pt modelId="{161C011C-B3A1-F84B-A7DB-B627D167BA19}" type="pres">
      <dgm:prSet presAssocID="{BA4DCADB-20D7-4D4B-A3B1-4CBDF11D458B}" presName="sibTrans" presStyleLbl="sibTrans2D1" presStyleIdx="1" presStyleCnt="3"/>
      <dgm:spPr/>
    </dgm:pt>
    <dgm:pt modelId="{C2108CDD-2F81-0E48-8761-F02DE5184F1E}" type="pres">
      <dgm:prSet presAssocID="{BA4DCADB-20D7-4D4B-A3B1-4CBDF11D458B}" presName="connectorText" presStyleLbl="sibTrans2D1" presStyleIdx="1" presStyleCnt="3"/>
      <dgm:spPr/>
    </dgm:pt>
    <dgm:pt modelId="{1ED3EADA-2C5F-7D42-965C-916960C62E0A}" type="pres">
      <dgm:prSet presAssocID="{962DA586-234B-4545-B5B3-03D00C8FB038}" presName="node" presStyleLbl="node1" presStyleIdx="2" presStyleCnt="4" custScaleY="165248">
        <dgm:presLayoutVars>
          <dgm:bulletEnabled val="1"/>
        </dgm:presLayoutVars>
      </dgm:prSet>
      <dgm:spPr/>
    </dgm:pt>
    <dgm:pt modelId="{1E09742B-EEEC-FE4E-8835-E4E9D6499038}" type="pres">
      <dgm:prSet presAssocID="{08E04BAC-CBA1-1548-82E5-8E18182220DD}" presName="sibTrans" presStyleLbl="sibTrans2D1" presStyleIdx="2" presStyleCnt="3"/>
      <dgm:spPr/>
    </dgm:pt>
    <dgm:pt modelId="{7B2A239C-5DB5-654C-9A19-8B2BB7CF70F0}" type="pres">
      <dgm:prSet presAssocID="{08E04BAC-CBA1-1548-82E5-8E18182220DD}" presName="connectorText" presStyleLbl="sibTrans2D1" presStyleIdx="2" presStyleCnt="3"/>
      <dgm:spPr/>
    </dgm:pt>
    <dgm:pt modelId="{8E76C8CA-BD48-F34A-B272-188D7027CF16}" type="pres">
      <dgm:prSet presAssocID="{002E827B-715F-074A-828C-83A71831E411}" presName="node" presStyleLbl="node1" presStyleIdx="3" presStyleCnt="4" custScaleX="108488" custScaleY="165248">
        <dgm:presLayoutVars>
          <dgm:bulletEnabled val="1"/>
        </dgm:presLayoutVars>
      </dgm:prSet>
      <dgm:spPr/>
    </dgm:pt>
  </dgm:ptLst>
  <dgm:cxnLst>
    <dgm:cxn modelId="{7C1D6D01-7CA1-D848-B7D0-31778065AB9F}" type="presOf" srcId="{BA4DCADB-20D7-4D4B-A3B1-4CBDF11D458B}" destId="{161C011C-B3A1-F84B-A7DB-B627D167BA19}" srcOrd="0" destOrd="0" presId="urn:microsoft.com/office/officeart/2005/8/layout/process1"/>
    <dgm:cxn modelId="{BBB6CA12-556E-CC48-BEC0-651664DD90A5}" srcId="{36419BC0-EE76-984F-81B8-47BEBDFE525A}" destId="{6FB77B0B-584F-BD4E-A8BC-2EB5B4CAFD15}" srcOrd="1" destOrd="0" parTransId="{7864284B-9146-B94C-BC39-62FBDC50A20E}" sibTransId="{BA4DCADB-20D7-4D4B-A3B1-4CBDF11D458B}"/>
    <dgm:cxn modelId="{829F6A17-F7FC-874E-B668-9CD75C4C435F}" srcId="{36419BC0-EE76-984F-81B8-47BEBDFE525A}" destId="{002E827B-715F-074A-828C-83A71831E411}" srcOrd="3" destOrd="0" parTransId="{A90D3739-B3CA-A54E-B7DA-E80DB35A7538}" sibTransId="{0D41E862-ADF3-C64D-B448-13C8653DA286}"/>
    <dgm:cxn modelId="{8F08211E-F014-614A-9360-1FC96F6D3FFB}" type="presOf" srcId="{4E6F49EF-BEF9-E147-BF1F-A7E9245212BC}" destId="{E40D7C71-B859-EA45-B657-4C64C61A0449}" srcOrd="0" destOrd="0" presId="urn:microsoft.com/office/officeart/2005/8/layout/process1"/>
    <dgm:cxn modelId="{8AEF0120-D1B8-3349-8263-44698192E2EF}" type="presOf" srcId="{4E6F49EF-BEF9-E147-BF1F-A7E9245212BC}" destId="{8697AFFC-9138-F14C-A3ED-5ADAB718B54E}" srcOrd="1" destOrd="0" presId="urn:microsoft.com/office/officeart/2005/8/layout/process1"/>
    <dgm:cxn modelId="{AF946330-F1BC-934A-8409-079A36F53999}" type="presOf" srcId="{962DA586-234B-4545-B5B3-03D00C8FB038}" destId="{1ED3EADA-2C5F-7D42-965C-916960C62E0A}" srcOrd="0" destOrd="0" presId="urn:microsoft.com/office/officeart/2005/8/layout/process1"/>
    <dgm:cxn modelId="{E273B832-921F-5B43-A071-A5289138A5E8}" type="presOf" srcId="{08E04BAC-CBA1-1548-82E5-8E18182220DD}" destId="{1E09742B-EEEC-FE4E-8835-E4E9D6499038}" srcOrd="0" destOrd="0" presId="urn:microsoft.com/office/officeart/2005/8/layout/process1"/>
    <dgm:cxn modelId="{EBD4873F-F973-1B4F-A212-4C8CB65A5355}" type="presOf" srcId="{002E827B-715F-074A-828C-83A71831E411}" destId="{8E76C8CA-BD48-F34A-B272-188D7027CF16}" srcOrd="0" destOrd="0" presId="urn:microsoft.com/office/officeart/2005/8/layout/process1"/>
    <dgm:cxn modelId="{FB4A9C46-7D3B-DB4C-B83A-1C334F2821CD}" srcId="{36419BC0-EE76-984F-81B8-47BEBDFE525A}" destId="{962DA586-234B-4545-B5B3-03D00C8FB038}" srcOrd="2" destOrd="0" parTransId="{5F36374C-26CB-B94C-8103-C9DC0C327D66}" sibTransId="{08E04BAC-CBA1-1548-82E5-8E18182220DD}"/>
    <dgm:cxn modelId="{706A1A92-823B-4F4C-94BB-B11714CC58E7}" type="presOf" srcId="{08E04BAC-CBA1-1548-82E5-8E18182220DD}" destId="{7B2A239C-5DB5-654C-9A19-8B2BB7CF70F0}" srcOrd="1" destOrd="0" presId="urn:microsoft.com/office/officeart/2005/8/layout/process1"/>
    <dgm:cxn modelId="{3FBCCEBF-EFBD-C64B-B696-8F80E161CC4E}" srcId="{36419BC0-EE76-984F-81B8-47BEBDFE525A}" destId="{E057B5CA-DBC7-C14E-B745-63DAA93694E8}" srcOrd="0" destOrd="0" parTransId="{1E440359-8822-E848-9003-0290868BBAB5}" sibTransId="{4E6F49EF-BEF9-E147-BF1F-A7E9245212BC}"/>
    <dgm:cxn modelId="{07D445D3-30BF-254B-A364-2421EBFFAAA6}" type="presOf" srcId="{E057B5CA-DBC7-C14E-B745-63DAA93694E8}" destId="{89CFBDBB-991D-3643-80C2-B2091A60685D}" srcOrd="0" destOrd="0" presId="urn:microsoft.com/office/officeart/2005/8/layout/process1"/>
    <dgm:cxn modelId="{149ABBD6-EB7C-E940-B227-D163BBACC6D9}" type="presOf" srcId="{36419BC0-EE76-984F-81B8-47BEBDFE525A}" destId="{76D60971-C8EC-2348-ADD4-E00CC7A27362}" srcOrd="0" destOrd="0" presId="urn:microsoft.com/office/officeart/2005/8/layout/process1"/>
    <dgm:cxn modelId="{0D2986EB-5F79-3046-B46E-D3D07D2ED648}" type="presOf" srcId="{6FB77B0B-584F-BD4E-A8BC-2EB5B4CAFD15}" destId="{DCD1BCF6-6056-704C-BE59-676AEB7C69B8}" srcOrd="0" destOrd="0" presId="urn:microsoft.com/office/officeart/2005/8/layout/process1"/>
    <dgm:cxn modelId="{89087CF3-2906-934F-AEE3-8C39DE6A9AF7}" type="presOf" srcId="{BA4DCADB-20D7-4D4B-A3B1-4CBDF11D458B}" destId="{C2108CDD-2F81-0E48-8761-F02DE5184F1E}" srcOrd="1" destOrd="0" presId="urn:microsoft.com/office/officeart/2005/8/layout/process1"/>
    <dgm:cxn modelId="{11203149-EA49-8244-AFFC-59F299525EB4}" type="presParOf" srcId="{76D60971-C8EC-2348-ADD4-E00CC7A27362}" destId="{89CFBDBB-991D-3643-80C2-B2091A60685D}" srcOrd="0" destOrd="0" presId="urn:microsoft.com/office/officeart/2005/8/layout/process1"/>
    <dgm:cxn modelId="{CCB4F9B1-092D-594B-9922-7EFE091CB606}" type="presParOf" srcId="{76D60971-C8EC-2348-ADD4-E00CC7A27362}" destId="{E40D7C71-B859-EA45-B657-4C64C61A0449}" srcOrd="1" destOrd="0" presId="urn:microsoft.com/office/officeart/2005/8/layout/process1"/>
    <dgm:cxn modelId="{97F71416-9034-8E43-B173-CCB521EA86C9}" type="presParOf" srcId="{E40D7C71-B859-EA45-B657-4C64C61A0449}" destId="{8697AFFC-9138-F14C-A3ED-5ADAB718B54E}" srcOrd="0" destOrd="0" presId="urn:microsoft.com/office/officeart/2005/8/layout/process1"/>
    <dgm:cxn modelId="{5B744854-370B-C14B-882F-217169925D53}" type="presParOf" srcId="{76D60971-C8EC-2348-ADD4-E00CC7A27362}" destId="{DCD1BCF6-6056-704C-BE59-676AEB7C69B8}" srcOrd="2" destOrd="0" presId="urn:microsoft.com/office/officeart/2005/8/layout/process1"/>
    <dgm:cxn modelId="{CE9EDB2C-B1E4-F342-9DB9-55DB4CB08AE7}" type="presParOf" srcId="{76D60971-C8EC-2348-ADD4-E00CC7A27362}" destId="{161C011C-B3A1-F84B-A7DB-B627D167BA19}" srcOrd="3" destOrd="0" presId="urn:microsoft.com/office/officeart/2005/8/layout/process1"/>
    <dgm:cxn modelId="{21318C8E-B1DA-7349-B045-A60E7F517DC9}" type="presParOf" srcId="{161C011C-B3A1-F84B-A7DB-B627D167BA19}" destId="{C2108CDD-2F81-0E48-8761-F02DE5184F1E}" srcOrd="0" destOrd="0" presId="urn:microsoft.com/office/officeart/2005/8/layout/process1"/>
    <dgm:cxn modelId="{3C5CDC09-25AF-A143-AFBD-0D5965152558}" type="presParOf" srcId="{76D60971-C8EC-2348-ADD4-E00CC7A27362}" destId="{1ED3EADA-2C5F-7D42-965C-916960C62E0A}" srcOrd="4" destOrd="0" presId="urn:microsoft.com/office/officeart/2005/8/layout/process1"/>
    <dgm:cxn modelId="{A0A64E09-3669-2340-A845-3C8C9768D03F}" type="presParOf" srcId="{76D60971-C8EC-2348-ADD4-E00CC7A27362}" destId="{1E09742B-EEEC-FE4E-8835-E4E9D6499038}" srcOrd="5" destOrd="0" presId="urn:microsoft.com/office/officeart/2005/8/layout/process1"/>
    <dgm:cxn modelId="{A612D08B-A044-104F-B1F4-9879DB9B74E0}" type="presParOf" srcId="{1E09742B-EEEC-FE4E-8835-E4E9D6499038}" destId="{7B2A239C-5DB5-654C-9A19-8B2BB7CF70F0}" srcOrd="0" destOrd="0" presId="urn:microsoft.com/office/officeart/2005/8/layout/process1"/>
    <dgm:cxn modelId="{492CF43C-9500-BB46-A72B-4F21EC829A01}" type="presParOf" srcId="{76D60971-C8EC-2348-ADD4-E00CC7A27362}" destId="{8E76C8CA-BD48-F34A-B272-188D7027CF16}"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F3A903A-88D3-7C47-B2A8-2D4E2AA79FF5}" type="doc">
      <dgm:prSet loTypeId="urn:microsoft.com/office/officeart/2005/8/layout/process1" loCatId="" qsTypeId="urn:microsoft.com/office/officeart/2005/8/quickstyle/simple1" qsCatId="simple" csTypeId="urn:microsoft.com/office/officeart/2005/8/colors/accent1_2" csCatId="accent1" phldr="1"/>
      <dgm:spPr/>
    </dgm:pt>
    <dgm:pt modelId="{BBF29563-FE59-A54E-AF41-B18FDE93E510}">
      <dgm:prSet phldrT="[Text]" custT="1"/>
      <dgm:spPr>
        <a:solidFill>
          <a:srgbClr val="DDEAF6"/>
        </a:solidFill>
        <a:ln w="12700">
          <a:solidFill>
            <a:srgbClr val="3D6C9D"/>
          </a:solidFill>
        </a:ln>
      </dgm:spPr>
      <dgm:t>
        <a:bodyPr/>
        <a:lstStyle/>
        <a:p>
          <a:r>
            <a:rPr lang="en-GB" sz="1200" b="0" i="0" dirty="0" err="1">
              <a:solidFill>
                <a:schemeClr val="tx1"/>
              </a:solidFill>
              <a:latin typeface="Arial" panose="020B0604020202020204" pitchFamily="34" charset="0"/>
              <a:cs typeface="Arial" panose="020B0604020202020204" pitchFamily="34" charset="0"/>
            </a:rPr>
            <a:t>Agent</a:t>
          </a:r>
          <a:endParaRPr lang="en-GB" sz="1200" b="0" i="0" dirty="0">
            <a:solidFill>
              <a:schemeClr val="tx1"/>
            </a:solidFill>
            <a:latin typeface="Arial" panose="020B0604020202020204" pitchFamily="34" charset="0"/>
            <a:cs typeface="Arial" panose="020B0604020202020204" pitchFamily="34" charset="0"/>
          </a:endParaRPr>
        </a:p>
      </dgm:t>
    </dgm:pt>
    <dgm:pt modelId="{AE2A2775-F532-414C-86CD-C01F3DC78841}" type="parTrans" cxnId="{5D33E2D1-C4D6-9E44-9326-DBD1E2A187F0}">
      <dgm:prSet/>
      <dgm:spPr/>
      <dgm:t>
        <a:bodyPr/>
        <a:lstStyle/>
        <a:p>
          <a:endParaRPr lang="en-GB"/>
        </a:p>
      </dgm:t>
    </dgm:pt>
    <dgm:pt modelId="{274C867A-B3B2-854C-9770-35A8197CF9E1}" type="sibTrans" cxnId="{5D33E2D1-C4D6-9E44-9326-DBD1E2A187F0}">
      <dgm:prSet/>
      <dgm:spPr>
        <a:noFill/>
        <a:ln w="12700">
          <a:solidFill>
            <a:srgbClr val="CADFEB"/>
          </a:solidFill>
        </a:ln>
      </dgm:spPr>
      <dgm:t>
        <a:bodyPr/>
        <a:lstStyle/>
        <a:p>
          <a:endParaRPr lang="en-GB"/>
        </a:p>
      </dgm:t>
    </dgm:pt>
    <dgm:pt modelId="{DC6D879C-D2C4-A247-8A5B-1DDC8243FEFA}">
      <dgm:prSet phldrT="[Text]" custT="1"/>
      <dgm:spPr>
        <a:solidFill>
          <a:srgbClr val="DDEAF6"/>
        </a:solidFill>
        <a:ln w="12700">
          <a:solidFill>
            <a:srgbClr val="3D6C9D"/>
          </a:solidFill>
        </a:ln>
      </dgm:spPr>
      <dgm:t>
        <a:bodyPr/>
        <a:lstStyle/>
        <a:p>
          <a:r>
            <a:rPr lang="en-GB" sz="1200" b="0" i="0" dirty="0">
              <a:solidFill>
                <a:schemeClr val="tx1"/>
              </a:solidFill>
              <a:latin typeface="Arial" panose="020B0604020202020204" pitchFamily="34" charset="0"/>
              <a:cs typeface="Arial" panose="020B0604020202020204" pitchFamily="34" charset="0"/>
            </a:rPr>
            <a:t>Source</a:t>
          </a:r>
        </a:p>
      </dgm:t>
    </dgm:pt>
    <dgm:pt modelId="{C6F47971-5D31-214D-B4D6-8173A8C41625}" type="parTrans" cxnId="{7FC7CB26-0E99-3B41-B912-9634BE11846B}">
      <dgm:prSet/>
      <dgm:spPr/>
      <dgm:t>
        <a:bodyPr/>
        <a:lstStyle/>
        <a:p>
          <a:endParaRPr lang="en-GB"/>
        </a:p>
      </dgm:t>
    </dgm:pt>
    <dgm:pt modelId="{CBBA058C-324D-3945-AC7B-02047FE83183}" type="sibTrans" cxnId="{7FC7CB26-0E99-3B41-B912-9634BE11846B}">
      <dgm:prSet/>
      <dgm:spPr>
        <a:noFill/>
        <a:ln w="12700">
          <a:solidFill>
            <a:srgbClr val="CADFEB"/>
          </a:solidFill>
        </a:ln>
      </dgm:spPr>
      <dgm:t>
        <a:bodyPr/>
        <a:lstStyle/>
        <a:p>
          <a:endParaRPr lang="en-GB"/>
        </a:p>
      </dgm:t>
    </dgm:pt>
    <dgm:pt modelId="{F90377CA-2AA7-1540-B31D-5AD4612A7E6A}">
      <dgm:prSet phldrT="[Text]" custT="1"/>
      <dgm:spPr>
        <a:solidFill>
          <a:srgbClr val="DDEAF6"/>
        </a:solidFill>
        <a:ln w="12700">
          <a:solidFill>
            <a:srgbClr val="3D6C9D"/>
          </a:solidFill>
        </a:ln>
      </dgm:spPr>
      <dgm:t>
        <a:bodyPr/>
        <a:lstStyle/>
        <a:p>
          <a:r>
            <a:rPr lang="en-GB" sz="1200" b="0" i="0" dirty="0">
              <a:solidFill>
                <a:schemeClr val="tx1"/>
              </a:solidFill>
              <a:latin typeface="Arial" panose="020B0604020202020204" pitchFamily="34" charset="0"/>
              <a:cs typeface="Arial" panose="020B0604020202020204" pitchFamily="34" charset="0"/>
            </a:rPr>
            <a:t>Portal of entry</a:t>
          </a:r>
        </a:p>
      </dgm:t>
    </dgm:pt>
    <dgm:pt modelId="{C280A34A-143C-EE41-8F00-CC4B8B6421A4}" type="parTrans" cxnId="{633E017F-6BD6-584A-B8F4-0874124A05CD}">
      <dgm:prSet/>
      <dgm:spPr/>
      <dgm:t>
        <a:bodyPr/>
        <a:lstStyle/>
        <a:p>
          <a:endParaRPr lang="en-GB"/>
        </a:p>
      </dgm:t>
    </dgm:pt>
    <dgm:pt modelId="{3564F8AE-077B-DE44-92E6-F20DB45DF954}" type="sibTrans" cxnId="{633E017F-6BD6-584A-B8F4-0874124A05CD}">
      <dgm:prSet/>
      <dgm:spPr>
        <a:noFill/>
        <a:ln w="12700">
          <a:solidFill>
            <a:srgbClr val="CADFEB"/>
          </a:solidFill>
        </a:ln>
      </dgm:spPr>
      <dgm:t>
        <a:bodyPr/>
        <a:lstStyle/>
        <a:p>
          <a:endParaRPr lang="en-GB"/>
        </a:p>
      </dgm:t>
    </dgm:pt>
    <dgm:pt modelId="{97C4BFC7-1B9F-9A45-B741-432AAE91810F}">
      <dgm:prSet custT="1"/>
      <dgm:spPr>
        <a:solidFill>
          <a:srgbClr val="FBE6DA"/>
        </a:solidFill>
        <a:ln w="12700">
          <a:solidFill>
            <a:srgbClr val="ED7D31"/>
          </a:solidFill>
        </a:ln>
      </dgm:spPr>
      <dgm:t>
        <a:bodyPr/>
        <a:lstStyle/>
        <a:p>
          <a:r>
            <a:rPr lang="en-GB" sz="1200" b="0" i="0" dirty="0" err="1">
              <a:solidFill>
                <a:schemeClr val="tx1"/>
              </a:solidFill>
              <a:latin typeface="Arial" panose="020B0604020202020204" pitchFamily="34" charset="0"/>
              <a:cs typeface="Arial" panose="020B0604020202020204" pitchFamily="34" charset="0"/>
            </a:rPr>
            <a:t>Transmission</a:t>
          </a:r>
          <a:endParaRPr lang="en-GB" sz="1200" b="0" i="0" dirty="0">
            <a:solidFill>
              <a:schemeClr val="tx1"/>
            </a:solidFill>
            <a:latin typeface="Arial" panose="020B0604020202020204" pitchFamily="34" charset="0"/>
            <a:cs typeface="Arial" panose="020B0604020202020204" pitchFamily="34" charset="0"/>
          </a:endParaRPr>
        </a:p>
      </dgm:t>
    </dgm:pt>
    <dgm:pt modelId="{6193E68D-E54A-7949-88AE-ADA41C3A6195}" type="parTrans" cxnId="{BF3EDE67-C295-E942-A1A8-F9D9B53160AE}">
      <dgm:prSet/>
      <dgm:spPr/>
      <dgm:t>
        <a:bodyPr/>
        <a:lstStyle/>
        <a:p>
          <a:endParaRPr lang="en-GB"/>
        </a:p>
      </dgm:t>
    </dgm:pt>
    <dgm:pt modelId="{05C18242-27E2-B244-96AA-6C22E7A751E8}" type="sibTrans" cxnId="{BF3EDE67-C295-E942-A1A8-F9D9B53160AE}">
      <dgm:prSet/>
      <dgm:spPr>
        <a:noFill/>
        <a:ln w="12700">
          <a:solidFill>
            <a:srgbClr val="CADFEB"/>
          </a:solidFill>
        </a:ln>
      </dgm:spPr>
      <dgm:t>
        <a:bodyPr/>
        <a:lstStyle/>
        <a:p>
          <a:endParaRPr lang="en-GB"/>
        </a:p>
      </dgm:t>
    </dgm:pt>
    <dgm:pt modelId="{C0817F7B-898C-5841-BECD-6D67541B1322}">
      <dgm:prSet custT="1"/>
      <dgm:spPr>
        <a:solidFill>
          <a:srgbClr val="DDEAF6"/>
        </a:solidFill>
        <a:ln w="12700">
          <a:solidFill>
            <a:srgbClr val="3D6C9D"/>
          </a:solidFill>
        </a:ln>
      </dgm:spPr>
      <dgm:t>
        <a:bodyPr/>
        <a:lstStyle/>
        <a:p>
          <a:r>
            <a:rPr lang="en-GB" sz="1200" b="0" i="0" dirty="0">
              <a:solidFill>
                <a:schemeClr val="tx1"/>
              </a:solidFill>
              <a:latin typeface="Arial" panose="020B0604020202020204" pitchFamily="34" charset="0"/>
              <a:cs typeface="Arial" panose="020B0604020202020204" pitchFamily="34" charset="0"/>
            </a:rPr>
            <a:t>Portal of exit</a:t>
          </a:r>
        </a:p>
      </dgm:t>
    </dgm:pt>
    <dgm:pt modelId="{864E1CCD-BC3D-3243-86DF-C00BCA6526E3}" type="parTrans" cxnId="{CB732EB3-E6C6-B34D-9F86-BA3C7C82E951}">
      <dgm:prSet/>
      <dgm:spPr/>
      <dgm:t>
        <a:bodyPr/>
        <a:lstStyle/>
        <a:p>
          <a:endParaRPr lang="en-GB"/>
        </a:p>
      </dgm:t>
    </dgm:pt>
    <dgm:pt modelId="{AFA2BEA7-8A61-C54A-A9F8-60199660E010}" type="sibTrans" cxnId="{CB732EB3-E6C6-B34D-9F86-BA3C7C82E951}">
      <dgm:prSet/>
      <dgm:spPr>
        <a:noFill/>
        <a:ln w="12700">
          <a:solidFill>
            <a:srgbClr val="CADFEB"/>
          </a:solidFill>
        </a:ln>
      </dgm:spPr>
      <dgm:t>
        <a:bodyPr/>
        <a:lstStyle/>
        <a:p>
          <a:endParaRPr lang="en-GB"/>
        </a:p>
      </dgm:t>
    </dgm:pt>
    <dgm:pt modelId="{8D7EF496-2A45-F44F-A067-48F07A86B44C}">
      <dgm:prSet custT="1"/>
      <dgm:spPr>
        <a:solidFill>
          <a:srgbClr val="DDEAF6"/>
        </a:solidFill>
        <a:ln w="12700">
          <a:solidFill>
            <a:srgbClr val="3D6C9D"/>
          </a:solidFill>
        </a:ln>
      </dgm:spPr>
      <dgm:t>
        <a:bodyPr/>
        <a:lstStyle/>
        <a:p>
          <a:r>
            <a:rPr lang="en-GB" sz="1200" b="0" i="0" dirty="0" err="1">
              <a:solidFill>
                <a:schemeClr val="tx1"/>
              </a:solidFill>
              <a:latin typeface="Arial" panose="020B0604020202020204" pitchFamily="34" charset="0"/>
              <a:cs typeface="Arial" panose="020B0604020202020204" pitchFamily="34" charset="0"/>
            </a:rPr>
            <a:t>Potential host</a:t>
          </a:r>
          <a:endParaRPr lang="en-GB" sz="1200" b="0" i="0" dirty="0">
            <a:solidFill>
              <a:schemeClr val="tx1"/>
            </a:solidFill>
            <a:latin typeface="Arial" panose="020B0604020202020204" pitchFamily="34" charset="0"/>
            <a:cs typeface="Arial" panose="020B0604020202020204" pitchFamily="34" charset="0"/>
          </a:endParaRPr>
        </a:p>
      </dgm:t>
    </dgm:pt>
    <dgm:pt modelId="{51451593-B85F-604A-9FE6-D7B077CA5860}" type="parTrans" cxnId="{BE26FC33-CCC8-6E49-B024-68E303B03299}">
      <dgm:prSet/>
      <dgm:spPr/>
      <dgm:t>
        <a:bodyPr/>
        <a:lstStyle/>
        <a:p>
          <a:endParaRPr lang="en-GB"/>
        </a:p>
      </dgm:t>
    </dgm:pt>
    <dgm:pt modelId="{D0393EBD-DEE9-5243-A435-09A3BAB3CD66}" type="sibTrans" cxnId="{BE26FC33-CCC8-6E49-B024-68E303B03299}">
      <dgm:prSet/>
      <dgm:spPr/>
      <dgm:t>
        <a:bodyPr/>
        <a:lstStyle/>
        <a:p>
          <a:endParaRPr lang="en-GB"/>
        </a:p>
      </dgm:t>
    </dgm:pt>
    <dgm:pt modelId="{1434B36A-927E-894A-BA2B-C762E3670F7F}" type="pres">
      <dgm:prSet presAssocID="{6F3A903A-88D3-7C47-B2A8-2D4E2AA79FF5}" presName="Name0" presStyleCnt="0">
        <dgm:presLayoutVars>
          <dgm:dir/>
          <dgm:resizeHandles val="exact"/>
        </dgm:presLayoutVars>
      </dgm:prSet>
      <dgm:spPr/>
    </dgm:pt>
    <dgm:pt modelId="{E3D7FF76-863E-7A4E-9E56-21DE0A1AFFB3}" type="pres">
      <dgm:prSet presAssocID="{BBF29563-FE59-A54E-AF41-B18FDE93E510}" presName="node" presStyleLbl="node1" presStyleIdx="0" presStyleCnt="6">
        <dgm:presLayoutVars>
          <dgm:bulletEnabled val="1"/>
        </dgm:presLayoutVars>
      </dgm:prSet>
      <dgm:spPr/>
    </dgm:pt>
    <dgm:pt modelId="{510132B6-BC26-AB46-BC90-76B1AB3EECA3}" type="pres">
      <dgm:prSet presAssocID="{274C867A-B3B2-854C-9770-35A8197CF9E1}" presName="sibTrans" presStyleLbl="sibTrans2D1" presStyleIdx="0" presStyleCnt="5"/>
      <dgm:spPr/>
    </dgm:pt>
    <dgm:pt modelId="{DE24CBBD-985E-294D-8CDA-2223A6E181D8}" type="pres">
      <dgm:prSet presAssocID="{274C867A-B3B2-854C-9770-35A8197CF9E1}" presName="connectorText" presStyleLbl="sibTrans2D1" presStyleIdx="0" presStyleCnt="5"/>
      <dgm:spPr/>
    </dgm:pt>
    <dgm:pt modelId="{715008F5-DEBE-8F4B-AF04-8304E8C1605D}" type="pres">
      <dgm:prSet presAssocID="{DC6D879C-D2C4-A247-8A5B-1DDC8243FEFA}" presName="node" presStyleLbl="node1" presStyleIdx="1" presStyleCnt="6">
        <dgm:presLayoutVars>
          <dgm:bulletEnabled val="1"/>
        </dgm:presLayoutVars>
      </dgm:prSet>
      <dgm:spPr/>
    </dgm:pt>
    <dgm:pt modelId="{93F43585-DB46-AB49-851A-9F3F43CB605E}" type="pres">
      <dgm:prSet presAssocID="{CBBA058C-324D-3945-AC7B-02047FE83183}" presName="sibTrans" presStyleLbl="sibTrans2D1" presStyleIdx="1" presStyleCnt="5"/>
      <dgm:spPr/>
    </dgm:pt>
    <dgm:pt modelId="{271298FD-32EC-4141-8834-BF0004BB4FD7}" type="pres">
      <dgm:prSet presAssocID="{CBBA058C-324D-3945-AC7B-02047FE83183}" presName="connectorText" presStyleLbl="sibTrans2D1" presStyleIdx="1" presStyleCnt="5"/>
      <dgm:spPr/>
    </dgm:pt>
    <dgm:pt modelId="{EF13448B-4203-CD49-BCD5-63DEA6023F35}" type="pres">
      <dgm:prSet presAssocID="{F90377CA-2AA7-1540-B31D-5AD4612A7E6A}" presName="node" presStyleLbl="node1" presStyleIdx="2" presStyleCnt="6">
        <dgm:presLayoutVars>
          <dgm:bulletEnabled val="1"/>
        </dgm:presLayoutVars>
      </dgm:prSet>
      <dgm:spPr/>
    </dgm:pt>
    <dgm:pt modelId="{F4EA46DB-EAD0-E84E-B69E-DE65C2A4DF0F}" type="pres">
      <dgm:prSet presAssocID="{3564F8AE-077B-DE44-92E6-F20DB45DF954}" presName="sibTrans" presStyleLbl="sibTrans2D1" presStyleIdx="2" presStyleCnt="5"/>
      <dgm:spPr/>
    </dgm:pt>
    <dgm:pt modelId="{C735265F-EC50-E544-BF3F-CFF6124E7DDB}" type="pres">
      <dgm:prSet presAssocID="{3564F8AE-077B-DE44-92E6-F20DB45DF954}" presName="connectorText" presStyleLbl="sibTrans2D1" presStyleIdx="2" presStyleCnt="5"/>
      <dgm:spPr/>
    </dgm:pt>
    <dgm:pt modelId="{81F248D6-E14C-D442-A448-99E9030ADC11}" type="pres">
      <dgm:prSet presAssocID="{97C4BFC7-1B9F-9A45-B741-432AAE91810F}" presName="node" presStyleLbl="node1" presStyleIdx="3" presStyleCnt="6">
        <dgm:presLayoutVars>
          <dgm:bulletEnabled val="1"/>
        </dgm:presLayoutVars>
      </dgm:prSet>
      <dgm:spPr/>
    </dgm:pt>
    <dgm:pt modelId="{49E1FCD5-E0B3-D148-8F79-BDD034826A69}" type="pres">
      <dgm:prSet presAssocID="{05C18242-27E2-B244-96AA-6C22E7A751E8}" presName="sibTrans" presStyleLbl="sibTrans2D1" presStyleIdx="3" presStyleCnt="5"/>
      <dgm:spPr/>
    </dgm:pt>
    <dgm:pt modelId="{759CC86B-6641-6D42-B6E9-2D956E5A6C55}" type="pres">
      <dgm:prSet presAssocID="{05C18242-27E2-B244-96AA-6C22E7A751E8}" presName="connectorText" presStyleLbl="sibTrans2D1" presStyleIdx="3" presStyleCnt="5"/>
      <dgm:spPr/>
    </dgm:pt>
    <dgm:pt modelId="{89596FA5-3CAE-8943-AF1E-6B78BB705DC9}" type="pres">
      <dgm:prSet presAssocID="{C0817F7B-898C-5841-BECD-6D67541B1322}" presName="node" presStyleLbl="node1" presStyleIdx="4" presStyleCnt="6">
        <dgm:presLayoutVars>
          <dgm:bulletEnabled val="1"/>
        </dgm:presLayoutVars>
      </dgm:prSet>
      <dgm:spPr/>
    </dgm:pt>
    <dgm:pt modelId="{CAF7A2F2-D64A-254A-9077-D27EECB961A0}" type="pres">
      <dgm:prSet presAssocID="{AFA2BEA7-8A61-C54A-A9F8-60199660E010}" presName="sibTrans" presStyleLbl="sibTrans2D1" presStyleIdx="4" presStyleCnt="5"/>
      <dgm:spPr/>
    </dgm:pt>
    <dgm:pt modelId="{567363FC-93DB-544F-838B-4A84E7FB4094}" type="pres">
      <dgm:prSet presAssocID="{AFA2BEA7-8A61-C54A-A9F8-60199660E010}" presName="connectorText" presStyleLbl="sibTrans2D1" presStyleIdx="4" presStyleCnt="5"/>
      <dgm:spPr/>
    </dgm:pt>
    <dgm:pt modelId="{798B6A2B-B7AC-7A4D-8CEC-FBFA9D7D3193}" type="pres">
      <dgm:prSet presAssocID="{8D7EF496-2A45-F44F-A067-48F07A86B44C}" presName="node" presStyleLbl="node1" presStyleIdx="5" presStyleCnt="6">
        <dgm:presLayoutVars>
          <dgm:bulletEnabled val="1"/>
        </dgm:presLayoutVars>
      </dgm:prSet>
      <dgm:spPr/>
    </dgm:pt>
  </dgm:ptLst>
  <dgm:cxnLst>
    <dgm:cxn modelId="{642DF01D-5320-B641-A782-E8E8CE1C8D98}" type="presOf" srcId="{BBF29563-FE59-A54E-AF41-B18FDE93E510}" destId="{E3D7FF76-863E-7A4E-9E56-21DE0A1AFFB3}" srcOrd="0" destOrd="0" presId="urn:microsoft.com/office/officeart/2005/8/layout/process1"/>
    <dgm:cxn modelId="{241CF51D-02C8-CD45-BA2F-3E0A9B032CA1}" type="presOf" srcId="{AFA2BEA7-8A61-C54A-A9F8-60199660E010}" destId="{CAF7A2F2-D64A-254A-9077-D27EECB961A0}" srcOrd="0" destOrd="0" presId="urn:microsoft.com/office/officeart/2005/8/layout/process1"/>
    <dgm:cxn modelId="{7FC7CB26-0E99-3B41-B912-9634BE11846B}" srcId="{6F3A903A-88D3-7C47-B2A8-2D4E2AA79FF5}" destId="{DC6D879C-D2C4-A247-8A5B-1DDC8243FEFA}" srcOrd="1" destOrd="0" parTransId="{C6F47971-5D31-214D-B4D6-8173A8C41625}" sibTransId="{CBBA058C-324D-3945-AC7B-02047FE83183}"/>
    <dgm:cxn modelId="{F7559F28-ACC2-4447-B1E0-4A267356FB36}" type="presOf" srcId="{C0817F7B-898C-5841-BECD-6D67541B1322}" destId="{89596FA5-3CAE-8943-AF1E-6B78BB705DC9}" srcOrd="0" destOrd="0" presId="urn:microsoft.com/office/officeart/2005/8/layout/process1"/>
    <dgm:cxn modelId="{EBE29531-55E5-5746-A682-3F81F667BD46}" type="presOf" srcId="{3564F8AE-077B-DE44-92E6-F20DB45DF954}" destId="{F4EA46DB-EAD0-E84E-B69E-DE65C2A4DF0F}" srcOrd="0" destOrd="0" presId="urn:microsoft.com/office/officeart/2005/8/layout/process1"/>
    <dgm:cxn modelId="{BE26FC33-CCC8-6E49-B024-68E303B03299}" srcId="{6F3A903A-88D3-7C47-B2A8-2D4E2AA79FF5}" destId="{8D7EF496-2A45-F44F-A067-48F07A86B44C}" srcOrd="5" destOrd="0" parTransId="{51451593-B85F-604A-9FE6-D7B077CA5860}" sibTransId="{D0393EBD-DEE9-5243-A435-09A3BAB3CD66}"/>
    <dgm:cxn modelId="{BF3EDE67-C295-E942-A1A8-F9D9B53160AE}" srcId="{6F3A903A-88D3-7C47-B2A8-2D4E2AA79FF5}" destId="{97C4BFC7-1B9F-9A45-B741-432AAE91810F}" srcOrd="3" destOrd="0" parTransId="{6193E68D-E54A-7949-88AE-ADA41C3A6195}" sibTransId="{05C18242-27E2-B244-96AA-6C22E7A751E8}"/>
    <dgm:cxn modelId="{B16E9669-CBC5-514A-8579-81046961D625}" type="presOf" srcId="{3564F8AE-077B-DE44-92E6-F20DB45DF954}" destId="{C735265F-EC50-E544-BF3F-CFF6124E7DDB}" srcOrd="1" destOrd="0" presId="urn:microsoft.com/office/officeart/2005/8/layout/process1"/>
    <dgm:cxn modelId="{C6A6806A-F482-4D4C-BCEE-D5746CB7DF24}" type="presOf" srcId="{05C18242-27E2-B244-96AA-6C22E7A751E8}" destId="{759CC86B-6641-6D42-B6E9-2D956E5A6C55}" srcOrd="1" destOrd="0" presId="urn:microsoft.com/office/officeart/2005/8/layout/process1"/>
    <dgm:cxn modelId="{38EA3276-13BA-8049-A53B-BE6C7E0893B7}" type="presOf" srcId="{CBBA058C-324D-3945-AC7B-02047FE83183}" destId="{93F43585-DB46-AB49-851A-9F3F43CB605E}" srcOrd="0" destOrd="0" presId="urn:microsoft.com/office/officeart/2005/8/layout/process1"/>
    <dgm:cxn modelId="{633E017F-6BD6-584A-B8F4-0874124A05CD}" srcId="{6F3A903A-88D3-7C47-B2A8-2D4E2AA79FF5}" destId="{F90377CA-2AA7-1540-B31D-5AD4612A7E6A}" srcOrd="2" destOrd="0" parTransId="{C280A34A-143C-EE41-8F00-CC4B8B6421A4}" sibTransId="{3564F8AE-077B-DE44-92E6-F20DB45DF954}"/>
    <dgm:cxn modelId="{82A8237F-3F1D-C048-BE64-2C7B6D63E761}" type="presOf" srcId="{274C867A-B3B2-854C-9770-35A8197CF9E1}" destId="{DE24CBBD-985E-294D-8CDA-2223A6E181D8}" srcOrd="1" destOrd="0" presId="urn:microsoft.com/office/officeart/2005/8/layout/process1"/>
    <dgm:cxn modelId="{EF489F7F-B0F3-D54E-982B-C7A017A8D9A8}" type="presOf" srcId="{DC6D879C-D2C4-A247-8A5B-1DDC8243FEFA}" destId="{715008F5-DEBE-8F4B-AF04-8304E8C1605D}" srcOrd="0" destOrd="0" presId="urn:microsoft.com/office/officeart/2005/8/layout/process1"/>
    <dgm:cxn modelId="{8B733A98-6FF0-BE46-987F-5B9E6EE104B2}" type="presOf" srcId="{AFA2BEA7-8A61-C54A-A9F8-60199660E010}" destId="{567363FC-93DB-544F-838B-4A84E7FB4094}" srcOrd="1" destOrd="0" presId="urn:microsoft.com/office/officeart/2005/8/layout/process1"/>
    <dgm:cxn modelId="{CD6208B1-8A0F-E44F-847D-C05BBC8D5C7D}" type="presOf" srcId="{8D7EF496-2A45-F44F-A067-48F07A86B44C}" destId="{798B6A2B-B7AC-7A4D-8CEC-FBFA9D7D3193}" srcOrd="0" destOrd="0" presId="urn:microsoft.com/office/officeart/2005/8/layout/process1"/>
    <dgm:cxn modelId="{CB732EB3-E6C6-B34D-9F86-BA3C7C82E951}" srcId="{6F3A903A-88D3-7C47-B2A8-2D4E2AA79FF5}" destId="{C0817F7B-898C-5841-BECD-6D67541B1322}" srcOrd="4" destOrd="0" parTransId="{864E1CCD-BC3D-3243-86DF-C00BCA6526E3}" sibTransId="{AFA2BEA7-8A61-C54A-A9F8-60199660E010}"/>
    <dgm:cxn modelId="{A6572CB7-0519-1141-977C-20E4DC120C9C}" type="presOf" srcId="{05C18242-27E2-B244-96AA-6C22E7A751E8}" destId="{49E1FCD5-E0B3-D148-8F79-BDD034826A69}" srcOrd="0" destOrd="0" presId="urn:microsoft.com/office/officeart/2005/8/layout/process1"/>
    <dgm:cxn modelId="{24ADBFBB-6529-B447-8DEC-742001837AF9}" type="presOf" srcId="{F90377CA-2AA7-1540-B31D-5AD4612A7E6A}" destId="{EF13448B-4203-CD49-BCD5-63DEA6023F35}" srcOrd="0" destOrd="0" presId="urn:microsoft.com/office/officeart/2005/8/layout/process1"/>
    <dgm:cxn modelId="{CB2F87C0-C8DC-B542-A352-B22AA920FE14}" type="presOf" srcId="{6F3A903A-88D3-7C47-B2A8-2D4E2AA79FF5}" destId="{1434B36A-927E-894A-BA2B-C762E3670F7F}" srcOrd="0" destOrd="0" presId="urn:microsoft.com/office/officeart/2005/8/layout/process1"/>
    <dgm:cxn modelId="{5D33E2D1-C4D6-9E44-9326-DBD1E2A187F0}" srcId="{6F3A903A-88D3-7C47-B2A8-2D4E2AA79FF5}" destId="{BBF29563-FE59-A54E-AF41-B18FDE93E510}" srcOrd="0" destOrd="0" parTransId="{AE2A2775-F532-414C-86CD-C01F3DC78841}" sibTransId="{274C867A-B3B2-854C-9770-35A8197CF9E1}"/>
    <dgm:cxn modelId="{A7C6F0DB-3A1A-8944-9E76-F3D14CD52077}" type="presOf" srcId="{274C867A-B3B2-854C-9770-35A8197CF9E1}" destId="{510132B6-BC26-AB46-BC90-76B1AB3EECA3}" srcOrd="0" destOrd="0" presId="urn:microsoft.com/office/officeart/2005/8/layout/process1"/>
    <dgm:cxn modelId="{250FCCEE-749F-EB40-9A19-81F0EFDFB4B9}" type="presOf" srcId="{CBBA058C-324D-3945-AC7B-02047FE83183}" destId="{271298FD-32EC-4141-8834-BF0004BB4FD7}" srcOrd="1" destOrd="0" presId="urn:microsoft.com/office/officeart/2005/8/layout/process1"/>
    <dgm:cxn modelId="{6547B4F4-130D-2741-B37C-37C35F61B38B}" type="presOf" srcId="{97C4BFC7-1B9F-9A45-B741-432AAE91810F}" destId="{81F248D6-E14C-D442-A448-99E9030ADC11}" srcOrd="0" destOrd="0" presId="urn:microsoft.com/office/officeart/2005/8/layout/process1"/>
    <dgm:cxn modelId="{1C2C3E24-9A67-C442-95C1-05692131BC1A}" type="presParOf" srcId="{1434B36A-927E-894A-BA2B-C762E3670F7F}" destId="{E3D7FF76-863E-7A4E-9E56-21DE0A1AFFB3}" srcOrd="0" destOrd="0" presId="urn:microsoft.com/office/officeart/2005/8/layout/process1"/>
    <dgm:cxn modelId="{B273098B-7DE0-9344-A5A0-D5ED2E03D871}" type="presParOf" srcId="{1434B36A-927E-894A-BA2B-C762E3670F7F}" destId="{510132B6-BC26-AB46-BC90-76B1AB3EECA3}" srcOrd="1" destOrd="0" presId="urn:microsoft.com/office/officeart/2005/8/layout/process1"/>
    <dgm:cxn modelId="{70EA41B8-C39B-134A-9C04-1BE4C679214A}" type="presParOf" srcId="{510132B6-BC26-AB46-BC90-76B1AB3EECA3}" destId="{DE24CBBD-985E-294D-8CDA-2223A6E181D8}" srcOrd="0" destOrd="0" presId="urn:microsoft.com/office/officeart/2005/8/layout/process1"/>
    <dgm:cxn modelId="{048AA9EA-5490-EF44-8C62-AB74C7AF3D19}" type="presParOf" srcId="{1434B36A-927E-894A-BA2B-C762E3670F7F}" destId="{715008F5-DEBE-8F4B-AF04-8304E8C1605D}" srcOrd="2" destOrd="0" presId="urn:microsoft.com/office/officeart/2005/8/layout/process1"/>
    <dgm:cxn modelId="{5E3BA5DF-6CD2-1D4F-A8F9-6BCBE97716B8}" type="presParOf" srcId="{1434B36A-927E-894A-BA2B-C762E3670F7F}" destId="{93F43585-DB46-AB49-851A-9F3F43CB605E}" srcOrd="3" destOrd="0" presId="urn:microsoft.com/office/officeart/2005/8/layout/process1"/>
    <dgm:cxn modelId="{A8BB2CA9-83E4-7840-8A1A-E058E4D04704}" type="presParOf" srcId="{93F43585-DB46-AB49-851A-9F3F43CB605E}" destId="{271298FD-32EC-4141-8834-BF0004BB4FD7}" srcOrd="0" destOrd="0" presId="urn:microsoft.com/office/officeart/2005/8/layout/process1"/>
    <dgm:cxn modelId="{BF8B8850-1879-1F43-ADC1-6BE84912A787}" type="presParOf" srcId="{1434B36A-927E-894A-BA2B-C762E3670F7F}" destId="{EF13448B-4203-CD49-BCD5-63DEA6023F35}" srcOrd="4" destOrd="0" presId="urn:microsoft.com/office/officeart/2005/8/layout/process1"/>
    <dgm:cxn modelId="{47034587-4545-8440-ACB7-2832DA7519B0}" type="presParOf" srcId="{1434B36A-927E-894A-BA2B-C762E3670F7F}" destId="{F4EA46DB-EAD0-E84E-B69E-DE65C2A4DF0F}" srcOrd="5" destOrd="0" presId="urn:microsoft.com/office/officeart/2005/8/layout/process1"/>
    <dgm:cxn modelId="{8E323586-981E-7E44-AB13-B24FFEB3F438}" type="presParOf" srcId="{F4EA46DB-EAD0-E84E-B69E-DE65C2A4DF0F}" destId="{C735265F-EC50-E544-BF3F-CFF6124E7DDB}" srcOrd="0" destOrd="0" presId="urn:microsoft.com/office/officeart/2005/8/layout/process1"/>
    <dgm:cxn modelId="{259B295C-8333-204D-9A65-18895B124A96}" type="presParOf" srcId="{1434B36A-927E-894A-BA2B-C762E3670F7F}" destId="{81F248D6-E14C-D442-A448-99E9030ADC11}" srcOrd="6" destOrd="0" presId="urn:microsoft.com/office/officeart/2005/8/layout/process1"/>
    <dgm:cxn modelId="{37A458ED-391A-624F-8BD9-5AAA3DF95BAB}" type="presParOf" srcId="{1434B36A-927E-894A-BA2B-C762E3670F7F}" destId="{49E1FCD5-E0B3-D148-8F79-BDD034826A69}" srcOrd="7" destOrd="0" presId="urn:microsoft.com/office/officeart/2005/8/layout/process1"/>
    <dgm:cxn modelId="{D6945E37-4188-C04A-B600-8E37EA0C258C}" type="presParOf" srcId="{49E1FCD5-E0B3-D148-8F79-BDD034826A69}" destId="{759CC86B-6641-6D42-B6E9-2D956E5A6C55}" srcOrd="0" destOrd="0" presId="urn:microsoft.com/office/officeart/2005/8/layout/process1"/>
    <dgm:cxn modelId="{38B0D632-0AF6-6849-9AFC-76987A01DBB6}" type="presParOf" srcId="{1434B36A-927E-894A-BA2B-C762E3670F7F}" destId="{89596FA5-3CAE-8943-AF1E-6B78BB705DC9}" srcOrd="8" destOrd="0" presId="urn:microsoft.com/office/officeart/2005/8/layout/process1"/>
    <dgm:cxn modelId="{948C8279-1680-D147-AB48-8BE9B3B8B9EA}" type="presParOf" srcId="{1434B36A-927E-894A-BA2B-C762E3670F7F}" destId="{CAF7A2F2-D64A-254A-9077-D27EECB961A0}" srcOrd="9" destOrd="0" presId="urn:microsoft.com/office/officeart/2005/8/layout/process1"/>
    <dgm:cxn modelId="{297221C6-D8A7-1D46-989D-0FC5A4FD6FBC}" type="presParOf" srcId="{CAF7A2F2-D64A-254A-9077-D27EECB961A0}" destId="{567363FC-93DB-544F-838B-4A84E7FB4094}" srcOrd="0" destOrd="0" presId="urn:microsoft.com/office/officeart/2005/8/layout/process1"/>
    <dgm:cxn modelId="{846B740D-227B-5B40-B048-C728EA9865E9}" type="presParOf" srcId="{1434B36A-927E-894A-BA2B-C762E3670F7F}" destId="{798B6A2B-B7AC-7A4D-8CEC-FBFA9D7D3193}" srcOrd="1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F3A903A-88D3-7C47-B2A8-2D4E2AA79FF5}" type="doc">
      <dgm:prSet loTypeId="urn:microsoft.com/office/officeart/2005/8/layout/process1" loCatId="" qsTypeId="urn:microsoft.com/office/officeart/2005/8/quickstyle/simple1" qsCatId="simple" csTypeId="urn:microsoft.com/office/officeart/2005/8/colors/accent1_2" csCatId="accent1" phldr="1"/>
      <dgm:spPr/>
    </dgm:pt>
    <dgm:pt modelId="{BBF29563-FE59-A54E-AF41-B18FDE93E510}">
      <dgm:prSet phldrT="[Text]" custT="1"/>
      <dgm:spPr>
        <a:solidFill>
          <a:srgbClr val="DDEAF6"/>
        </a:solidFill>
        <a:ln w="12700">
          <a:solidFill>
            <a:srgbClr val="3D6C9D"/>
          </a:solidFill>
        </a:ln>
      </dgm:spPr>
      <dgm:t>
        <a:bodyPr/>
        <a:lstStyle/>
        <a:p>
          <a:r>
            <a:rPr lang="en-GB" sz="1200" b="0" i="0" dirty="0" err="1">
              <a:solidFill>
                <a:schemeClr val="tx1"/>
              </a:solidFill>
              <a:latin typeface="Arial" panose="020B0604020202020204" pitchFamily="34" charset="0"/>
              <a:cs typeface="Arial" panose="020B0604020202020204" pitchFamily="34" charset="0"/>
            </a:rPr>
            <a:t>Agent</a:t>
          </a:r>
          <a:endParaRPr lang="en-GB" sz="1200" b="0" i="0" dirty="0">
            <a:solidFill>
              <a:schemeClr val="tx1"/>
            </a:solidFill>
            <a:latin typeface="Arial" panose="020B0604020202020204" pitchFamily="34" charset="0"/>
            <a:cs typeface="Arial" panose="020B0604020202020204" pitchFamily="34" charset="0"/>
          </a:endParaRPr>
        </a:p>
      </dgm:t>
    </dgm:pt>
    <dgm:pt modelId="{AE2A2775-F532-414C-86CD-C01F3DC78841}" type="parTrans" cxnId="{5D33E2D1-C4D6-9E44-9326-DBD1E2A187F0}">
      <dgm:prSet/>
      <dgm:spPr/>
      <dgm:t>
        <a:bodyPr/>
        <a:lstStyle/>
        <a:p>
          <a:endParaRPr lang="en-GB"/>
        </a:p>
      </dgm:t>
    </dgm:pt>
    <dgm:pt modelId="{274C867A-B3B2-854C-9770-35A8197CF9E1}" type="sibTrans" cxnId="{5D33E2D1-C4D6-9E44-9326-DBD1E2A187F0}">
      <dgm:prSet/>
      <dgm:spPr>
        <a:noFill/>
        <a:ln w="12700">
          <a:solidFill>
            <a:srgbClr val="CADFEB"/>
          </a:solidFill>
        </a:ln>
      </dgm:spPr>
      <dgm:t>
        <a:bodyPr/>
        <a:lstStyle/>
        <a:p>
          <a:endParaRPr lang="en-GB"/>
        </a:p>
      </dgm:t>
    </dgm:pt>
    <dgm:pt modelId="{DC6D879C-D2C4-A247-8A5B-1DDC8243FEFA}">
      <dgm:prSet phldrT="[Text]" custT="1"/>
      <dgm:spPr>
        <a:solidFill>
          <a:srgbClr val="DDEAF6"/>
        </a:solidFill>
        <a:ln w="12700">
          <a:solidFill>
            <a:srgbClr val="3D6C9D"/>
          </a:solidFill>
        </a:ln>
      </dgm:spPr>
      <dgm:t>
        <a:bodyPr/>
        <a:lstStyle/>
        <a:p>
          <a:r>
            <a:rPr lang="en-GB" sz="1200" b="0" i="0" dirty="0">
              <a:solidFill>
                <a:schemeClr val="tx1"/>
              </a:solidFill>
              <a:latin typeface="Arial" panose="020B0604020202020204" pitchFamily="34" charset="0"/>
              <a:cs typeface="Arial" panose="020B0604020202020204" pitchFamily="34" charset="0"/>
            </a:rPr>
            <a:t>Source</a:t>
          </a:r>
        </a:p>
      </dgm:t>
    </dgm:pt>
    <dgm:pt modelId="{C6F47971-5D31-214D-B4D6-8173A8C41625}" type="parTrans" cxnId="{7FC7CB26-0E99-3B41-B912-9634BE11846B}">
      <dgm:prSet/>
      <dgm:spPr/>
      <dgm:t>
        <a:bodyPr/>
        <a:lstStyle/>
        <a:p>
          <a:endParaRPr lang="en-GB"/>
        </a:p>
      </dgm:t>
    </dgm:pt>
    <dgm:pt modelId="{CBBA058C-324D-3945-AC7B-02047FE83183}" type="sibTrans" cxnId="{7FC7CB26-0E99-3B41-B912-9634BE11846B}">
      <dgm:prSet/>
      <dgm:spPr>
        <a:noFill/>
        <a:ln w="12700">
          <a:solidFill>
            <a:srgbClr val="CADFEB"/>
          </a:solidFill>
        </a:ln>
      </dgm:spPr>
      <dgm:t>
        <a:bodyPr/>
        <a:lstStyle/>
        <a:p>
          <a:endParaRPr lang="en-GB"/>
        </a:p>
      </dgm:t>
    </dgm:pt>
    <dgm:pt modelId="{F90377CA-2AA7-1540-B31D-5AD4612A7E6A}">
      <dgm:prSet phldrT="[Text]" custT="1"/>
      <dgm:spPr>
        <a:solidFill>
          <a:srgbClr val="FBE6DA"/>
        </a:solidFill>
        <a:ln w="12700">
          <a:solidFill>
            <a:srgbClr val="ED7D30"/>
          </a:solidFill>
        </a:ln>
      </dgm:spPr>
      <dgm:t>
        <a:bodyPr/>
        <a:lstStyle/>
        <a:p>
          <a:r>
            <a:rPr lang="en-GB" sz="1200" b="0" i="0" dirty="0">
              <a:solidFill>
                <a:schemeClr val="tx1"/>
              </a:solidFill>
              <a:latin typeface="Arial" panose="020B0604020202020204" pitchFamily="34" charset="0"/>
              <a:cs typeface="Arial" panose="020B0604020202020204" pitchFamily="34" charset="0"/>
            </a:rPr>
            <a:t>Portal of entry</a:t>
          </a:r>
        </a:p>
      </dgm:t>
    </dgm:pt>
    <dgm:pt modelId="{C280A34A-143C-EE41-8F00-CC4B8B6421A4}" type="parTrans" cxnId="{633E017F-6BD6-584A-B8F4-0874124A05CD}">
      <dgm:prSet/>
      <dgm:spPr/>
      <dgm:t>
        <a:bodyPr/>
        <a:lstStyle/>
        <a:p>
          <a:endParaRPr lang="en-GB"/>
        </a:p>
      </dgm:t>
    </dgm:pt>
    <dgm:pt modelId="{3564F8AE-077B-DE44-92E6-F20DB45DF954}" type="sibTrans" cxnId="{633E017F-6BD6-584A-B8F4-0874124A05CD}">
      <dgm:prSet/>
      <dgm:spPr>
        <a:noFill/>
        <a:ln w="12700">
          <a:solidFill>
            <a:srgbClr val="CADFEB"/>
          </a:solidFill>
        </a:ln>
      </dgm:spPr>
      <dgm:t>
        <a:bodyPr/>
        <a:lstStyle/>
        <a:p>
          <a:endParaRPr lang="en-GB"/>
        </a:p>
      </dgm:t>
    </dgm:pt>
    <dgm:pt modelId="{97C4BFC7-1B9F-9A45-B741-432AAE91810F}">
      <dgm:prSet custT="1"/>
      <dgm:spPr>
        <a:solidFill>
          <a:srgbClr val="DDEAF6"/>
        </a:solidFill>
        <a:ln w="12700">
          <a:solidFill>
            <a:srgbClr val="3D6C9D"/>
          </a:solidFill>
        </a:ln>
      </dgm:spPr>
      <dgm:t>
        <a:bodyPr/>
        <a:lstStyle/>
        <a:p>
          <a:r>
            <a:rPr lang="en-GB" sz="1200" b="0" i="0" dirty="0" err="1">
              <a:solidFill>
                <a:schemeClr val="tx1"/>
              </a:solidFill>
              <a:latin typeface="Arial" panose="020B0604020202020204" pitchFamily="34" charset="0"/>
              <a:cs typeface="Arial" panose="020B0604020202020204" pitchFamily="34" charset="0"/>
            </a:rPr>
            <a:t>Transmission</a:t>
          </a:r>
          <a:endParaRPr lang="en-GB" sz="1200" b="0" i="0" dirty="0">
            <a:solidFill>
              <a:schemeClr val="tx1"/>
            </a:solidFill>
            <a:latin typeface="Arial" panose="020B0604020202020204" pitchFamily="34" charset="0"/>
            <a:cs typeface="Arial" panose="020B0604020202020204" pitchFamily="34" charset="0"/>
          </a:endParaRPr>
        </a:p>
      </dgm:t>
    </dgm:pt>
    <dgm:pt modelId="{6193E68D-E54A-7949-88AE-ADA41C3A6195}" type="parTrans" cxnId="{BF3EDE67-C295-E942-A1A8-F9D9B53160AE}">
      <dgm:prSet/>
      <dgm:spPr/>
      <dgm:t>
        <a:bodyPr/>
        <a:lstStyle/>
        <a:p>
          <a:endParaRPr lang="en-GB"/>
        </a:p>
      </dgm:t>
    </dgm:pt>
    <dgm:pt modelId="{05C18242-27E2-B244-96AA-6C22E7A751E8}" type="sibTrans" cxnId="{BF3EDE67-C295-E942-A1A8-F9D9B53160AE}">
      <dgm:prSet/>
      <dgm:spPr>
        <a:noFill/>
        <a:ln w="12700">
          <a:solidFill>
            <a:srgbClr val="CADFEB"/>
          </a:solidFill>
        </a:ln>
      </dgm:spPr>
      <dgm:t>
        <a:bodyPr/>
        <a:lstStyle/>
        <a:p>
          <a:endParaRPr lang="en-GB"/>
        </a:p>
      </dgm:t>
    </dgm:pt>
    <dgm:pt modelId="{C0817F7B-898C-5841-BECD-6D67541B1322}">
      <dgm:prSet custT="1"/>
      <dgm:spPr>
        <a:solidFill>
          <a:srgbClr val="FBE6DA"/>
        </a:solidFill>
        <a:ln w="12700">
          <a:solidFill>
            <a:srgbClr val="ED7D30"/>
          </a:solidFill>
        </a:ln>
      </dgm:spPr>
      <dgm:t>
        <a:bodyPr/>
        <a:lstStyle/>
        <a:p>
          <a:r>
            <a:rPr lang="en-GB" sz="1200" b="0" i="0" dirty="0">
              <a:solidFill>
                <a:schemeClr val="tx1"/>
              </a:solidFill>
              <a:latin typeface="Arial" panose="020B0604020202020204" pitchFamily="34" charset="0"/>
              <a:cs typeface="Arial" panose="020B0604020202020204" pitchFamily="34" charset="0"/>
            </a:rPr>
            <a:t>Portal of exit</a:t>
          </a:r>
        </a:p>
      </dgm:t>
    </dgm:pt>
    <dgm:pt modelId="{864E1CCD-BC3D-3243-86DF-C00BCA6526E3}" type="parTrans" cxnId="{CB732EB3-E6C6-B34D-9F86-BA3C7C82E951}">
      <dgm:prSet/>
      <dgm:spPr/>
      <dgm:t>
        <a:bodyPr/>
        <a:lstStyle/>
        <a:p>
          <a:endParaRPr lang="en-GB"/>
        </a:p>
      </dgm:t>
    </dgm:pt>
    <dgm:pt modelId="{AFA2BEA7-8A61-C54A-A9F8-60199660E010}" type="sibTrans" cxnId="{CB732EB3-E6C6-B34D-9F86-BA3C7C82E951}">
      <dgm:prSet/>
      <dgm:spPr>
        <a:noFill/>
        <a:ln w="12700">
          <a:solidFill>
            <a:srgbClr val="CADFEB"/>
          </a:solidFill>
        </a:ln>
      </dgm:spPr>
      <dgm:t>
        <a:bodyPr/>
        <a:lstStyle/>
        <a:p>
          <a:endParaRPr lang="en-GB"/>
        </a:p>
      </dgm:t>
    </dgm:pt>
    <dgm:pt modelId="{8D7EF496-2A45-F44F-A067-48F07A86B44C}">
      <dgm:prSet custT="1"/>
      <dgm:spPr>
        <a:solidFill>
          <a:srgbClr val="DDEAF6"/>
        </a:solidFill>
        <a:ln w="12700">
          <a:solidFill>
            <a:srgbClr val="3D6C9D"/>
          </a:solidFill>
        </a:ln>
      </dgm:spPr>
      <dgm:t>
        <a:bodyPr/>
        <a:lstStyle/>
        <a:p>
          <a:r>
            <a:rPr lang="en-GB" sz="1200" b="0" i="0" dirty="0" err="1">
              <a:solidFill>
                <a:schemeClr val="tx1"/>
              </a:solidFill>
              <a:latin typeface="Arial" panose="020B0604020202020204" pitchFamily="34" charset="0"/>
              <a:cs typeface="Arial" panose="020B0604020202020204" pitchFamily="34" charset="0"/>
            </a:rPr>
            <a:t>Potential host</a:t>
          </a:r>
          <a:endParaRPr lang="en-GB" sz="1200" b="0" i="0" dirty="0">
            <a:solidFill>
              <a:schemeClr val="tx1"/>
            </a:solidFill>
            <a:latin typeface="Arial" panose="020B0604020202020204" pitchFamily="34" charset="0"/>
            <a:cs typeface="Arial" panose="020B0604020202020204" pitchFamily="34" charset="0"/>
          </a:endParaRPr>
        </a:p>
      </dgm:t>
    </dgm:pt>
    <dgm:pt modelId="{51451593-B85F-604A-9FE6-D7B077CA5860}" type="parTrans" cxnId="{BE26FC33-CCC8-6E49-B024-68E303B03299}">
      <dgm:prSet/>
      <dgm:spPr/>
      <dgm:t>
        <a:bodyPr/>
        <a:lstStyle/>
        <a:p>
          <a:endParaRPr lang="en-GB"/>
        </a:p>
      </dgm:t>
    </dgm:pt>
    <dgm:pt modelId="{D0393EBD-DEE9-5243-A435-09A3BAB3CD66}" type="sibTrans" cxnId="{BE26FC33-CCC8-6E49-B024-68E303B03299}">
      <dgm:prSet/>
      <dgm:spPr/>
      <dgm:t>
        <a:bodyPr/>
        <a:lstStyle/>
        <a:p>
          <a:endParaRPr lang="en-GB"/>
        </a:p>
      </dgm:t>
    </dgm:pt>
    <dgm:pt modelId="{1434B36A-927E-894A-BA2B-C762E3670F7F}" type="pres">
      <dgm:prSet presAssocID="{6F3A903A-88D3-7C47-B2A8-2D4E2AA79FF5}" presName="Name0" presStyleCnt="0">
        <dgm:presLayoutVars>
          <dgm:dir/>
          <dgm:resizeHandles val="exact"/>
        </dgm:presLayoutVars>
      </dgm:prSet>
      <dgm:spPr/>
    </dgm:pt>
    <dgm:pt modelId="{E3D7FF76-863E-7A4E-9E56-21DE0A1AFFB3}" type="pres">
      <dgm:prSet presAssocID="{BBF29563-FE59-A54E-AF41-B18FDE93E510}" presName="node" presStyleLbl="node1" presStyleIdx="0" presStyleCnt="6">
        <dgm:presLayoutVars>
          <dgm:bulletEnabled val="1"/>
        </dgm:presLayoutVars>
      </dgm:prSet>
      <dgm:spPr/>
    </dgm:pt>
    <dgm:pt modelId="{510132B6-BC26-AB46-BC90-76B1AB3EECA3}" type="pres">
      <dgm:prSet presAssocID="{274C867A-B3B2-854C-9770-35A8197CF9E1}" presName="sibTrans" presStyleLbl="sibTrans2D1" presStyleIdx="0" presStyleCnt="5"/>
      <dgm:spPr/>
    </dgm:pt>
    <dgm:pt modelId="{DE24CBBD-985E-294D-8CDA-2223A6E181D8}" type="pres">
      <dgm:prSet presAssocID="{274C867A-B3B2-854C-9770-35A8197CF9E1}" presName="connectorText" presStyleLbl="sibTrans2D1" presStyleIdx="0" presStyleCnt="5"/>
      <dgm:spPr/>
    </dgm:pt>
    <dgm:pt modelId="{715008F5-DEBE-8F4B-AF04-8304E8C1605D}" type="pres">
      <dgm:prSet presAssocID="{DC6D879C-D2C4-A247-8A5B-1DDC8243FEFA}" presName="node" presStyleLbl="node1" presStyleIdx="1" presStyleCnt="6">
        <dgm:presLayoutVars>
          <dgm:bulletEnabled val="1"/>
        </dgm:presLayoutVars>
      </dgm:prSet>
      <dgm:spPr/>
    </dgm:pt>
    <dgm:pt modelId="{93F43585-DB46-AB49-851A-9F3F43CB605E}" type="pres">
      <dgm:prSet presAssocID="{CBBA058C-324D-3945-AC7B-02047FE83183}" presName="sibTrans" presStyleLbl="sibTrans2D1" presStyleIdx="1" presStyleCnt="5"/>
      <dgm:spPr/>
    </dgm:pt>
    <dgm:pt modelId="{271298FD-32EC-4141-8834-BF0004BB4FD7}" type="pres">
      <dgm:prSet presAssocID="{CBBA058C-324D-3945-AC7B-02047FE83183}" presName="connectorText" presStyleLbl="sibTrans2D1" presStyleIdx="1" presStyleCnt="5"/>
      <dgm:spPr/>
    </dgm:pt>
    <dgm:pt modelId="{EF13448B-4203-CD49-BCD5-63DEA6023F35}" type="pres">
      <dgm:prSet presAssocID="{F90377CA-2AA7-1540-B31D-5AD4612A7E6A}" presName="node" presStyleLbl="node1" presStyleIdx="2" presStyleCnt="6">
        <dgm:presLayoutVars>
          <dgm:bulletEnabled val="1"/>
        </dgm:presLayoutVars>
      </dgm:prSet>
      <dgm:spPr/>
    </dgm:pt>
    <dgm:pt modelId="{F4EA46DB-EAD0-E84E-B69E-DE65C2A4DF0F}" type="pres">
      <dgm:prSet presAssocID="{3564F8AE-077B-DE44-92E6-F20DB45DF954}" presName="sibTrans" presStyleLbl="sibTrans2D1" presStyleIdx="2" presStyleCnt="5"/>
      <dgm:spPr/>
    </dgm:pt>
    <dgm:pt modelId="{C735265F-EC50-E544-BF3F-CFF6124E7DDB}" type="pres">
      <dgm:prSet presAssocID="{3564F8AE-077B-DE44-92E6-F20DB45DF954}" presName="connectorText" presStyleLbl="sibTrans2D1" presStyleIdx="2" presStyleCnt="5"/>
      <dgm:spPr/>
    </dgm:pt>
    <dgm:pt modelId="{81F248D6-E14C-D442-A448-99E9030ADC11}" type="pres">
      <dgm:prSet presAssocID="{97C4BFC7-1B9F-9A45-B741-432AAE91810F}" presName="node" presStyleLbl="node1" presStyleIdx="3" presStyleCnt="6">
        <dgm:presLayoutVars>
          <dgm:bulletEnabled val="1"/>
        </dgm:presLayoutVars>
      </dgm:prSet>
      <dgm:spPr/>
    </dgm:pt>
    <dgm:pt modelId="{49E1FCD5-E0B3-D148-8F79-BDD034826A69}" type="pres">
      <dgm:prSet presAssocID="{05C18242-27E2-B244-96AA-6C22E7A751E8}" presName="sibTrans" presStyleLbl="sibTrans2D1" presStyleIdx="3" presStyleCnt="5"/>
      <dgm:spPr/>
    </dgm:pt>
    <dgm:pt modelId="{759CC86B-6641-6D42-B6E9-2D956E5A6C55}" type="pres">
      <dgm:prSet presAssocID="{05C18242-27E2-B244-96AA-6C22E7A751E8}" presName="connectorText" presStyleLbl="sibTrans2D1" presStyleIdx="3" presStyleCnt="5"/>
      <dgm:spPr/>
    </dgm:pt>
    <dgm:pt modelId="{89596FA5-3CAE-8943-AF1E-6B78BB705DC9}" type="pres">
      <dgm:prSet presAssocID="{C0817F7B-898C-5841-BECD-6D67541B1322}" presName="node" presStyleLbl="node1" presStyleIdx="4" presStyleCnt="6">
        <dgm:presLayoutVars>
          <dgm:bulletEnabled val="1"/>
        </dgm:presLayoutVars>
      </dgm:prSet>
      <dgm:spPr/>
    </dgm:pt>
    <dgm:pt modelId="{CAF7A2F2-D64A-254A-9077-D27EECB961A0}" type="pres">
      <dgm:prSet presAssocID="{AFA2BEA7-8A61-C54A-A9F8-60199660E010}" presName="sibTrans" presStyleLbl="sibTrans2D1" presStyleIdx="4" presStyleCnt="5"/>
      <dgm:spPr/>
    </dgm:pt>
    <dgm:pt modelId="{567363FC-93DB-544F-838B-4A84E7FB4094}" type="pres">
      <dgm:prSet presAssocID="{AFA2BEA7-8A61-C54A-A9F8-60199660E010}" presName="connectorText" presStyleLbl="sibTrans2D1" presStyleIdx="4" presStyleCnt="5"/>
      <dgm:spPr/>
    </dgm:pt>
    <dgm:pt modelId="{798B6A2B-B7AC-7A4D-8CEC-FBFA9D7D3193}" type="pres">
      <dgm:prSet presAssocID="{8D7EF496-2A45-F44F-A067-48F07A86B44C}" presName="node" presStyleLbl="node1" presStyleIdx="5" presStyleCnt="6">
        <dgm:presLayoutVars>
          <dgm:bulletEnabled val="1"/>
        </dgm:presLayoutVars>
      </dgm:prSet>
      <dgm:spPr/>
    </dgm:pt>
  </dgm:ptLst>
  <dgm:cxnLst>
    <dgm:cxn modelId="{642DF01D-5320-B641-A782-E8E8CE1C8D98}" type="presOf" srcId="{BBF29563-FE59-A54E-AF41-B18FDE93E510}" destId="{E3D7FF76-863E-7A4E-9E56-21DE0A1AFFB3}" srcOrd="0" destOrd="0" presId="urn:microsoft.com/office/officeart/2005/8/layout/process1"/>
    <dgm:cxn modelId="{241CF51D-02C8-CD45-BA2F-3E0A9B032CA1}" type="presOf" srcId="{AFA2BEA7-8A61-C54A-A9F8-60199660E010}" destId="{CAF7A2F2-D64A-254A-9077-D27EECB961A0}" srcOrd="0" destOrd="0" presId="urn:microsoft.com/office/officeart/2005/8/layout/process1"/>
    <dgm:cxn modelId="{7FC7CB26-0E99-3B41-B912-9634BE11846B}" srcId="{6F3A903A-88D3-7C47-B2A8-2D4E2AA79FF5}" destId="{DC6D879C-D2C4-A247-8A5B-1DDC8243FEFA}" srcOrd="1" destOrd="0" parTransId="{C6F47971-5D31-214D-B4D6-8173A8C41625}" sibTransId="{CBBA058C-324D-3945-AC7B-02047FE83183}"/>
    <dgm:cxn modelId="{F7559F28-ACC2-4447-B1E0-4A267356FB36}" type="presOf" srcId="{C0817F7B-898C-5841-BECD-6D67541B1322}" destId="{89596FA5-3CAE-8943-AF1E-6B78BB705DC9}" srcOrd="0" destOrd="0" presId="urn:microsoft.com/office/officeart/2005/8/layout/process1"/>
    <dgm:cxn modelId="{EBE29531-55E5-5746-A682-3F81F667BD46}" type="presOf" srcId="{3564F8AE-077B-DE44-92E6-F20DB45DF954}" destId="{F4EA46DB-EAD0-E84E-B69E-DE65C2A4DF0F}" srcOrd="0" destOrd="0" presId="urn:microsoft.com/office/officeart/2005/8/layout/process1"/>
    <dgm:cxn modelId="{BE26FC33-CCC8-6E49-B024-68E303B03299}" srcId="{6F3A903A-88D3-7C47-B2A8-2D4E2AA79FF5}" destId="{8D7EF496-2A45-F44F-A067-48F07A86B44C}" srcOrd="5" destOrd="0" parTransId="{51451593-B85F-604A-9FE6-D7B077CA5860}" sibTransId="{D0393EBD-DEE9-5243-A435-09A3BAB3CD66}"/>
    <dgm:cxn modelId="{BF3EDE67-C295-E942-A1A8-F9D9B53160AE}" srcId="{6F3A903A-88D3-7C47-B2A8-2D4E2AA79FF5}" destId="{97C4BFC7-1B9F-9A45-B741-432AAE91810F}" srcOrd="3" destOrd="0" parTransId="{6193E68D-E54A-7949-88AE-ADA41C3A6195}" sibTransId="{05C18242-27E2-B244-96AA-6C22E7A751E8}"/>
    <dgm:cxn modelId="{B16E9669-CBC5-514A-8579-81046961D625}" type="presOf" srcId="{3564F8AE-077B-DE44-92E6-F20DB45DF954}" destId="{C735265F-EC50-E544-BF3F-CFF6124E7DDB}" srcOrd="1" destOrd="0" presId="urn:microsoft.com/office/officeart/2005/8/layout/process1"/>
    <dgm:cxn modelId="{C6A6806A-F482-4D4C-BCEE-D5746CB7DF24}" type="presOf" srcId="{05C18242-27E2-B244-96AA-6C22E7A751E8}" destId="{759CC86B-6641-6D42-B6E9-2D956E5A6C55}" srcOrd="1" destOrd="0" presId="urn:microsoft.com/office/officeart/2005/8/layout/process1"/>
    <dgm:cxn modelId="{38EA3276-13BA-8049-A53B-BE6C7E0893B7}" type="presOf" srcId="{CBBA058C-324D-3945-AC7B-02047FE83183}" destId="{93F43585-DB46-AB49-851A-9F3F43CB605E}" srcOrd="0" destOrd="0" presId="urn:microsoft.com/office/officeart/2005/8/layout/process1"/>
    <dgm:cxn modelId="{633E017F-6BD6-584A-B8F4-0874124A05CD}" srcId="{6F3A903A-88D3-7C47-B2A8-2D4E2AA79FF5}" destId="{F90377CA-2AA7-1540-B31D-5AD4612A7E6A}" srcOrd="2" destOrd="0" parTransId="{C280A34A-143C-EE41-8F00-CC4B8B6421A4}" sibTransId="{3564F8AE-077B-DE44-92E6-F20DB45DF954}"/>
    <dgm:cxn modelId="{82A8237F-3F1D-C048-BE64-2C7B6D63E761}" type="presOf" srcId="{274C867A-B3B2-854C-9770-35A8197CF9E1}" destId="{DE24CBBD-985E-294D-8CDA-2223A6E181D8}" srcOrd="1" destOrd="0" presId="urn:microsoft.com/office/officeart/2005/8/layout/process1"/>
    <dgm:cxn modelId="{EF489F7F-B0F3-D54E-982B-C7A017A8D9A8}" type="presOf" srcId="{DC6D879C-D2C4-A247-8A5B-1DDC8243FEFA}" destId="{715008F5-DEBE-8F4B-AF04-8304E8C1605D}" srcOrd="0" destOrd="0" presId="urn:microsoft.com/office/officeart/2005/8/layout/process1"/>
    <dgm:cxn modelId="{8B733A98-6FF0-BE46-987F-5B9E6EE104B2}" type="presOf" srcId="{AFA2BEA7-8A61-C54A-A9F8-60199660E010}" destId="{567363FC-93DB-544F-838B-4A84E7FB4094}" srcOrd="1" destOrd="0" presId="urn:microsoft.com/office/officeart/2005/8/layout/process1"/>
    <dgm:cxn modelId="{CD6208B1-8A0F-E44F-847D-C05BBC8D5C7D}" type="presOf" srcId="{8D7EF496-2A45-F44F-A067-48F07A86B44C}" destId="{798B6A2B-B7AC-7A4D-8CEC-FBFA9D7D3193}" srcOrd="0" destOrd="0" presId="urn:microsoft.com/office/officeart/2005/8/layout/process1"/>
    <dgm:cxn modelId="{CB732EB3-E6C6-B34D-9F86-BA3C7C82E951}" srcId="{6F3A903A-88D3-7C47-B2A8-2D4E2AA79FF5}" destId="{C0817F7B-898C-5841-BECD-6D67541B1322}" srcOrd="4" destOrd="0" parTransId="{864E1CCD-BC3D-3243-86DF-C00BCA6526E3}" sibTransId="{AFA2BEA7-8A61-C54A-A9F8-60199660E010}"/>
    <dgm:cxn modelId="{A6572CB7-0519-1141-977C-20E4DC120C9C}" type="presOf" srcId="{05C18242-27E2-B244-96AA-6C22E7A751E8}" destId="{49E1FCD5-E0B3-D148-8F79-BDD034826A69}" srcOrd="0" destOrd="0" presId="urn:microsoft.com/office/officeart/2005/8/layout/process1"/>
    <dgm:cxn modelId="{24ADBFBB-6529-B447-8DEC-742001837AF9}" type="presOf" srcId="{F90377CA-2AA7-1540-B31D-5AD4612A7E6A}" destId="{EF13448B-4203-CD49-BCD5-63DEA6023F35}" srcOrd="0" destOrd="0" presId="urn:microsoft.com/office/officeart/2005/8/layout/process1"/>
    <dgm:cxn modelId="{CB2F87C0-C8DC-B542-A352-B22AA920FE14}" type="presOf" srcId="{6F3A903A-88D3-7C47-B2A8-2D4E2AA79FF5}" destId="{1434B36A-927E-894A-BA2B-C762E3670F7F}" srcOrd="0" destOrd="0" presId="urn:microsoft.com/office/officeart/2005/8/layout/process1"/>
    <dgm:cxn modelId="{5D33E2D1-C4D6-9E44-9326-DBD1E2A187F0}" srcId="{6F3A903A-88D3-7C47-B2A8-2D4E2AA79FF5}" destId="{BBF29563-FE59-A54E-AF41-B18FDE93E510}" srcOrd="0" destOrd="0" parTransId="{AE2A2775-F532-414C-86CD-C01F3DC78841}" sibTransId="{274C867A-B3B2-854C-9770-35A8197CF9E1}"/>
    <dgm:cxn modelId="{A7C6F0DB-3A1A-8944-9E76-F3D14CD52077}" type="presOf" srcId="{274C867A-B3B2-854C-9770-35A8197CF9E1}" destId="{510132B6-BC26-AB46-BC90-76B1AB3EECA3}" srcOrd="0" destOrd="0" presId="urn:microsoft.com/office/officeart/2005/8/layout/process1"/>
    <dgm:cxn modelId="{250FCCEE-749F-EB40-9A19-81F0EFDFB4B9}" type="presOf" srcId="{CBBA058C-324D-3945-AC7B-02047FE83183}" destId="{271298FD-32EC-4141-8834-BF0004BB4FD7}" srcOrd="1" destOrd="0" presId="urn:microsoft.com/office/officeart/2005/8/layout/process1"/>
    <dgm:cxn modelId="{6547B4F4-130D-2741-B37C-37C35F61B38B}" type="presOf" srcId="{97C4BFC7-1B9F-9A45-B741-432AAE91810F}" destId="{81F248D6-E14C-D442-A448-99E9030ADC11}" srcOrd="0" destOrd="0" presId="urn:microsoft.com/office/officeart/2005/8/layout/process1"/>
    <dgm:cxn modelId="{1C2C3E24-9A67-C442-95C1-05692131BC1A}" type="presParOf" srcId="{1434B36A-927E-894A-BA2B-C762E3670F7F}" destId="{E3D7FF76-863E-7A4E-9E56-21DE0A1AFFB3}" srcOrd="0" destOrd="0" presId="urn:microsoft.com/office/officeart/2005/8/layout/process1"/>
    <dgm:cxn modelId="{B273098B-7DE0-9344-A5A0-D5ED2E03D871}" type="presParOf" srcId="{1434B36A-927E-894A-BA2B-C762E3670F7F}" destId="{510132B6-BC26-AB46-BC90-76B1AB3EECA3}" srcOrd="1" destOrd="0" presId="urn:microsoft.com/office/officeart/2005/8/layout/process1"/>
    <dgm:cxn modelId="{70EA41B8-C39B-134A-9C04-1BE4C679214A}" type="presParOf" srcId="{510132B6-BC26-AB46-BC90-76B1AB3EECA3}" destId="{DE24CBBD-985E-294D-8CDA-2223A6E181D8}" srcOrd="0" destOrd="0" presId="urn:microsoft.com/office/officeart/2005/8/layout/process1"/>
    <dgm:cxn modelId="{048AA9EA-5490-EF44-8C62-AB74C7AF3D19}" type="presParOf" srcId="{1434B36A-927E-894A-BA2B-C762E3670F7F}" destId="{715008F5-DEBE-8F4B-AF04-8304E8C1605D}" srcOrd="2" destOrd="0" presId="urn:microsoft.com/office/officeart/2005/8/layout/process1"/>
    <dgm:cxn modelId="{5E3BA5DF-6CD2-1D4F-A8F9-6BCBE97716B8}" type="presParOf" srcId="{1434B36A-927E-894A-BA2B-C762E3670F7F}" destId="{93F43585-DB46-AB49-851A-9F3F43CB605E}" srcOrd="3" destOrd="0" presId="urn:microsoft.com/office/officeart/2005/8/layout/process1"/>
    <dgm:cxn modelId="{A8BB2CA9-83E4-7840-8A1A-E058E4D04704}" type="presParOf" srcId="{93F43585-DB46-AB49-851A-9F3F43CB605E}" destId="{271298FD-32EC-4141-8834-BF0004BB4FD7}" srcOrd="0" destOrd="0" presId="urn:microsoft.com/office/officeart/2005/8/layout/process1"/>
    <dgm:cxn modelId="{BF8B8850-1879-1F43-ADC1-6BE84912A787}" type="presParOf" srcId="{1434B36A-927E-894A-BA2B-C762E3670F7F}" destId="{EF13448B-4203-CD49-BCD5-63DEA6023F35}" srcOrd="4" destOrd="0" presId="urn:microsoft.com/office/officeart/2005/8/layout/process1"/>
    <dgm:cxn modelId="{47034587-4545-8440-ACB7-2832DA7519B0}" type="presParOf" srcId="{1434B36A-927E-894A-BA2B-C762E3670F7F}" destId="{F4EA46DB-EAD0-E84E-B69E-DE65C2A4DF0F}" srcOrd="5" destOrd="0" presId="urn:microsoft.com/office/officeart/2005/8/layout/process1"/>
    <dgm:cxn modelId="{8E323586-981E-7E44-AB13-B24FFEB3F438}" type="presParOf" srcId="{F4EA46DB-EAD0-E84E-B69E-DE65C2A4DF0F}" destId="{C735265F-EC50-E544-BF3F-CFF6124E7DDB}" srcOrd="0" destOrd="0" presId="urn:microsoft.com/office/officeart/2005/8/layout/process1"/>
    <dgm:cxn modelId="{259B295C-8333-204D-9A65-18895B124A96}" type="presParOf" srcId="{1434B36A-927E-894A-BA2B-C762E3670F7F}" destId="{81F248D6-E14C-D442-A448-99E9030ADC11}" srcOrd="6" destOrd="0" presId="urn:microsoft.com/office/officeart/2005/8/layout/process1"/>
    <dgm:cxn modelId="{37A458ED-391A-624F-8BD9-5AAA3DF95BAB}" type="presParOf" srcId="{1434B36A-927E-894A-BA2B-C762E3670F7F}" destId="{49E1FCD5-E0B3-D148-8F79-BDD034826A69}" srcOrd="7" destOrd="0" presId="urn:microsoft.com/office/officeart/2005/8/layout/process1"/>
    <dgm:cxn modelId="{D6945E37-4188-C04A-B600-8E37EA0C258C}" type="presParOf" srcId="{49E1FCD5-E0B3-D148-8F79-BDD034826A69}" destId="{759CC86B-6641-6D42-B6E9-2D956E5A6C55}" srcOrd="0" destOrd="0" presId="urn:microsoft.com/office/officeart/2005/8/layout/process1"/>
    <dgm:cxn modelId="{38B0D632-0AF6-6849-9AFC-76987A01DBB6}" type="presParOf" srcId="{1434B36A-927E-894A-BA2B-C762E3670F7F}" destId="{89596FA5-3CAE-8943-AF1E-6B78BB705DC9}" srcOrd="8" destOrd="0" presId="urn:microsoft.com/office/officeart/2005/8/layout/process1"/>
    <dgm:cxn modelId="{948C8279-1680-D147-AB48-8BE9B3B8B9EA}" type="presParOf" srcId="{1434B36A-927E-894A-BA2B-C762E3670F7F}" destId="{CAF7A2F2-D64A-254A-9077-D27EECB961A0}" srcOrd="9" destOrd="0" presId="urn:microsoft.com/office/officeart/2005/8/layout/process1"/>
    <dgm:cxn modelId="{297221C6-D8A7-1D46-989D-0FC5A4FD6FBC}" type="presParOf" srcId="{CAF7A2F2-D64A-254A-9077-D27EECB961A0}" destId="{567363FC-93DB-544F-838B-4A84E7FB4094}" srcOrd="0" destOrd="0" presId="urn:microsoft.com/office/officeart/2005/8/layout/process1"/>
    <dgm:cxn modelId="{846B740D-227B-5B40-B048-C728EA9865E9}" type="presParOf" srcId="{1434B36A-927E-894A-BA2B-C762E3670F7F}" destId="{798B6A2B-B7AC-7A4D-8CEC-FBFA9D7D3193}" srcOrd="1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D7FF76-863E-7A4E-9E56-21DE0A1AFFB3}">
      <dsp:nvSpPr>
        <dsp:cNvPr id="0" name=""/>
        <dsp:cNvSpPr/>
      </dsp:nvSpPr>
      <dsp:spPr>
        <a:xfrm>
          <a:off x="0" y="109954"/>
          <a:ext cx="1030485" cy="618291"/>
        </a:xfrm>
        <a:prstGeom prst="roundRect">
          <a:avLst>
            <a:gd name="adj" fmla="val 10000"/>
          </a:avLst>
        </a:prstGeom>
        <a:solidFill>
          <a:srgbClr val="DDEAF6"/>
        </a:solidFill>
        <a:ln w="12700" cap="flat" cmpd="sng" algn="ctr">
          <a:solidFill>
            <a:srgbClr val="3D6C9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0" i="0" kern="1200" dirty="0" err="1">
              <a:solidFill>
                <a:schemeClr val="tx1"/>
              </a:solidFill>
              <a:latin typeface="Arial" panose="020B0604020202020204" pitchFamily="34" charset="0"/>
              <a:cs typeface="Arial" panose="020B0604020202020204" pitchFamily="34" charset="0"/>
            </a:rPr>
            <a:t>Agent</a:t>
          </a:r>
          <a:endParaRPr lang="en-GB" sz="1200" b="0" i="0" kern="1200" dirty="0">
            <a:solidFill>
              <a:schemeClr val="tx1"/>
            </a:solidFill>
            <a:latin typeface="Arial" panose="020B0604020202020204" pitchFamily="34" charset="0"/>
            <a:cs typeface="Arial" panose="020B0604020202020204" pitchFamily="34" charset="0"/>
          </a:endParaRPr>
        </a:p>
      </dsp:txBody>
      <dsp:txXfrm>
        <a:off x="18109" y="128063"/>
        <a:ext cx="994267" cy="582073"/>
      </dsp:txXfrm>
    </dsp:sp>
    <dsp:sp modelId="{510132B6-BC26-AB46-BC90-76B1AB3EECA3}">
      <dsp:nvSpPr>
        <dsp:cNvPr id="0" name=""/>
        <dsp:cNvSpPr/>
      </dsp:nvSpPr>
      <dsp:spPr>
        <a:xfrm>
          <a:off x="1133534" y="291319"/>
          <a:ext cx="218463" cy="255560"/>
        </a:xfrm>
        <a:prstGeom prst="rightArrow">
          <a:avLst>
            <a:gd name="adj1" fmla="val 60000"/>
            <a:gd name="adj2" fmla="val 50000"/>
          </a:avLst>
        </a:prstGeom>
        <a:solidFill>
          <a:srgbClr val="3D6C9D">
            <a:alpha val="40000"/>
          </a:srgbClr>
        </a:solidFill>
        <a:ln w="12700">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a:off x="1133534" y="342431"/>
        <a:ext cx="152924" cy="153336"/>
      </dsp:txXfrm>
    </dsp:sp>
    <dsp:sp modelId="{715008F5-DEBE-8F4B-AF04-8304E8C1605D}">
      <dsp:nvSpPr>
        <dsp:cNvPr id="0" name=""/>
        <dsp:cNvSpPr/>
      </dsp:nvSpPr>
      <dsp:spPr>
        <a:xfrm>
          <a:off x="1442680" y="109954"/>
          <a:ext cx="1030485" cy="618291"/>
        </a:xfrm>
        <a:prstGeom prst="roundRect">
          <a:avLst>
            <a:gd name="adj" fmla="val 10000"/>
          </a:avLst>
        </a:prstGeom>
        <a:solidFill>
          <a:srgbClr val="DDEAF6"/>
        </a:solidFill>
        <a:ln w="12700" cap="flat" cmpd="sng" algn="ctr">
          <a:solidFill>
            <a:srgbClr val="3D6C9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0" i="0" kern="1200" dirty="0">
              <a:solidFill>
                <a:schemeClr val="tx1"/>
              </a:solidFill>
              <a:latin typeface="Arial" panose="020B0604020202020204" pitchFamily="34" charset="0"/>
              <a:cs typeface="Arial" panose="020B0604020202020204" pitchFamily="34" charset="0"/>
            </a:rPr>
            <a:t>Source</a:t>
          </a:r>
        </a:p>
      </dsp:txBody>
      <dsp:txXfrm>
        <a:off x="1460789" y="128063"/>
        <a:ext cx="994267" cy="582073"/>
      </dsp:txXfrm>
    </dsp:sp>
    <dsp:sp modelId="{93F43585-DB46-AB49-851A-9F3F43CB605E}">
      <dsp:nvSpPr>
        <dsp:cNvPr id="0" name=""/>
        <dsp:cNvSpPr/>
      </dsp:nvSpPr>
      <dsp:spPr>
        <a:xfrm>
          <a:off x="2576214" y="291319"/>
          <a:ext cx="218463" cy="255560"/>
        </a:xfrm>
        <a:prstGeom prst="rightArrow">
          <a:avLst>
            <a:gd name="adj1" fmla="val 60000"/>
            <a:gd name="adj2" fmla="val 50000"/>
          </a:avLst>
        </a:prstGeom>
        <a:solidFill>
          <a:srgbClr val="3D6C9D">
            <a:alpha val="40000"/>
          </a:srgbClr>
        </a:solidFill>
        <a:ln w="12700">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a:off x="2576214" y="342431"/>
        <a:ext cx="152924" cy="153336"/>
      </dsp:txXfrm>
    </dsp:sp>
    <dsp:sp modelId="{EF13448B-4203-CD49-BCD5-63DEA6023F35}">
      <dsp:nvSpPr>
        <dsp:cNvPr id="0" name=""/>
        <dsp:cNvSpPr/>
      </dsp:nvSpPr>
      <dsp:spPr>
        <a:xfrm>
          <a:off x="2885360" y="109954"/>
          <a:ext cx="1030485" cy="618291"/>
        </a:xfrm>
        <a:prstGeom prst="roundRect">
          <a:avLst>
            <a:gd name="adj" fmla="val 10000"/>
          </a:avLst>
        </a:prstGeom>
        <a:solidFill>
          <a:srgbClr val="DDEAF6"/>
        </a:solidFill>
        <a:ln w="12700" cap="flat" cmpd="sng" algn="ctr">
          <a:solidFill>
            <a:srgbClr val="3D6C9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0" i="0" kern="1200" dirty="0">
              <a:solidFill>
                <a:schemeClr val="tx1"/>
              </a:solidFill>
              <a:latin typeface="Arial" panose="020B0604020202020204" pitchFamily="34" charset="0"/>
              <a:cs typeface="Arial" panose="020B0604020202020204" pitchFamily="34" charset="0"/>
            </a:rPr>
            <a:t>Portal of entry</a:t>
          </a:r>
        </a:p>
      </dsp:txBody>
      <dsp:txXfrm>
        <a:off x="2903469" y="128063"/>
        <a:ext cx="994267" cy="582073"/>
      </dsp:txXfrm>
    </dsp:sp>
    <dsp:sp modelId="{F4EA46DB-EAD0-E84E-B69E-DE65C2A4DF0F}">
      <dsp:nvSpPr>
        <dsp:cNvPr id="0" name=""/>
        <dsp:cNvSpPr/>
      </dsp:nvSpPr>
      <dsp:spPr>
        <a:xfrm>
          <a:off x="4018894" y="291319"/>
          <a:ext cx="218463" cy="255560"/>
        </a:xfrm>
        <a:prstGeom prst="rightArrow">
          <a:avLst>
            <a:gd name="adj1" fmla="val 60000"/>
            <a:gd name="adj2" fmla="val 50000"/>
          </a:avLst>
        </a:prstGeom>
        <a:solidFill>
          <a:srgbClr val="3D6C9D">
            <a:alpha val="40000"/>
          </a:srgbClr>
        </a:solidFill>
        <a:ln w="12700">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a:off x="4018894" y="342431"/>
        <a:ext cx="152924" cy="153336"/>
      </dsp:txXfrm>
    </dsp:sp>
    <dsp:sp modelId="{81F248D6-E14C-D442-A448-99E9030ADC11}">
      <dsp:nvSpPr>
        <dsp:cNvPr id="0" name=""/>
        <dsp:cNvSpPr/>
      </dsp:nvSpPr>
      <dsp:spPr>
        <a:xfrm>
          <a:off x="4328040" y="109954"/>
          <a:ext cx="1030485" cy="618291"/>
        </a:xfrm>
        <a:prstGeom prst="roundRect">
          <a:avLst>
            <a:gd name="adj" fmla="val 10000"/>
          </a:avLst>
        </a:prstGeom>
        <a:solidFill>
          <a:srgbClr val="DDEAF6"/>
        </a:solidFill>
        <a:ln w="12700" cap="flat" cmpd="sng" algn="ctr">
          <a:solidFill>
            <a:srgbClr val="3D6C9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0" i="0" kern="1200" dirty="0" err="1">
              <a:solidFill>
                <a:schemeClr val="tx1"/>
              </a:solidFill>
              <a:latin typeface="Arial" panose="020B0604020202020204" pitchFamily="34" charset="0"/>
              <a:cs typeface="Arial" panose="020B0604020202020204" pitchFamily="34" charset="0"/>
            </a:rPr>
            <a:t>Transmission</a:t>
          </a:r>
          <a:endParaRPr lang="en-GB" sz="1200" b="0" i="0" kern="1200" dirty="0">
            <a:solidFill>
              <a:schemeClr val="tx1"/>
            </a:solidFill>
            <a:latin typeface="Arial" panose="020B0604020202020204" pitchFamily="34" charset="0"/>
            <a:cs typeface="Arial" panose="020B0604020202020204" pitchFamily="34" charset="0"/>
          </a:endParaRPr>
        </a:p>
      </dsp:txBody>
      <dsp:txXfrm>
        <a:off x="4346149" y="128063"/>
        <a:ext cx="994267" cy="582073"/>
      </dsp:txXfrm>
    </dsp:sp>
    <dsp:sp modelId="{49E1FCD5-E0B3-D148-8F79-BDD034826A69}">
      <dsp:nvSpPr>
        <dsp:cNvPr id="0" name=""/>
        <dsp:cNvSpPr/>
      </dsp:nvSpPr>
      <dsp:spPr>
        <a:xfrm>
          <a:off x="5461575" y="291319"/>
          <a:ext cx="218463" cy="255560"/>
        </a:xfrm>
        <a:prstGeom prst="rightArrow">
          <a:avLst>
            <a:gd name="adj1" fmla="val 60000"/>
            <a:gd name="adj2" fmla="val 50000"/>
          </a:avLst>
        </a:prstGeom>
        <a:solidFill>
          <a:srgbClr val="3D6C9D">
            <a:alpha val="40000"/>
          </a:srgbClr>
        </a:solidFill>
        <a:ln w="12700">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a:off x="5461575" y="342431"/>
        <a:ext cx="152924" cy="153336"/>
      </dsp:txXfrm>
    </dsp:sp>
    <dsp:sp modelId="{89596FA5-3CAE-8943-AF1E-6B78BB705DC9}">
      <dsp:nvSpPr>
        <dsp:cNvPr id="0" name=""/>
        <dsp:cNvSpPr/>
      </dsp:nvSpPr>
      <dsp:spPr>
        <a:xfrm>
          <a:off x="5770720" y="109954"/>
          <a:ext cx="1030485" cy="618291"/>
        </a:xfrm>
        <a:prstGeom prst="roundRect">
          <a:avLst>
            <a:gd name="adj" fmla="val 10000"/>
          </a:avLst>
        </a:prstGeom>
        <a:solidFill>
          <a:srgbClr val="DDEAF6"/>
        </a:solidFill>
        <a:ln w="12700" cap="flat" cmpd="sng" algn="ctr">
          <a:solidFill>
            <a:srgbClr val="3D6C9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0" i="0" kern="1200" dirty="0">
              <a:solidFill>
                <a:schemeClr val="tx1"/>
              </a:solidFill>
              <a:latin typeface="Arial" panose="020B0604020202020204" pitchFamily="34" charset="0"/>
              <a:cs typeface="Arial" panose="020B0604020202020204" pitchFamily="34" charset="0"/>
            </a:rPr>
            <a:t>Portal of exit</a:t>
          </a:r>
        </a:p>
      </dsp:txBody>
      <dsp:txXfrm>
        <a:off x="5788829" y="128063"/>
        <a:ext cx="994267" cy="582073"/>
      </dsp:txXfrm>
    </dsp:sp>
    <dsp:sp modelId="{CAF7A2F2-D64A-254A-9077-D27EECB961A0}">
      <dsp:nvSpPr>
        <dsp:cNvPr id="0" name=""/>
        <dsp:cNvSpPr/>
      </dsp:nvSpPr>
      <dsp:spPr>
        <a:xfrm>
          <a:off x="6904255" y="291319"/>
          <a:ext cx="218463" cy="255560"/>
        </a:xfrm>
        <a:prstGeom prst="rightArrow">
          <a:avLst>
            <a:gd name="adj1" fmla="val 60000"/>
            <a:gd name="adj2" fmla="val 50000"/>
          </a:avLst>
        </a:prstGeom>
        <a:solidFill>
          <a:srgbClr val="3D6C9D">
            <a:alpha val="40000"/>
          </a:srgbClr>
        </a:solidFill>
        <a:ln w="12700">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a:off x="6904255" y="342431"/>
        <a:ext cx="152924" cy="153336"/>
      </dsp:txXfrm>
    </dsp:sp>
    <dsp:sp modelId="{798B6A2B-B7AC-7A4D-8CEC-FBFA9D7D3193}">
      <dsp:nvSpPr>
        <dsp:cNvPr id="0" name=""/>
        <dsp:cNvSpPr/>
      </dsp:nvSpPr>
      <dsp:spPr>
        <a:xfrm>
          <a:off x="7213401" y="109954"/>
          <a:ext cx="1030485" cy="618291"/>
        </a:xfrm>
        <a:prstGeom prst="roundRect">
          <a:avLst>
            <a:gd name="adj" fmla="val 10000"/>
          </a:avLst>
        </a:prstGeom>
        <a:solidFill>
          <a:srgbClr val="DDEAF6"/>
        </a:solidFill>
        <a:ln w="12700" cap="flat" cmpd="sng" algn="ctr">
          <a:solidFill>
            <a:srgbClr val="3D6C9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0" i="0" kern="1200" dirty="0" err="1">
              <a:solidFill>
                <a:schemeClr val="tx1"/>
              </a:solidFill>
              <a:latin typeface="Arial" panose="020B0604020202020204" pitchFamily="34" charset="0"/>
              <a:cs typeface="Arial" panose="020B0604020202020204" pitchFamily="34" charset="0"/>
            </a:rPr>
            <a:t>Potential host</a:t>
          </a:r>
          <a:endParaRPr lang="en-GB" sz="1200" b="0" i="0" kern="1200" dirty="0">
            <a:solidFill>
              <a:schemeClr val="tx1"/>
            </a:solidFill>
            <a:latin typeface="Arial" panose="020B0604020202020204" pitchFamily="34" charset="0"/>
            <a:cs typeface="Arial" panose="020B0604020202020204" pitchFamily="34" charset="0"/>
          </a:endParaRPr>
        </a:p>
      </dsp:txBody>
      <dsp:txXfrm>
        <a:off x="7231510" y="128063"/>
        <a:ext cx="994267" cy="5820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CFBDBB-991D-3643-80C2-B2091A60685D}">
      <dsp:nvSpPr>
        <dsp:cNvPr id="0" name=""/>
        <dsp:cNvSpPr/>
      </dsp:nvSpPr>
      <dsp:spPr>
        <a:xfrm>
          <a:off x="4244" y="0"/>
          <a:ext cx="1558294" cy="3133903"/>
        </a:xfrm>
        <a:prstGeom prst="roundRect">
          <a:avLst>
            <a:gd name="adj" fmla="val 10000"/>
          </a:avLst>
        </a:prstGeom>
        <a:solidFill>
          <a:srgbClr val="91AAC6"/>
        </a:solidFill>
        <a:ln w="19050" cap="flat" cmpd="sng" algn="ctr">
          <a:solidFill>
            <a:schemeClr val="bg1"/>
          </a:solidFill>
          <a:prstDash val="solid"/>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08000" tIns="108000" rIns="108000" bIns="108000" numCol="1" spcCol="1270" anchor="t" anchorCtr="0">
          <a:noAutofit/>
        </a:bodyPr>
        <a:lstStyle/>
        <a:p>
          <a:pPr marL="0" lvl="0" indent="0" algn="l" defTabSz="622300">
            <a:lnSpc>
              <a:spcPct val="100000"/>
            </a:lnSpc>
            <a:spcBef>
              <a:spcPct val="0"/>
            </a:spcBef>
            <a:spcAft>
              <a:spcPts val="0"/>
            </a:spcAft>
            <a:buNone/>
          </a:pPr>
          <a:endParaRPr lang="en-GB" sz="1400" b="1" i="0" u="none" kern="1200" dirty="0">
            <a:solidFill>
              <a:schemeClr val="bg1"/>
            </a:solidFill>
            <a:latin typeface="Arial" panose="020B0604020202020204" pitchFamily="34" charset="0"/>
            <a:cs typeface="Arial" panose="020B0604020202020204" pitchFamily="34" charset="0"/>
          </a:endParaRPr>
        </a:p>
        <a:p>
          <a:pPr marL="0" lvl="0" indent="0" algn="l" defTabSz="622300">
            <a:lnSpc>
              <a:spcPct val="100000"/>
            </a:lnSpc>
            <a:spcBef>
              <a:spcPct val="0"/>
            </a:spcBef>
            <a:spcAft>
              <a:spcPts val="0"/>
            </a:spcAft>
            <a:buNone/>
          </a:pPr>
          <a:r>
            <a:rPr lang="en-GB" sz="1400" b="1" i="0" u="none" kern="1200" dirty="0">
              <a:solidFill>
                <a:schemeClr val="bg1"/>
              </a:solidFill>
              <a:latin typeface="Arial" panose="020B0604020202020204" pitchFamily="34" charset="0"/>
              <a:cs typeface="Arial" panose="020B0604020202020204" pitchFamily="34" charset="0"/>
            </a:rPr>
            <a:t>Pre-clinical</a:t>
          </a:r>
        </a:p>
        <a:p>
          <a:pPr marL="0" lvl="0" indent="0" algn="l" defTabSz="622300">
            <a:lnSpc>
              <a:spcPct val="100000"/>
            </a:lnSpc>
            <a:spcBef>
              <a:spcPct val="0"/>
            </a:spcBef>
            <a:spcAft>
              <a:spcPts val="0"/>
            </a:spcAft>
            <a:buNone/>
          </a:pPr>
          <a:endParaRPr lang="en-GB" sz="1400" b="0" i="0" u="none" kern="1200" dirty="0">
            <a:solidFill>
              <a:schemeClr val="bg1"/>
            </a:solidFill>
            <a:latin typeface="Arial" panose="020B0604020202020204" pitchFamily="34" charset="0"/>
            <a:cs typeface="Arial" panose="020B0604020202020204" pitchFamily="34" charset="0"/>
          </a:endParaRPr>
        </a:p>
        <a:p>
          <a:pPr marL="0" lvl="0" indent="0" algn="l" defTabSz="622300">
            <a:lnSpc>
              <a:spcPct val="100000"/>
            </a:lnSpc>
            <a:spcBef>
              <a:spcPct val="0"/>
            </a:spcBef>
            <a:spcAft>
              <a:spcPts val="0"/>
            </a:spcAft>
            <a:buNone/>
          </a:pPr>
          <a:r>
            <a:rPr lang="en-GB" sz="1400" b="0" i="0" u="none" kern="1200"/>
            <a:t>Symptoms have not yet begun but will progress</a:t>
          </a:r>
          <a:endParaRPr lang="en-GB" sz="1400" b="0" i="0" u="none" kern="1200" dirty="0">
            <a:solidFill>
              <a:schemeClr val="bg1"/>
            </a:solidFill>
            <a:latin typeface="Arial" panose="020B0604020202020204" pitchFamily="34" charset="0"/>
            <a:cs typeface="Arial" panose="020B0604020202020204" pitchFamily="34" charset="0"/>
          </a:endParaRPr>
        </a:p>
      </dsp:txBody>
      <dsp:txXfrm>
        <a:off x="49885" y="45641"/>
        <a:ext cx="1467012" cy="3042621"/>
      </dsp:txXfrm>
    </dsp:sp>
    <dsp:sp modelId="{E40D7C71-B859-EA45-B657-4C64C61A0449}">
      <dsp:nvSpPr>
        <dsp:cNvPr id="0" name=""/>
        <dsp:cNvSpPr/>
      </dsp:nvSpPr>
      <dsp:spPr>
        <a:xfrm>
          <a:off x="1718368" y="1373722"/>
          <a:ext cx="330358" cy="386457"/>
        </a:xfrm>
        <a:prstGeom prst="rightArrow">
          <a:avLst>
            <a:gd name="adj1" fmla="val 60000"/>
            <a:gd name="adj2" fmla="val 50000"/>
          </a:avLst>
        </a:prstGeom>
        <a:solidFill>
          <a:srgbClr val="D8E2EB"/>
        </a:solidFill>
        <a:ln w="12700">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dirty="0"/>
        </a:p>
      </dsp:txBody>
      <dsp:txXfrm>
        <a:off x="1718368" y="1451013"/>
        <a:ext cx="231251" cy="231875"/>
      </dsp:txXfrm>
    </dsp:sp>
    <dsp:sp modelId="{DCD1BCF6-6056-704C-BE59-676AEB7C69B8}">
      <dsp:nvSpPr>
        <dsp:cNvPr id="0" name=""/>
        <dsp:cNvSpPr/>
      </dsp:nvSpPr>
      <dsp:spPr>
        <a:xfrm>
          <a:off x="2185856" y="0"/>
          <a:ext cx="1558294" cy="3133903"/>
        </a:xfrm>
        <a:prstGeom prst="roundRect">
          <a:avLst>
            <a:gd name="adj" fmla="val 10000"/>
          </a:avLst>
        </a:prstGeom>
        <a:solidFill>
          <a:srgbClr val="698BB2"/>
        </a:solidFill>
        <a:ln w="19050" cap="flat" cmpd="sng" algn="ctr">
          <a:solidFill>
            <a:schemeClr val="bg1"/>
          </a:solidFill>
          <a:prstDash val="solid"/>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08000" tIns="108000" rIns="108000" bIns="108000" numCol="1" spcCol="1270" anchor="t" anchorCtr="0">
          <a:noAutofit/>
        </a:bodyPr>
        <a:lstStyle/>
        <a:p>
          <a:pPr marL="0" lvl="0" indent="0" algn="l" defTabSz="622300">
            <a:lnSpc>
              <a:spcPct val="100000"/>
            </a:lnSpc>
            <a:spcBef>
              <a:spcPct val="0"/>
            </a:spcBef>
            <a:spcAft>
              <a:spcPts val="0"/>
            </a:spcAft>
            <a:buNone/>
          </a:pPr>
          <a:endParaRPr lang="en-GB" sz="1400" b="1" i="0" u="none" kern="1200" dirty="0">
            <a:solidFill>
              <a:schemeClr val="bg1"/>
            </a:solidFill>
            <a:latin typeface="Arial" panose="020B0604020202020204" pitchFamily="34" charset="0"/>
            <a:cs typeface="Arial" panose="020B0604020202020204" pitchFamily="34" charset="0"/>
          </a:endParaRPr>
        </a:p>
        <a:p>
          <a:pPr marL="0" lvl="0" indent="0" algn="l" defTabSz="622300">
            <a:lnSpc>
              <a:spcPct val="100000"/>
            </a:lnSpc>
            <a:spcBef>
              <a:spcPct val="0"/>
            </a:spcBef>
            <a:spcAft>
              <a:spcPts val="0"/>
            </a:spcAft>
            <a:buNone/>
          </a:pPr>
          <a:r>
            <a:rPr lang="en-GB" sz="1400" b="1" i="0" u="none" kern="1200" dirty="0">
              <a:solidFill>
                <a:schemeClr val="bg1"/>
              </a:solidFill>
              <a:latin typeface="Arial" panose="020B0604020202020204" pitchFamily="34" charset="0"/>
              <a:cs typeface="Arial" panose="020B0604020202020204" pitchFamily="34" charset="0"/>
            </a:rPr>
            <a:t>Sub</a:t>
          </a:r>
          <a:r>
            <a:rPr lang="en-GB" sz="1400" b="1" i="0" u="none" kern="1200" dirty="0" err="1">
              <a:solidFill>
                <a:schemeClr val="bg1"/>
              </a:solidFill>
              <a:latin typeface="Arial" panose="020B0604020202020204" pitchFamily="34" charset="0"/>
              <a:cs typeface="Arial" panose="020B0604020202020204" pitchFamily="34" charset="0"/>
            </a:rPr>
            <a:t>clinical</a:t>
          </a:r>
          <a:endParaRPr lang="en-GB" sz="1400" b="1" i="0" u="none" kern="1200" dirty="0">
            <a:solidFill>
              <a:schemeClr val="bg1"/>
            </a:solidFill>
            <a:latin typeface="Arial" panose="020B0604020202020204" pitchFamily="34" charset="0"/>
            <a:cs typeface="Arial" panose="020B0604020202020204" pitchFamily="34" charset="0"/>
          </a:endParaRPr>
        </a:p>
        <a:p>
          <a:pPr marL="0" lvl="0" indent="0" algn="l" defTabSz="622300">
            <a:lnSpc>
              <a:spcPct val="100000"/>
            </a:lnSpc>
            <a:spcBef>
              <a:spcPct val="0"/>
            </a:spcBef>
            <a:spcAft>
              <a:spcPts val="0"/>
            </a:spcAft>
            <a:buNone/>
          </a:pPr>
          <a:endParaRPr lang="en-GB" sz="1400" b="0" i="0" u="none" kern="1200" dirty="0">
            <a:solidFill>
              <a:schemeClr val="bg1"/>
            </a:solidFill>
            <a:latin typeface="Arial" panose="020B0604020202020204" pitchFamily="34" charset="0"/>
            <a:cs typeface="Arial" panose="020B0604020202020204" pitchFamily="34" charset="0"/>
          </a:endParaRPr>
        </a:p>
        <a:p>
          <a:pPr marL="0" lvl="0" indent="0" algn="l" defTabSz="622300">
            <a:lnSpc>
              <a:spcPct val="100000"/>
            </a:lnSpc>
            <a:spcBef>
              <a:spcPct val="0"/>
            </a:spcBef>
            <a:spcAft>
              <a:spcPts val="0"/>
            </a:spcAft>
            <a:buNone/>
          </a:pPr>
          <a:r>
            <a:rPr lang="en-GB" sz="1400" b="0" i="0" u="none" kern="1200" dirty="0">
              <a:solidFill>
                <a:schemeClr val="bg1"/>
              </a:solidFill>
              <a:latin typeface="Arial" panose="020B0604020202020204" pitchFamily="34" charset="0"/>
              <a:cs typeface="Arial" panose="020B0604020202020204" pitchFamily="34" charset="0"/>
            </a:rPr>
            <a:t>The host does not and will not present symptoms. Diagnosed by antibodies</a:t>
          </a:r>
        </a:p>
      </dsp:txBody>
      <dsp:txXfrm>
        <a:off x="2231497" y="45641"/>
        <a:ext cx="1467012" cy="3042621"/>
      </dsp:txXfrm>
    </dsp:sp>
    <dsp:sp modelId="{161C011C-B3A1-F84B-A7DB-B627D167BA19}">
      <dsp:nvSpPr>
        <dsp:cNvPr id="0" name=""/>
        <dsp:cNvSpPr/>
      </dsp:nvSpPr>
      <dsp:spPr>
        <a:xfrm>
          <a:off x="3899980" y="1373722"/>
          <a:ext cx="330358" cy="386457"/>
        </a:xfrm>
        <a:prstGeom prst="rightArrow">
          <a:avLst>
            <a:gd name="adj1" fmla="val 60000"/>
            <a:gd name="adj2" fmla="val 50000"/>
          </a:avLst>
        </a:prstGeom>
        <a:solidFill>
          <a:srgbClr val="D8E2EB"/>
        </a:solidFill>
        <a:ln w="12700">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dsp:txBody>
      <dsp:txXfrm>
        <a:off x="3899980" y="1451013"/>
        <a:ext cx="231251" cy="231875"/>
      </dsp:txXfrm>
    </dsp:sp>
    <dsp:sp modelId="{1ED3EADA-2C5F-7D42-965C-916960C62E0A}">
      <dsp:nvSpPr>
        <dsp:cNvPr id="0" name=""/>
        <dsp:cNvSpPr/>
      </dsp:nvSpPr>
      <dsp:spPr>
        <a:xfrm>
          <a:off x="4367468" y="0"/>
          <a:ext cx="1558294" cy="3133903"/>
        </a:xfrm>
        <a:prstGeom prst="roundRect">
          <a:avLst>
            <a:gd name="adj" fmla="val 10000"/>
          </a:avLst>
        </a:prstGeom>
        <a:solidFill>
          <a:srgbClr val="B7C8DA"/>
        </a:solidFill>
        <a:ln w="19050" cap="flat" cmpd="sng" algn="ctr">
          <a:solidFill>
            <a:schemeClr val="bg1"/>
          </a:solidFill>
          <a:prstDash val="solid"/>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08000" tIns="108000" rIns="108000" bIns="108000" numCol="1" spcCol="1270" anchor="t" anchorCtr="0">
          <a:noAutofit/>
        </a:bodyPr>
        <a:lstStyle/>
        <a:p>
          <a:pPr marL="0" lvl="0" indent="0" algn="l" defTabSz="622300">
            <a:lnSpc>
              <a:spcPct val="100000"/>
            </a:lnSpc>
            <a:spcBef>
              <a:spcPct val="0"/>
            </a:spcBef>
            <a:spcAft>
              <a:spcPts val="0"/>
            </a:spcAft>
            <a:buNone/>
          </a:pPr>
          <a:endParaRPr lang="en-GB" sz="1400" b="1" i="0" u="none" kern="1200" dirty="0">
            <a:solidFill>
              <a:schemeClr val="tx1"/>
            </a:solidFill>
            <a:latin typeface="Arial" panose="020B0604020202020204" pitchFamily="34" charset="0"/>
            <a:cs typeface="Arial" panose="020B0604020202020204" pitchFamily="34" charset="0"/>
          </a:endParaRPr>
        </a:p>
        <a:p>
          <a:pPr marL="0" lvl="0" indent="0" algn="l" defTabSz="622300">
            <a:lnSpc>
              <a:spcPct val="100000"/>
            </a:lnSpc>
            <a:spcBef>
              <a:spcPct val="0"/>
            </a:spcBef>
            <a:spcAft>
              <a:spcPts val="0"/>
            </a:spcAft>
            <a:buNone/>
          </a:pPr>
          <a:r>
            <a:rPr lang="en-GB" sz="1400" b="1" i="0" u="none" kern="1200" dirty="0" err="1">
              <a:solidFill>
                <a:schemeClr val="tx1"/>
              </a:solidFill>
              <a:latin typeface="Arial" panose="020B0604020202020204" pitchFamily="34" charset="0"/>
              <a:cs typeface="Arial" panose="020B0604020202020204" pitchFamily="34" charset="0"/>
            </a:rPr>
            <a:t>Persistent (chronic)</a:t>
          </a:r>
          <a:endParaRPr lang="en-GB" sz="1400" b="1" i="0" u="none" kern="1200" dirty="0">
            <a:solidFill>
              <a:schemeClr val="tx1"/>
            </a:solidFill>
            <a:latin typeface="Arial" panose="020B0604020202020204" pitchFamily="34" charset="0"/>
            <a:cs typeface="Arial" panose="020B0604020202020204" pitchFamily="34" charset="0"/>
          </a:endParaRPr>
        </a:p>
        <a:p>
          <a:pPr marL="0" lvl="0" indent="0" algn="l" defTabSz="622300">
            <a:lnSpc>
              <a:spcPct val="100000"/>
            </a:lnSpc>
            <a:spcBef>
              <a:spcPct val="0"/>
            </a:spcBef>
            <a:spcAft>
              <a:spcPts val="0"/>
            </a:spcAft>
            <a:buNone/>
          </a:pPr>
          <a:endParaRPr lang="en-GB" sz="1400" b="0" i="0" u="none" kern="1200" dirty="0">
            <a:solidFill>
              <a:schemeClr val="tx1"/>
            </a:solidFill>
            <a:latin typeface="Arial" panose="020B0604020202020204" pitchFamily="34" charset="0"/>
            <a:cs typeface="Arial" panose="020B0604020202020204" pitchFamily="34" charset="0"/>
          </a:endParaRPr>
        </a:p>
        <a:p>
          <a:pPr marL="0" lvl="0" indent="0" algn="l" defTabSz="622300">
            <a:lnSpc>
              <a:spcPct val="100000"/>
            </a:lnSpc>
            <a:spcBef>
              <a:spcPct val="0"/>
            </a:spcBef>
            <a:spcAft>
              <a:spcPts val="0"/>
            </a:spcAft>
            <a:buNone/>
          </a:pPr>
          <a:r>
            <a:rPr lang="en-GB" sz="1400" b="0" i="0" u="none" kern="1200" dirty="0">
              <a:solidFill>
                <a:schemeClr val="tx1"/>
              </a:solidFill>
              <a:latin typeface="Arial" panose="020B0604020202020204" pitchFamily="34" charset="0"/>
              <a:cs typeface="Arial" panose="020B0604020202020204" pitchFamily="34" charset="0"/>
            </a:rPr>
            <a:t>The infection persists for years (or may be lifelong)</a:t>
          </a:r>
        </a:p>
      </dsp:txBody>
      <dsp:txXfrm>
        <a:off x="4413109" y="45641"/>
        <a:ext cx="1467012" cy="3042621"/>
      </dsp:txXfrm>
    </dsp:sp>
    <dsp:sp modelId="{1E09742B-EEEC-FE4E-8835-E4E9D6499038}">
      <dsp:nvSpPr>
        <dsp:cNvPr id="0" name=""/>
        <dsp:cNvSpPr/>
      </dsp:nvSpPr>
      <dsp:spPr>
        <a:xfrm>
          <a:off x="6081592" y="1373722"/>
          <a:ext cx="330358" cy="386457"/>
        </a:xfrm>
        <a:prstGeom prst="rightArrow">
          <a:avLst>
            <a:gd name="adj1" fmla="val 60000"/>
            <a:gd name="adj2" fmla="val 50000"/>
          </a:avLst>
        </a:prstGeom>
        <a:solidFill>
          <a:srgbClr val="D8E2EB"/>
        </a:solidFill>
        <a:ln w="12700">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dsp:txBody>
      <dsp:txXfrm>
        <a:off x="6081592" y="1451013"/>
        <a:ext cx="231251" cy="231875"/>
      </dsp:txXfrm>
    </dsp:sp>
    <dsp:sp modelId="{8E76C8CA-BD48-F34A-B272-188D7027CF16}">
      <dsp:nvSpPr>
        <dsp:cNvPr id="0" name=""/>
        <dsp:cNvSpPr/>
      </dsp:nvSpPr>
      <dsp:spPr>
        <a:xfrm>
          <a:off x="6549081" y="0"/>
          <a:ext cx="1690562" cy="3133903"/>
        </a:xfrm>
        <a:prstGeom prst="roundRect">
          <a:avLst>
            <a:gd name="adj" fmla="val 10000"/>
          </a:avLst>
        </a:prstGeom>
        <a:solidFill>
          <a:srgbClr val="DBE4EC"/>
        </a:solidFill>
        <a:ln w="19050" cap="flat" cmpd="sng" algn="ctr">
          <a:solidFill>
            <a:schemeClr val="bg1"/>
          </a:solidFill>
          <a:prstDash val="solid"/>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08000" tIns="108000" rIns="108000" bIns="108000" numCol="1" spcCol="1270" anchor="t" anchorCtr="0">
          <a:noAutofit/>
        </a:bodyPr>
        <a:lstStyle/>
        <a:p>
          <a:pPr marL="0" lvl="0" indent="0" algn="l" defTabSz="622300">
            <a:lnSpc>
              <a:spcPct val="100000"/>
            </a:lnSpc>
            <a:spcBef>
              <a:spcPct val="0"/>
            </a:spcBef>
            <a:spcAft>
              <a:spcPts val="0"/>
            </a:spcAft>
            <a:buNone/>
          </a:pPr>
          <a:endParaRPr lang="en-GB" sz="1400" b="1" i="0" u="none" kern="1200" dirty="0">
            <a:solidFill>
              <a:schemeClr val="tx1"/>
            </a:solidFill>
            <a:latin typeface="Arial" panose="020B0604020202020204" pitchFamily="34" charset="0"/>
            <a:cs typeface="Arial" panose="020B0604020202020204" pitchFamily="34" charset="0"/>
          </a:endParaRPr>
        </a:p>
        <a:p>
          <a:pPr marL="0" lvl="0" indent="0" algn="l" defTabSz="622300">
            <a:lnSpc>
              <a:spcPct val="100000"/>
            </a:lnSpc>
            <a:spcBef>
              <a:spcPct val="0"/>
            </a:spcBef>
            <a:spcAft>
              <a:spcPts val="0"/>
            </a:spcAft>
            <a:buNone/>
          </a:pPr>
          <a:r>
            <a:rPr lang="en-GB" sz="1400" b="1" i="0" u="none" kern="1200" dirty="0" err="1">
              <a:solidFill>
                <a:schemeClr val="tx1"/>
              </a:solidFill>
              <a:latin typeface="Arial" panose="020B0604020202020204" pitchFamily="34" charset="0"/>
              <a:cs typeface="Arial" panose="020B0604020202020204" pitchFamily="34" charset="0"/>
            </a:rPr>
            <a:t>Latent</a:t>
          </a:r>
          <a:endParaRPr lang="en-GB" sz="1400" b="1" i="0" u="none" kern="1200" dirty="0">
            <a:solidFill>
              <a:schemeClr val="tx1"/>
            </a:solidFill>
            <a:latin typeface="Arial" panose="020B0604020202020204" pitchFamily="34" charset="0"/>
            <a:cs typeface="Arial" panose="020B0604020202020204" pitchFamily="34" charset="0"/>
          </a:endParaRPr>
        </a:p>
        <a:p>
          <a:pPr marL="0" lvl="0" indent="0" algn="l" defTabSz="622300">
            <a:lnSpc>
              <a:spcPct val="100000"/>
            </a:lnSpc>
            <a:spcBef>
              <a:spcPct val="0"/>
            </a:spcBef>
            <a:spcAft>
              <a:spcPts val="0"/>
            </a:spcAft>
            <a:buNone/>
          </a:pPr>
          <a:endParaRPr lang="en-GB" sz="1400" b="0" i="0" u="none" kern="1200" dirty="0">
            <a:solidFill>
              <a:schemeClr val="tx1"/>
            </a:solidFill>
            <a:latin typeface="Arial" panose="020B0604020202020204" pitchFamily="34" charset="0"/>
            <a:cs typeface="Arial" panose="020B0604020202020204" pitchFamily="34" charset="0"/>
          </a:endParaRPr>
        </a:p>
        <a:p>
          <a:pPr marL="0" lvl="0" indent="0" algn="l" defTabSz="622300">
            <a:lnSpc>
              <a:spcPct val="100000"/>
            </a:lnSpc>
            <a:spcBef>
              <a:spcPct val="0"/>
            </a:spcBef>
            <a:spcAft>
              <a:spcPts val="0"/>
            </a:spcAft>
            <a:buNone/>
          </a:pPr>
          <a:endParaRPr lang="en-GB" sz="1400" b="0" i="0" u="none" kern="1200" dirty="0">
            <a:solidFill>
              <a:schemeClr val="tx1"/>
            </a:solidFill>
            <a:latin typeface="Arial" panose="020B0604020202020204" pitchFamily="34" charset="0"/>
            <a:cs typeface="Arial" panose="020B0604020202020204" pitchFamily="34" charset="0"/>
          </a:endParaRPr>
        </a:p>
        <a:p>
          <a:pPr marL="0" lvl="0" indent="0" algn="l" defTabSz="622300">
            <a:lnSpc>
              <a:spcPct val="100000"/>
            </a:lnSpc>
            <a:spcBef>
              <a:spcPct val="0"/>
            </a:spcBef>
            <a:spcAft>
              <a:spcPts val="0"/>
            </a:spcAft>
            <a:buNone/>
          </a:pPr>
          <a:r>
            <a:rPr lang="en-GB" sz="1400" b="0" i="0" u="none" kern="1200" dirty="0">
              <a:solidFill>
                <a:schemeClr val="tx1"/>
              </a:solidFill>
              <a:latin typeface="Arial" panose="020B0604020202020204" pitchFamily="34" charset="0"/>
              <a:cs typeface="Arial" panose="020B0604020202020204" pitchFamily="34" charset="0"/>
            </a:rPr>
            <a:t>The microorganism’s genetic material becomes incorporated with the host and remains there without reproducing</a:t>
          </a:r>
        </a:p>
      </dsp:txBody>
      <dsp:txXfrm>
        <a:off x="6598596" y="49515"/>
        <a:ext cx="1591532" cy="30348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D7FF76-863E-7A4E-9E56-21DE0A1AFFB3}">
      <dsp:nvSpPr>
        <dsp:cNvPr id="0" name=""/>
        <dsp:cNvSpPr/>
      </dsp:nvSpPr>
      <dsp:spPr>
        <a:xfrm>
          <a:off x="0" y="109954"/>
          <a:ext cx="1030485" cy="618291"/>
        </a:xfrm>
        <a:prstGeom prst="roundRect">
          <a:avLst>
            <a:gd name="adj" fmla="val 10000"/>
          </a:avLst>
        </a:prstGeom>
        <a:solidFill>
          <a:srgbClr val="DDEAF6"/>
        </a:solidFill>
        <a:ln w="12700" cap="flat" cmpd="sng" algn="ctr">
          <a:solidFill>
            <a:srgbClr val="3D6C9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0" i="0" kern="1200" dirty="0" err="1">
              <a:solidFill>
                <a:schemeClr val="tx1"/>
              </a:solidFill>
              <a:latin typeface="Arial" panose="020B0604020202020204" pitchFamily="34" charset="0"/>
              <a:cs typeface="Arial" panose="020B0604020202020204" pitchFamily="34" charset="0"/>
            </a:rPr>
            <a:t>Agent</a:t>
          </a:r>
          <a:endParaRPr lang="en-GB" sz="1200" b="0" i="0" kern="1200" dirty="0">
            <a:solidFill>
              <a:schemeClr val="tx1"/>
            </a:solidFill>
            <a:latin typeface="Arial" panose="020B0604020202020204" pitchFamily="34" charset="0"/>
            <a:cs typeface="Arial" panose="020B0604020202020204" pitchFamily="34" charset="0"/>
          </a:endParaRPr>
        </a:p>
      </dsp:txBody>
      <dsp:txXfrm>
        <a:off x="18109" y="128063"/>
        <a:ext cx="994267" cy="582073"/>
      </dsp:txXfrm>
    </dsp:sp>
    <dsp:sp modelId="{510132B6-BC26-AB46-BC90-76B1AB3EECA3}">
      <dsp:nvSpPr>
        <dsp:cNvPr id="0" name=""/>
        <dsp:cNvSpPr/>
      </dsp:nvSpPr>
      <dsp:spPr>
        <a:xfrm>
          <a:off x="1133534" y="291319"/>
          <a:ext cx="218463" cy="255560"/>
        </a:xfrm>
        <a:prstGeom prst="rightArrow">
          <a:avLst>
            <a:gd name="adj1" fmla="val 60000"/>
            <a:gd name="adj2" fmla="val 50000"/>
          </a:avLst>
        </a:prstGeom>
        <a:noFill/>
        <a:ln w="12700">
          <a:solidFill>
            <a:srgbClr val="CADFEB"/>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a:off x="1133534" y="342431"/>
        <a:ext cx="152924" cy="153336"/>
      </dsp:txXfrm>
    </dsp:sp>
    <dsp:sp modelId="{715008F5-DEBE-8F4B-AF04-8304E8C1605D}">
      <dsp:nvSpPr>
        <dsp:cNvPr id="0" name=""/>
        <dsp:cNvSpPr/>
      </dsp:nvSpPr>
      <dsp:spPr>
        <a:xfrm>
          <a:off x="1442680" y="109954"/>
          <a:ext cx="1030485" cy="618291"/>
        </a:xfrm>
        <a:prstGeom prst="roundRect">
          <a:avLst>
            <a:gd name="adj" fmla="val 10000"/>
          </a:avLst>
        </a:prstGeom>
        <a:solidFill>
          <a:srgbClr val="DDEAF6"/>
        </a:solidFill>
        <a:ln w="12700" cap="flat" cmpd="sng" algn="ctr">
          <a:solidFill>
            <a:srgbClr val="3D6C9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0" i="0" kern="1200" dirty="0">
              <a:solidFill>
                <a:schemeClr val="tx1"/>
              </a:solidFill>
              <a:latin typeface="Arial" panose="020B0604020202020204" pitchFamily="34" charset="0"/>
              <a:cs typeface="Arial" panose="020B0604020202020204" pitchFamily="34" charset="0"/>
            </a:rPr>
            <a:t>Source</a:t>
          </a:r>
        </a:p>
      </dsp:txBody>
      <dsp:txXfrm>
        <a:off x="1460789" y="128063"/>
        <a:ext cx="994267" cy="582073"/>
      </dsp:txXfrm>
    </dsp:sp>
    <dsp:sp modelId="{93F43585-DB46-AB49-851A-9F3F43CB605E}">
      <dsp:nvSpPr>
        <dsp:cNvPr id="0" name=""/>
        <dsp:cNvSpPr/>
      </dsp:nvSpPr>
      <dsp:spPr>
        <a:xfrm>
          <a:off x="2576214" y="291319"/>
          <a:ext cx="218463" cy="255560"/>
        </a:xfrm>
        <a:prstGeom prst="rightArrow">
          <a:avLst>
            <a:gd name="adj1" fmla="val 60000"/>
            <a:gd name="adj2" fmla="val 50000"/>
          </a:avLst>
        </a:prstGeom>
        <a:noFill/>
        <a:ln w="12700">
          <a:solidFill>
            <a:srgbClr val="CADFEB"/>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a:off x="2576214" y="342431"/>
        <a:ext cx="152924" cy="153336"/>
      </dsp:txXfrm>
    </dsp:sp>
    <dsp:sp modelId="{EF13448B-4203-CD49-BCD5-63DEA6023F35}">
      <dsp:nvSpPr>
        <dsp:cNvPr id="0" name=""/>
        <dsp:cNvSpPr/>
      </dsp:nvSpPr>
      <dsp:spPr>
        <a:xfrm>
          <a:off x="2885360" y="109954"/>
          <a:ext cx="1030485" cy="618291"/>
        </a:xfrm>
        <a:prstGeom prst="roundRect">
          <a:avLst>
            <a:gd name="adj" fmla="val 10000"/>
          </a:avLst>
        </a:prstGeom>
        <a:solidFill>
          <a:srgbClr val="DDEAF6"/>
        </a:solidFill>
        <a:ln w="12700" cap="flat" cmpd="sng" algn="ctr">
          <a:solidFill>
            <a:srgbClr val="3D6C9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0" i="0" kern="1200" dirty="0">
              <a:solidFill>
                <a:schemeClr val="tx1"/>
              </a:solidFill>
              <a:latin typeface="Arial" panose="020B0604020202020204" pitchFamily="34" charset="0"/>
              <a:cs typeface="Arial" panose="020B0604020202020204" pitchFamily="34" charset="0"/>
            </a:rPr>
            <a:t>Portal of entry</a:t>
          </a:r>
        </a:p>
      </dsp:txBody>
      <dsp:txXfrm>
        <a:off x="2903469" y="128063"/>
        <a:ext cx="994267" cy="582073"/>
      </dsp:txXfrm>
    </dsp:sp>
    <dsp:sp modelId="{F4EA46DB-EAD0-E84E-B69E-DE65C2A4DF0F}">
      <dsp:nvSpPr>
        <dsp:cNvPr id="0" name=""/>
        <dsp:cNvSpPr/>
      </dsp:nvSpPr>
      <dsp:spPr>
        <a:xfrm>
          <a:off x="4018894" y="291319"/>
          <a:ext cx="218463" cy="255560"/>
        </a:xfrm>
        <a:prstGeom prst="rightArrow">
          <a:avLst>
            <a:gd name="adj1" fmla="val 60000"/>
            <a:gd name="adj2" fmla="val 50000"/>
          </a:avLst>
        </a:prstGeom>
        <a:noFill/>
        <a:ln w="12700">
          <a:solidFill>
            <a:srgbClr val="CADFEB"/>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a:off x="4018894" y="342431"/>
        <a:ext cx="152924" cy="153336"/>
      </dsp:txXfrm>
    </dsp:sp>
    <dsp:sp modelId="{81F248D6-E14C-D442-A448-99E9030ADC11}">
      <dsp:nvSpPr>
        <dsp:cNvPr id="0" name=""/>
        <dsp:cNvSpPr/>
      </dsp:nvSpPr>
      <dsp:spPr>
        <a:xfrm>
          <a:off x="4328040" y="109954"/>
          <a:ext cx="1030485" cy="618291"/>
        </a:xfrm>
        <a:prstGeom prst="roundRect">
          <a:avLst>
            <a:gd name="adj" fmla="val 10000"/>
          </a:avLst>
        </a:prstGeom>
        <a:solidFill>
          <a:srgbClr val="FBE6DA"/>
        </a:solidFill>
        <a:ln w="12700" cap="flat" cmpd="sng" algn="ctr">
          <a:solidFill>
            <a:srgbClr val="ED7D3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0" i="0" kern="1200" dirty="0" err="1">
              <a:solidFill>
                <a:schemeClr val="tx1"/>
              </a:solidFill>
              <a:latin typeface="Arial" panose="020B0604020202020204" pitchFamily="34" charset="0"/>
              <a:cs typeface="Arial" panose="020B0604020202020204" pitchFamily="34" charset="0"/>
            </a:rPr>
            <a:t>Transmission</a:t>
          </a:r>
          <a:endParaRPr lang="en-GB" sz="1200" b="0" i="0" kern="1200" dirty="0">
            <a:solidFill>
              <a:schemeClr val="tx1"/>
            </a:solidFill>
            <a:latin typeface="Arial" panose="020B0604020202020204" pitchFamily="34" charset="0"/>
            <a:cs typeface="Arial" panose="020B0604020202020204" pitchFamily="34" charset="0"/>
          </a:endParaRPr>
        </a:p>
      </dsp:txBody>
      <dsp:txXfrm>
        <a:off x="4346149" y="128063"/>
        <a:ext cx="994267" cy="582073"/>
      </dsp:txXfrm>
    </dsp:sp>
    <dsp:sp modelId="{49E1FCD5-E0B3-D148-8F79-BDD034826A69}">
      <dsp:nvSpPr>
        <dsp:cNvPr id="0" name=""/>
        <dsp:cNvSpPr/>
      </dsp:nvSpPr>
      <dsp:spPr>
        <a:xfrm>
          <a:off x="5461575" y="291319"/>
          <a:ext cx="218463" cy="255560"/>
        </a:xfrm>
        <a:prstGeom prst="rightArrow">
          <a:avLst>
            <a:gd name="adj1" fmla="val 60000"/>
            <a:gd name="adj2" fmla="val 50000"/>
          </a:avLst>
        </a:prstGeom>
        <a:noFill/>
        <a:ln w="12700">
          <a:solidFill>
            <a:srgbClr val="CADFEB"/>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a:off x="5461575" y="342431"/>
        <a:ext cx="152924" cy="153336"/>
      </dsp:txXfrm>
    </dsp:sp>
    <dsp:sp modelId="{89596FA5-3CAE-8943-AF1E-6B78BB705DC9}">
      <dsp:nvSpPr>
        <dsp:cNvPr id="0" name=""/>
        <dsp:cNvSpPr/>
      </dsp:nvSpPr>
      <dsp:spPr>
        <a:xfrm>
          <a:off x="5770720" y="109954"/>
          <a:ext cx="1030485" cy="618291"/>
        </a:xfrm>
        <a:prstGeom prst="roundRect">
          <a:avLst>
            <a:gd name="adj" fmla="val 10000"/>
          </a:avLst>
        </a:prstGeom>
        <a:solidFill>
          <a:srgbClr val="DDEAF6"/>
        </a:solidFill>
        <a:ln w="12700" cap="flat" cmpd="sng" algn="ctr">
          <a:solidFill>
            <a:srgbClr val="3D6C9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0" i="0" kern="1200" dirty="0">
              <a:solidFill>
                <a:schemeClr val="tx1"/>
              </a:solidFill>
              <a:latin typeface="Arial" panose="020B0604020202020204" pitchFamily="34" charset="0"/>
              <a:cs typeface="Arial" panose="020B0604020202020204" pitchFamily="34" charset="0"/>
            </a:rPr>
            <a:t>Portal of exit</a:t>
          </a:r>
        </a:p>
      </dsp:txBody>
      <dsp:txXfrm>
        <a:off x="5788829" y="128063"/>
        <a:ext cx="994267" cy="582073"/>
      </dsp:txXfrm>
    </dsp:sp>
    <dsp:sp modelId="{CAF7A2F2-D64A-254A-9077-D27EECB961A0}">
      <dsp:nvSpPr>
        <dsp:cNvPr id="0" name=""/>
        <dsp:cNvSpPr/>
      </dsp:nvSpPr>
      <dsp:spPr>
        <a:xfrm>
          <a:off x="6904255" y="291319"/>
          <a:ext cx="218463" cy="255560"/>
        </a:xfrm>
        <a:prstGeom prst="rightArrow">
          <a:avLst>
            <a:gd name="adj1" fmla="val 60000"/>
            <a:gd name="adj2" fmla="val 50000"/>
          </a:avLst>
        </a:prstGeom>
        <a:noFill/>
        <a:ln w="12700">
          <a:solidFill>
            <a:srgbClr val="CADFEB"/>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a:off x="6904255" y="342431"/>
        <a:ext cx="152924" cy="153336"/>
      </dsp:txXfrm>
    </dsp:sp>
    <dsp:sp modelId="{798B6A2B-B7AC-7A4D-8CEC-FBFA9D7D3193}">
      <dsp:nvSpPr>
        <dsp:cNvPr id="0" name=""/>
        <dsp:cNvSpPr/>
      </dsp:nvSpPr>
      <dsp:spPr>
        <a:xfrm>
          <a:off x="7213401" y="109954"/>
          <a:ext cx="1030485" cy="618291"/>
        </a:xfrm>
        <a:prstGeom prst="roundRect">
          <a:avLst>
            <a:gd name="adj" fmla="val 10000"/>
          </a:avLst>
        </a:prstGeom>
        <a:solidFill>
          <a:srgbClr val="DDEAF6"/>
        </a:solidFill>
        <a:ln w="12700" cap="flat" cmpd="sng" algn="ctr">
          <a:solidFill>
            <a:srgbClr val="3D6C9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0" i="0" kern="1200" dirty="0" err="1">
              <a:solidFill>
                <a:schemeClr val="tx1"/>
              </a:solidFill>
              <a:latin typeface="Arial" panose="020B0604020202020204" pitchFamily="34" charset="0"/>
              <a:cs typeface="Arial" panose="020B0604020202020204" pitchFamily="34" charset="0"/>
            </a:rPr>
            <a:t>Potential host</a:t>
          </a:r>
          <a:endParaRPr lang="en-GB" sz="1200" b="0" i="0" kern="1200" dirty="0">
            <a:solidFill>
              <a:schemeClr val="tx1"/>
            </a:solidFill>
            <a:latin typeface="Arial" panose="020B0604020202020204" pitchFamily="34" charset="0"/>
            <a:cs typeface="Arial" panose="020B0604020202020204" pitchFamily="34" charset="0"/>
          </a:endParaRPr>
        </a:p>
      </dsp:txBody>
      <dsp:txXfrm>
        <a:off x="7231510" y="128063"/>
        <a:ext cx="994267" cy="58207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D7FF76-863E-7A4E-9E56-21DE0A1AFFB3}">
      <dsp:nvSpPr>
        <dsp:cNvPr id="0" name=""/>
        <dsp:cNvSpPr/>
      </dsp:nvSpPr>
      <dsp:spPr>
        <a:xfrm>
          <a:off x="0" y="109954"/>
          <a:ext cx="1030485" cy="618291"/>
        </a:xfrm>
        <a:prstGeom prst="roundRect">
          <a:avLst>
            <a:gd name="adj" fmla="val 10000"/>
          </a:avLst>
        </a:prstGeom>
        <a:solidFill>
          <a:srgbClr val="DDEAF6"/>
        </a:solidFill>
        <a:ln w="12700" cap="flat" cmpd="sng" algn="ctr">
          <a:solidFill>
            <a:srgbClr val="3D6C9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0" i="0" kern="1200" dirty="0" err="1">
              <a:solidFill>
                <a:schemeClr val="tx1"/>
              </a:solidFill>
              <a:latin typeface="Arial" panose="020B0604020202020204" pitchFamily="34" charset="0"/>
              <a:cs typeface="Arial" panose="020B0604020202020204" pitchFamily="34" charset="0"/>
            </a:rPr>
            <a:t>Agent</a:t>
          </a:r>
          <a:endParaRPr lang="en-GB" sz="1200" b="0" i="0" kern="1200" dirty="0">
            <a:solidFill>
              <a:schemeClr val="tx1"/>
            </a:solidFill>
            <a:latin typeface="Arial" panose="020B0604020202020204" pitchFamily="34" charset="0"/>
            <a:cs typeface="Arial" panose="020B0604020202020204" pitchFamily="34" charset="0"/>
          </a:endParaRPr>
        </a:p>
      </dsp:txBody>
      <dsp:txXfrm>
        <a:off x="18109" y="128063"/>
        <a:ext cx="994267" cy="582073"/>
      </dsp:txXfrm>
    </dsp:sp>
    <dsp:sp modelId="{510132B6-BC26-AB46-BC90-76B1AB3EECA3}">
      <dsp:nvSpPr>
        <dsp:cNvPr id="0" name=""/>
        <dsp:cNvSpPr/>
      </dsp:nvSpPr>
      <dsp:spPr>
        <a:xfrm>
          <a:off x="1133534" y="291319"/>
          <a:ext cx="218463" cy="255560"/>
        </a:xfrm>
        <a:prstGeom prst="rightArrow">
          <a:avLst>
            <a:gd name="adj1" fmla="val 60000"/>
            <a:gd name="adj2" fmla="val 50000"/>
          </a:avLst>
        </a:prstGeom>
        <a:noFill/>
        <a:ln w="12700">
          <a:solidFill>
            <a:srgbClr val="CADFEB"/>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a:off x="1133534" y="342431"/>
        <a:ext cx="152924" cy="153336"/>
      </dsp:txXfrm>
    </dsp:sp>
    <dsp:sp modelId="{715008F5-DEBE-8F4B-AF04-8304E8C1605D}">
      <dsp:nvSpPr>
        <dsp:cNvPr id="0" name=""/>
        <dsp:cNvSpPr/>
      </dsp:nvSpPr>
      <dsp:spPr>
        <a:xfrm>
          <a:off x="1442680" y="109954"/>
          <a:ext cx="1030485" cy="618291"/>
        </a:xfrm>
        <a:prstGeom prst="roundRect">
          <a:avLst>
            <a:gd name="adj" fmla="val 10000"/>
          </a:avLst>
        </a:prstGeom>
        <a:solidFill>
          <a:srgbClr val="DDEAF6"/>
        </a:solidFill>
        <a:ln w="12700" cap="flat" cmpd="sng" algn="ctr">
          <a:solidFill>
            <a:srgbClr val="3D6C9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0" i="0" kern="1200" dirty="0">
              <a:solidFill>
                <a:schemeClr val="tx1"/>
              </a:solidFill>
              <a:latin typeface="Arial" panose="020B0604020202020204" pitchFamily="34" charset="0"/>
              <a:cs typeface="Arial" panose="020B0604020202020204" pitchFamily="34" charset="0"/>
            </a:rPr>
            <a:t>Source</a:t>
          </a:r>
        </a:p>
      </dsp:txBody>
      <dsp:txXfrm>
        <a:off x="1460789" y="128063"/>
        <a:ext cx="994267" cy="582073"/>
      </dsp:txXfrm>
    </dsp:sp>
    <dsp:sp modelId="{93F43585-DB46-AB49-851A-9F3F43CB605E}">
      <dsp:nvSpPr>
        <dsp:cNvPr id="0" name=""/>
        <dsp:cNvSpPr/>
      </dsp:nvSpPr>
      <dsp:spPr>
        <a:xfrm>
          <a:off x="2576214" y="291319"/>
          <a:ext cx="218463" cy="255560"/>
        </a:xfrm>
        <a:prstGeom prst="rightArrow">
          <a:avLst>
            <a:gd name="adj1" fmla="val 60000"/>
            <a:gd name="adj2" fmla="val 50000"/>
          </a:avLst>
        </a:prstGeom>
        <a:noFill/>
        <a:ln w="12700">
          <a:solidFill>
            <a:srgbClr val="CADFEB"/>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a:off x="2576214" y="342431"/>
        <a:ext cx="152924" cy="153336"/>
      </dsp:txXfrm>
    </dsp:sp>
    <dsp:sp modelId="{EF13448B-4203-CD49-BCD5-63DEA6023F35}">
      <dsp:nvSpPr>
        <dsp:cNvPr id="0" name=""/>
        <dsp:cNvSpPr/>
      </dsp:nvSpPr>
      <dsp:spPr>
        <a:xfrm>
          <a:off x="2885360" y="109954"/>
          <a:ext cx="1030485" cy="618291"/>
        </a:xfrm>
        <a:prstGeom prst="roundRect">
          <a:avLst>
            <a:gd name="adj" fmla="val 10000"/>
          </a:avLst>
        </a:prstGeom>
        <a:solidFill>
          <a:srgbClr val="FBE6DA"/>
        </a:solidFill>
        <a:ln w="12700" cap="flat" cmpd="sng" algn="ctr">
          <a:solidFill>
            <a:srgbClr val="ED7D3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0" i="0" kern="1200" dirty="0">
              <a:solidFill>
                <a:schemeClr val="tx1"/>
              </a:solidFill>
              <a:latin typeface="Arial" panose="020B0604020202020204" pitchFamily="34" charset="0"/>
              <a:cs typeface="Arial" panose="020B0604020202020204" pitchFamily="34" charset="0"/>
            </a:rPr>
            <a:t>Portal of entry</a:t>
          </a:r>
        </a:p>
      </dsp:txBody>
      <dsp:txXfrm>
        <a:off x="2903469" y="128063"/>
        <a:ext cx="994267" cy="582073"/>
      </dsp:txXfrm>
    </dsp:sp>
    <dsp:sp modelId="{F4EA46DB-EAD0-E84E-B69E-DE65C2A4DF0F}">
      <dsp:nvSpPr>
        <dsp:cNvPr id="0" name=""/>
        <dsp:cNvSpPr/>
      </dsp:nvSpPr>
      <dsp:spPr>
        <a:xfrm>
          <a:off x="4018894" y="291319"/>
          <a:ext cx="218463" cy="255560"/>
        </a:xfrm>
        <a:prstGeom prst="rightArrow">
          <a:avLst>
            <a:gd name="adj1" fmla="val 60000"/>
            <a:gd name="adj2" fmla="val 50000"/>
          </a:avLst>
        </a:prstGeom>
        <a:noFill/>
        <a:ln w="12700">
          <a:solidFill>
            <a:srgbClr val="CADFEB"/>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a:off x="4018894" y="342431"/>
        <a:ext cx="152924" cy="153336"/>
      </dsp:txXfrm>
    </dsp:sp>
    <dsp:sp modelId="{81F248D6-E14C-D442-A448-99E9030ADC11}">
      <dsp:nvSpPr>
        <dsp:cNvPr id="0" name=""/>
        <dsp:cNvSpPr/>
      </dsp:nvSpPr>
      <dsp:spPr>
        <a:xfrm>
          <a:off x="4328040" y="109954"/>
          <a:ext cx="1030485" cy="618291"/>
        </a:xfrm>
        <a:prstGeom prst="roundRect">
          <a:avLst>
            <a:gd name="adj" fmla="val 10000"/>
          </a:avLst>
        </a:prstGeom>
        <a:solidFill>
          <a:srgbClr val="DDEAF6"/>
        </a:solidFill>
        <a:ln w="12700" cap="flat" cmpd="sng" algn="ctr">
          <a:solidFill>
            <a:srgbClr val="3D6C9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0" i="0" kern="1200" dirty="0" err="1">
              <a:solidFill>
                <a:schemeClr val="tx1"/>
              </a:solidFill>
              <a:latin typeface="Arial" panose="020B0604020202020204" pitchFamily="34" charset="0"/>
              <a:cs typeface="Arial" panose="020B0604020202020204" pitchFamily="34" charset="0"/>
            </a:rPr>
            <a:t>Transmission</a:t>
          </a:r>
          <a:endParaRPr lang="en-GB" sz="1200" b="0" i="0" kern="1200" dirty="0">
            <a:solidFill>
              <a:schemeClr val="tx1"/>
            </a:solidFill>
            <a:latin typeface="Arial" panose="020B0604020202020204" pitchFamily="34" charset="0"/>
            <a:cs typeface="Arial" panose="020B0604020202020204" pitchFamily="34" charset="0"/>
          </a:endParaRPr>
        </a:p>
      </dsp:txBody>
      <dsp:txXfrm>
        <a:off x="4346149" y="128063"/>
        <a:ext cx="994267" cy="582073"/>
      </dsp:txXfrm>
    </dsp:sp>
    <dsp:sp modelId="{49E1FCD5-E0B3-D148-8F79-BDD034826A69}">
      <dsp:nvSpPr>
        <dsp:cNvPr id="0" name=""/>
        <dsp:cNvSpPr/>
      </dsp:nvSpPr>
      <dsp:spPr>
        <a:xfrm>
          <a:off x="5461575" y="291319"/>
          <a:ext cx="218463" cy="255560"/>
        </a:xfrm>
        <a:prstGeom prst="rightArrow">
          <a:avLst>
            <a:gd name="adj1" fmla="val 60000"/>
            <a:gd name="adj2" fmla="val 50000"/>
          </a:avLst>
        </a:prstGeom>
        <a:noFill/>
        <a:ln w="12700">
          <a:solidFill>
            <a:srgbClr val="CADFEB"/>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a:off x="5461575" y="342431"/>
        <a:ext cx="152924" cy="153336"/>
      </dsp:txXfrm>
    </dsp:sp>
    <dsp:sp modelId="{89596FA5-3CAE-8943-AF1E-6B78BB705DC9}">
      <dsp:nvSpPr>
        <dsp:cNvPr id="0" name=""/>
        <dsp:cNvSpPr/>
      </dsp:nvSpPr>
      <dsp:spPr>
        <a:xfrm>
          <a:off x="5770720" y="109954"/>
          <a:ext cx="1030485" cy="618291"/>
        </a:xfrm>
        <a:prstGeom prst="roundRect">
          <a:avLst>
            <a:gd name="adj" fmla="val 10000"/>
          </a:avLst>
        </a:prstGeom>
        <a:solidFill>
          <a:srgbClr val="FBE6DA"/>
        </a:solidFill>
        <a:ln w="12700" cap="flat" cmpd="sng" algn="ctr">
          <a:solidFill>
            <a:srgbClr val="ED7D3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0" i="0" kern="1200" dirty="0">
              <a:solidFill>
                <a:schemeClr val="tx1"/>
              </a:solidFill>
              <a:latin typeface="Arial" panose="020B0604020202020204" pitchFamily="34" charset="0"/>
              <a:cs typeface="Arial" panose="020B0604020202020204" pitchFamily="34" charset="0"/>
            </a:rPr>
            <a:t>Portal of exit</a:t>
          </a:r>
        </a:p>
      </dsp:txBody>
      <dsp:txXfrm>
        <a:off x="5788829" y="128063"/>
        <a:ext cx="994267" cy="582073"/>
      </dsp:txXfrm>
    </dsp:sp>
    <dsp:sp modelId="{CAF7A2F2-D64A-254A-9077-D27EECB961A0}">
      <dsp:nvSpPr>
        <dsp:cNvPr id="0" name=""/>
        <dsp:cNvSpPr/>
      </dsp:nvSpPr>
      <dsp:spPr>
        <a:xfrm>
          <a:off x="6904255" y="291319"/>
          <a:ext cx="218463" cy="255560"/>
        </a:xfrm>
        <a:prstGeom prst="rightArrow">
          <a:avLst>
            <a:gd name="adj1" fmla="val 60000"/>
            <a:gd name="adj2" fmla="val 50000"/>
          </a:avLst>
        </a:prstGeom>
        <a:noFill/>
        <a:ln w="12700">
          <a:solidFill>
            <a:srgbClr val="CADFEB"/>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a:off x="6904255" y="342431"/>
        <a:ext cx="152924" cy="153336"/>
      </dsp:txXfrm>
    </dsp:sp>
    <dsp:sp modelId="{798B6A2B-B7AC-7A4D-8CEC-FBFA9D7D3193}">
      <dsp:nvSpPr>
        <dsp:cNvPr id="0" name=""/>
        <dsp:cNvSpPr/>
      </dsp:nvSpPr>
      <dsp:spPr>
        <a:xfrm>
          <a:off x="7213401" y="109954"/>
          <a:ext cx="1030485" cy="618291"/>
        </a:xfrm>
        <a:prstGeom prst="roundRect">
          <a:avLst>
            <a:gd name="adj" fmla="val 10000"/>
          </a:avLst>
        </a:prstGeom>
        <a:solidFill>
          <a:srgbClr val="DDEAF6"/>
        </a:solidFill>
        <a:ln w="12700" cap="flat" cmpd="sng" algn="ctr">
          <a:solidFill>
            <a:srgbClr val="3D6C9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0" i="0" kern="1200" dirty="0" err="1">
              <a:solidFill>
                <a:schemeClr val="tx1"/>
              </a:solidFill>
              <a:latin typeface="Arial" panose="020B0604020202020204" pitchFamily="34" charset="0"/>
              <a:cs typeface="Arial" panose="020B0604020202020204" pitchFamily="34" charset="0"/>
            </a:rPr>
            <a:t>Potential host</a:t>
          </a:r>
          <a:endParaRPr lang="en-GB" sz="1200" b="0" i="0" kern="1200" dirty="0">
            <a:solidFill>
              <a:schemeClr val="tx1"/>
            </a:solidFill>
            <a:latin typeface="Arial" panose="020B0604020202020204" pitchFamily="34" charset="0"/>
            <a:cs typeface="Arial" panose="020B0604020202020204" pitchFamily="34" charset="0"/>
          </a:endParaRPr>
        </a:p>
      </dsp:txBody>
      <dsp:txXfrm>
        <a:off x="7231510" y="128063"/>
        <a:ext cx="994267" cy="582073"/>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13063" cy="461963"/>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13062" cy="461963"/>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890588" y="4694238"/>
            <a:ext cx="5016500" cy="446246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914400" marR="0" lvl="1"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1371600" marR="0" lvl="2"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828800" marR="0" lvl="3"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2286000" marR="0" lvl="4"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64675"/>
            <a:ext cx="2913063" cy="461963"/>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9464675"/>
            <a:ext cx="2913062" cy="461963"/>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ítulo vertical y texto" userDrawn="1">
  <p:cSld name="Cover">
    <p:spTree>
      <p:nvGrpSpPr>
        <p:cNvPr id="1" name="Shape 113"/>
        <p:cNvGrpSpPr/>
        <p:nvPr/>
      </p:nvGrpSpPr>
      <p:grpSpPr>
        <a:xfrm>
          <a:off x="0" y="0"/>
          <a:ext cx="0" cy="0"/>
          <a:chOff x="0" y="0"/>
          <a:chExt cx="0" cy="0"/>
        </a:xfrm>
      </p:grpSpPr>
      <p:sp>
        <p:nvSpPr>
          <p:cNvPr id="18" name="Freeform 17">
            <a:extLst>
              <a:ext uri="{FF2B5EF4-FFF2-40B4-BE49-F238E27FC236}">
                <a16:creationId xmlns:a16="http://schemas.microsoft.com/office/drawing/2014/main" id="{0EB95CD6-ED2F-894E-BDF8-2665DB281128}"/>
              </a:ext>
            </a:extLst>
          </p:cNvPr>
          <p:cNvSpPr/>
          <p:nvPr userDrawn="1"/>
        </p:nvSpPr>
        <p:spPr>
          <a:xfrm>
            <a:off x="0" y="-60767"/>
            <a:ext cx="9143999" cy="3394650"/>
          </a:xfrm>
          <a:custGeom>
            <a:avLst/>
            <a:gdLst>
              <a:gd name="connsiteX0" fmla="*/ 0 w 9134372"/>
              <a:gd name="connsiteY0" fmla="*/ 0 h 3394650"/>
              <a:gd name="connsiteX1" fmla="*/ 9134372 w 9134372"/>
              <a:gd name="connsiteY1" fmla="*/ 0 h 3394650"/>
              <a:gd name="connsiteX2" fmla="*/ 9134372 w 9134372"/>
              <a:gd name="connsiteY2" fmla="*/ 3394650 h 3394650"/>
              <a:gd name="connsiteX3" fmla="*/ 7134907 w 9134372"/>
              <a:gd name="connsiteY3" fmla="*/ 1146414 h 3394650"/>
              <a:gd name="connsiteX4" fmla="*/ 7112110 w 9134372"/>
              <a:gd name="connsiteY4" fmla="*/ 1121384 h 3394650"/>
              <a:gd name="connsiteX5" fmla="*/ 7088763 w 9134372"/>
              <a:gd name="connsiteY5" fmla="*/ 1096939 h 3394650"/>
              <a:gd name="connsiteX6" fmla="*/ 7064877 w 9134372"/>
              <a:gd name="connsiteY6" fmla="*/ 1073080 h 3394650"/>
              <a:gd name="connsiteX7" fmla="*/ 7040460 w 9134372"/>
              <a:gd name="connsiteY7" fmla="*/ 1049813 h 3394650"/>
              <a:gd name="connsiteX8" fmla="*/ 7015522 w 9134372"/>
              <a:gd name="connsiteY8" fmla="*/ 1027140 h 3394650"/>
              <a:gd name="connsiteX9" fmla="*/ 6990074 w 9134372"/>
              <a:gd name="connsiteY9" fmla="*/ 1005063 h 3394650"/>
              <a:gd name="connsiteX10" fmla="*/ 6964123 w 9134372"/>
              <a:gd name="connsiteY10" fmla="*/ 983587 h 3394650"/>
              <a:gd name="connsiteX11" fmla="*/ 6937680 w 9134372"/>
              <a:gd name="connsiteY11" fmla="*/ 962714 h 3394650"/>
              <a:gd name="connsiteX12" fmla="*/ 6910755 w 9134372"/>
              <a:gd name="connsiteY12" fmla="*/ 942446 h 3394650"/>
              <a:gd name="connsiteX13" fmla="*/ 6883357 w 9134372"/>
              <a:gd name="connsiteY13" fmla="*/ 922789 h 3394650"/>
              <a:gd name="connsiteX14" fmla="*/ 6855496 w 9134372"/>
              <a:gd name="connsiteY14" fmla="*/ 903744 h 3394650"/>
              <a:gd name="connsiteX15" fmla="*/ 6827181 w 9134372"/>
              <a:gd name="connsiteY15" fmla="*/ 885314 h 3394650"/>
              <a:gd name="connsiteX16" fmla="*/ 6798420 w 9134372"/>
              <a:gd name="connsiteY16" fmla="*/ 867504 h 3394650"/>
              <a:gd name="connsiteX17" fmla="*/ 6769227 w 9134372"/>
              <a:gd name="connsiteY17" fmla="*/ 850315 h 3394650"/>
              <a:gd name="connsiteX18" fmla="*/ 6739607 w 9134372"/>
              <a:gd name="connsiteY18" fmla="*/ 833752 h 3394650"/>
              <a:gd name="connsiteX19" fmla="*/ 6709572 w 9134372"/>
              <a:gd name="connsiteY19" fmla="*/ 817816 h 3394650"/>
              <a:gd name="connsiteX20" fmla="*/ 6679131 w 9134372"/>
              <a:gd name="connsiteY20" fmla="*/ 802512 h 3394650"/>
              <a:gd name="connsiteX21" fmla="*/ 6648293 w 9134372"/>
              <a:gd name="connsiteY21" fmla="*/ 787843 h 3394650"/>
              <a:gd name="connsiteX22" fmla="*/ 6617069 w 9134372"/>
              <a:gd name="connsiteY22" fmla="*/ 773810 h 3394650"/>
              <a:gd name="connsiteX23" fmla="*/ 6585468 w 9134372"/>
              <a:gd name="connsiteY23" fmla="*/ 760419 h 3394650"/>
              <a:gd name="connsiteX24" fmla="*/ 6553498 w 9134372"/>
              <a:gd name="connsiteY24" fmla="*/ 747672 h 3394650"/>
              <a:gd name="connsiteX25" fmla="*/ 6521171 w 9134372"/>
              <a:gd name="connsiteY25" fmla="*/ 735571 h 3394650"/>
              <a:gd name="connsiteX26" fmla="*/ 6488495 w 9134372"/>
              <a:gd name="connsiteY26" fmla="*/ 724120 h 3394650"/>
              <a:gd name="connsiteX27" fmla="*/ 6455479 w 9134372"/>
              <a:gd name="connsiteY27" fmla="*/ 713324 h 3394650"/>
              <a:gd name="connsiteX28" fmla="*/ 6422135 w 9134372"/>
              <a:gd name="connsiteY28" fmla="*/ 703183 h 3394650"/>
              <a:gd name="connsiteX29" fmla="*/ 6388470 w 9134372"/>
              <a:gd name="connsiteY29" fmla="*/ 693701 h 3394650"/>
              <a:gd name="connsiteX30" fmla="*/ 6354495 w 9134372"/>
              <a:gd name="connsiteY30" fmla="*/ 684882 h 3394650"/>
              <a:gd name="connsiteX31" fmla="*/ 6320219 w 9134372"/>
              <a:gd name="connsiteY31" fmla="*/ 676729 h 3394650"/>
              <a:gd name="connsiteX32" fmla="*/ 6285652 w 9134372"/>
              <a:gd name="connsiteY32" fmla="*/ 669246 h 3394650"/>
              <a:gd name="connsiteX33" fmla="*/ 6250804 w 9134372"/>
              <a:gd name="connsiteY33" fmla="*/ 662433 h 3394650"/>
              <a:gd name="connsiteX34" fmla="*/ 6215683 w 9134372"/>
              <a:gd name="connsiteY34" fmla="*/ 656296 h 3394650"/>
              <a:gd name="connsiteX35" fmla="*/ 6180300 w 9134372"/>
              <a:gd name="connsiteY35" fmla="*/ 650838 h 3394650"/>
              <a:gd name="connsiteX36" fmla="*/ 6144664 w 9134372"/>
              <a:gd name="connsiteY36" fmla="*/ 646060 h 3394650"/>
              <a:gd name="connsiteX37" fmla="*/ 6108784 w 9134372"/>
              <a:gd name="connsiteY37" fmla="*/ 641967 h 3394650"/>
              <a:gd name="connsiteX38" fmla="*/ 6072671 w 9134372"/>
              <a:gd name="connsiteY38" fmla="*/ 638562 h 3394650"/>
              <a:gd name="connsiteX39" fmla="*/ 6036333 w 9134372"/>
              <a:gd name="connsiteY39" fmla="*/ 635848 h 3394650"/>
              <a:gd name="connsiteX40" fmla="*/ 5999780 w 9134372"/>
              <a:gd name="connsiteY40" fmla="*/ 633827 h 3394650"/>
              <a:gd name="connsiteX41" fmla="*/ 5963023 w 9134372"/>
              <a:gd name="connsiteY41" fmla="*/ 632504 h 3394650"/>
              <a:gd name="connsiteX42" fmla="*/ 5926070 w 9134372"/>
              <a:gd name="connsiteY42" fmla="*/ 631881 h 3394650"/>
              <a:gd name="connsiteX43" fmla="*/ 5888930 w 9134372"/>
              <a:gd name="connsiteY43" fmla="*/ 631961 h 3394650"/>
              <a:gd name="connsiteX44" fmla="*/ 5851615 w 9134372"/>
              <a:gd name="connsiteY44" fmla="*/ 632747 h 3394650"/>
              <a:gd name="connsiteX45" fmla="*/ 5814133 w 9134372"/>
              <a:gd name="connsiteY45" fmla="*/ 634243 h 3394650"/>
              <a:gd name="connsiteX46" fmla="*/ 5776493 w 9134372"/>
              <a:gd name="connsiteY46" fmla="*/ 636452 h 3394650"/>
              <a:gd name="connsiteX47" fmla="*/ 5738705 w 9134372"/>
              <a:gd name="connsiteY47" fmla="*/ 639377 h 3394650"/>
              <a:gd name="connsiteX48" fmla="*/ 5700780 w 9134372"/>
              <a:gd name="connsiteY48" fmla="*/ 643020 h 3394650"/>
              <a:gd name="connsiteX49" fmla="*/ 5662726 w 9134372"/>
              <a:gd name="connsiteY49" fmla="*/ 647386 h 3394650"/>
              <a:gd name="connsiteX50" fmla="*/ 5624553 w 9134372"/>
              <a:gd name="connsiteY50" fmla="*/ 652477 h 3394650"/>
              <a:gd name="connsiteX51" fmla="*/ 0 w 9134372"/>
              <a:gd name="connsiteY51" fmla="*/ 1593011 h 3394650"/>
              <a:gd name="connsiteX52" fmla="*/ 0 w 9134372"/>
              <a:gd name="connsiteY52" fmla="*/ 0 h 339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9134372" h="3394650">
                <a:moveTo>
                  <a:pt x="0" y="0"/>
                </a:moveTo>
                <a:lnTo>
                  <a:pt x="9134372" y="0"/>
                </a:lnTo>
                <a:lnTo>
                  <a:pt x="9134372" y="3394650"/>
                </a:lnTo>
                <a:lnTo>
                  <a:pt x="7134907" y="1146414"/>
                </a:lnTo>
                <a:lnTo>
                  <a:pt x="7112110" y="1121384"/>
                </a:lnTo>
                <a:lnTo>
                  <a:pt x="7088763" y="1096939"/>
                </a:lnTo>
                <a:lnTo>
                  <a:pt x="7064877" y="1073080"/>
                </a:lnTo>
                <a:lnTo>
                  <a:pt x="7040460" y="1049813"/>
                </a:lnTo>
                <a:lnTo>
                  <a:pt x="7015522" y="1027140"/>
                </a:lnTo>
                <a:lnTo>
                  <a:pt x="6990074" y="1005063"/>
                </a:lnTo>
                <a:lnTo>
                  <a:pt x="6964123" y="983587"/>
                </a:lnTo>
                <a:lnTo>
                  <a:pt x="6937680" y="962714"/>
                </a:lnTo>
                <a:lnTo>
                  <a:pt x="6910755" y="942446"/>
                </a:lnTo>
                <a:lnTo>
                  <a:pt x="6883357" y="922789"/>
                </a:lnTo>
                <a:lnTo>
                  <a:pt x="6855496" y="903744"/>
                </a:lnTo>
                <a:lnTo>
                  <a:pt x="6827181" y="885314"/>
                </a:lnTo>
                <a:lnTo>
                  <a:pt x="6798420" y="867504"/>
                </a:lnTo>
                <a:lnTo>
                  <a:pt x="6769227" y="850315"/>
                </a:lnTo>
                <a:lnTo>
                  <a:pt x="6739607" y="833752"/>
                </a:lnTo>
                <a:lnTo>
                  <a:pt x="6709572" y="817816"/>
                </a:lnTo>
                <a:lnTo>
                  <a:pt x="6679131" y="802512"/>
                </a:lnTo>
                <a:lnTo>
                  <a:pt x="6648293" y="787843"/>
                </a:lnTo>
                <a:lnTo>
                  <a:pt x="6617069" y="773810"/>
                </a:lnTo>
                <a:lnTo>
                  <a:pt x="6585468" y="760419"/>
                </a:lnTo>
                <a:lnTo>
                  <a:pt x="6553498" y="747672"/>
                </a:lnTo>
                <a:lnTo>
                  <a:pt x="6521171" y="735571"/>
                </a:lnTo>
                <a:lnTo>
                  <a:pt x="6488495" y="724120"/>
                </a:lnTo>
                <a:lnTo>
                  <a:pt x="6455479" y="713324"/>
                </a:lnTo>
                <a:lnTo>
                  <a:pt x="6422135" y="703183"/>
                </a:lnTo>
                <a:lnTo>
                  <a:pt x="6388470" y="693701"/>
                </a:lnTo>
                <a:lnTo>
                  <a:pt x="6354495" y="684882"/>
                </a:lnTo>
                <a:lnTo>
                  <a:pt x="6320219" y="676729"/>
                </a:lnTo>
                <a:lnTo>
                  <a:pt x="6285652" y="669246"/>
                </a:lnTo>
                <a:lnTo>
                  <a:pt x="6250804" y="662433"/>
                </a:lnTo>
                <a:lnTo>
                  <a:pt x="6215683" y="656296"/>
                </a:lnTo>
                <a:lnTo>
                  <a:pt x="6180300" y="650838"/>
                </a:lnTo>
                <a:lnTo>
                  <a:pt x="6144664" y="646060"/>
                </a:lnTo>
                <a:lnTo>
                  <a:pt x="6108784" y="641967"/>
                </a:lnTo>
                <a:lnTo>
                  <a:pt x="6072671" y="638562"/>
                </a:lnTo>
                <a:lnTo>
                  <a:pt x="6036333" y="635848"/>
                </a:lnTo>
                <a:lnTo>
                  <a:pt x="5999780" y="633827"/>
                </a:lnTo>
                <a:lnTo>
                  <a:pt x="5963023" y="632504"/>
                </a:lnTo>
                <a:lnTo>
                  <a:pt x="5926070" y="631881"/>
                </a:lnTo>
                <a:lnTo>
                  <a:pt x="5888930" y="631961"/>
                </a:lnTo>
                <a:lnTo>
                  <a:pt x="5851615" y="632747"/>
                </a:lnTo>
                <a:lnTo>
                  <a:pt x="5814133" y="634243"/>
                </a:lnTo>
                <a:lnTo>
                  <a:pt x="5776493" y="636452"/>
                </a:lnTo>
                <a:lnTo>
                  <a:pt x="5738705" y="639377"/>
                </a:lnTo>
                <a:lnTo>
                  <a:pt x="5700780" y="643020"/>
                </a:lnTo>
                <a:lnTo>
                  <a:pt x="5662726" y="647386"/>
                </a:lnTo>
                <a:lnTo>
                  <a:pt x="5624553" y="652477"/>
                </a:lnTo>
                <a:lnTo>
                  <a:pt x="0" y="1593011"/>
                </a:lnTo>
                <a:lnTo>
                  <a:pt x="0" y="0"/>
                </a:lnTo>
                <a:close/>
              </a:path>
            </a:pathLst>
          </a:custGeom>
          <a:solidFill>
            <a:srgbClr val="3D6C9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RO"/>
          </a:p>
        </p:txBody>
      </p:sp>
      <p:sp>
        <p:nvSpPr>
          <p:cNvPr id="30" name="Freeform 29">
            <a:extLst>
              <a:ext uri="{FF2B5EF4-FFF2-40B4-BE49-F238E27FC236}">
                <a16:creationId xmlns:a16="http://schemas.microsoft.com/office/drawing/2014/main" id="{B1B2352F-EB38-0C41-98C4-266328149D28}"/>
              </a:ext>
            </a:extLst>
          </p:cNvPr>
          <p:cNvSpPr/>
          <p:nvPr userDrawn="1"/>
        </p:nvSpPr>
        <p:spPr>
          <a:xfrm>
            <a:off x="0" y="5884945"/>
            <a:ext cx="1729148" cy="973055"/>
          </a:xfrm>
          <a:custGeom>
            <a:avLst/>
            <a:gdLst>
              <a:gd name="connsiteX0" fmla="*/ 0 w 1729148"/>
              <a:gd name="connsiteY0" fmla="*/ 0 h 973055"/>
              <a:gd name="connsiteX1" fmla="*/ 1729148 w 1729148"/>
              <a:gd name="connsiteY1" fmla="*/ 973055 h 973055"/>
              <a:gd name="connsiteX2" fmla="*/ 0 w 1729148"/>
              <a:gd name="connsiteY2" fmla="*/ 973055 h 973055"/>
              <a:gd name="connsiteX3" fmla="*/ 0 w 1729148"/>
              <a:gd name="connsiteY3" fmla="*/ 0 h 973055"/>
            </a:gdLst>
            <a:ahLst/>
            <a:cxnLst>
              <a:cxn ang="0">
                <a:pos x="connsiteX0" y="connsiteY0"/>
              </a:cxn>
              <a:cxn ang="0">
                <a:pos x="connsiteX1" y="connsiteY1"/>
              </a:cxn>
              <a:cxn ang="0">
                <a:pos x="connsiteX2" y="connsiteY2"/>
              </a:cxn>
              <a:cxn ang="0">
                <a:pos x="connsiteX3" y="connsiteY3"/>
              </a:cxn>
            </a:cxnLst>
            <a:rect l="l" t="t" r="r" b="b"/>
            <a:pathLst>
              <a:path w="1729148" h="973055">
                <a:moveTo>
                  <a:pt x="0" y="0"/>
                </a:moveTo>
                <a:lnTo>
                  <a:pt x="1729148" y="973055"/>
                </a:lnTo>
                <a:lnTo>
                  <a:pt x="0" y="973055"/>
                </a:lnTo>
                <a:lnTo>
                  <a:pt x="0" y="0"/>
                </a:lnTo>
                <a:close/>
              </a:path>
            </a:pathLst>
          </a:custGeom>
          <a:solidFill>
            <a:srgbClr val="3D6C9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RO"/>
          </a:p>
        </p:txBody>
      </p:sp>
      <p:sp>
        <p:nvSpPr>
          <p:cNvPr id="35" name="Freeform 34">
            <a:extLst>
              <a:ext uri="{FF2B5EF4-FFF2-40B4-BE49-F238E27FC236}">
                <a16:creationId xmlns:a16="http://schemas.microsoft.com/office/drawing/2014/main" id="{D06AA9D9-23FA-B344-B836-AC9BB9BE9009}"/>
              </a:ext>
            </a:extLst>
          </p:cNvPr>
          <p:cNvSpPr/>
          <p:nvPr userDrawn="1"/>
        </p:nvSpPr>
        <p:spPr>
          <a:xfrm>
            <a:off x="3893971" y="5042564"/>
            <a:ext cx="5250028" cy="1815436"/>
          </a:xfrm>
          <a:custGeom>
            <a:avLst/>
            <a:gdLst>
              <a:gd name="connsiteX0" fmla="*/ 2660625 w 5250028"/>
              <a:gd name="connsiteY0" fmla="*/ 0 h 1815436"/>
              <a:gd name="connsiteX1" fmla="*/ 2693132 w 5250028"/>
              <a:gd name="connsiteY1" fmla="*/ 509 h 1815436"/>
              <a:gd name="connsiteX2" fmla="*/ 2725585 w 5250028"/>
              <a:gd name="connsiteY2" fmla="*/ 1753 h 1815436"/>
              <a:gd name="connsiteX3" fmla="*/ 2757974 w 5250028"/>
              <a:gd name="connsiteY3" fmla="*/ 3733 h 1815436"/>
              <a:gd name="connsiteX4" fmla="*/ 2790290 w 5250028"/>
              <a:gd name="connsiteY4" fmla="*/ 6452 h 1815436"/>
              <a:gd name="connsiteX5" fmla="*/ 2822523 w 5250028"/>
              <a:gd name="connsiteY5" fmla="*/ 9912 h 1815436"/>
              <a:gd name="connsiteX6" fmla="*/ 2854665 w 5250028"/>
              <a:gd name="connsiteY6" fmla="*/ 14115 h 1815436"/>
              <a:gd name="connsiteX7" fmla="*/ 2886705 w 5250028"/>
              <a:gd name="connsiteY7" fmla="*/ 19064 h 1815436"/>
              <a:gd name="connsiteX8" fmla="*/ 2918634 w 5250028"/>
              <a:gd name="connsiteY8" fmla="*/ 24761 h 1815436"/>
              <a:gd name="connsiteX9" fmla="*/ 2950444 w 5250028"/>
              <a:gd name="connsiteY9" fmla="*/ 31209 h 1815436"/>
              <a:gd name="connsiteX10" fmla="*/ 2982123 w 5250028"/>
              <a:gd name="connsiteY10" fmla="*/ 38410 h 1815436"/>
              <a:gd name="connsiteX11" fmla="*/ 3013664 w 5250028"/>
              <a:gd name="connsiteY11" fmla="*/ 46365 h 1815436"/>
              <a:gd name="connsiteX12" fmla="*/ 3045057 w 5250028"/>
              <a:gd name="connsiteY12" fmla="*/ 55078 h 1815436"/>
              <a:gd name="connsiteX13" fmla="*/ 5250028 w 5250028"/>
              <a:gd name="connsiteY13" fmla="*/ 695320 h 1815436"/>
              <a:gd name="connsiteX14" fmla="*/ 5250028 w 5250028"/>
              <a:gd name="connsiteY14" fmla="*/ 1815436 h 1815436"/>
              <a:gd name="connsiteX15" fmla="*/ 0 w 5250028"/>
              <a:gd name="connsiteY15" fmla="*/ 1815436 h 1815436"/>
              <a:gd name="connsiteX16" fmla="*/ 1561637 w 5250028"/>
              <a:gd name="connsiteY16" fmla="*/ 426337 h 1815436"/>
              <a:gd name="connsiteX17" fmla="*/ 1590127 w 5250028"/>
              <a:gd name="connsiteY17" fmla="*/ 402636 h 1815436"/>
              <a:gd name="connsiteX18" fmla="*/ 1618892 w 5250028"/>
              <a:gd name="connsiteY18" fmla="*/ 379587 h 1815436"/>
              <a:gd name="connsiteX19" fmla="*/ 1647921 w 5250028"/>
              <a:gd name="connsiteY19" fmla="*/ 357193 h 1815436"/>
              <a:gd name="connsiteX20" fmla="*/ 1677207 w 5250028"/>
              <a:gd name="connsiteY20" fmla="*/ 335455 h 1815436"/>
              <a:gd name="connsiteX21" fmla="*/ 1706739 w 5250028"/>
              <a:gd name="connsiteY21" fmla="*/ 314375 h 1815436"/>
              <a:gd name="connsiteX22" fmla="*/ 1736508 w 5250028"/>
              <a:gd name="connsiteY22" fmla="*/ 293957 h 1815436"/>
              <a:gd name="connsiteX23" fmla="*/ 1766504 w 5250028"/>
              <a:gd name="connsiteY23" fmla="*/ 274202 h 1815436"/>
              <a:gd name="connsiteX24" fmla="*/ 1796718 w 5250028"/>
              <a:gd name="connsiteY24" fmla="*/ 255114 h 1815436"/>
              <a:gd name="connsiteX25" fmla="*/ 1827142 w 5250028"/>
              <a:gd name="connsiteY25" fmla="*/ 236692 h 1815436"/>
              <a:gd name="connsiteX26" fmla="*/ 1857764 w 5250028"/>
              <a:gd name="connsiteY26" fmla="*/ 218943 h 1815436"/>
              <a:gd name="connsiteX27" fmla="*/ 1888577 w 5250028"/>
              <a:gd name="connsiteY27" fmla="*/ 201865 h 1815436"/>
              <a:gd name="connsiteX28" fmla="*/ 1919570 w 5250028"/>
              <a:gd name="connsiteY28" fmla="*/ 185464 h 1815436"/>
              <a:gd name="connsiteX29" fmla="*/ 1950734 w 5250028"/>
              <a:gd name="connsiteY29" fmla="*/ 169739 h 1815436"/>
              <a:gd name="connsiteX30" fmla="*/ 1982059 w 5250028"/>
              <a:gd name="connsiteY30" fmla="*/ 154695 h 1815436"/>
              <a:gd name="connsiteX31" fmla="*/ 2013537 w 5250028"/>
              <a:gd name="connsiteY31" fmla="*/ 140333 h 1815436"/>
              <a:gd name="connsiteX32" fmla="*/ 2045158 w 5250028"/>
              <a:gd name="connsiteY32" fmla="*/ 126656 h 1815436"/>
              <a:gd name="connsiteX33" fmla="*/ 2076913 w 5250028"/>
              <a:gd name="connsiteY33" fmla="*/ 113665 h 1815436"/>
              <a:gd name="connsiteX34" fmla="*/ 2108792 w 5250028"/>
              <a:gd name="connsiteY34" fmla="*/ 101364 h 1815436"/>
              <a:gd name="connsiteX35" fmla="*/ 2140786 w 5250028"/>
              <a:gd name="connsiteY35" fmla="*/ 89755 h 1815436"/>
              <a:gd name="connsiteX36" fmla="*/ 2172885 w 5250028"/>
              <a:gd name="connsiteY36" fmla="*/ 78840 h 1815436"/>
              <a:gd name="connsiteX37" fmla="*/ 2205079 w 5250028"/>
              <a:gd name="connsiteY37" fmla="*/ 68621 h 1815436"/>
              <a:gd name="connsiteX38" fmla="*/ 2237361 w 5250028"/>
              <a:gd name="connsiteY38" fmla="*/ 59101 h 1815436"/>
              <a:gd name="connsiteX39" fmla="*/ 2269720 w 5250028"/>
              <a:gd name="connsiteY39" fmla="*/ 50283 h 1815436"/>
              <a:gd name="connsiteX40" fmla="*/ 2302146 w 5250028"/>
              <a:gd name="connsiteY40" fmla="*/ 42167 h 1815436"/>
              <a:gd name="connsiteX41" fmla="*/ 2334631 w 5250028"/>
              <a:gd name="connsiteY41" fmla="*/ 34758 h 1815436"/>
              <a:gd name="connsiteX42" fmla="*/ 2367165 w 5250028"/>
              <a:gd name="connsiteY42" fmla="*/ 28056 h 1815436"/>
              <a:gd name="connsiteX43" fmla="*/ 2399739 w 5250028"/>
              <a:gd name="connsiteY43" fmla="*/ 22065 h 1815436"/>
              <a:gd name="connsiteX44" fmla="*/ 2432342 w 5250028"/>
              <a:gd name="connsiteY44" fmla="*/ 16788 h 1815436"/>
              <a:gd name="connsiteX45" fmla="*/ 2464967 w 5250028"/>
              <a:gd name="connsiteY45" fmla="*/ 12225 h 1815436"/>
              <a:gd name="connsiteX46" fmla="*/ 2497603 w 5250028"/>
              <a:gd name="connsiteY46" fmla="*/ 8380 h 1815436"/>
              <a:gd name="connsiteX47" fmla="*/ 2530240 w 5250028"/>
              <a:gd name="connsiteY47" fmla="*/ 5254 h 1815436"/>
              <a:gd name="connsiteX48" fmla="*/ 2562871 w 5250028"/>
              <a:gd name="connsiteY48" fmla="*/ 2851 h 1815436"/>
              <a:gd name="connsiteX49" fmla="*/ 2595485 w 5250028"/>
              <a:gd name="connsiteY49" fmla="*/ 1173 h 1815436"/>
              <a:gd name="connsiteX50" fmla="*/ 2628073 w 5250028"/>
              <a:gd name="connsiteY50" fmla="*/ 222 h 1815436"/>
              <a:gd name="connsiteX51" fmla="*/ 2660625 w 5250028"/>
              <a:gd name="connsiteY51" fmla="*/ 0 h 1815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250028" h="1815436">
                <a:moveTo>
                  <a:pt x="2660625" y="0"/>
                </a:moveTo>
                <a:lnTo>
                  <a:pt x="2693132" y="509"/>
                </a:lnTo>
                <a:lnTo>
                  <a:pt x="2725585" y="1753"/>
                </a:lnTo>
                <a:lnTo>
                  <a:pt x="2757974" y="3733"/>
                </a:lnTo>
                <a:lnTo>
                  <a:pt x="2790290" y="6452"/>
                </a:lnTo>
                <a:lnTo>
                  <a:pt x="2822523" y="9912"/>
                </a:lnTo>
                <a:lnTo>
                  <a:pt x="2854665" y="14115"/>
                </a:lnTo>
                <a:lnTo>
                  <a:pt x="2886705" y="19064"/>
                </a:lnTo>
                <a:lnTo>
                  <a:pt x="2918634" y="24761"/>
                </a:lnTo>
                <a:lnTo>
                  <a:pt x="2950444" y="31209"/>
                </a:lnTo>
                <a:lnTo>
                  <a:pt x="2982123" y="38410"/>
                </a:lnTo>
                <a:lnTo>
                  <a:pt x="3013664" y="46365"/>
                </a:lnTo>
                <a:lnTo>
                  <a:pt x="3045057" y="55078"/>
                </a:lnTo>
                <a:lnTo>
                  <a:pt x="5250028" y="695320"/>
                </a:lnTo>
                <a:lnTo>
                  <a:pt x="5250028" y="1815436"/>
                </a:lnTo>
                <a:lnTo>
                  <a:pt x="0" y="1815436"/>
                </a:lnTo>
                <a:lnTo>
                  <a:pt x="1561637" y="426337"/>
                </a:lnTo>
                <a:lnTo>
                  <a:pt x="1590127" y="402636"/>
                </a:lnTo>
                <a:lnTo>
                  <a:pt x="1618892" y="379587"/>
                </a:lnTo>
                <a:lnTo>
                  <a:pt x="1647921" y="357193"/>
                </a:lnTo>
                <a:lnTo>
                  <a:pt x="1677207" y="335455"/>
                </a:lnTo>
                <a:lnTo>
                  <a:pt x="1706739" y="314375"/>
                </a:lnTo>
                <a:lnTo>
                  <a:pt x="1736508" y="293957"/>
                </a:lnTo>
                <a:lnTo>
                  <a:pt x="1766504" y="274202"/>
                </a:lnTo>
                <a:lnTo>
                  <a:pt x="1796718" y="255114"/>
                </a:lnTo>
                <a:lnTo>
                  <a:pt x="1827142" y="236692"/>
                </a:lnTo>
                <a:lnTo>
                  <a:pt x="1857764" y="218943"/>
                </a:lnTo>
                <a:lnTo>
                  <a:pt x="1888577" y="201865"/>
                </a:lnTo>
                <a:lnTo>
                  <a:pt x="1919570" y="185464"/>
                </a:lnTo>
                <a:lnTo>
                  <a:pt x="1950734" y="169739"/>
                </a:lnTo>
                <a:lnTo>
                  <a:pt x="1982059" y="154695"/>
                </a:lnTo>
                <a:lnTo>
                  <a:pt x="2013537" y="140333"/>
                </a:lnTo>
                <a:lnTo>
                  <a:pt x="2045158" y="126656"/>
                </a:lnTo>
                <a:lnTo>
                  <a:pt x="2076913" y="113665"/>
                </a:lnTo>
                <a:lnTo>
                  <a:pt x="2108792" y="101364"/>
                </a:lnTo>
                <a:lnTo>
                  <a:pt x="2140786" y="89755"/>
                </a:lnTo>
                <a:lnTo>
                  <a:pt x="2172885" y="78840"/>
                </a:lnTo>
                <a:lnTo>
                  <a:pt x="2205079" y="68621"/>
                </a:lnTo>
                <a:lnTo>
                  <a:pt x="2237361" y="59101"/>
                </a:lnTo>
                <a:lnTo>
                  <a:pt x="2269720" y="50283"/>
                </a:lnTo>
                <a:lnTo>
                  <a:pt x="2302146" y="42167"/>
                </a:lnTo>
                <a:lnTo>
                  <a:pt x="2334631" y="34758"/>
                </a:lnTo>
                <a:lnTo>
                  <a:pt x="2367165" y="28056"/>
                </a:lnTo>
                <a:lnTo>
                  <a:pt x="2399739" y="22065"/>
                </a:lnTo>
                <a:lnTo>
                  <a:pt x="2432342" y="16788"/>
                </a:lnTo>
                <a:lnTo>
                  <a:pt x="2464967" y="12225"/>
                </a:lnTo>
                <a:lnTo>
                  <a:pt x="2497603" y="8380"/>
                </a:lnTo>
                <a:lnTo>
                  <a:pt x="2530240" y="5254"/>
                </a:lnTo>
                <a:lnTo>
                  <a:pt x="2562871" y="2851"/>
                </a:lnTo>
                <a:lnTo>
                  <a:pt x="2595485" y="1173"/>
                </a:lnTo>
                <a:lnTo>
                  <a:pt x="2628073" y="222"/>
                </a:lnTo>
                <a:lnTo>
                  <a:pt x="2660625" y="0"/>
                </a:lnTo>
                <a:close/>
              </a:path>
            </a:pathLst>
          </a:custGeom>
          <a:solidFill>
            <a:srgbClr val="DDEAF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R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vertical y texto" preserve="1" userDrawn="1">
  <p:cSld name="Slide 1">
    <p:spTree>
      <p:nvGrpSpPr>
        <p:cNvPr id="1" name="Shape 113"/>
        <p:cNvGrpSpPr/>
        <p:nvPr/>
      </p:nvGrpSpPr>
      <p:grpSpPr>
        <a:xfrm>
          <a:off x="0" y="0"/>
          <a:ext cx="0" cy="0"/>
          <a:chOff x="0" y="0"/>
          <a:chExt cx="0" cy="0"/>
        </a:xfrm>
      </p:grpSpPr>
      <p:pic>
        <p:nvPicPr>
          <p:cNvPr id="11" name="Google Shape;29;p70">
            <a:extLst>
              <a:ext uri="{FF2B5EF4-FFF2-40B4-BE49-F238E27FC236}">
                <a16:creationId xmlns:a16="http://schemas.microsoft.com/office/drawing/2014/main" id="{5560A487-77CE-2C48-80F6-7D8A25F53A80}"/>
              </a:ext>
            </a:extLst>
          </p:cNvPr>
          <p:cNvPicPr preferRelativeResize="0"/>
          <p:nvPr userDrawn="1"/>
        </p:nvPicPr>
        <p:blipFill rotWithShape="1">
          <a:blip r:embed="rId2">
            <a:alphaModFix/>
          </a:blip>
          <a:srcRect/>
          <a:stretch/>
        </p:blipFill>
        <p:spPr>
          <a:xfrm>
            <a:off x="-74754" y="0"/>
            <a:ext cx="9218754" cy="6917265"/>
          </a:xfrm>
          <a:prstGeom prst="rect">
            <a:avLst/>
          </a:prstGeom>
          <a:noFill/>
          <a:ln>
            <a:noFill/>
          </a:ln>
        </p:spPr>
      </p:pic>
    </p:spTree>
    <p:extLst>
      <p:ext uri="{BB962C8B-B14F-4D97-AF65-F5344CB8AC3E}">
        <p14:creationId xmlns:p14="http://schemas.microsoft.com/office/powerpoint/2010/main" val="3843024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ítulo vertical y texto" preserve="1" userDrawn="1">
  <p:cSld name="Slide 2">
    <p:spTree>
      <p:nvGrpSpPr>
        <p:cNvPr id="1" name="Shape 113"/>
        <p:cNvGrpSpPr/>
        <p:nvPr/>
      </p:nvGrpSpPr>
      <p:grpSpPr>
        <a:xfrm>
          <a:off x="0" y="0"/>
          <a:ext cx="0" cy="0"/>
          <a:chOff x="0" y="0"/>
          <a:chExt cx="0" cy="0"/>
        </a:xfrm>
      </p:grpSpPr>
      <p:pic>
        <p:nvPicPr>
          <p:cNvPr id="3" name="Google Shape;31;p71">
            <a:extLst>
              <a:ext uri="{FF2B5EF4-FFF2-40B4-BE49-F238E27FC236}">
                <a16:creationId xmlns:a16="http://schemas.microsoft.com/office/drawing/2014/main" id="{827832F4-40FA-0E4B-8725-F5CE7D9C8C3D}"/>
              </a:ext>
            </a:extLst>
          </p:cNvPr>
          <p:cNvPicPr preferRelativeResize="0"/>
          <p:nvPr userDrawn="1"/>
        </p:nvPicPr>
        <p:blipFill rotWithShape="1">
          <a:blip r:embed="rId2">
            <a:alphaModFix/>
          </a:blip>
          <a:srcRect/>
          <a:stretch/>
        </p:blipFill>
        <p:spPr>
          <a:xfrm>
            <a:off x="-45154" y="-37072"/>
            <a:ext cx="9234308" cy="6932143"/>
          </a:xfrm>
          <a:prstGeom prst="rect">
            <a:avLst/>
          </a:prstGeom>
          <a:noFill/>
          <a:ln>
            <a:noFill/>
          </a:ln>
        </p:spPr>
      </p:pic>
    </p:spTree>
    <p:extLst>
      <p:ext uri="{BB962C8B-B14F-4D97-AF65-F5344CB8AC3E}">
        <p14:creationId xmlns:p14="http://schemas.microsoft.com/office/powerpoint/2010/main" val="3980003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ítulo vertical y texto" preserve="1" userDrawn="1">
  <p:cSld name="1_Título vertical y texto">
    <p:spTree>
      <p:nvGrpSpPr>
        <p:cNvPr id="1" name="Shape 113"/>
        <p:cNvGrpSpPr/>
        <p:nvPr/>
      </p:nvGrpSpPr>
      <p:grpSpPr>
        <a:xfrm>
          <a:off x="0" y="0"/>
          <a:ext cx="0" cy="0"/>
          <a:chOff x="0" y="0"/>
          <a:chExt cx="0" cy="0"/>
        </a:xfrm>
      </p:grpSpPr>
    </p:spTree>
    <p:extLst>
      <p:ext uri="{BB962C8B-B14F-4D97-AF65-F5344CB8AC3E}">
        <p14:creationId xmlns:p14="http://schemas.microsoft.com/office/powerpoint/2010/main" val="793287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ítulo vertical y texto" preserve="1" userDrawn="1">
  <p:cSld name="1_Título vertical y texto">
    <p:spTree>
      <p:nvGrpSpPr>
        <p:cNvPr id="1" name="Shape 113"/>
        <p:cNvGrpSpPr/>
        <p:nvPr/>
      </p:nvGrpSpPr>
      <p:grpSpPr>
        <a:xfrm>
          <a:off x="0" y="0"/>
          <a:ext cx="0" cy="0"/>
          <a:chOff x="0" y="0"/>
          <a:chExt cx="0" cy="0"/>
        </a:xfrm>
      </p:grpSpPr>
      <p:pic>
        <p:nvPicPr>
          <p:cNvPr id="3" name="Picture 2" descr="A blue and white rectangles&#10;&#10;Description automatically generated">
            <a:extLst>
              <a:ext uri="{FF2B5EF4-FFF2-40B4-BE49-F238E27FC236}">
                <a16:creationId xmlns:a16="http://schemas.microsoft.com/office/drawing/2014/main" id="{1CB92FF9-5FCD-1095-09DD-6026F2B03088}"/>
              </a:ext>
            </a:extLst>
          </p:cNvPr>
          <p:cNvPicPr>
            <a:picLocks noChangeAspect="1"/>
          </p:cNvPicPr>
          <p:nvPr userDrawn="1"/>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685089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ítulo vertical y texto" preserve="1" userDrawn="1">
  <p:cSld name="1_Título vertical y texto">
    <p:spTree>
      <p:nvGrpSpPr>
        <p:cNvPr id="1" name="Shape 113"/>
        <p:cNvGrpSpPr/>
        <p:nvPr/>
      </p:nvGrpSpPr>
      <p:grpSpPr>
        <a:xfrm>
          <a:off x="0" y="0"/>
          <a:ext cx="0" cy="0"/>
          <a:chOff x="0" y="0"/>
          <a:chExt cx="0" cy="0"/>
        </a:xfrm>
      </p:grpSpPr>
      <p:pic>
        <p:nvPicPr>
          <p:cNvPr id="3" name="Picture 2">
            <a:extLst>
              <a:ext uri="{FF2B5EF4-FFF2-40B4-BE49-F238E27FC236}">
                <a16:creationId xmlns:a16="http://schemas.microsoft.com/office/drawing/2014/main" id="{1CB92FF9-5FCD-1095-09DD-6026F2B03088}"/>
              </a:ext>
            </a:extLst>
          </p:cNvPr>
          <p:cNvPicPr>
            <a:picLocks noChangeAspect="1"/>
          </p:cNvPicPr>
          <p:nvPr userDrawn="1"/>
        </p:nvPicPr>
        <p:blipFill>
          <a:blip r:embed="rId2"/>
          <a:srcRect/>
          <a:stretch/>
        </p:blipFill>
        <p:spPr>
          <a:xfrm>
            <a:off x="0" y="0"/>
            <a:ext cx="9144000" cy="6858000"/>
          </a:xfrm>
          <a:prstGeom prst="rect">
            <a:avLst/>
          </a:prstGeom>
        </p:spPr>
      </p:pic>
    </p:spTree>
    <p:extLst>
      <p:ext uri="{BB962C8B-B14F-4D97-AF65-F5344CB8AC3E}">
        <p14:creationId xmlns:p14="http://schemas.microsoft.com/office/powerpoint/2010/main" val="1082323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ítulo vertical y texto" preserve="1" userDrawn="1">
  <p:cSld name="1_Título vertical y texto">
    <p:bg>
      <p:bgPr>
        <a:solidFill>
          <a:srgbClr val="3C6C9D">
            <a:alpha val="80000"/>
          </a:srgbClr>
        </a:solidFill>
        <a:effectLst/>
      </p:bgPr>
    </p:bg>
    <p:spTree>
      <p:nvGrpSpPr>
        <p:cNvPr id="1" name="Shape 113"/>
        <p:cNvGrpSpPr/>
        <p:nvPr/>
      </p:nvGrpSpPr>
      <p:grpSpPr>
        <a:xfrm>
          <a:off x="0" y="0"/>
          <a:ext cx="0" cy="0"/>
          <a:chOff x="0" y="0"/>
          <a:chExt cx="0" cy="0"/>
        </a:xfrm>
      </p:grpSpPr>
      <p:sp>
        <p:nvSpPr>
          <p:cNvPr id="5" name="Freeform 4">
            <a:extLst>
              <a:ext uri="{FF2B5EF4-FFF2-40B4-BE49-F238E27FC236}">
                <a16:creationId xmlns:a16="http://schemas.microsoft.com/office/drawing/2014/main" id="{8AD1FB86-E245-F247-A8D9-B444AFCB2039}"/>
              </a:ext>
            </a:extLst>
          </p:cNvPr>
          <p:cNvSpPr/>
          <p:nvPr userDrawn="1"/>
        </p:nvSpPr>
        <p:spPr>
          <a:xfrm flipH="1">
            <a:off x="-1" y="3081130"/>
            <a:ext cx="9143998" cy="3776870"/>
          </a:xfrm>
          <a:custGeom>
            <a:avLst/>
            <a:gdLst>
              <a:gd name="connsiteX0" fmla="*/ 2660625 w 5250028"/>
              <a:gd name="connsiteY0" fmla="*/ 0 h 1815436"/>
              <a:gd name="connsiteX1" fmla="*/ 2693132 w 5250028"/>
              <a:gd name="connsiteY1" fmla="*/ 509 h 1815436"/>
              <a:gd name="connsiteX2" fmla="*/ 2725585 w 5250028"/>
              <a:gd name="connsiteY2" fmla="*/ 1753 h 1815436"/>
              <a:gd name="connsiteX3" fmla="*/ 2757974 w 5250028"/>
              <a:gd name="connsiteY3" fmla="*/ 3733 h 1815436"/>
              <a:gd name="connsiteX4" fmla="*/ 2790290 w 5250028"/>
              <a:gd name="connsiteY4" fmla="*/ 6452 h 1815436"/>
              <a:gd name="connsiteX5" fmla="*/ 2822523 w 5250028"/>
              <a:gd name="connsiteY5" fmla="*/ 9912 h 1815436"/>
              <a:gd name="connsiteX6" fmla="*/ 2854665 w 5250028"/>
              <a:gd name="connsiteY6" fmla="*/ 14115 h 1815436"/>
              <a:gd name="connsiteX7" fmla="*/ 2886705 w 5250028"/>
              <a:gd name="connsiteY7" fmla="*/ 19064 h 1815436"/>
              <a:gd name="connsiteX8" fmla="*/ 2918634 w 5250028"/>
              <a:gd name="connsiteY8" fmla="*/ 24761 h 1815436"/>
              <a:gd name="connsiteX9" fmla="*/ 2950444 w 5250028"/>
              <a:gd name="connsiteY9" fmla="*/ 31209 h 1815436"/>
              <a:gd name="connsiteX10" fmla="*/ 2982123 w 5250028"/>
              <a:gd name="connsiteY10" fmla="*/ 38410 h 1815436"/>
              <a:gd name="connsiteX11" fmla="*/ 3013664 w 5250028"/>
              <a:gd name="connsiteY11" fmla="*/ 46365 h 1815436"/>
              <a:gd name="connsiteX12" fmla="*/ 3045057 w 5250028"/>
              <a:gd name="connsiteY12" fmla="*/ 55078 h 1815436"/>
              <a:gd name="connsiteX13" fmla="*/ 5250028 w 5250028"/>
              <a:gd name="connsiteY13" fmla="*/ 695320 h 1815436"/>
              <a:gd name="connsiteX14" fmla="*/ 5250028 w 5250028"/>
              <a:gd name="connsiteY14" fmla="*/ 1815436 h 1815436"/>
              <a:gd name="connsiteX15" fmla="*/ 0 w 5250028"/>
              <a:gd name="connsiteY15" fmla="*/ 1815436 h 1815436"/>
              <a:gd name="connsiteX16" fmla="*/ 1561637 w 5250028"/>
              <a:gd name="connsiteY16" fmla="*/ 426337 h 1815436"/>
              <a:gd name="connsiteX17" fmla="*/ 1590127 w 5250028"/>
              <a:gd name="connsiteY17" fmla="*/ 402636 h 1815436"/>
              <a:gd name="connsiteX18" fmla="*/ 1618892 w 5250028"/>
              <a:gd name="connsiteY18" fmla="*/ 379587 h 1815436"/>
              <a:gd name="connsiteX19" fmla="*/ 1647921 w 5250028"/>
              <a:gd name="connsiteY19" fmla="*/ 357193 h 1815436"/>
              <a:gd name="connsiteX20" fmla="*/ 1677207 w 5250028"/>
              <a:gd name="connsiteY20" fmla="*/ 335455 h 1815436"/>
              <a:gd name="connsiteX21" fmla="*/ 1706739 w 5250028"/>
              <a:gd name="connsiteY21" fmla="*/ 314375 h 1815436"/>
              <a:gd name="connsiteX22" fmla="*/ 1736508 w 5250028"/>
              <a:gd name="connsiteY22" fmla="*/ 293957 h 1815436"/>
              <a:gd name="connsiteX23" fmla="*/ 1766504 w 5250028"/>
              <a:gd name="connsiteY23" fmla="*/ 274202 h 1815436"/>
              <a:gd name="connsiteX24" fmla="*/ 1796718 w 5250028"/>
              <a:gd name="connsiteY24" fmla="*/ 255114 h 1815436"/>
              <a:gd name="connsiteX25" fmla="*/ 1827142 w 5250028"/>
              <a:gd name="connsiteY25" fmla="*/ 236692 h 1815436"/>
              <a:gd name="connsiteX26" fmla="*/ 1857764 w 5250028"/>
              <a:gd name="connsiteY26" fmla="*/ 218943 h 1815436"/>
              <a:gd name="connsiteX27" fmla="*/ 1888577 w 5250028"/>
              <a:gd name="connsiteY27" fmla="*/ 201865 h 1815436"/>
              <a:gd name="connsiteX28" fmla="*/ 1919570 w 5250028"/>
              <a:gd name="connsiteY28" fmla="*/ 185464 h 1815436"/>
              <a:gd name="connsiteX29" fmla="*/ 1950734 w 5250028"/>
              <a:gd name="connsiteY29" fmla="*/ 169739 h 1815436"/>
              <a:gd name="connsiteX30" fmla="*/ 1982059 w 5250028"/>
              <a:gd name="connsiteY30" fmla="*/ 154695 h 1815436"/>
              <a:gd name="connsiteX31" fmla="*/ 2013537 w 5250028"/>
              <a:gd name="connsiteY31" fmla="*/ 140333 h 1815436"/>
              <a:gd name="connsiteX32" fmla="*/ 2045158 w 5250028"/>
              <a:gd name="connsiteY32" fmla="*/ 126656 h 1815436"/>
              <a:gd name="connsiteX33" fmla="*/ 2076913 w 5250028"/>
              <a:gd name="connsiteY33" fmla="*/ 113665 h 1815436"/>
              <a:gd name="connsiteX34" fmla="*/ 2108792 w 5250028"/>
              <a:gd name="connsiteY34" fmla="*/ 101364 h 1815436"/>
              <a:gd name="connsiteX35" fmla="*/ 2140786 w 5250028"/>
              <a:gd name="connsiteY35" fmla="*/ 89755 h 1815436"/>
              <a:gd name="connsiteX36" fmla="*/ 2172885 w 5250028"/>
              <a:gd name="connsiteY36" fmla="*/ 78840 h 1815436"/>
              <a:gd name="connsiteX37" fmla="*/ 2205079 w 5250028"/>
              <a:gd name="connsiteY37" fmla="*/ 68621 h 1815436"/>
              <a:gd name="connsiteX38" fmla="*/ 2237361 w 5250028"/>
              <a:gd name="connsiteY38" fmla="*/ 59101 h 1815436"/>
              <a:gd name="connsiteX39" fmla="*/ 2269720 w 5250028"/>
              <a:gd name="connsiteY39" fmla="*/ 50283 h 1815436"/>
              <a:gd name="connsiteX40" fmla="*/ 2302146 w 5250028"/>
              <a:gd name="connsiteY40" fmla="*/ 42167 h 1815436"/>
              <a:gd name="connsiteX41" fmla="*/ 2334631 w 5250028"/>
              <a:gd name="connsiteY41" fmla="*/ 34758 h 1815436"/>
              <a:gd name="connsiteX42" fmla="*/ 2367165 w 5250028"/>
              <a:gd name="connsiteY42" fmla="*/ 28056 h 1815436"/>
              <a:gd name="connsiteX43" fmla="*/ 2399739 w 5250028"/>
              <a:gd name="connsiteY43" fmla="*/ 22065 h 1815436"/>
              <a:gd name="connsiteX44" fmla="*/ 2432342 w 5250028"/>
              <a:gd name="connsiteY44" fmla="*/ 16788 h 1815436"/>
              <a:gd name="connsiteX45" fmla="*/ 2464967 w 5250028"/>
              <a:gd name="connsiteY45" fmla="*/ 12225 h 1815436"/>
              <a:gd name="connsiteX46" fmla="*/ 2497603 w 5250028"/>
              <a:gd name="connsiteY46" fmla="*/ 8380 h 1815436"/>
              <a:gd name="connsiteX47" fmla="*/ 2530240 w 5250028"/>
              <a:gd name="connsiteY47" fmla="*/ 5254 h 1815436"/>
              <a:gd name="connsiteX48" fmla="*/ 2562871 w 5250028"/>
              <a:gd name="connsiteY48" fmla="*/ 2851 h 1815436"/>
              <a:gd name="connsiteX49" fmla="*/ 2595485 w 5250028"/>
              <a:gd name="connsiteY49" fmla="*/ 1173 h 1815436"/>
              <a:gd name="connsiteX50" fmla="*/ 2628073 w 5250028"/>
              <a:gd name="connsiteY50" fmla="*/ 222 h 1815436"/>
              <a:gd name="connsiteX51" fmla="*/ 2660625 w 5250028"/>
              <a:gd name="connsiteY51" fmla="*/ 0 h 1815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250028" h="1815436">
                <a:moveTo>
                  <a:pt x="2660625" y="0"/>
                </a:moveTo>
                <a:lnTo>
                  <a:pt x="2693132" y="509"/>
                </a:lnTo>
                <a:lnTo>
                  <a:pt x="2725585" y="1753"/>
                </a:lnTo>
                <a:lnTo>
                  <a:pt x="2757974" y="3733"/>
                </a:lnTo>
                <a:lnTo>
                  <a:pt x="2790290" y="6452"/>
                </a:lnTo>
                <a:lnTo>
                  <a:pt x="2822523" y="9912"/>
                </a:lnTo>
                <a:lnTo>
                  <a:pt x="2854665" y="14115"/>
                </a:lnTo>
                <a:lnTo>
                  <a:pt x="2886705" y="19064"/>
                </a:lnTo>
                <a:lnTo>
                  <a:pt x="2918634" y="24761"/>
                </a:lnTo>
                <a:lnTo>
                  <a:pt x="2950444" y="31209"/>
                </a:lnTo>
                <a:lnTo>
                  <a:pt x="2982123" y="38410"/>
                </a:lnTo>
                <a:lnTo>
                  <a:pt x="3013664" y="46365"/>
                </a:lnTo>
                <a:lnTo>
                  <a:pt x="3045057" y="55078"/>
                </a:lnTo>
                <a:lnTo>
                  <a:pt x="5250028" y="695320"/>
                </a:lnTo>
                <a:lnTo>
                  <a:pt x="5250028" y="1815436"/>
                </a:lnTo>
                <a:lnTo>
                  <a:pt x="0" y="1815436"/>
                </a:lnTo>
                <a:lnTo>
                  <a:pt x="1561637" y="426337"/>
                </a:lnTo>
                <a:lnTo>
                  <a:pt x="1590127" y="402636"/>
                </a:lnTo>
                <a:lnTo>
                  <a:pt x="1618892" y="379587"/>
                </a:lnTo>
                <a:lnTo>
                  <a:pt x="1647921" y="357193"/>
                </a:lnTo>
                <a:lnTo>
                  <a:pt x="1677207" y="335455"/>
                </a:lnTo>
                <a:lnTo>
                  <a:pt x="1706739" y="314375"/>
                </a:lnTo>
                <a:lnTo>
                  <a:pt x="1736508" y="293957"/>
                </a:lnTo>
                <a:lnTo>
                  <a:pt x="1766504" y="274202"/>
                </a:lnTo>
                <a:lnTo>
                  <a:pt x="1796718" y="255114"/>
                </a:lnTo>
                <a:lnTo>
                  <a:pt x="1827142" y="236692"/>
                </a:lnTo>
                <a:lnTo>
                  <a:pt x="1857764" y="218943"/>
                </a:lnTo>
                <a:lnTo>
                  <a:pt x="1888577" y="201865"/>
                </a:lnTo>
                <a:lnTo>
                  <a:pt x="1919570" y="185464"/>
                </a:lnTo>
                <a:lnTo>
                  <a:pt x="1950734" y="169739"/>
                </a:lnTo>
                <a:lnTo>
                  <a:pt x="1982059" y="154695"/>
                </a:lnTo>
                <a:lnTo>
                  <a:pt x="2013537" y="140333"/>
                </a:lnTo>
                <a:lnTo>
                  <a:pt x="2045158" y="126656"/>
                </a:lnTo>
                <a:lnTo>
                  <a:pt x="2076913" y="113665"/>
                </a:lnTo>
                <a:lnTo>
                  <a:pt x="2108792" y="101364"/>
                </a:lnTo>
                <a:lnTo>
                  <a:pt x="2140786" y="89755"/>
                </a:lnTo>
                <a:lnTo>
                  <a:pt x="2172885" y="78840"/>
                </a:lnTo>
                <a:lnTo>
                  <a:pt x="2205079" y="68621"/>
                </a:lnTo>
                <a:lnTo>
                  <a:pt x="2237361" y="59101"/>
                </a:lnTo>
                <a:lnTo>
                  <a:pt x="2269720" y="50283"/>
                </a:lnTo>
                <a:lnTo>
                  <a:pt x="2302146" y="42167"/>
                </a:lnTo>
                <a:lnTo>
                  <a:pt x="2334631" y="34758"/>
                </a:lnTo>
                <a:lnTo>
                  <a:pt x="2367165" y="28056"/>
                </a:lnTo>
                <a:lnTo>
                  <a:pt x="2399739" y="22065"/>
                </a:lnTo>
                <a:lnTo>
                  <a:pt x="2432342" y="16788"/>
                </a:lnTo>
                <a:lnTo>
                  <a:pt x="2464967" y="12225"/>
                </a:lnTo>
                <a:lnTo>
                  <a:pt x="2497603" y="8380"/>
                </a:lnTo>
                <a:lnTo>
                  <a:pt x="2530240" y="5254"/>
                </a:lnTo>
                <a:lnTo>
                  <a:pt x="2562871" y="2851"/>
                </a:lnTo>
                <a:lnTo>
                  <a:pt x="2595485" y="1173"/>
                </a:lnTo>
                <a:lnTo>
                  <a:pt x="2628073" y="222"/>
                </a:lnTo>
                <a:lnTo>
                  <a:pt x="2660625" y="0"/>
                </a:lnTo>
                <a:close/>
              </a:path>
            </a:pathLst>
          </a:custGeom>
          <a:solidFill>
            <a:srgbClr val="537BA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RO"/>
          </a:p>
        </p:txBody>
      </p:sp>
      <p:sp>
        <p:nvSpPr>
          <p:cNvPr id="18" name="Freeform 17">
            <a:extLst>
              <a:ext uri="{FF2B5EF4-FFF2-40B4-BE49-F238E27FC236}">
                <a16:creationId xmlns:a16="http://schemas.microsoft.com/office/drawing/2014/main" id="{0EB95CD6-ED2F-894E-BDF8-2665DB281128}"/>
              </a:ext>
            </a:extLst>
          </p:cNvPr>
          <p:cNvSpPr/>
          <p:nvPr userDrawn="1"/>
        </p:nvSpPr>
        <p:spPr>
          <a:xfrm>
            <a:off x="0" y="-60767"/>
            <a:ext cx="9143999" cy="3394650"/>
          </a:xfrm>
          <a:custGeom>
            <a:avLst/>
            <a:gdLst>
              <a:gd name="connsiteX0" fmla="*/ 0 w 9134372"/>
              <a:gd name="connsiteY0" fmla="*/ 0 h 3394650"/>
              <a:gd name="connsiteX1" fmla="*/ 9134372 w 9134372"/>
              <a:gd name="connsiteY1" fmla="*/ 0 h 3394650"/>
              <a:gd name="connsiteX2" fmla="*/ 9134372 w 9134372"/>
              <a:gd name="connsiteY2" fmla="*/ 3394650 h 3394650"/>
              <a:gd name="connsiteX3" fmla="*/ 7134907 w 9134372"/>
              <a:gd name="connsiteY3" fmla="*/ 1146414 h 3394650"/>
              <a:gd name="connsiteX4" fmla="*/ 7112110 w 9134372"/>
              <a:gd name="connsiteY4" fmla="*/ 1121384 h 3394650"/>
              <a:gd name="connsiteX5" fmla="*/ 7088763 w 9134372"/>
              <a:gd name="connsiteY5" fmla="*/ 1096939 h 3394650"/>
              <a:gd name="connsiteX6" fmla="*/ 7064877 w 9134372"/>
              <a:gd name="connsiteY6" fmla="*/ 1073080 h 3394650"/>
              <a:gd name="connsiteX7" fmla="*/ 7040460 w 9134372"/>
              <a:gd name="connsiteY7" fmla="*/ 1049813 h 3394650"/>
              <a:gd name="connsiteX8" fmla="*/ 7015522 w 9134372"/>
              <a:gd name="connsiteY8" fmla="*/ 1027140 h 3394650"/>
              <a:gd name="connsiteX9" fmla="*/ 6990074 w 9134372"/>
              <a:gd name="connsiteY9" fmla="*/ 1005063 h 3394650"/>
              <a:gd name="connsiteX10" fmla="*/ 6964123 w 9134372"/>
              <a:gd name="connsiteY10" fmla="*/ 983587 h 3394650"/>
              <a:gd name="connsiteX11" fmla="*/ 6937680 w 9134372"/>
              <a:gd name="connsiteY11" fmla="*/ 962714 h 3394650"/>
              <a:gd name="connsiteX12" fmla="*/ 6910755 w 9134372"/>
              <a:gd name="connsiteY12" fmla="*/ 942446 h 3394650"/>
              <a:gd name="connsiteX13" fmla="*/ 6883357 w 9134372"/>
              <a:gd name="connsiteY13" fmla="*/ 922789 h 3394650"/>
              <a:gd name="connsiteX14" fmla="*/ 6855496 w 9134372"/>
              <a:gd name="connsiteY14" fmla="*/ 903744 h 3394650"/>
              <a:gd name="connsiteX15" fmla="*/ 6827181 w 9134372"/>
              <a:gd name="connsiteY15" fmla="*/ 885314 h 3394650"/>
              <a:gd name="connsiteX16" fmla="*/ 6798420 w 9134372"/>
              <a:gd name="connsiteY16" fmla="*/ 867504 h 3394650"/>
              <a:gd name="connsiteX17" fmla="*/ 6769227 w 9134372"/>
              <a:gd name="connsiteY17" fmla="*/ 850315 h 3394650"/>
              <a:gd name="connsiteX18" fmla="*/ 6739607 w 9134372"/>
              <a:gd name="connsiteY18" fmla="*/ 833752 h 3394650"/>
              <a:gd name="connsiteX19" fmla="*/ 6709572 w 9134372"/>
              <a:gd name="connsiteY19" fmla="*/ 817816 h 3394650"/>
              <a:gd name="connsiteX20" fmla="*/ 6679131 w 9134372"/>
              <a:gd name="connsiteY20" fmla="*/ 802512 h 3394650"/>
              <a:gd name="connsiteX21" fmla="*/ 6648293 w 9134372"/>
              <a:gd name="connsiteY21" fmla="*/ 787843 h 3394650"/>
              <a:gd name="connsiteX22" fmla="*/ 6617069 w 9134372"/>
              <a:gd name="connsiteY22" fmla="*/ 773810 h 3394650"/>
              <a:gd name="connsiteX23" fmla="*/ 6585468 w 9134372"/>
              <a:gd name="connsiteY23" fmla="*/ 760419 h 3394650"/>
              <a:gd name="connsiteX24" fmla="*/ 6553498 w 9134372"/>
              <a:gd name="connsiteY24" fmla="*/ 747672 h 3394650"/>
              <a:gd name="connsiteX25" fmla="*/ 6521171 w 9134372"/>
              <a:gd name="connsiteY25" fmla="*/ 735571 h 3394650"/>
              <a:gd name="connsiteX26" fmla="*/ 6488495 w 9134372"/>
              <a:gd name="connsiteY26" fmla="*/ 724120 h 3394650"/>
              <a:gd name="connsiteX27" fmla="*/ 6455479 w 9134372"/>
              <a:gd name="connsiteY27" fmla="*/ 713324 h 3394650"/>
              <a:gd name="connsiteX28" fmla="*/ 6422135 w 9134372"/>
              <a:gd name="connsiteY28" fmla="*/ 703183 h 3394650"/>
              <a:gd name="connsiteX29" fmla="*/ 6388470 w 9134372"/>
              <a:gd name="connsiteY29" fmla="*/ 693701 h 3394650"/>
              <a:gd name="connsiteX30" fmla="*/ 6354495 w 9134372"/>
              <a:gd name="connsiteY30" fmla="*/ 684882 h 3394650"/>
              <a:gd name="connsiteX31" fmla="*/ 6320219 w 9134372"/>
              <a:gd name="connsiteY31" fmla="*/ 676729 h 3394650"/>
              <a:gd name="connsiteX32" fmla="*/ 6285652 w 9134372"/>
              <a:gd name="connsiteY32" fmla="*/ 669246 h 3394650"/>
              <a:gd name="connsiteX33" fmla="*/ 6250804 w 9134372"/>
              <a:gd name="connsiteY33" fmla="*/ 662433 h 3394650"/>
              <a:gd name="connsiteX34" fmla="*/ 6215683 w 9134372"/>
              <a:gd name="connsiteY34" fmla="*/ 656296 h 3394650"/>
              <a:gd name="connsiteX35" fmla="*/ 6180300 w 9134372"/>
              <a:gd name="connsiteY35" fmla="*/ 650838 h 3394650"/>
              <a:gd name="connsiteX36" fmla="*/ 6144664 w 9134372"/>
              <a:gd name="connsiteY36" fmla="*/ 646060 h 3394650"/>
              <a:gd name="connsiteX37" fmla="*/ 6108784 w 9134372"/>
              <a:gd name="connsiteY37" fmla="*/ 641967 h 3394650"/>
              <a:gd name="connsiteX38" fmla="*/ 6072671 w 9134372"/>
              <a:gd name="connsiteY38" fmla="*/ 638562 h 3394650"/>
              <a:gd name="connsiteX39" fmla="*/ 6036333 w 9134372"/>
              <a:gd name="connsiteY39" fmla="*/ 635848 h 3394650"/>
              <a:gd name="connsiteX40" fmla="*/ 5999780 w 9134372"/>
              <a:gd name="connsiteY40" fmla="*/ 633827 h 3394650"/>
              <a:gd name="connsiteX41" fmla="*/ 5963023 w 9134372"/>
              <a:gd name="connsiteY41" fmla="*/ 632504 h 3394650"/>
              <a:gd name="connsiteX42" fmla="*/ 5926070 w 9134372"/>
              <a:gd name="connsiteY42" fmla="*/ 631881 h 3394650"/>
              <a:gd name="connsiteX43" fmla="*/ 5888930 w 9134372"/>
              <a:gd name="connsiteY43" fmla="*/ 631961 h 3394650"/>
              <a:gd name="connsiteX44" fmla="*/ 5851615 w 9134372"/>
              <a:gd name="connsiteY44" fmla="*/ 632747 h 3394650"/>
              <a:gd name="connsiteX45" fmla="*/ 5814133 w 9134372"/>
              <a:gd name="connsiteY45" fmla="*/ 634243 h 3394650"/>
              <a:gd name="connsiteX46" fmla="*/ 5776493 w 9134372"/>
              <a:gd name="connsiteY46" fmla="*/ 636452 h 3394650"/>
              <a:gd name="connsiteX47" fmla="*/ 5738705 w 9134372"/>
              <a:gd name="connsiteY47" fmla="*/ 639377 h 3394650"/>
              <a:gd name="connsiteX48" fmla="*/ 5700780 w 9134372"/>
              <a:gd name="connsiteY48" fmla="*/ 643020 h 3394650"/>
              <a:gd name="connsiteX49" fmla="*/ 5662726 w 9134372"/>
              <a:gd name="connsiteY49" fmla="*/ 647386 h 3394650"/>
              <a:gd name="connsiteX50" fmla="*/ 5624553 w 9134372"/>
              <a:gd name="connsiteY50" fmla="*/ 652477 h 3394650"/>
              <a:gd name="connsiteX51" fmla="*/ 0 w 9134372"/>
              <a:gd name="connsiteY51" fmla="*/ 1593011 h 3394650"/>
              <a:gd name="connsiteX52" fmla="*/ 0 w 9134372"/>
              <a:gd name="connsiteY52" fmla="*/ 0 h 339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9134372" h="3394650">
                <a:moveTo>
                  <a:pt x="0" y="0"/>
                </a:moveTo>
                <a:lnTo>
                  <a:pt x="9134372" y="0"/>
                </a:lnTo>
                <a:lnTo>
                  <a:pt x="9134372" y="3394650"/>
                </a:lnTo>
                <a:lnTo>
                  <a:pt x="7134907" y="1146414"/>
                </a:lnTo>
                <a:lnTo>
                  <a:pt x="7112110" y="1121384"/>
                </a:lnTo>
                <a:lnTo>
                  <a:pt x="7088763" y="1096939"/>
                </a:lnTo>
                <a:lnTo>
                  <a:pt x="7064877" y="1073080"/>
                </a:lnTo>
                <a:lnTo>
                  <a:pt x="7040460" y="1049813"/>
                </a:lnTo>
                <a:lnTo>
                  <a:pt x="7015522" y="1027140"/>
                </a:lnTo>
                <a:lnTo>
                  <a:pt x="6990074" y="1005063"/>
                </a:lnTo>
                <a:lnTo>
                  <a:pt x="6964123" y="983587"/>
                </a:lnTo>
                <a:lnTo>
                  <a:pt x="6937680" y="962714"/>
                </a:lnTo>
                <a:lnTo>
                  <a:pt x="6910755" y="942446"/>
                </a:lnTo>
                <a:lnTo>
                  <a:pt x="6883357" y="922789"/>
                </a:lnTo>
                <a:lnTo>
                  <a:pt x="6855496" y="903744"/>
                </a:lnTo>
                <a:lnTo>
                  <a:pt x="6827181" y="885314"/>
                </a:lnTo>
                <a:lnTo>
                  <a:pt x="6798420" y="867504"/>
                </a:lnTo>
                <a:lnTo>
                  <a:pt x="6769227" y="850315"/>
                </a:lnTo>
                <a:lnTo>
                  <a:pt x="6739607" y="833752"/>
                </a:lnTo>
                <a:lnTo>
                  <a:pt x="6709572" y="817816"/>
                </a:lnTo>
                <a:lnTo>
                  <a:pt x="6679131" y="802512"/>
                </a:lnTo>
                <a:lnTo>
                  <a:pt x="6648293" y="787843"/>
                </a:lnTo>
                <a:lnTo>
                  <a:pt x="6617069" y="773810"/>
                </a:lnTo>
                <a:lnTo>
                  <a:pt x="6585468" y="760419"/>
                </a:lnTo>
                <a:lnTo>
                  <a:pt x="6553498" y="747672"/>
                </a:lnTo>
                <a:lnTo>
                  <a:pt x="6521171" y="735571"/>
                </a:lnTo>
                <a:lnTo>
                  <a:pt x="6488495" y="724120"/>
                </a:lnTo>
                <a:lnTo>
                  <a:pt x="6455479" y="713324"/>
                </a:lnTo>
                <a:lnTo>
                  <a:pt x="6422135" y="703183"/>
                </a:lnTo>
                <a:lnTo>
                  <a:pt x="6388470" y="693701"/>
                </a:lnTo>
                <a:lnTo>
                  <a:pt x="6354495" y="684882"/>
                </a:lnTo>
                <a:lnTo>
                  <a:pt x="6320219" y="676729"/>
                </a:lnTo>
                <a:lnTo>
                  <a:pt x="6285652" y="669246"/>
                </a:lnTo>
                <a:lnTo>
                  <a:pt x="6250804" y="662433"/>
                </a:lnTo>
                <a:lnTo>
                  <a:pt x="6215683" y="656296"/>
                </a:lnTo>
                <a:lnTo>
                  <a:pt x="6180300" y="650838"/>
                </a:lnTo>
                <a:lnTo>
                  <a:pt x="6144664" y="646060"/>
                </a:lnTo>
                <a:lnTo>
                  <a:pt x="6108784" y="641967"/>
                </a:lnTo>
                <a:lnTo>
                  <a:pt x="6072671" y="638562"/>
                </a:lnTo>
                <a:lnTo>
                  <a:pt x="6036333" y="635848"/>
                </a:lnTo>
                <a:lnTo>
                  <a:pt x="5999780" y="633827"/>
                </a:lnTo>
                <a:lnTo>
                  <a:pt x="5963023" y="632504"/>
                </a:lnTo>
                <a:lnTo>
                  <a:pt x="5926070" y="631881"/>
                </a:lnTo>
                <a:lnTo>
                  <a:pt x="5888930" y="631961"/>
                </a:lnTo>
                <a:lnTo>
                  <a:pt x="5851615" y="632747"/>
                </a:lnTo>
                <a:lnTo>
                  <a:pt x="5814133" y="634243"/>
                </a:lnTo>
                <a:lnTo>
                  <a:pt x="5776493" y="636452"/>
                </a:lnTo>
                <a:lnTo>
                  <a:pt x="5738705" y="639377"/>
                </a:lnTo>
                <a:lnTo>
                  <a:pt x="5700780" y="643020"/>
                </a:lnTo>
                <a:lnTo>
                  <a:pt x="5662726" y="647386"/>
                </a:lnTo>
                <a:lnTo>
                  <a:pt x="5624553" y="652477"/>
                </a:lnTo>
                <a:lnTo>
                  <a:pt x="0" y="1593011"/>
                </a:lnTo>
                <a:lnTo>
                  <a:pt x="0" y="0"/>
                </a:lnTo>
                <a:close/>
              </a:path>
            </a:pathLst>
          </a:custGeom>
          <a:solidFill>
            <a:srgbClr val="3D6C9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RO"/>
          </a:p>
        </p:txBody>
      </p:sp>
      <p:sp>
        <p:nvSpPr>
          <p:cNvPr id="30" name="Freeform 29">
            <a:extLst>
              <a:ext uri="{FF2B5EF4-FFF2-40B4-BE49-F238E27FC236}">
                <a16:creationId xmlns:a16="http://schemas.microsoft.com/office/drawing/2014/main" id="{B1B2352F-EB38-0C41-98C4-266328149D28}"/>
              </a:ext>
            </a:extLst>
          </p:cNvPr>
          <p:cNvSpPr/>
          <p:nvPr userDrawn="1"/>
        </p:nvSpPr>
        <p:spPr>
          <a:xfrm>
            <a:off x="0" y="5884945"/>
            <a:ext cx="1729148" cy="973055"/>
          </a:xfrm>
          <a:custGeom>
            <a:avLst/>
            <a:gdLst>
              <a:gd name="connsiteX0" fmla="*/ 0 w 1729148"/>
              <a:gd name="connsiteY0" fmla="*/ 0 h 973055"/>
              <a:gd name="connsiteX1" fmla="*/ 1729148 w 1729148"/>
              <a:gd name="connsiteY1" fmla="*/ 973055 h 973055"/>
              <a:gd name="connsiteX2" fmla="*/ 0 w 1729148"/>
              <a:gd name="connsiteY2" fmla="*/ 973055 h 973055"/>
              <a:gd name="connsiteX3" fmla="*/ 0 w 1729148"/>
              <a:gd name="connsiteY3" fmla="*/ 0 h 973055"/>
            </a:gdLst>
            <a:ahLst/>
            <a:cxnLst>
              <a:cxn ang="0">
                <a:pos x="connsiteX0" y="connsiteY0"/>
              </a:cxn>
              <a:cxn ang="0">
                <a:pos x="connsiteX1" y="connsiteY1"/>
              </a:cxn>
              <a:cxn ang="0">
                <a:pos x="connsiteX2" y="connsiteY2"/>
              </a:cxn>
              <a:cxn ang="0">
                <a:pos x="connsiteX3" y="connsiteY3"/>
              </a:cxn>
            </a:cxnLst>
            <a:rect l="l" t="t" r="r" b="b"/>
            <a:pathLst>
              <a:path w="1729148" h="973055">
                <a:moveTo>
                  <a:pt x="0" y="0"/>
                </a:moveTo>
                <a:lnTo>
                  <a:pt x="1729148" y="973055"/>
                </a:lnTo>
                <a:lnTo>
                  <a:pt x="0" y="973055"/>
                </a:lnTo>
                <a:lnTo>
                  <a:pt x="0" y="0"/>
                </a:lnTo>
                <a:close/>
              </a:path>
            </a:pathLst>
          </a:custGeom>
          <a:solidFill>
            <a:srgbClr val="3D6C9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RO"/>
          </a:p>
        </p:txBody>
      </p:sp>
      <p:sp>
        <p:nvSpPr>
          <p:cNvPr id="35" name="Freeform 34">
            <a:extLst>
              <a:ext uri="{FF2B5EF4-FFF2-40B4-BE49-F238E27FC236}">
                <a16:creationId xmlns:a16="http://schemas.microsoft.com/office/drawing/2014/main" id="{D06AA9D9-23FA-B344-B836-AC9BB9BE9009}"/>
              </a:ext>
            </a:extLst>
          </p:cNvPr>
          <p:cNvSpPr/>
          <p:nvPr userDrawn="1"/>
        </p:nvSpPr>
        <p:spPr>
          <a:xfrm>
            <a:off x="3893971" y="5042564"/>
            <a:ext cx="5250028" cy="1815436"/>
          </a:xfrm>
          <a:custGeom>
            <a:avLst/>
            <a:gdLst>
              <a:gd name="connsiteX0" fmla="*/ 2660625 w 5250028"/>
              <a:gd name="connsiteY0" fmla="*/ 0 h 1815436"/>
              <a:gd name="connsiteX1" fmla="*/ 2693132 w 5250028"/>
              <a:gd name="connsiteY1" fmla="*/ 509 h 1815436"/>
              <a:gd name="connsiteX2" fmla="*/ 2725585 w 5250028"/>
              <a:gd name="connsiteY2" fmla="*/ 1753 h 1815436"/>
              <a:gd name="connsiteX3" fmla="*/ 2757974 w 5250028"/>
              <a:gd name="connsiteY3" fmla="*/ 3733 h 1815436"/>
              <a:gd name="connsiteX4" fmla="*/ 2790290 w 5250028"/>
              <a:gd name="connsiteY4" fmla="*/ 6452 h 1815436"/>
              <a:gd name="connsiteX5" fmla="*/ 2822523 w 5250028"/>
              <a:gd name="connsiteY5" fmla="*/ 9912 h 1815436"/>
              <a:gd name="connsiteX6" fmla="*/ 2854665 w 5250028"/>
              <a:gd name="connsiteY6" fmla="*/ 14115 h 1815436"/>
              <a:gd name="connsiteX7" fmla="*/ 2886705 w 5250028"/>
              <a:gd name="connsiteY7" fmla="*/ 19064 h 1815436"/>
              <a:gd name="connsiteX8" fmla="*/ 2918634 w 5250028"/>
              <a:gd name="connsiteY8" fmla="*/ 24761 h 1815436"/>
              <a:gd name="connsiteX9" fmla="*/ 2950444 w 5250028"/>
              <a:gd name="connsiteY9" fmla="*/ 31209 h 1815436"/>
              <a:gd name="connsiteX10" fmla="*/ 2982123 w 5250028"/>
              <a:gd name="connsiteY10" fmla="*/ 38410 h 1815436"/>
              <a:gd name="connsiteX11" fmla="*/ 3013664 w 5250028"/>
              <a:gd name="connsiteY11" fmla="*/ 46365 h 1815436"/>
              <a:gd name="connsiteX12" fmla="*/ 3045057 w 5250028"/>
              <a:gd name="connsiteY12" fmla="*/ 55078 h 1815436"/>
              <a:gd name="connsiteX13" fmla="*/ 5250028 w 5250028"/>
              <a:gd name="connsiteY13" fmla="*/ 695320 h 1815436"/>
              <a:gd name="connsiteX14" fmla="*/ 5250028 w 5250028"/>
              <a:gd name="connsiteY14" fmla="*/ 1815436 h 1815436"/>
              <a:gd name="connsiteX15" fmla="*/ 0 w 5250028"/>
              <a:gd name="connsiteY15" fmla="*/ 1815436 h 1815436"/>
              <a:gd name="connsiteX16" fmla="*/ 1561637 w 5250028"/>
              <a:gd name="connsiteY16" fmla="*/ 426337 h 1815436"/>
              <a:gd name="connsiteX17" fmla="*/ 1590127 w 5250028"/>
              <a:gd name="connsiteY17" fmla="*/ 402636 h 1815436"/>
              <a:gd name="connsiteX18" fmla="*/ 1618892 w 5250028"/>
              <a:gd name="connsiteY18" fmla="*/ 379587 h 1815436"/>
              <a:gd name="connsiteX19" fmla="*/ 1647921 w 5250028"/>
              <a:gd name="connsiteY19" fmla="*/ 357193 h 1815436"/>
              <a:gd name="connsiteX20" fmla="*/ 1677207 w 5250028"/>
              <a:gd name="connsiteY20" fmla="*/ 335455 h 1815436"/>
              <a:gd name="connsiteX21" fmla="*/ 1706739 w 5250028"/>
              <a:gd name="connsiteY21" fmla="*/ 314375 h 1815436"/>
              <a:gd name="connsiteX22" fmla="*/ 1736508 w 5250028"/>
              <a:gd name="connsiteY22" fmla="*/ 293957 h 1815436"/>
              <a:gd name="connsiteX23" fmla="*/ 1766504 w 5250028"/>
              <a:gd name="connsiteY23" fmla="*/ 274202 h 1815436"/>
              <a:gd name="connsiteX24" fmla="*/ 1796718 w 5250028"/>
              <a:gd name="connsiteY24" fmla="*/ 255114 h 1815436"/>
              <a:gd name="connsiteX25" fmla="*/ 1827142 w 5250028"/>
              <a:gd name="connsiteY25" fmla="*/ 236692 h 1815436"/>
              <a:gd name="connsiteX26" fmla="*/ 1857764 w 5250028"/>
              <a:gd name="connsiteY26" fmla="*/ 218943 h 1815436"/>
              <a:gd name="connsiteX27" fmla="*/ 1888577 w 5250028"/>
              <a:gd name="connsiteY27" fmla="*/ 201865 h 1815436"/>
              <a:gd name="connsiteX28" fmla="*/ 1919570 w 5250028"/>
              <a:gd name="connsiteY28" fmla="*/ 185464 h 1815436"/>
              <a:gd name="connsiteX29" fmla="*/ 1950734 w 5250028"/>
              <a:gd name="connsiteY29" fmla="*/ 169739 h 1815436"/>
              <a:gd name="connsiteX30" fmla="*/ 1982059 w 5250028"/>
              <a:gd name="connsiteY30" fmla="*/ 154695 h 1815436"/>
              <a:gd name="connsiteX31" fmla="*/ 2013537 w 5250028"/>
              <a:gd name="connsiteY31" fmla="*/ 140333 h 1815436"/>
              <a:gd name="connsiteX32" fmla="*/ 2045158 w 5250028"/>
              <a:gd name="connsiteY32" fmla="*/ 126656 h 1815436"/>
              <a:gd name="connsiteX33" fmla="*/ 2076913 w 5250028"/>
              <a:gd name="connsiteY33" fmla="*/ 113665 h 1815436"/>
              <a:gd name="connsiteX34" fmla="*/ 2108792 w 5250028"/>
              <a:gd name="connsiteY34" fmla="*/ 101364 h 1815436"/>
              <a:gd name="connsiteX35" fmla="*/ 2140786 w 5250028"/>
              <a:gd name="connsiteY35" fmla="*/ 89755 h 1815436"/>
              <a:gd name="connsiteX36" fmla="*/ 2172885 w 5250028"/>
              <a:gd name="connsiteY36" fmla="*/ 78840 h 1815436"/>
              <a:gd name="connsiteX37" fmla="*/ 2205079 w 5250028"/>
              <a:gd name="connsiteY37" fmla="*/ 68621 h 1815436"/>
              <a:gd name="connsiteX38" fmla="*/ 2237361 w 5250028"/>
              <a:gd name="connsiteY38" fmla="*/ 59101 h 1815436"/>
              <a:gd name="connsiteX39" fmla="*/ 2269720 w 5250028"/>
              <a:gd name="connsiteY39" fmla="*/ 50283 h 1815436"/>
              <a:gd name="connsiteX40" fmla="*/ 2302146 w 5250028"/>
              <a:gd name="connsiteY40" fmla="*/ 42167 h 1815436"/>
              <a:gd name="connsiteX41" fmla="*/ 2334631 w 5250028"/>
              <a:gd name="connsiteY41" fmla="*/ 34758 h 1815436"/>
              <a:gd name="connsiteX42" fmla="*/ 2367165 w 5250028"/>
              <a:gd name="connsiteY42" fmla="*/ 28056 h 1815436"/>
              <a:gd name="connsiteX43" fmla="*/ 2399739 w 5250028"/>
              <a:gd name="connsiteY43" fmla="*/ 22065 h 1815436"/>
              <a:gd name="connsiteX44" fmla="*/ 2432342 w 5250028"/>
              <a:gd name="connsiteY44" fmla="*/ 16788 h 1815436"/>
              <a:gd name="connsiteX45" fmla="*/ 2464967 w 5250028"/>
              <a:gd name="connsiteY45" fmla="*/ 12225 h 1815436"/>
              <a:gd name="connsiteX46" fmla="*/ 2497603 w 5250028"/>
              <a:gd name="connsiteY46" fmla="*/ 8380 h 1815436"/>
              <a:gd name="connsiteX47" fmla="*/ 2530240 w 5250028"/>
              <a:gd name="connsiteY47" fmla="*/ 5254 h 1815436"/>
              <a:gd name="connsiteX48" fmla="*/ 2562871 w 5250028"/>
              <a:gd name="connsiteY48" fmla="*/ 2851 h 1815436"/>
              <a:gd name="connsiteX49" fmla="*/ 2595485 w 5250028"/>
              <a:gd name="connsiteY49" fmla="*/ 1173 h 1815436"/>
              <a:gd name="connsiteX50" fmla="*/ 2628073 w 5250028"/>
              <a:gd name="connsiteY50" fmla="*/ 222 h 1815436"/>
              <a:gd name="connsiteX51" fmla="*/ 2660625 w 5250028"/>
              <a:gd name="connsiteY51" fmla="*/ 0 h 1815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250028" h="1815436">
                <a:moveTo>
                  <a:pt x="2660625" y="0"/>
                </a:moveTo>
                <a:lnTo>
                  <a:pt x="2693132" y="509"/>
                </a:lnTo>
                <a:lnTo>
                  <a:pt x="2725585" y="1753"/>
                </a:lnTo>
                <a:lnTo>
                  <a:pt x="2757974" y="3733"/>
                </a:lnTo>
                <a:lnTo>
                  <a:pt x="2790290" y="6452"/>
                </a:lnTo>
                <a:lnTo>
                  <a:pt x="2822523" y="9912"/>
                </a:lnTo>
                <a:lnTo>
                  <a:pt x="2854665" y="14115"/>
                </a:lnTo>
                <a:lnTo>
                  <a:pt x="2886705" y="19064"/>
                </a:lnTo>
                <a:lnTo>
                  <a:pt x="2918634" y="24761"/>
                </a:lnTo>
                <a:lnTo>
                  <a:pt x="2950444" y="31209"/>
                </a:lnTo>
                <a:lnTo>
                  <a:pt x="2982123" y="38410"/>
                </a:lnTo>
                <a:lnTo>
                  <a:pt x="3013664" y="46365"/>
                </a:lnTo>
                <a:lnTo>
                  <a:pt x="3045057" y="55078"/>
                </a:lnTo>
                <a:lnTo>
                  <a:pt x="5250028" y="695320"/>
                </a:lnTo>
                <a:lnTo>
                  <a:pt x="5250028" y="1815436"/>
                </a:lnTo>
                <a:lnTo>
                  <a:pt x="0" y="1815436"/>
                </a:lnTo>
                <a:lnTo>
                  <a:pt x="1561637" y="426337"/>
                </a:lnTo>
                <a:lnTo>
                  <a:pt x="1590127" y="402636"/>
                </a:lnTo>
                <a:lnTo>
                  <a:pt x="1618892" y="379587"/>
                </a:lnTo>
                <a:lnTo>
                  <a:pt x="1647921" y="357193"/>
                </a:lnTo>
                <a:lnTo>
                  <a:pt x="1677207" y="335455"/>
                </a:lnTo>
                <a:lnTo>
                  <a:pt x="1706739" y="314375"/>
                </a:lnTo>
                <a:lnTo>
                  <a:pt x="1736508" y="293957"/>
                </a:lnTo>
                <a:lnTo>
                  <a:pt x="1766504" y="274202"/>
                </a:lnTo>
                <a:lnTo>
                  <a:pt x="1796718" y="255114"/>
                </a:lnTo>
                <a:lnTo>
                  <a:pt x="1827142" y="236692"/>
                </a:lnTo>
                <a:lnTo>
                  <a:pt x="1857764" y="218943"/>
                </a:lnTo>
                <a:lnTo>
                  <a:pt x="1888577" y="201865"/>
                </a:lnTo>
                <a:lnTo>
                  <a:pt x="1919570" y="185464"/>
                </a:lnTo>
                <a:lnTo>
                  <a:pt x="1950734" y="169739"/>
                </a:lnTo>
                <a:lnTo>
                  <a:pt x="1982059" y="154695"/>
                </a:lnTo>
                <a:lnTo>
                  <a:pt x="2013537" y="140333"/>
                </a:lnTo>
                <a:lnTo>
                  <a:pt x="2045158" y="126656"/>
                </a:lnTo>
                <a:lnTo>
                  <a:pt x="2076913" y="113665"/>
                </a:lnTo>
                <a:lnTo>
                  <a:pt x="2108792" y="101364"/>
                </a:lnTo>
                <a:lnTo>
                  <a:pt x="2140786" y="89755"/>
                </a:lnTo>
                <a:lnTo>
                  <a:pt x="2172885" y="78840"/>
                </a:lnTo>
                <a:lnTo>
                  <a:pt x="2205079" y="68621"/>
                </a:lnTo>
                <a:lnTo>
                  <a:pt x="2237361" y="59101"/>
                </a:lnTo>
                <a:lnTo>
                  <a:pt x="2269720" y="50283"/>
                </a:lnTo>
                <a:lnTo>
                  <a:pt x="2302146" y="42167"/>
                </a:lnTo>
                <a:lnTo>
                  <a:pt x="2334631" y="34758"/>
                </a:lnTo>
                <a:lnTo>
                  <a:pt x="2367165" y="28056"/>
                </a:lnTo>
                <a:lnTo>
                  <a:pt x="2399739" y="22065"/>
                </a:lnTo>
                <a:lnTo>
                  <a:pt x="2432342" y="16788"/>
                </a:lnTo>
                <a:lnTo>
                  <a:pt x="2464967" y="12225"/>
                </a:lnTo>
                <a:lnTo>
                  <a:pt x="2497603" y="8380"/>
                </a:lnTo>
                <a:lnTo>
                  <a:pt x="2530240" y="5254"/>
                </a:lnTo>
                <a:lnTo>
                  <a:pt x="2562871" y="2851"/>
                </a:lnTo>
                <a:lnTo>
                  <a:pt x="2595485" y="1173"/>
                </a:lnTo>
                <a:lnTo>
                  <a:pt x="2628073" y="222"/>
                </a:lnTo>
                <a:lnTo>
                  <a:pt x="2660625" y="0"/>
                </a:lnTo>
                <a:close/>
              </a:path>
            </a:pathLst>
          </a:custGeom>
          <a:solidFill>
            <a:srgbClr val="3C6B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RO"/>
          </a:p>
        </p:txBody>
      </p:sp>
    </p:spTree>
    <p:extLst>
      <p:ext uri="{BB962C8B-B14F-4D97-AF65-F5344CB8AC3E}">
        <p14:creationId xmlns:p14="http://schemas.microsoft.com/office/powerpoint/2010/main" val="569819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78" userDrawn="1">
          <p15:clr>
            <a:srgbClr val="F26B43"/>
          </p15:clr>
        </p15:guide>
        <p15:guide id="2" pos="272" userDrawn="1">
          <p15:clr>
            <a:srgbClr val="F26B43"/>
          </p15:clr>
        </p15:guide>
        <p15:guide id="3" orient="horz" pos="4020" userDrawn="1">
          <p15:clr>
            <a:srgbClr val="F26B43"/>
          </p15:clr>
        </p15:guide>
        <p15:guide id="4" pos="5465"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s://creativecommons.org/licenses/by-nc-nd/3.0/igo/"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hyperlink" Target="10.2105/AJPH.2013.301704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225C061-23E2-C142-9551-034E271C4A73}"/>
              </a:ext>
            </a:extLst>
          </p:cNvPr>
          <p:cNvSpPr txBox="1"/>
          <p:nvPr/>
        </p:nvSpPr>
        <p:spPr>
          <a:xfrm>
            <a:off x="431799" y="3059668"/>
            <a:ext cx="7035801" cy="738664"/>
          </a:xfrm>
          <a:prstGeom prst="rect">
            <a:avLst/>
          </a:prstGeom>
          <a:noFill/>
        </p:spPr>
        <p:txBody>
          <a:bodyPr wrap="square" lIns="0" tIns="0" rIns="0" bIns="0" rtlCol="0" anchor="ctr" anchorCtr="0">
            <a:spAutoFit/>
          </a:bodyPr>
          <a:lstStyle/>
          <a:p>
            <a:r>
              <a:rPr lang="en-GB" sz="4800" b="1" spc="-200" dirty="0">
                <a:solidFill>
                  <a:srgbClr val="3D6C9D"/>
                </a:solidFill>
                <a:latin typeface="Arial Black" panose="020B0604020202020204" pitchFamily="34" charset="0"/>
                <a:cs typeface="Arial Black" panose="020B0604020202020204" pitchFamily="34" charset="0"/>
              </a:rPr>
              <a:t>Chain of transmission</a:t>
            </a:r>
          </a:p>
        </p:txBody>
      </p:sp>
    </p:spTree>
    <p:extLst>
      <p:ext uri="{BB962C8B-B14F-4D97-AF65-F5344CB8AC3E}">
        <p14:creationId xmlns:p14="http://schemas.microsoft.com/office/powerpoint/2010/main" val="42606455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C60A95D-96E4-BE46-B6BF-00C8132400E6}"/>
              </a:ext>
            </a:extLst>
          </p:cNvPr>
          <p:cNvSpPr/>
          <p:nvPr/>
        </p:nvSpPr>
        <p:spPr>
          <a:xfrm>
            <a:off x="0" y="1673981"/>
            <a:ext cx="9144001" cy="4703951"/>
          </a:xfrm>
          <a:prstGeom prst="rect">
            <a:avLst/>
          </a:prstGeom>
          <a:solidFill>
            <a:srgbClr val="DB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a:solidFill>
                  <a:srgbClr val="3D6C9D"/>
                </a:solidFill>
                <a:latin typeface="Arial Black" panose="020B0604020202020204" pitchFamily="34" charset="0"/>
                <a:cs typeface="Arial Black" panose="020B0604020202020204" pitchFamily="34" charset="0"/>
              </a:rPr>
              <a:t>The course of an epidemic</a:t>
            </a:r>
          </a:p>
        </p:txBody>
      </p:sp>
      <p:graphicFrame>
        <p:nvGraphicFramePr>
          <p:cNvPr id="3" name="Chart 2">
            <a:extLst>
              <a:ext uri="{FF2B5EF4-FFF2-40B4-BE49-F238E27FC236}">
                <a16:creationId xmlns:a16="http://schemas.microsoft.com/office/drawing/2014/main" id="{8219E331-D661-0E43-9225-23BBD7F19B97}"/>
              </a:ext>
            </a:extLst>
          </p:cNvPr>
          <p:cNvGraphicFramePr/>
          <p:nvPr>
            <p:extLst>
              <p:ext uri="{D42A27DB-BD31-4B8C-83A1-F6EECF244321}">
                <p14:modId xmlns:p14="http://schemas.microsoft.com/office/powerpoint/2010/main" val="1255582441"/>
              </p:ext>
            </p:extLst>
          </p:nvPr>
        </p:nvGraphicFramePr>
        <p:xfrm>
          <a:off x="431800" y="1907481"/>
          <a:ext cx="8486422" cy="4064000"/>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Connector 4">
            <a:extLst>
              <a:ext uri="{FF2B5EF4-FFF2-40B4-BE49-F238E27FC236}">
                <a16:creationId xmlns:a16="http://schemas.microsoft.com/office/drawing/2014/main" id="{9C64C44A-A0A3-7A45-8699-F1AD0EBFAD8F}"/>
              </a:ext>
            </a:extLst>
          </p:cNvPr>
          <p:cNvCxnSpPr/>
          <p:nvPr/>
        </p:nvCxnSpPr>
        <p:spPr>
          <a:xfrm>
            <a:off x="3138311" y="2045770"/>
            <a:ext cx="0" cy="3251200"/>
          </a:xfrm>
          <a:prstGeom prst="line">
            <a:avLst/>
          </a:prstGeom>
          <a:ln w="19050">
            <a:solidFill>
              <a:srgbClr val="ED7D31"/>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7740339-0A92-6E4E-8217-B21E15F6A1BE}"/>
              </a:ext>
            </a:extLst>
          </p:cNvPr>
          <p:cNvCxnSpPr/>
          <p:nvPr/>
        </p:nvCxnSpPr>
        <p:spPr>
          <a:xfrm>
            <a:off x="6073422" y="2045770"/>
            <a:ext cx="0" cy="3251200"/>
          </a:xfrm>
          <a:prstGeom prst="line">
            <a:avLst/>
          </a:prstGeom>
          <a:ln w="19050">
            <a:solidFill>
              <a:srgbClr val="ED7D31"/>
            </a:solidFill>
            <a:prstDash val="dash"/>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B971C6-C293-914E-942C-9426E02E8262}"/>
              </a:ext>
            </a:extLst>
          </p:cNvPr>
          <p:cNvSpPr txBox="1"/>
          <p:nvPr/>
        </p:nvSpPr>
        <p:spPr>
          <a:xfrm>
            <a:off x="1347707" y="5975125"/>
            <a:ext cx="952571" cy="246221"/>
          </a:xfrm>
          <a:prstGeom prst="rect">
            <a:avLst/>
          </a:prstGeom>
          <a:noFill/>
        </p:spPr>
        <p:txBody>
          <a:bodyPr wrap="square" lIns="0" tIns="0" rIns="0" bIns="0" rtlCol="0">
            <a:spAutoFit/>
          </a:bodyPr>
          <a:lstStyle/>
          <a:p>
            <a:pPr algn="ctr"/>
            <a:r>
              <a:rPr lang="en-GB" sz="1600" dirty="0">
                <a:solidFill>
                  <a:srgbClr val="ED7D31"/>
                </a:solidFill>
              </a:rPr>
              <a:t>R(t) = R</a:t>
            </a:r>
            <a:r>
              <a:rPr lang="en-GB" sz="1600" baseline="-25000" dirty="0">
                <a:solidFill>
                  <a:srgbClr val="ED7D31"/>
                </a:solidFill>
              </a:rPr>
              <a:t>0</a:t>
            </a:r>
          </a:p>
        </p:txBody>
      </p:sp>
      <p:sp>
        <p:nvSpPr>
          <p:cNvPr id="38" name="TextBox 37">
            <a:extLst>
              <a:ext uri="{FF2B5EF4-FFF2-40B4-BE49-F238E27FC236}">
                <a16:creationId xmlns:a16="http://schemas.microsoft.com/office/drawing/2014/main" id="{8620C61C-CDE1-8E46-87C0-7A3C384403DB}"/>
              </a:ext>
            </a:extLst>
          </p:cNvPr>
          <p:cNvSpPr txBox="1"/>
          <p:nvPr/>
        </p:nvSpPr>
        <p:spPr>
          <a:xfrm>
            <a:off x="2662025" y="5971481"/>
            <a:ext cx="952571" cy="246221"/>
          </a:xfrm>
          <a:prstGeom prst="rect">
            <a:avLst/>
          </a:prstGeom>
          <a:noFill/>
        </p:spPr>
        <p:txBody>
          <a:bodyPr wrap="square" lIns="0" tIns="0" rIns="0" bIns="0" rtlCol="0">
            <a:spAutoFit/>
          </a:bodyPr>
          <a:lstStyle/>
          <a:p>
            <a:pPr algn="ctr"/>
            <a:r>
              <a:rPr lang="en-GB" sz="1600" dirty="0">
                <a:solidFill>
                  <a:srgbClr val="ED7D31"/>
                </a:solidFill>
              </a:rPr>
              <a:t>R(t) = 1</a:t>
            </a:r>
          </a:p>
        </p:txBody>
      </p:sp>
      <p:cxnSp>
        <p:nvCxnSpPr>
          <p:cNvPr id="39" name="Straight Arrow Connector 38">
            <a:extLst>
              <a:ext uri="{FF2B5EF4-FFF2-40B4-BE49-F238E27FC236}">
                <a16:creationId xmlns:a16="http://schemas.microsoft.com/office/drawing/2014/main" id="{0D0AC74C-198B-0248-8D33-D80A7E72D383}"/>
              </a:ext>
            </a:extLst>
          </p:cNvPr>
          <p:cNvCxnSpPr>
            <a:cxnSpLocks/>
          </p:cNvCxnSpPr>
          <p:nvPr/>
        </p:nvCxnSpPr>
        <p:spPr>
          <a:xfrm flipV="1">
            <a:off x="1824816" y="5601735"/>
            <a:ext cx="0" cy="337670"/>
          </a:xfrm>
          <a:prstGeom prst="straightConnector1">
            <a:avLst/>
          </a:prstGeom>
          <a:ln w="25400">
            <a:solidFill>
              <a:srgbClr val="ED7D3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C0FB123B-E135-5A4C-8CA2-7275509E098D}"/>
              </a:ext>
            </a:extLst>
          </p:cNvPr>
          <p:cNvCxnSpPr>
            <a:cxnSpLocks/>
          </p:cNvCxnSpPr>
          <p:nvPr/>
        </p:nvCxnSpPr>
        <p:spPr>
          <a:xfrm flipV="1">
            <a:off x="3139266" y="5601735"/>
            <a:ext cx="0" cy="337670"/>
          </a:xfrm>
          <a:prstGeom prst="straightConnector1">
            <a:avLst/>
          </a:prstGeom>
          <a:ln w="25400">
            <a:solidFill>
              <a:srgbClr val="ED7D31"/>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E40530B7-8601-3A44-A894-B15549F7F10C}"/>
              </a:ext>
            </a:extLst>
          </p:cNvPr>
          <p:cNvSpPr txBox="1"/>
          <p:nvPr/>
        </p:nvSpPr>
        <p:spPr>
          <a:xfrm>
            <a:off x="3635877" y="3149910"/>
            <a:ext cx="952571" cy="246221"/>
          </a:xfrm>
          <a:prstGeom prst="rect">
            <a:avLst/>
          </a:prstGeom>
          <a:noFill/>
        </p:spPr>
        <p:txBody>
          <a:bodyPr wrap="square" lIns="0" tIns="0" rIns="0" bIns="0" rtlCol="0">
            <a:spAutoFit/>
          </a:bodyPr>
          <a:lstStyle/>
          <a:p>
            <a:pPr algn="ctr"/>
            <a:r>
              <a:rPr lang="en-GB" sz="1600" dirty="0">
                <a:solidFill>
                  <a:srgbClr val="ED7D31"/>
                </a:solidFill>
              </a:rPr>
              <a:t>R(t) &lt; 1</a:t>
            </a:r>
          </a:p>
        </p:txBody>
      </p:sp>
      <p:sp>
        <p:nvSpPr>
          <p:cNvPr id="51" name="TextBox 50">
            <a:extLst>
              <a:ext uri="{FF2B5EF4-FFF2-40B4-BE49-F238E27FC236}">
                <a16:creationId xmlns:a16="http://schemas.microsoft.com/office/drawing/2014/main" id="{450666FC-AF89-3346-9FA5-D8DD348073A1}"/>
              </a:ext>
            </a:extLst>
          </p:cNvPr>
          <p:cNvSpPr txBox="1"/>
          <p:nvPr/>
        </p:nvSpPr>
        <p:spPr>
          <a:xfrm>
            <a:off x="6737418" y="4044630"/>
            <a:ext cx="1614101" cy="492443"/>
          </a:xfrm>
          <a:prstGeom prst="rect">
            <a:avLst/>
          </a:prstGeom>
          <a:noFill/>
        </p:spPr>
        <p:txBody>
          <a:bodyPr wrap="square" lIns="0" tIns="0" rIns="0" bIns="0" rtlCol="0">
            <a:spAutoFit/>
          </a:bodyPr>
          <a:lstStyle/>
          <a:p>
            <a:r>
              <a:rPr lang="en-GB" sz="1600" dirty="0">
                <a:solidFill>
                  <a:srgbClr val="ED7D31"/>
                </a:solidFill>
              </a:rPr>
              <a:t>R(t) = 1</a:t>
            </a:r>
          </a:p>
          <a:p>
            <a:r>
              <a:rPr lang="en-GB" sz="1600" dirty="0">
                <a:solidFill>
                  <a:srgbClr val="ED7D31"/>
                </a:solidFill>
              </a:rPr>
              <a:t>Endemic state</a:t>
            </a:r>
          </a:p>
        </p:txBody>
      </p:sp>
    </p:spTree>
    <p:extLst>
      <p:ext uri="{BB962C8B-B14F-4D97-AF65-F5344CB8AC3E}">
        <p14:creationId xmlns:p14="http://schemas.microsoft.com/office/powerpoint/2010/main" val="35195234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6FFC79C-63FB-7043-AD10-0B07CAFADBE2}"/>
              </a:ext>
            </a:extLst>
          </p:cNvPr>
          <p:cNvSpPr/>
          <p:nvPr/>
        </p:nvSpPr>
        <p:spPr>
          <a:xfrm>
            <a:off x="0" y="1673981"/>
            <a:ext cx="9144001" cy="4703951"/>
          </a:xfrm>
          <a:prstGeom prst="rect">
            <a:avLst/>
          </a:prstGeom>
          <a:solidFill>
            <a:srgbClr val="DB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a:solidFill>
                  <a:srgbClr val="3D6C9D"/>
                </a:solidFill>
                <a:latin typeface="Arial Black" panose="020B0604020202020204" pitchFamily="34" charset="0"/>
                <a:cs typeface="Arial Black" panose="020B0604020202020204" pitchFamily="34" charset="0"/>
              </a:rPr>
              <a:t>Some estimated R</a:t>
            </a:r>
            <a:r>
              <a:rPr lang="en-GB" sz="3200" b="1" spc="-50" baseline="-25000" dirty="0">
                <a:solidFill>
                  <a:srgbClr val="3D6C9D"/>
                </a:solidFill>
                <a:latin typeface="Arial Black" panose="020B0604020202020204" pitchFamily="34" charset="0"/>
                <a:cs typeface="Arial Black" panose="020B0604020202020204" pitchFamily="34" charset="0"/>
              </a:rPr>
              <a:t>0</a:t>
            </a:r>
            <a:r>
              <a:rPr lang="en-GB" sz="3200" b="1" spc="-50" dirty="0">
                <a:solidFill>
                  <a:srgbClr val="3D6C9D"/>
                </a:solidFill>
                <a:latin typeface="Arial Black" panose="020B0604020202020204" pitchFamily="34" charset="0"/>
                <a:cs typeface="Arial Black" panose="020B0604020202020204" pitchFamily="34" charset="0"/>
              </a:rPr>
              <a:t> values</a:t>
            </a:r>
          </a:p>
        </p:txBody>
      </p:sp>
      <p:graphicFrame>
        <p:nvGraphicFramePr>
          <p:cNvPr id="12" name="Table 3">
            <a:extLst>
              <a:ext uri="{FF2B5EF4-FFF2-40B4-BE49-F238E27FC236}">
                <a16:creationId xmlns:a16="http://schemas.microsoft.com/office/drawing/2014/main" id="{32F66456-A300-954C-B972-20500FB6A672}"/>
              </a:ext>
            </a:extLst>
          </p:cNvPr>
          <p:cNvGraphicFramePr>
            <a:graphicFrameLocks noGrp="1"/>
          </p:cNvGraphicFramePr>
          <p:nvPr>
            <p:extLst>
              <p:ext uri="{D42A27DB-BD31-4B8C-83A1-F6EECF244321}">
                <p14:modId xmlns:p14="http://schemas.microsoft.com/office/powerpoint/2010/main" val="2321645566"/>
              </p:ext>
            </p:extLst>
          </p:nvPr>
        </p:nvGraphicFramePr>
        <p:xfrm>
          <a:off x="429700" y="2308807"/>
          <a:ext cx="8245990" cy="3060560"/>
        </p:xfrm>
        <a:graphic>
          <a:graphicData uri="http://schemas.openxmlformats.org/drawingml/2006/table">
            <a:tbl>
              <a:tblPr>
                <a:effectLst>
                  <a:outerShdw blurRad="50800" dist="38100" dir="5400000" algn="t" rotWithShape="0">
                    <a:prstClr val="black">
                      <a:alpha val="40000"/>
                    </a:prstClr>
                  </a:outerShdw>
                </a:effectLst>
                <a:tableStyleId>{5C22544A-7EE6-4342-B048-85BDC9FD1C3A}</a:tableStyleId>
              </a:tblPr>
              <a:tblGrid>
                <a:gridCol w="1774485">
                  <a:extLst>
                    <a:ext uri="{9D8B030D-6E8A-4147-A177-3AD203B41FA5}">
                      <a16:colId xmlns:a16="http://schemas.microsoft.com/office/drawing/2014/main" val="4266073103"/>
                    </a:ext>
                  </a:extLst>
                </a:gridCol>
                <a:gridCol w="4350619">
                  <a:extLst>
                    <a:ext uri="{9D8B030D-6E8A-4147-A177-3AD203B41FA5}">
                      <a16:colId xmlns:a16="http://schemas.microsoft.com/office/drawing/2014/main" val="6642283"/>
                    </a:ext>
                  </a:extLst>
                </a:gridCol>
                <a:gridCol w="1060443">
                  <a:extLst>
                    <a:ext uri="{9D8B030D-6E8A-4147-A177-3AD203B41FA5}">
                      <a16:colId xmlns:a16="http://schemas.microsoft.com/office/drawing/2014/main" val="1746359052"/>
                    </a:ext>
                  </a:extLst>
                </a:gridCol>
                <a:gridCol w="1060443">
                  <a:extLst>
                    <a:ext uri="{9D8B030D-6E8A-4147-A177-3AD203B41FA5}">
                      <a16:colId xmlns:a16="http://schemas.microsoft.com/office/drawing/2014/main" val="2002867619"/>
                    </a:ext>
                  </a:extLst>
                </a:gridCol>
              </a:tblGrid>
              <a:tr h="612112">
                <a:tc>
                  <a:txBody>
                    <a:bodyPr/>
                    <a:lstStyle/>
                    <a:p>
                      <a:pPr algn="l"/>
                      <a:r>
                        <a:rPr lang="en-RO" sz="1200" b="1" i="0" dirty="0">
                          <a:latin typeface="Arial" panose="020B0604020202020204" pitchFamily="34" charset="0"/>
                          <a:cs typeface="Arial" panose="020B0604020202020204" pitchFamily="34" charset="0"/>
                        </a:rPr>
                        <a:t>Disease</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FFEDBD"/>
                    </a:solidFill>
                  </a:tcPr>
                </a:tc>
                <a:tc>
                  <a:txBody>
                    <a:bodyPr/>
                    <a:lstStyle/>
                    <a:p>
                      <a:pPr algn="l"/>
                      <a:r>
                        <a:rPr lang="en-GB" sz="1200" b="1" i="0" dirty="0" err="1">
                          <a:latin typeface="Arial" panose="020B0604020202020204" pitchFamily="34" charset="0"/>
                          <a:cs typeface="Arial" panose="020B0604020202020204" pitchFamily="34" charset="0"/>
                        </a:rPr>
                        <a:t>Geographical location</a:t>
                      </a:r>
                      <a:endParaRPr lang="en-RO" sz="1200" b="1"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FFEDBD"/>
                    </a:solidFill>
                  </a:tcPr>
                </a:tc>
                <a:tc>
                  <a:txBody>
                    <a:bodyPr/>
                    <a:lstStyle/>
                    <a:p>
                      <a:pPr algn="l"/>
                      <a:r>
                        <a:rPr lang="en-GB" sz="1200" b="1" i="0" dirty="0" err="1">
                          <a:latin typeface="Arial" panose="020B0604020202020204" pitchFamily="34" charset="0"/>
                          <a:cs typeface="Arial" panose="020B0604020202020204" pitchFamily="34" charset="0"/>
                        </a:rPr>
                        <a:t>Period</a:t>
                      </a:r>
                      <a:endParaRPr lang="en-RO" sz="1200" b="1"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FFEDBD"/>
                    </a:solidFill>
                  </a:tcPr>
                </a:tc>
                <a:tc>
                  <a:txBody>
                    <a:bodyPr/>
                    <a:lstStyle/>
                    <a:p>
                      <a:pPr algn="ctr"/>
                      <a:r>
                        <a:rPr lang="en-GB" sz="1200" b="0" spc="-50" dirty="0">
                          <a:solidFill>
                            <a:schemeClr val="tx1"/>
                          </a:solidFill>
                          <a:latin typeface="Arial Black" panose="020B0604020202020204" pitchFamily="34" charset="0"/>
                          <a:cs typeface="Arial Black" panose="020B0604020202020204" pitchFamily="34" charset="0"/>
                        </a:rPr>
                        <a:t>R</a:t>
                      </a:r>
                      <a:r>
                        <a:rPr lang="en-GB" sz="1200" b="0" spc="-50" baseline="-25000" dirty="0">
                          <a:solidFill>
                            <a:schemeClr val="tx1"/>
                          </a:solidFill>
                          <a:latin typeface="Arial Black" panose="020B0604020202020204" pitchFamily="34" charset="0"/>
                          <a:cs typeface="Arial Black" panose="020B0604020202020204" pitchFamily="34" charset="0"/>
                        </a:rPr>
                        <a:t>0</a:t>
                      </a:r>
                      <a:endParaRPr lang="en-RO" sz="1200" b="0" i="0" dirty="0">
                        <a:solidFill>
                          <a:schemeClr val="tx1"/>
                        </a:solidFill>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FFEDBD"/>
                    </a:solidFill>
                  </a:tcPr>
                </a:tc>
                <a:extLst>
                  <a:ext uri="{0D108BD9-81ED-4DB2-BD59-A6C34878D82A}">
                    <a16:rowId xmlns:a16="http://schemas.microsoft.com/office/drawing/2014/main" val="2718933762"/>
                  </a:ext>
                </a:extLst>
              </a:tr>
              <a:tr h="306056">
                <a:tc>
                  <a:txBody>
                    <a:bodyPr/>
                    <a:lstStyle/>
                    <a:p>
                      <a:pPr algn="l"/>
                      <a:r>
                        <a:rPr lang="en-GB" sz="1200" b="0" i="0" dirty="0">
                          <a:latin typeface="Arial" panose="020B0604020202020204" pitchFamily="34" charset="0"/>
                          <a:cs typeface="Arial" panose="020B0604020202020204" pitchFamily="34" charset="0"/>
                        </a:rPr>
                        <a:t>Diphtheria</a:t>
                      </a:r>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GB" sz="1200" b="0" i="0" dirty="0">
                          <a:latin typeface="Arial" panose="020B0604020202020204" pitchFamily="34" charset="0"/>
                          <a:cs typeface="Arial" panose="020B0604020202020204" pitchFamily="34" charset="0"/>
                        </a:rPr>
                        <a:t>New York, USA</a:t>
                      </a:r>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RO" sz="1200" b="0" i="0" dirty="0">
                          <a:latin typeface="Arial" panose="020B0604020202020204" pitchFamily="34" charset="0"/>
                          <a:cs typeface="Arial" panose="020B0604020202020204" pitchFamily="34" charset="0"/>
                        </a:rPr>
                        <a:t>1918–19</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4–5</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90144933"/>
                  </a:ext>
                </a:extLst>
              </a:tr>
              <a:tr h="306056">
                <a:tc>
                  <a:txBody>
                    <a:bodyPr/>
                    <a:lstStyle/>
                    <a:p>
                      <a:pPr algn="l"/>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GB" sz="1200" b="0" i="0" dirty="0">
                          <a:latin typeface="Arial" panose="020B0604020202020204" pitchFamily="34" charset="0"/>
                          <a:cs typeface="Arial" panose="020B0604020202020204" pitchFamily="34" charset="0"/>
                        </a:rPr>
                        <a:t>Maryland, USA</a:t>
                      </a:r>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RO" sz="1200" b="0" i="0" dirty="0">
                          <a:latin typeface="Arial" panose="020B0604020202020204" pitchFamily="34" charset="0"/>
                          <a:cs typeface="Arial" panose="020B0604020202020204" pitchFamily="34" charset="0"/>
                        </a:rPr>
                        <a:t>1908–17</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4–5</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48462538"/>
                  </a:ext>
                </a:extLst>
              </a:tr>
              <a:tr h="306056">
                <a:tc>
                  <a:txBody>
                    <a:bodyPr/>
                    <a:lstStyle/>
                    <a:p>
                      <a:pPr algn="l"/>
                      <a:r>
                        <a:rPr lang="en-RO" sz="1200" b="0" i="0" dirty="0">
                          <a:latin typeface="Arial" panose="020B0604020202020204" pitchFamily="34" charset="0"/>
                          <a:cs typeface="Arial" panose="020B0604020202020204" pitchFamily="34" charset="0"/>
                        </a:rPr>
                        <a:t>Scarlet fever</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EEF3F6"/>
                    </a:solidFill>
                  </a:tcPr>
                </a:tc>
                <a:tc>
                  <a:txBody>
                    <a:bodyPr/>
                    <a:lstStyle/>
                    <a:p>
                      <a:pPr algn="l"/>
                      <a:r>
                        <a:rPr lang="en-GB" sz="1200" b="0" i="0" dirty="0">
                          <a:latin typeface="Arial" panose="020B0604020202020204" pitchFamily="34" charset="0"/>
                          <a:cs typeface="Arial" panose="020B0604020202020204" pitchFamily="34" charset="0"/>
                        </a:rPr>
                        <a:t>Maryland, USA</a:t>
                      </a:r>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EEF3F6"/>
                    </a:solidFill>
                  </a:tcPr>
                </a:tc>
                <a:tc>
                  <a:txBody>
                    <a:bodyPr/>
                    <a:lstStyle/>
                    <a:p>
                      <a:pPr algn="l"/>
                      <a:r>
                        <a:rPr lang="en-RO" sz="1200" b="0" i="0" dirty="0">
                          <a:latin typeface="Arial" panose="020B0604020202020204" pitchFamily="34" charset="0"/>
                          <a:cs typeface="Arial" panose="020B0604020202020204" pitchFamily="34" charset="0"/>
                        </a:rPr>
                        <a:t>1908–17</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EEF3F6"/>
                    </a:solidFill>
                  </a:tcPr>
                </a:tc>
                <a:tc>
                  <a:txBody>
                    <a:bodyPr/>
                    <a:lstStyle/>
                    <a:p>
                      <a:pPr algn="ctr"/>
                      <a:r>
                        <a:rPr lang="en-RO" sz="1200" b="0" i="0" dirty="0">
                          <a:latin typeface="Arial" panose="020B0604020202020204" pitchFamily="34" charset="0"/>
                          <a:cs typeface="Arial" panose="020B0604020202020204" pitchFamily="34" charset="0"/>
                        </a:rPr>
                        <a:t>7–8</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EEF3F6"/>
                    </a:solidFill>
                  </a:tcPr>
                </a:tc>
                <a:extLst>
                  <a:ext uri="{0D108BD9-81ED-4DB2-BD59-A6C34878D82A}">
                    <a16:rowId xmlns:a16="http://schemas.microsoft.com/office/drawing/2014/main" val="4032255388"/>
                  </a:ext>
                </a:extLst>
              </a:tr>
              <a:tr h="306056">
                <a:tc>
                  <a:txBody>
                    <a:bodyPr/>
                    <a:lstStyle/>
                    <a:p>
                      <a:pPr algn="l"/>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EEF3F6"/>
                    </a:solidFill>
                  </a:tcPr>
                </a:tc>
                <a:tc>
                  <a:txBody>
                    <a:bodyPr/>
                    <a:lstStyle/>
                    <a:p>
                      <a:pPr algn="l"/>
                      <a:r>
                        <a:rPr lang="en-GB" sz="1200" b="0" i="0" dirty="0">
                          <a:latin typeface="Arial" panose="020B0604020202020204" pitchFamily="34" charset="0"/>
                          <a:cs typeface="Arial" panose="020B0604020202020204" pitchFamily="34" charset="0"/>
                        </a:rPr>
                        <a:t>New York, USA</a:t>
                      </a:r>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EEF3F6"/>
                    </a:solidFill>
                  </a:tcPr>
                </a:tc>
                <a:tc>
                  <a:txBody>
                    <a:bodyPr/>
                    <a:lstStyle/>
                    <a:p>
                      <a:pPr algn="l"/>
                      <a:r>
                        <a:rPr lang="en-RO" sz="1200" b="0" i="0" dirty="0">
                          <a:latin typeface="Arial" panose="020B0604020202020204" pitchFamily="34" charset="0"/>
                          <a:cs typeface="Arial" panose="020B0604020202020204" pitchFamily="34" charset="0"/>
                        </a:rPr>
                        <a:t>1818–19</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EEF3F6"/>
                    </a:solidFill>
                  </a:tcPr>
                </a:tc>
                <a:tc>
                  <a:txBody>
                    <a:bodyPr/>
                    <a:lstStyle/>
                    <a:p>
                      <a:pPr algn="ctr"/>
                      <a:r>
                        <a:rPr lang="en-RO" sz="1200" b="0" i="0" dirty="0">
                          <a:latin typeface="Arial" panose="020B0604020202020204" pitchFamily="34" charset="0"/>
                          <a:cs typeface="Arial" panose="020B0604020202020204" pitchFamily="34" charset="0"/>
                        </a:rPr>
                        <a:t>5–6</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EEF3F6"/>
                    </a:solidFill>
                  </a:tcPr>
                </a:tc>
                <a:extLst>
                  <a:ext uri="{0D108BD9-81ED-4DB2-BD59-A6C34878D82A}">
                    <a16:rowId xmlns:a16="http://schemas.microsoft.com/office/drawing/2014/main" val="253448266"/>
                  </a:ext>
                </a:extLst>
              </a:tr>
              <a:tr h="306056">
                <a:tc>
                  <a:txBody>
                    <a:bodyPr/>
                    <a:lstStyle/>
                    <a:p>
                      <a:pPr algn="l"/>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EEF3F6"/>
                    </a:solidFill>
                  </a:tcPr>
                </a:tc>
                <a:tc>
                  <a:txBody>
                    <a:bodyPr/>
                    <a:lstStyle/>
                    <a:p>
                      <a:pPr algn="l"/>
                      <a:r>
                        <a:rPr lang="en-GB" sz="1200" b="0" i="0" dirty="0" err="1">
                          <a:latin typeface="Arial" panose="020B0604020202020204" pitchFamily="34" charset="0"/>
                          <a:cs typeface="Arial" panose="020B0604020202020204" pitchFamily="34" charset="0"/>
                        </a:rPr>
                        <a:t>Pennsylvania</a:t>
                      </a:r>
                      <a:r>
                        <a:rPr lang="en-GB" sz="1200" b="0" i="0" dirty="0">
                          <a:latin typeface="Arial" panose="020B0604020202020204" pitchFamily="34" charset="0"/>
                          <a:cs typeface="Arial" panose="020B0604020202020204" pitchFamily="34" charset="0"/>
                        </a:rPr>
                        <a:t>, USA</a:t>
                      </a:r>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EEF3F6"/>
                    </a:solidFill>
                  </a:tcPr>
                </a:tc>
                <a:tc>
                  <a:txBody>
                    <a:bodyPr/>
                    <a:lstStyle/>
                    <a:p>
                      <a:pPr algn="l"/>
                      <a:r>
                        <a:rPr lang="en-RO" sz="1200" b="0" i="0" dirty="0">
                          <a:latin typeface="Arial" panose="020B0604020202020204" pitchFamily="34" charset="0"/>
                          <a:cs typeface="Arial" panose="020B0604020202020204" pitchFamily="34" charset="0"/>
                        </a:rPr>
                        <a:t>1910–16</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EEF3F6"/>
                    </a:solidFill>
                  </a:tcPr>
                </a:tc>
                <a:tc>
                  <a:txBody>
                    <a:bodyPr/>
                    <a:lstStyle/>
                    <a:p>
                      <a:pPr algn="ctr"/>
                      <a:r>
                        <a:rPr lang="en-RO" sz="1200" b="0" i="0" dirty="0">
                          <a:latin typeface="Arial" panose="020B0604020202020204" pitchFamily="34" charset="0"/>
                          <a:cs typeface="Arial" panose="020B0604020202020204" pitchFamily="34" charset="0"/>
                        </a:rPr>
                        <a:t>6–7</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EEF3F6"/>
                    </a:solidFill>
                  </a:tcPr>
                </a:tc>
                <a:extLst>
                  <a:ext uri="{0D108BD9-81ED-4DB2-BD59-A6C34878D82A}">
                    <a16:rowId xmlns:a16="http://schemas.microsoft.com/office/drawing/2014/main" val="3715381644"/>
                  </a:ext>
                </a:extLst>
              </a:tr>
              <a:tr h="306056">
                <a:tc>
                  <a:txBody>
                    <a:bodyPr/>
                    <a:lstStyle/>
                    <a:p>
                      <a:pPr algn="l"/>
                      <a:r>
                        <a:rPr lang="en-RO" sz="1200" b="0" i="0" dirty="0">
                          <a:latin typeface="Arial" panose="020B0604020202020204" pitchFamily="34" charset="0"/>
                          <a:cs typeface="Arial" panose="020B0604020202020204" pitchFamily="34" charset="0"/>
                        </a:rPr>
                        <a:t>Mumps</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RO" sz="1200" b="0" i="0" dirty="0">
                          <a:latin typeface="Arial" panose="020B0604020202020204" pitchFamily="34" charset="0"/>
                          <a:cs typeface="Arial" panose="020B0604020202020204" pitchFamily="34" charset="0"/>
                        </a:rPr>
                        <a:t>Baltimore, USA</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RO" sz="1200" b="0" i="0" dirty="0">
                          <a:latin typeface="Arial" panose="020B0604020202020204" pitchFamily="34" charset="0"/>
                          <a:cs typeface="Arial" panose="020B0604020202020204" pitchFamily="34" charset="0"/>
                        </a:rPr>
                        <a:t>1943</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7–8</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49763359"/>
                  </a:ext>
                </a:extLst>
              </a:tr>
              <a:tr h="306056">
                <a:tc>
                  <a:txBody>
                    <a:bodyPr/>
                    <a:lstStyle/>
                    <a:p>
                      <a:pPr algn="l"/>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RO" sz="1200" b="0" i="0" dirty="0">
                          <a:latin typeface="Arial" panose="020B0604020202020204" pitchFamily="34" charset="0"/>
                          <a:cs typeface="Arial" panose="020B0604020202020204" pitchFamily="34" charset="0"/>
                        </a:rPr>
                        <a:t>England and Wales</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RO" sz="1200" b="0" i="0" dirty="0">
                          <a:latin typeface="Arial" panose="020B0604020202020204" pitchFamily="34" charset="0"/>
                          <a:cs typeface="Arial" panose="020B0604020202020204" pitchFamily="34" charset="0"/>
                        </a:rPr>
                        <a:t>1960–80</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11–14</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23597177"/>
                  </a:ext>
                </a:extLst>
              </a:tr>
              <a:tr h="306056">
                <a:tc>
                  <a:txBody>
                    <a:bodyPr/>
                    <a:lstStyle/>
                    <a:p>
                      <a:pPr algn="l"/>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RO" sz="1200" b="0" i="0" dirty="0">
                          <a:latin typeface="Arial" panose="020B0604020202020204" pitchFamily="34" charset="0"/>
                          <a:cs typeface="Arial" panose="020B0604020202020204" pitchFamily="34" charset="0"/>
                        </a:rPr>
                        <a:t>Netherlands</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RO" sz="1200" b="0" i="0" dirty="0">
                          <a:latin typeface="Arial" panose="020B0604020202020204" pitchFamily="34" charset="0"/>
                          <a:cs typeface="Arial" panose="020B0604020202020204" pitchFamily="34" charset="0"/>
                        </a:rPr>
                        <a:t>1970–80</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11–14</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366575370"/>
                  </a:ext>
                </a:extLst>
              </a:tr>
            </a:tbl>
          </a:graphicData>
        </a:graphic>
      </p:graphicFrame>
      <p:sp>
        <p:nvSpPr>
          <p:cNvPr id="13" name="TextBox 12">
            <a:extLst>
              <a:ext uri="{FF2B5EF4-FFF2-40B4-BE49-F238E27FC236}">
                <a16:creationId xmlns:a16="http://schemas.microsoft.com/office/drawing/2014/main" id="{AAFBE1AB-929F-114E-8C98-C6B00AC7A6F1}"/>
              </a:ext>
            </a:extLst>
          </p:cNvPr>
          <p:cNvSpPr txBox="1"/>
          <p:nvPr/>
        </p:nvSpPr>
        <p:spPr>
          <a:xfrm>
            <a:off x="431801" y="5863447"/>
            <a:ext cx="7932553" cy="307777"/>
          </a:xfrm>
          <a:prstGeom prst="rect">
            <a:avLst/>
          </a:prstGeom>
          <a:noFill/>
        </p:spPr>
        <p:txBody>
          <a:bodyPr wrap="square" lIns="0" tIns="0" rIns="0" bIns="0" rtlCol="0">
            <a:spAutoFit/>
          </a:bodyPr>
          <a:lstStyle/>
          <a:p>
            <a:r>
              <a:rPr lang="en-GB" sz="1000" dirty="0">
                <a:solidFill>
                  <a:schemeClr val="tx1"/>
                </a:solidFill>
              </a:rPr>
              <a:t>Gregory E. Glass. </a:t>
            </a:r>
            <a:r>
              <a:rPr lang="en-GB" sz="1000" i="1" dirty="0">
                <a:solidFill>
                  <a:schemeClr val="tx1"/>
                </a:solidFill>
              </a:rPr>
              <a:t>Measuring Disease Dynamics in Populations: Characterizing the Likelihood of Control. On line course.</a:t>
            </a:r>
            <a:r>
              <a:rPr lang="en-GB" sz="1000" dirty="0">
                <a:solidFill>
                  <a:schemeClr val="tx1"/>
                </a:solidFill>
              </a:rPr>
              <a:t> Johns Hopkins University</a:t>
            </a:r>
          </a:p>
        </p:txBody>
      </p:sp>
    </p:spTree>
    <p:extLst>
      <p:ext uri="{BB962C8B-B14F-4D97-AF65-F5344CB8AC3E}">
        <p14:creationId xmlns:p14="http://schemas.microsoft.com/office/powerpoint/2010/main" val="40121558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D8B86B7-6125-8D47-89D9-A9DDF984FA1C}"/>
              </a:ext>
            </a:extLst>
          </p:cNvPr>
          <p:cNvSpPr/>
          <p:nvPr/>
        </p:nvSpPr>
        <p:spPr>
          <a:xfrm>
            <a:off x="0" y="1673981"/>
            <a:ext cx="9144001" cy="4703951"/>
          </a:xfrm>
          <a:prstGeom prst="rect">
            <a:avLst/>
          </a:prstGeom>
          <a:solidFill>
            <a:srgbClr val="DB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6" name="TextBox 5">
            <a:extLst>
              <a:ext uri="{FF2B5EF4-FFF2-40B4-BE49-F238E27FC236}">
                <a16:creationId xmlns:a16="http://schemas.microsoft.com/office/drawing/2014/main" id="{F1C9981B-32A8-EF4D-A15A-AAFA20FC0435}"/>
              </a:ext>
            </a:extLst>
          </p:cNvPr>
          <p:cNvSpPr txBox="1"/>
          <p:nvPr/>
        </p:nvSpPr>
        <p:spPr>
          <a:xfrm>
            <a:off x="431801" y="5863447"/>
            <a:ext cx="7932553" cy="307777"/>
          </a:xfrm>
          <a:prstGeom prst="rect">
            <a:avLst/>
          </a:prstGeom>
          <a:noFill/>
        </p:spPr>
        <p:txBody>
          <a:bodyPr wrap="square" lIns="0" tIns="0" rIns="0" bIns="0" rtlCol="0">
            <a:spAutoFit/>
          </a:bodyPr>
          <a:lstStyle/>
          <a:p>
            <a:r>
              <a:rPr lang="en-GB" sz="1000" dirty="0">
                <a:solidFill>
                  <a:schemeClr val="tx1"/>
                </a:solidFill>
              </a:rPr>
              <a:t>Gregory E. Glass. </a:t>
            </a:r>
            <a:r>
              <a:rPr lang="en-GB" sz="1000" i="1" dirty="0">
                <a:solidFill>
                  <a:schemeClr val="tx1"/>
                </a:solidFill>
              </a:rPr>
              <a:t>Measuring Disease Dynamics in Populations: Characterizing the Likelihood of Control. On line course.</a:t>
            </a:r>
            <a:r>
              <a:rPr lang="en-GB" sz="1000" dirty="0">
                <a:solidFill>
                  <a:schemeClr val="tx1"/>
                </a:solidFill>
              </a:rPr>
              <a:t> Johns Hopkins University</a:t>
            </a:r>
          </a:p>
        </p:txBody>
      </p:sp>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a:solidFill>
                  <a:srgbClr val="3D6C9D"/>
                </a:solidFill>
                <a:latin typeface="Arial Black" panose="020B0604020202020204" pitchFamily="34" charset="0"/>
                <a:cs typeface="Arial Black" panose="020B0604020202020204" pitchFamily="34" charset="0"/>
              </a:rPr>
              <a:t>Some estimated R</a:t>
            </a:r>
            <a:r>
              <a:rPr lang="en-GB" sz="3200" b="1" spc="-50" baseline="-25000" dirty="0">
                <a:solidFill>
                  <a:srgbClr val="3D6C9D"/>
                </a:solidFill>
                <a:latin typeface="Arial Black" panose="020B0604020202020204" pitchFamily="34" charset="0"/>
                <a:cs typeface="Arial Black" panose="020B0604020202020204" pitchFamily="34" charset="0"/>
              </a:rPr>
              <a:t>0</a:t>
            </a:r>
            <a:r>
              <a:rPr lang="en-GB" sz="3200" b="1" spc="-50" dirty="0">
                <a:solidFill>
                  <a:srgbClr val="3D6C9D"/>
                </a:solidFill>
                <a:latin typeface="Arial Black" panose="020B0604020202020204" pitchFamily="34" charset="0"/>
                <a:cs typeface="Arial Black" panose="020B0604020202020204" pitchFamily="34" charset="0"/>
              </a:rPr>
              <a:t> values</a:t>
            </a:r>
          </a:p>
        </p:txBody>
      </p:sp>
      <p:graphicFrame>
        <p:nvGraphicFramePr>
          <p:cNvPr id="12" name="Table 3">
            <a:extLst>
              <a:ext uri="{FF2B5EF4-FFF2-40B4-BE49-F238E27FC236}">
                <a16:creationId xmlns:a16="http://schemas.microsoft.com/office/drawing/2014/main" id="{32F66456-A300-954C-B972-20500FB6A672}"/>
              </a:ext>
            </a:extLst>
          </p:cNvPr>
          <p:cNvGraphicFramePr>
            <a:graphicFrameLocks noGrp="1"/>
          </p:cNvGraphicFramePr>
          <p:nvPr>
            <p:extLst>
              <p:ext uri="{D42A27DB-BD31-4B8C-83A1-F6EECF244321}">
                <p14:modId xmlns:p14="http://schemas.microsoft.com/office/powerpoint/2010/main" val="2034410069"/>
              </p:ext>
            </p:extLst>
          </p:nvPr>
        </p:nvGraphicFramePr>
        <p:xfrm>
          <a:off x="429700" y="2308807"/>
          <a:ext cx="8245990" cy="3060560"/>
        </p:xfrm>
        <a:graphic>
          <a:graphicData uri="http://schemas.openxmlformats.org/drawingml/2006/table">
            <a:tbl>
              <a:tblPr>
                <a:effectLst>
                  <a:outerShdw blurRad="50800" dist="38100" dir="5400000" algn="t" rotWithShape="0">
                    <a:prstClr val="black">
                      <a:alpha val="40000"/>
                    </a:prstClr>
                  </a:outerShdw>
                </a:effectLst>
                <a:tableStyleId>{5C22544A-7EE6-4342-B048-85BDC9FD1C3A}</a:tableStyleId>
              </a:tblPr>
              <a:tblGrid>
                <a:gridCol w="1774485">
                  <a:extLst>
                    <a:ext uri="{9D8B030D-6E8A-4147-A177-3AD203B41FA5}">
                      <a16:colId xmlns:a16="http://schemas.microsoft.com/office/drawing/2014/main" val="4266073103"/>
                    </a:ext>
                  </a:extLst>
                </a:gridCol>
                <a:gridCol w="4350619">
                  <a:extLst>
                    <a:ext uri="{9D8B030D-6E8A-4147-A177-3AD203B41FA5}">
                      <a16:colId xmlns:a16="http://schemas.microsoft.com/office/drawing/2014/main" val="6642283"/>
                    </a:ext>
                  </a:extLst>
                </a:gridCol>
                <a:gridCol w="1060443">
                  <a:extLst>
                    <a:ext uri="{9D8B030D-6E8A-4147-A177-3AD203B41FA5}">
                      <a16:colId xmlns:a16="http://schemas.microsoft.com/office/drawing/2014/main" val="1746359052"/>
                    </a:ext>
                  </a:extLst>
                </a:gridCol>
                <a:gridCol w="1060443">
                  <a:extLst>
                    <a:ext uri="{9D8B030D-6E8A-4147-A177-3AD203B41FA5}">
                      <a16:colId xmlns:a16="http://schemas.microsoft.com/office/drawing/2014/main" val="2002867619"/>
                    </a:ext>
                  </a:extLst>
                </a:gridCol>
              </a:tblGrid>
              <a:tr h="612112">
                <a:tc>
                  <a:txBody>
                    <a:bodyPr/>
                    <a:lstStyle/>
                    <a:p>
                      <a:pPr algn="l"/>
                      <a:r>
                        <a:rPr lang="en-RO" sz="1200" b="1" i="0" dirty="0">
                          <a:latin typeface="Arial" panose="020B0604020202020204" pitchFamily="34" charset="0"/>
                          <a:cs typeface="Arial" panose="020B0604020202020204" pitchFamily="34" charset="0"/>
                        </a:rPr>
                        <a:t>Disease</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FFEDBD"/>
                    </a:solidFill>
                  </a:tcPr>
                </a:tc>
                <a:tc>
                  <a:txBody>
                    <a:bodyPr/>
                    <a:lstStyle/>
                    <a:p>
                      <a:pPr algn="l"/>
                      <a:r>
                        <a:rPr lang="en-GB" sz="1200" b="1" i="0" dirty="0" err="1">
                          <a:latin typeface="Arial" panose="020B0604020202020204" pitchFamily="34" charset="0"/>
                          <a:cs typeface="Arial" panose="020B0604020202020204" pitchFamily="34" charset="0"/>
                        </a:rPr>
                        <a:t>Geographical location</a:t>
                      </a:r>
                      <a:endParaRPr lang="en-RO" sz="1200" b="1"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FFEDBD"/>
                    </a:solidFill>
                  </a:tcPr>
                </a:tc>
                <a:tc>
                  <a:txBody>
                    <a:bodyPr/>
                    <a:lstStyle/>
                    <a:p>
                      <a:pPr algn="l"/>
                      <a:r>
                        <a:rPr lang="en-GB" sz="1200" b="1" i="0" dirty="0" err="1">
                          <a:latin typeface="Arial" panose="020B0604020202020204" pitchFamily="34" charset="0"/>
                          <a:cs typeface="Arial" panose="020B0604020202020204" pitchFamily="34" charset="0"/>
                        </a:rPr>
                        <a:t>Period</a:t>
                      </a:r>
                      <a:endParaRPr lang="en-RO" sz="1200" b="1"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FFEDBD"/>
                    </a:solidFill>
                  </a:tcPr>
                </a:tc>
                <a:tc>
                  <a:txBody>
                    <a:bodyPr/>
                    <a:lstStyle/>
                    <a:p>
                      <a:pPr algn="ctr"/>
                      <a:r>
                        <a:rPr lang="en-GB" sz="1200" b="0" spc="-50" dirty="0">
                          <a:solidFill>
                            <a:schemeClr val="tx1"/>
                          </a:solidFill>
                          <a:latin typeface="Arial Black" panose="020B0604020202020204" pitchFamily="34" charset="0"/>
                          <a:cs typeface="Arial Black" panose="020B0604020202020204" pitchFamily="34" charset="0"/>
                        </a:rPr>
                        <a:t>R</a:t>
                      </a:r>
                      <a:r>
                        <a:rPr lang="en-GB" sz="1200" b="0" spc="-50" baseline="-25000" dirty="0">
                          <a:solidFill>
                            <a:schemeClr val="tx1"/>
                          </a:solidFill>
                          <a:latin typeface="Arial Black" panose="020B0604020202020204" pitchFamily="34" charset="0"/>
                          <a:cs typeface="Arial Black" panose="020B0604020202020204" pitchFamily="34" charset="0"/>
                        </a:rPr>
                        <a:t>0</a:t>
                      </a:r>
                      <a:endParaRPr lang="en-RO" sz="1200" b="0" i="0" dirty="0">
                        <a:solidFill>
                          <a:schemeClr val="tx1"/>
                        </a:solidFill>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FFEDBD"/>
                    </a:solidFill>
                  </a:tcPr>
                </a:tc>
                <a:extLst>
                  <a:ext uri="{0D108BD9-81ED-4DB2-BD59-A6C34878D82A}">
                    <a16:rowId xmlns:a16="http://schemas.microsoft.com/office/drawing/2014/main" val="2718933762"/>
                  </a:ext>
                </a:extLst>
              </a:tr>
              <a:tr h="306056">
                <a:tc>
                  <a:txBody>
                    <a:bodyPr/>
                    <a:lstStyle/>
                    <a:p>
                      <a:pPr algn="l"/>
                      <a:r>
                        <a:rPr lang="en-RO" sz="1200" b="0" i="0" dirty="0">
                          <a:latin typeface="Arial" panose="020B0604020202020204" pitchFamily="34" charset="0"/>
                          <a:cs typeface="Arial" panose="020B0604020202020204" pitchFamily="34" charset="0"/>
                        </a:rPr>
                        <a:t>Rubella</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EEF3F6"/>
                    </a:solidFill>
                  </a:tcPr>
                </a:tc>
                <a:tc>
                  <a:txBody>
                    <a:bodyPr/>
                    <a:lstStyle/>
                    <a:p>
                      <a:pPr algn="l"/>
                      <a:r>
                        <a:rPr lang="en-GB" sz="1200" b="0" i="0" dirty="0" err="1">
                          <a:latin typeface="Arial" panose="020B0604020202020204" pitchFamily="34" charset="0"/>
                          <a:cs typeface="Arial" panose="020B0604020202020204" pitchFamily="34" charset="0"/>
                        </a:rPr>
                        <a:t>England and Wales</a:t>
                      </a:r>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EEF3F6"/>
                    </a:solidFill>
                  </a:tcPr>
                </a:tc>
                <a:tc>
                  <a:txBody>
                    <a:bodyPr/>
                    <a:lstStyle/>
                    <a:p>
                      <a:pPr algn="l"/>
                      <a:r>
                        <a:rPr lang="en-RO" sz="1200" b="0" i="0" dirty="0">
                          <a:latin typeface="Arial" panose="020B0604020202020204" pitchFamily="34" charset="0"/>
                          <a:cs typeface="Arial" panose="020B0604020202020204" pitchFamily="34" charset="0"/>
                        </a:rPr>
                        <a:t>1960–70</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EEF3F6"/>
                    </a:solidFill>
                  </a:tcPr>
                </a:tc>
                <a:tc>
                  <a:txBody>
                    <a:bodyPr/>
                    <a:lstStyle/>
                    <a:p>
                      <a:pPr algn="ctr"/>
                      <a:r>
                        <a:rPr lang="en-RO" sz="1200" b="0" i="0" dirty="0">
                          <a:latin typeface="Arial" panose="020B0604020202020204" pitchFamily="34" charset="0"/>
                          <a:cs typeface="Arial" panose="020B0604020202020204" pitchFamily="34" charset="0"/>
                        </a:rPr>
                        <a:t>6–7</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EEF3F6"/>
                    </a:solidFill>
                  </a:tcPr>
                </a:tc>
                <a:extLst>
                  <a:ext uri="{0D108BD9-81ED-4DB2-BD59-A6C34878D82A}">
                    <a16:rowId xmlns:a16="http://schemas.microsoft.com/office/drawing/2014/main" val="590144933"/>
                  </a:ext>
                </a:extLst>
              </a:tr>
              <a:tr h="306056">
                <a:tc>
                  <a:txBody>
                    <a:bodyPr/>
                    <a:lstStyle/>
                    <a:p>
                      <a:pPr algn="l"/>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EEF3F6"/>
                    </a:solidFill>
                  </a:tcPr>
                </a:tc>
                <a:tc>
                  <a:txBody>
                    <a:bodyPr/>
                    <a:lstStyle/>
                    <a:p>
                      <a:pPr algn="l"/>
                      <a:r>
                        <a:rPr lang="en-GB" sz="1200" b="0" i="0" dirty="0" err="1">
                          <a:latin typeface="Arial" panose="020B0604020202020204" pitchFamily="34" charset="0"/>
                          <a:cs typeface="Arial" panose="020B0604020202020204" pitchFamily="34" charset="0"/>
                        </a:rPr>
                        <a:t>East Germany</a:t>
                      </a:r>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EEF3F6"/>
                    </a:solidFill>
                  </a:tcPr>
                </a:tc>
                <a:tc>
                  <a:txBody>
                    <a:bodyPr/>
                    <a:lstStyle/>
                    <a:p>
                      <a:pPr algn="l"/>
                      <a:r>
                        <a:rPr lang="en-RO" sz="1200" b="0" i="0" dirty="0">
                          <a:latin typeface="Arial" panose="020B0604020202020204" pitchFamily="34" charset="0"/>
                          <a:cs typeface="Arial" panose="020B0604020202020204" pitchFamily="34" charset="0"/>
                        </a:rPr>
                        <a:t>1970–7</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EEF3F6"/>
                    </a:solidFill>
                  </a:tcPr>
                </a:tc>
                <a:tc>
                  <a:txBody>
                    <a:bodyPr/>
                    <a:lstStyle/>
                    <a:p>
                      <a:pPr algn="ctr"/>
                      <a:r>
                        <a:rPr lang="en-RO" sz="1200" b="0" i="0" dirty="0">
                          <a:latin typeface="Arial" panose="020B0604020202020204" pitchFamily="34" charset="0"/>
                          <a:cs typeface="Arial" panose="020B0604020202020204" pitchFamily="34" charset="0"/>
                        </a:rPr>
                        <a:t>6–7</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EEF3F6"/>
                    </a:solidFill>
                  </a:tcPr>
                </a:tc>
                <a:extLst>
                  <a:ext uri="{0D108BD9-81ED-4DB2-BD59-A6C34878D82A}">
                    <a16:rowId xmlns:a16="http://schemas.microsoft.com/office/drawing/2014/main" val="748462538"/>
                  </a:ext>
                </a:extLst>
              </a:tr>
              <a:tr h="306056">
                <a:tc>
                  <a:txBody>
                    <a:bodyPr/>
                    <a:lstStyle/>
                    <a:p>
                      <a:pPr algn="l"/>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EEF3F6"/>
                    </a:solidFill>
                  </a:tcPr>
                </a:tc>
                <a:tc>
                  <a:txBody>
                    <a:bodyPr/>
                    <a:lstStyle/>
                    <a:p>
                      <a:pPr algn="l"/>
                      <a:r>
                        <a:rPr lang="en-GB" sz="1200" b="0" i="0" dirty="0" err="1">
                          <a:latin typeface="Arial" panose="020B0604020202020204" pitchFamily="34" charset="0"/>
                          <a:cs typeface="Arial" panose="020B0604020202020204" pitchFamily="34" charset="0"/>
                        </a:rPr>
                        <a:t>Czechoslovakia</a:t>
                      </a:r>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EEF3F6"/>
                    </a:solidFill>
                  </a:tcPr>
                </a:tc>
                <a:tc>
                  <a:txBody>
                    <a:bodyPr/>
                    <a:lstStyle/>
                    <a:p>
                      <a:pPr algn="l"/>
                      <a:r>
                        <a:rPr lang="en-RO" sz="1200" b="0" i="0" dirty="0">
                          <a:latin typeface="Arial" panose="020B0604020202020204" pitchFamily="34" charset="0"/>
                          <a:cs typeface="Arial" panose="020B0604020202020204" pitchFamily="34" charset="0"/>
                        </a:rPr>
                        <a:t>1970–7</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EEF3F6"/>
                    </a:solidFill>
                  </a:tcPr>
                </a:tc>
                <a:tc>
                  <a:txBody>
                    <a:bodyPr/>
                    <a:lstStyle/>
                    <a:p>
                      <a:pPr algn="ctr"/>
                      <a:r>
                        <a:rPr lang="en-RO" sz="1200" b="0" i="0" dirty="0">
                          <a:latin typeface="Arial" panose="020B0604020202020204" pitchFamily="34" charset="0"/>
                          <a:cs typeface="Arial" panose="020B0604020202020204" pitchFamily="34" charset="0"/>
                        </a:rPr>
                        <a:t>8–9</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EEF3F6"/>
                    </a:solidFill>
                  </a:tcPr>
                </a:tc>
                <a:extLst>
                  <a:ext uri="{0D108BD9-81ED-4DB2-BD59-A6C34878D82A}">
                    <a16:rowId xmlns:a16="http://schemas.microsoft.com/office/drawing/2014/main" val="4032255388"/>
                  </a:ext>
                </a:extLst>
              </a:tr>
              <a:tr h="306056">
                <a:tc>
                  <a:txBody>
                    <a:bodyPr/>
                    <a:lstStyle/>
                    <a:p>
                      <a:pPr algn="l"/>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EEF3F6"/>
                    </a:solidFill>
                  </a:tcPr>
                </a:tc>
                <a:tc>
                  <a:txBody>
                    <a:bodyPr/>
                    <a:lstStyle/>
                    <a:p>
                      <a:pPr algn="l"/>
                      <a:r>
                        <a:rPr lang="en-RO" sz="1200" b="0" i="0">
                          <a:latin typeface="Arial" panose="020B0604020202020204" pitchFamily="34" charset="0"/>
                          <a:cs typeface="Arial" panose="020B0604020202020204" pitchFamily="34" charset="0"/>
                        </a:rPr>
                        <a:t>Pol</a:t>
                      </a:r>
                      <a:r>
                        <a:rPr lang="en-US" sz="1200" b="0" i="0">
                          <a:latin typeface="Arial" panose="020B0604020202020204" pitchFamily="34" charset="0"/>
                          <a:cs typeface="Arial" panose="020B0604020202020204" pitchFamily="34" charset="0"/>
                        </a:rPr>
                        <a:t>and</a:t>
                      </a:r>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EEF3F6"/>
                    </a:solidFill>
                  </a:tcPr>
                </a:tc>
                <a:tc>
                  <a:txBody>
                    <a:bodyPr/>
                    <a:lstStyle/>
                    <a:p>
                      <a:pPr algn="l"/>
                      <a:r>
                        <a:rPr lang="en-RO" sz="1200" b="0" i="0" dirty="0">
                          <a:latin typeface="Arial" panose="020B0604020202020204" pitchFamily="34" charset="0"/>
                          <a:cs typeface="Arial" panose="020B0604020202020204" pitchFamily="34" charset="0"/>
                        </a:rPr>
                        <a:t>1970–7</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EEF3F6"/>
                    </a:solidFill>
                  </a:tcPr>
                </a:tc>
                <a:tc>
                  <a:txBody>
                    <a:bodyPr/>
                    <a:lstStyle/>
                    <a:p>
                      <a:pPr algn="ctr"/>
                      <a:r>
                        <a:rPr lang="en-RO" sz="1200" b="0" i="0" dirty="0">
                          <a:latin typeface="Arial" panose="020B0604020202020204" pitchFamily="34" charset="0"/>
                          <a:cs typeface="Arial" panose="020B0604020202020204" pitchFamily="34" charset="0"/>
                        </a:rPr>
                        <a:t>11–12</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EEF3F6"/>
                    </a:solidFill>
                  </a:tcPr>
                </a:tc>
                <a:extLst>
                  <a:ext uri="{0D108BD9-81ED-4DB2-BD59-A6C34878D82A}">
                    <a16:rowId xmlns:a16="http://schemas.microsoft.com/office/drawing/2014/main" val="253448266"/>
                  </a:ext>
                </a:extLst>
              </a:tr>
              <a:tr h="306056">
                <a:tc>
                  <a:txBody>
                    <a:bodyPr/>
                    <a:lstStyle/>
                    <a:p>
                      <a:pPr algn="l"/>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EEF3F6"/>
                    </a:solidFill>
                  </a:tcPr>
                </a:tc>
                <a:tc>
                  <a:txBody>
                    <a:bodyPr/>
                    <a:lstStyle/>
                    <a:p>
                      <a:pPr algn="l"/>
                      <a:r>
                        <a:rPr lang="en-RO" sz="1200" b="0" i="0" dirty="0">
                          <a:latin typeface="Arial" panose="020B0604020202020204" pitchFamily="34" charset="0"/>
                          <a:cs typeface="Arial" panose="020B0604020202020204" pitchFamily="34" charset="0"/>
                        </a:rPr>
                        <a:t>Gambia</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EEF3F6"/>
                    </a:solidFill>
                  </a:tcPr>
                </a:tc>
                <a:tc>
                  <a:txBody>
                    <a:bodyPr/>
                    <a:lstStyle/>
                    <a:p>
                      <a:pPr algn="l"/>
                      <a:r>
                        <a:rPr lang="en-RO" sz="1200" b="0" i="0" dirty="0">
                          <a:latin typeface="Arial" panose="020B0604020202020204" pitchFamily="34" charset="0"/>
                          <a:cs typeface="Arial" panose="020B0604020202020204" pitchFamily="34" charset="0"/>
                        </a:rPr>
                        <a:t>1976</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EEF3F6"/>
                    </a:solidFill>
                  </a:tcPr>
                </a:tc>
                <a:tc>
                  <a:txBody>
                    <a:bodyPr/>
                    <a:lstStyle/>
                    <a:p>
                      <a:pPr algn="ctr"/>
                      <a:r>
                        <a:rPr lang="en-RO" sz="1200" b="0" i="0" dirty="0">
                          <a:latin typeface="Arial" panose="020B0604020202020204" pitchFamily="34" charset="0"/>
                          <a:cs typeface="Arial" panose="020B0604020202020204" pitchFamily="34" charset="0"/>
                        </a:rPr>
                        <a:t>15–16</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EEF3F6"/>
                    </a:solidFill>
                  </a:tcPr>
                </a:tc>
                <a:extLst>
                  <a:ext uri="{0D108BD9-81ED-4DB2-BD59-A6C34878D82A}">
                    <a16:rowId xmlns:a16="http://schemas.microsoft.com/office/drawing/2014/main" val="3715381644"/>
                  </a:ext>
                </a:extLst>
              </a:tr>
              <a:tr h="306056">
                <a:tc>
                  <a:txBody>
                    <a:bodyPr/>
                    <a:lstStyle/>
                    <a:p>
                      <a:pPr algn="l"/>
                      <a:r>
                        <a:rPr lang="en-RO" sz="1200" b="0" i="0" dirty="0">
                          <a:latin typeface="Arial" panose="020B0604020202020204" pitchFamily="34" charset="0"/>
                          <a:cs typeface="Arial" panose="020B0604020202020204" pitchFamily="34" charset="0"/>
                        </a:rPr>
                        <a:t>HIV (Type I)</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FFFFFF"/>
                    </a:solidFill>
                  </a:tcPr>
                </a:tc>
                <a:tc>
                  <a:txBody>
                    <a:bodyPr/>
                    <a:lstStyle/>
                    <a:p>
                      <a:pPr algn="l"/>
                      <a:r>
                        <a:rPr lang="en-GB" sz="1200" b="0" i="0" dirty="0" err="1">
                          <a:latin typeface="Arial" panose="020B0604020202020204" pitchFamily="34" charset="0"/>
                          <a:cs typeface="Arial" panose="020B0604020202020204" pitchFamily="34" charset="0"/>
                        </a:rPr>
                        <a:t>England and Wales (homosexual men)</a:t>
                      </a:r>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FFFFFF"/>
                    </a:solidFill>
                  </a:tcPr>
                </a:tc>
                <a:tc>
                  <a:txBody>
                    <a:bodyPr/>
                    <a:lstStyle/>
                    <a:p>
                      <a:pPr algn="l"/>
                      <a:r>
                        <a:rPr lang="en-RO" sz="1200" b="0" i="0" dirty="0">
                          <a:latin typeface="Arial" panose="020B0604020202020204" pitchFamily="34" charset="0"/>
                          <a:cs typeface="Arial" panose="020B0604020202020204" pitchFamily="34" charset="0"/>
                        </a:rPr>
                        <a:t>1981–5</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FFFFFF"/>
                    </a:solidFill>
                  </a:tcPr>
                </a:tc>
                <a:tc>
                  <a:txBody>
                    <a:bodyPr/>
                    <a:lstStyle/>
                    <a:p>
                      <a:pPr algn="ctr"/>
                      <a:r>
                        <a:rPr lang="en-RO" sz="1200" b="0" i="0" dirty="0">
                          <a:latin typeface="Arial" panose="020B0604020202020204" pitchFamily="34" charset="0"/>
                          <a:cs typeface="Arial" panose="020B0604020202020204" pitchFamily="34" charset="0"/>
                        </a:rPr>
                        <a:t>2–5</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449763359"/>
                  </a:ext>
                </a:extLst>
              </a:tr>
              <a:tr h="306056">
                <a:tc>
                  <a:txBody>
                    <a:bodyPr/>
                    <a:lstStyle/>
                    <a:p>
                      <a:pPr algn="l"/>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FFFFFF"/>
                    </a:solidFill>
                  </a:tcPr>
                </a:tc>
                <a:tc>
                  <a:txBody>
                    <a:bodyPr/>
                    <a:lstStyle/>
                    <a:p>
                      <a:pPr algn="l"/>
                      <a:r>
                        <a:rPr lang="en-GB" sz="1200" b="0" i="0" dirty="0">
                          <a:latin typeface="Arial" panose="020B0604020202020204" pitchFamily="34" charset="0"/>
                          <a:cs typeface="Arial" panose="020B0604020202020204" pitchFamily="34" charset="0"/>
                        </a:rPr>
                        <a:t>Nairobi, Kenya (female sex workers)</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FFFFFF"/>
                    </a:solidFill>
                  </a:tcPr>
                </a:tc>
                <a:tc>
                  <a:txBody>
                    <a:bodyPr/>
                    <a:lstStyle/>
                    <a:p>
                      <a:pPr algn="l"/>
                      <a:r>
                        <a:rPr lang="en-RO" sz="1200" b="0" i="0" dirty="0">
                          <a:latin typeface="Arial" panose="020B0604020202020204" pitchFamily="34" charset="0"/>
                          <a:cs typeface="Arial" panose="020B0604020202020204" pitchFamily="34" charset="0"/>
                        </a:rPr>
                        <a:t>1981–5</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FFFFFF"/>
                    </a:solidFill>
                  </a:tcPr>
                </a:tc>
                <a:tc>
                  <a:txBody>
                    <a:bodyPr/>
                    <a:lstStyle/>
                    <a:p>
                      <a:pPr algn="ctr"/>
                      <a:r>
                        <a:rPr lang="en-RO" sz="1200" b="0" i="0" dirty="0">
                          <a:latin typeface="Arial" panose="020B0604020202020204" pitchFamily="34" charset="0"/>
                          <a:cs typeface="Arial" panose="020B0604020202020204" pitchFamily="34" charset="0"/>
                        </a:rPr>
                        <a:t>11–12</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4023597177"/>
                  </a:ext>
                </a:extLst>
              </a:tr>
              <a:tr h="306056">
                <a:tc>
                  <a:txBody>
                    <a:bodyPr/>
                    <a:lstStyle/>
                    <a:p>
                      <a:pPr algn="l"/>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FFFFFF"/>
                    </a:solidFill>
                  </a:tcPr>
                </a:tc>
                <a:tc>
                  <a:txBody>
                    <a:bodyPr/>
                    <a:lstStyle/>
                    <a:p>
                      <a:pPr algn="l"/>
                      <a:r>
                        <a:rPr lang="en-GB" sz="1200" b="0" i="0" dirty="0">
                          <a:latin typeface="Arial" panose="020B0604020202020204" pitchFamily="34" charset="0"/>
                          <a:cs typeface="Arial" panose="020B0604020202020204" pitchFamily="34" charset="0"/>
                        </a:rPr>
                        <a:t>Kampala, Uganda (heterosexuals)</a:t>
                      </a:r>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FFFFFF"/>
                    </a:solidFill>
                  </a:tcPr>
                </a:tc>
                <a:tc>
                  <a:txBody>
                    <a:bodyPr/>
                    <a:lstStyle/>
                    <a:p>
                      <a:pPr algn="l"/>
                      <a:r>
                        <a:rPr lang="en-RO" sz="1200" b="0" i="0" dirty="0">
                          <a:latin typeface="Arial" panose="020B0604020202020204" pitchFamily="34" charset="0"/>
                          <a:cs typeface="Arial" panose="020B0604020202020204" pitchFamily="34" charset="0"/>
                        </a:rPr>
                        <a:t>1985–7</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FFFFFF"/>
                    </a:solidFill>
                  </a:tcPr>
                </a:tc>
                <a:tc>
                  <a:txBody>
                    <a:bodyPr/>
                    <a:lstStyle/>
                    <a:p>
                      <a:pPr algn="ctr"/>
                      <a:r>
                        <a:rPr lang="en-RO" sz="1200" b="0" i="0" dirty="0">
                          <a:latin typeface="Arial" panose="020B0604020202020204" pitchFamily="34" charset="0"/>
                          <a:cs typeface="Arial" panose="020B0604020202020204" pitchFamily="34" charset="0"/>
                        </a:rPr>
                        <a:t>10–11</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3366575370"/>
                  </a:ext>
                </a:extLst>
              </a:tr>
            </a:tbl>
          </a:graphicData>
        </a:graphic>
      </p:graphicFrame>
    </p:spTree>
    <p:extLst>
      <p:ext uri="{BB962C8B-B14F-4D97-AF65-F5344CB8AC3E}">
        <p14:creationId xmlns:p14="http://schemas.microsoft.com/office/powerpoint/2010/main" val="11511364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984885"/>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Determining factors in the occurrence of disease outbreaks</a:t>
            </a:r>
            <a:endParaRPr lang="en-GB" sz="3200" b="1" spc="-50" dirty="0">
              <a:solidFill>
                <a:srgbClr val="3D6C9D"/>
              </a:solidFill>
              <a:latin typeface="Arial Black" panose="020B0604020202020204" pitchFamily="34" charset="0"/>
              <a:cs typeface="Arial Black" panose="020B0604020202020204" pitchFamily="34" charset="0"/>
            </a:endParaRPr>
          </a:p>
        </p:txBody>
      </p:sp>
      <p:sp>
        <p:nvSpPr>
          <p:cNvPr id="12" name="Rounded Rectangle 11">
            <a:extLst>
              <a:ext uri="{FF2B5EF4-FFF2-40B4-BE49-F238E27FC236}">
                <a16:creationId xmlns:a16="http://schemas.microsoft.com/office/drawing/2014/main" id="{03D2711C-8BF5-994F-B0DA-1A3F8545376B}"/>
              </a:ext>
            </a:extLst>
          </p:cNvPr>
          <p:cNvSpPr/>
          <p:nvPr/>
        </p:nvSpPr>
        <p:spPr>
          <a:xfrm>
            <a:off x="6573683" y="2227749"/>
            <a:ext cx="2102005" cy="3695531"/>
          </a:xfrm>
          <a:prstGeom prst="roundRect">
            <a:avLst>
              <a:gd name="adj" fmla="val 6670"/>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3" name="Rounded Rectangle 12">
            <a:extLst>
              <a:ext uri="{FF2B5EF4-FFF2-40B4-BE49-F238E27FC236}">
                <a16:creationId xmlns:a16="http://schemas.microsoft.com/office/drawing/2014/main" id="{EAAB1C33-1BC5-E44E-AEE9-FECA60F602F3}"/>
              </a:ext>
            </a:extLst>
          </p:cNvPr>
          <p:cNvSpPr/>
          <p:nvPr/>
        </p:nvSpPr>
        <p:spPr>
          <a:xfrm>
            <a:off x="3715767" y="2227749"/>
            <a:ext cx="2102005" cy="3695531"/>
          </a:xfrm>
          <a:prstGeom prst="roundRect">
            <a:avLst>
              <a:gd name="adj" fmla="val 7148"/>
            </a:avLst>
          </a:prstGeom>
          <a:solidFill>
            <a:srgbClr val="3D6C9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4" name="Rounded Rectangle 13">
            <a:extLst>
              <a:ext uri="{FF2B5EF4-FFF2-40B4-BE49-F238E27FC236}">
                <a16:creationId xmlns:a16="http://schemas.microsoft.com/office/drawing/2014/main" id="{9F5AA900-9135-3849-83CA-C822C2DC237B}"/>
              </a:ext>
            </a:extLst>
          </p:cNvPr>
          <p:cNvSpPr/>
          <p:nvPr/>
        </p:nvSpPr>
        <p:spPr>
          <a:xfrm>
            <a:off x="860417" y="2227749"/>
            <a:ext cx="2102005" cy="3695531"/>
          </a:xfrm>
          <a:prstGeom prst="roundRect">
            <a:avLst>
              <a:gd name="adj" fmla="val 7148"/>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5" name="TextBox 14">
            <a:extLst>
              <a:ext uri="{FF2B5EF4-FFF2-40B4-BE49-F238E27FC236}">
                <a16:creationId xmlns:a16="http://schemas.microsoft.com/office/drawing/2014/main" id="{770B50CF-2C31-0E4B-BA7A-EEA19C0A9898}"/>
              </a:ext>
            </a:extLst>
          </p:cNvPr>
          <p:cNvSpPr txBox="1"/>
          <p:nvPr/>
        </p:nvSpPr>
        <p:spPr>
          <a:xfrm>
            <a:off x="1181791" y="2817285"/>
            <a:ext cx="1589941" cy="2954655"/>
          </a:xfrm>
          <a:prstGeom prst="rect">
            <a:avLst/>
          </a:prstGeom>
          <a:noFill/>
        </p:spPr>
        <p:txBody>
          <a:bodyPr wrap="square" lIns="0" tIns="0" rIns="0" bIns="0" rtlCol="0">
            <a:spAutoFit/>
          </a:bodyPr>
          <a:lstStyle/>
          <a:p>
            <a:r>
              <a:rPr lang="en-GB" sz="1600" dirty="0">
                <a:solidFill>
                  <a:schemeClr val="tx1"/>
                </a:solidFill>
              </a:rPr>
              <a:t>The number of cases of disease within a population depends on a balance between those who are susceptible (at risk) and those who are not susceptible (not at risk).</a:t>
            </a:r>
          </a:p>
        </p:txBody>
      </p:sp>
      <p:sp>
        <p:nvSpPr>
          <p:cNvPr id="18" name="Google Shape;140;p4">
            <a:extLst>
              <a:ext uri="{FF2B5EF4-FFF2-40B4-BE49-F238E27FC236}">
                <a16:creationId xmlns:a16="http://schemas.microsoft.com/office/drawing/2014/main" id="{1350D6C3-0E4A-F743-B94C-5D028ED0C43A}"/>
              </a:ext>
            </a:extLst>
          </p:cNvPr>
          <p:cNvSpPr>
            <a:spLocks noChangeAspect="1"/>
          </p:cNvSpPr>
          <p:nvPr/>
        </p:nvSpPr>
        <p:spPr>
          <a:xfrm>
            <a:off x="429701" y="2011750"/>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40;p4">
            <a:extLst>
              <a:ext uri="{FF2B5EF4-FFF2-40B4-BE49-F238E27FC236}">
                <a16:creationId xmlns:a16="http://schemas.microsoft.com/office/drawing/2014/main" id="{52F4EC8C-1CE6-F04F-80AF-B4EDC2531100}"/>
              </a:ext>
            </a:extLst>
          </p:cNvPr>
          <p:cNvSpPr>
            <a:spLocks noChangeAspect="1"/>
          </p:cNvSpPr>
          <p:nvPr/>
        </p:nvSpPr>
        <p:spPr>
          <a:xfrm>
            <a:off x="3283945" y="2011750"/>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40;p4">
            <a:extLst>
              <a:ext uri="{FF2B5EF4-FFF2-40B4-BE49-F238E27FC236}">
                <a16:creationId xmlns:a16="http://schemas.microsoft.com/office/drawing/2014/main" id="{FED84578-CE5D-FF4F-B938-F286DF11D061}"/>
              </a:ext>
            </a:extLst>
          </p:cNvPr>
          <p:cNvSpPr>
            <a:spLocks noChangeAspect="1"/>
          </p:cNvSpPr>
          <p:nvPr/>
        </p:nvSpPr>
        <p:spPr>
          <a:xfrm>
            <a:off x="6141683" y="2011750"/>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TextBox 20">
            <a:extLst>
              <a:ext uri="{FF2B5EF4-FFF2-40B4-BE49-F238E27FC236}">
                <a16:creationId xmlns:a16="http://schemas.microsoft.com/office/drawing/2014/main" id="{BE701125-9D87-7046-ABC4-A45FB5744C81}"/>
              </a:ext>
            </a:extLst>
          </p:cNvPr>
          <p:cNvSpPr txBox="1"/>
          <p:nvPr/>
        </p:nvSpPr>
        <p:spPr>
          <a:xfrm>
            <a:off x="4049633" y="2817285"/>
            <a:ext cx="1517154" cy="1231106"/>
          </a:xfrm>
          <a:prstGeom prst="rect">
            <a:avLst/>
          </a:prstGeom>
          <a:noFill/>
        </p:spPr>
        <p:txBody>
          <a:bodyPr wrap="square" lIns="0" tIns="0" rIns="0" bIns="0" rtlCol="0">
            <a:spAutoFit/>
          </a:bodyPr>
          <a:lstStyle/>
          <a:p>
            <a:r>
              <a:rPr lang="en-GB" sz="1600" dirty="0" err="1">
                <a:solidFill>
                  <a:schemeClr val="tx1"/>
                </a:solidFill>
              </a:rPr>
              <a:t>If the total population is immune, there will be no outbreaks.</a:t>
            </a:r>
          </a:p>
        </p:txBody>
      </p:sp>
      <p:sp>
        <p:nvSpPr>
          <p:cNvPr id="22" name="TextBox 21">
            <a:extLst>
              <a:ext uri="{FF2B5EF4-FFF2-40B4-BE49-F238E27FC236}">
                <a16:creationId xmlns:a16="http://schemas.microsoft.com/office/drawing/2014/main" id="{B6C0E670-A2B4-3C49-8045-4A7593111867}"/>
              </a:ext>
            </a:extLst>
          </p:cNvPr>
          <p:cNvSpPr txBox="1"/>
          <p:nvPr/>
        </p:nvSpPr>
        <p:spPr>
          <a:xfrm>
            <a:off x="6917215" y="2817285"/>
            <a:ext cx="1366368" cy="1969770"/>
          </a:xfrm>
          <a:prstGeom prst="rect">
            <a:avLst/>
          </a:prstGeom>
          <a:noFill/>
        </p:spPr>
        <p:txBody>
          <a:bodyPr wrap="square" lIns="0" tIns="0" rIns="0" bIns="0" rtlCol="0">
            <a:spAutoFit/>
          </a:bodyPr>
          <a:lstStyle/>
          <a:p>
            <a:r>
              <a:rPr lang="en-GB" sz="1600" dirty="0" err="1">
                <a:solidFill>
                  <a:schemeClr val="tx1"/>
                </a:solidFill>
              </a:rPr>
              <a:t>The balance is </a:t>
            </a:r>
            <a:r>
              <a:rPr lang="en-GB" sz="1600" b="1" dirty="0" err="1">
                <a:solidFill>
                  <a:schemeClr val="tx1"/>
                </a:solidFill>
              </a:rPr>
              <a:t>very delicate </a:t>
            </a:r>
            <a:r>
              <a:rPr lang="en-GB" sz="1600" dirty="0" err="1">
                <a:solidFill>
                  <a:schemeClr val="tx1"/>
                </a:solidFill>
              </a:rPr>
              <a:t>(herd immunity), and if it breaks down, outbreaks may occur.</a:t>
            </a:r>
          </a:p>
        </p:txBody>
      </p:sp>
      <p:sp>
        <p:nvSpPr>
          <p:cNvPr id="26" name="Graphic 3">
            <a:extLst>
              <a:ext uri="{FF2B5EF4-FFF2-40B4-BE49-F238E27FC236}">
                <a16:creationId xmlns:a16="http://schemas.microsoft.com/office/drawing/2014/main" id="{17DC49DF-338E-754A-8A3C-7C15D7B5B0AF}"/>
              </a:ext>
            </a:extLst>
          </p:cNvPr>
          <p:cNvSpPr>
            <a:spLocks noChangeAspect="1"/>
          </p:cNvSpPr>
          <p:nvPr/>
        </p:nvSpPr>
        <p:spPr>
          <a:xfrm>
            <a:off x="645701" y="2239750"/>
            <a:ext cx="432000" cy="408000"/>
          </a:xfrm>
          <a:custGeom>
            <a:avLst/>
            <a:gdLst>
              <a:gd name="connsiteX0" fmla="*/ 0 w 171450"/>
              <a:gd name="connsiteY0" fmla="*/ 161925 h 161925"/>
              <a:gd name="connsiteX1" fmla="*/ 0 w 171450"/>
              <a:gd name="connsiteY1" fmla="*/ 152400 h 161925"/>
              <a:gd name="connsiteX2" fmla="*/ 80963 w 171450"/>
              <a:gd name="connsiteY2" fmla="*/ 152400 h 161925"/>
              <a:gd name="connsiteX3" fmla="*/ 80963 w 171450"/>
              <a:gd name="connsiteY3" fmla="*/ 47057 h 161925"/>
              <a:gd name="connsiteX4" fmla="*/ 69056 w 171450"/>
              <a:gd name="connsiteY4" fmla="*/ 40939 h 161925"/>
              <a:gd name="connsiteX5" fmla="*/ 62480 w 171450"/>
              <a:gd name="connsiteY5" fmla="*/ 28575 h 161925"/>
              <a:gd name="connsiteX6" fmla="*/ 29674 w 171450"/>
              <a:gd name="connsiteY6" fmla="*/ 28575 h 161925"/>
              <a:gd name="connsiteX7" fmla="*/ 57150 w 171450"/>
              <a:gd name="connsiteY7" fmla="*/ 97265 h 161925"/>
              <a:gd name="connsiteX8" fmla="*/ 48303 w 171450"/>
              <a:gd name="connsiteY8" fmla="*/ 113476 h 161925"/>
              <a:gd name="connsiteX9" fmla="*/ 28575 w 171450"/>
              <a:gd name="connsiteY9" fmla="*/ 120161 h 161925"/>
              <a:gd name="connsiteX10" fmla="*/ 8847 w 171450"/>
              <a:gd name="connsiteY10" fmla="*/ 113476 h 161925"/>
              <a:gd name="connsiteX11" fmla="*/ 0 w 171450"/>
              <a:gd name="connsiteY11" fmla="*/ 97265 h 161925"/>
              <a:gd name="connsiteX12" fmla="*/ 27476 w 171450"/>
              <a:gd name="connsiteY12" fmla="*/ 28575 h 161925"/>
              <a:gd name="connsiteX13" fmla="*/ 9525 w 171450"/>
              <a:gd name="connsiteY13" fmla="*/ 28575 h 161925"/>
              <a:gd name="connsiteX14" fmla="*/ 9525 w 171450"/>
              <a:gd name="connsiteY14" fmla="*/ 19050 h 161925"/>
              <a:gd name="connsiteX15" fmla="*/ 62480 w 171450"/>
              <a:gd name="connsiteY15" fmla="*/ 19050 h 161925"/>
              <a:gd name="connsiteX16" fmla="*/ 70430 w 171450"/>
              <a:gd name="connsiteY16" fmla="*/ 5541 h 161925"/>
              <a:gd name="connsiteX17" fmla="*/ 85725 w 171450"/>
              <a:gd name="connsiteY17" fmla="*/ 0 h 161925"/>
              <a:gd name="connsiteX18" fmla="*/ 101020 w 171450"/>
              <a:gd name="connsiteY18" fmla="*/ 5541 h 161925"/>
              <a:gd name="connsiteX19" fmla="*/ 108970 w 171450"/>
              <a:gd name="connsiteY19" fmla="*/ 19050 h 161925"/>
              <a:gd name="connsiteX20" fmla="*/ 161925 w 171450"/>
              <a:gd name="connsiteY20" fmla="*/ 19050 h 161925"/>
              <a:gd name="connsiteX21" fmla="*/ 161925 w 171450"/>
              <a:gd name="connsiteY21" fmla="*/ 28575 h 161925"/>
              <a:gd name="connsiteX22" fmla="*/ 143974 w 171450"/>
              <a:gd name="connsiteY22" fmla="*/ 28575 h 161925"/>
              <a:gd name="connsiteX23" fmla="*/ 171450 w 171450"/>
              <a:gd name="connsiteY23" fmla="*/ 97265 h 161925"/>
              <a:gd name="connsiteX24" fmla="*/ 162603 w 171450"/>
              <a:gd name="connsiteY24" fmla="*/ 113476 h 161925"/>
              <a:gd name="connsiteX25" fmla="*/ 142875 w 171450"/>
              <a:gd name="connsiteY25" fmla="*/ 120161 h 161925"/>
              <a:gd name="connsiteX26" fmla="*/ 123147 w 171450"/>
              <a:gd name="connsiteY26" fmla="*/ 113476 h 161925"/>
              <a:gd name="connsiteX27" fmla="*/ 114300 w 171450"/>
              <a:gd name="connsiteY27" fmla="*/ 97265 h 161925"/>
              <a:gd name="connsiteX28" fmla="*/ 141776 w 171450"/>
              <a:gd name="connsiteY28" fmla="*/ 28575 h 161925"/>
              <a:gd name="connsiteX29" fmla="*/ 108970 w 171450"/>
              <a:gd name="connsiteY29" fmla="*/ 28575 h 161925"/>
              <a:gd name="connsiteX30" fmla="*/ 102394 w 171450"/>
              <a:gd name="connsiteY30" fmla="*/ 40939 h 161925"/>
              <a:gd name="connsiteX31" fmla="*/ 90488 w 171450"/>
              <a:gd name="connsiteY31" fmla="*/ 47057 h 161925"/>
              <a:gd name="connsiteX32" fmla="*/ 90488 w 171450"/>
              <a:gd name="connsiteY32" fmla="*/ 152400 h 161925"/>
              <a:gd name="connsiteX33" fmla="*/ 171450 w 171450"/>
              <a:gd name="connsiteY33" fmla="*/ 152400 h 161925"/>
              <a:gd name="connsiteX34" fmla="*/ 171450 w 171450"/>
              <a:gd name="connsiteY34" fmla="*/ 161925 h 161925"/>
              <a:gd name="connsiteX35" fmla="*/ 0 w 171450"/>
              <a:gd name="connsiteY35" fmla="*/ 161925 h 161925"/>
              <a:gd name="connsiteX36" fmla="*/ 123734 w 171450"/>
              <a:gd name="connsiteY36" fmla="*/ 96349 h 161925"/>
              <a:gd name="connsiteX37" fmla="*/ 162017 w 171450"/>
              <a:gd name="connsiteY37" fmla="*/ 96349 h 161925"/>
              <a:gd name="connsiteX38" fmla="*/ 142875 w 171450"/>
              <a:gd name="connsiteY38" fmla="*/ 48504 h 161925"/>
              <a:gd name="connsiteX39" fmla="*/ 123734 w 171450"/>
              <a:gd name="connsiteY39" fmla="*/ 96349 h 161925"/>
              <a:gd name="connsiteX40" fmla="*/ 9433 w 171450"/>
              <a:gd name="connsiteY40" fmla="*/ 96349 h 161925"/>
              <a:gd name="connsiteX41" fmla="*/ 47716 w 171450"/>
              <a:gd name="connsiteY41" fmla="*/ 96349 h 161925"/>
              <a:gd name="connsiteX42" fmla="*/ 28575 w 171450"/>
              <a:gd name="connsiteY42" fmla="*/ 48504 h 161925"/>
              <a:gd name="connsiteX43" fmla="*/ 9433 w 171450"/>
              <a:gd name="connsiteY43" fmla="*/ 96349 h 161925"/>
              <a:gd name="connsiteX44" fmla="*/ 85725 w 171450"/>
              <a:gd name="connsiteY44" fmla="*/ 38100 h 161925"/>
              <a:gd name="connsiteX45" fmla="*/ 95809 w 171450"/>
              <a:gd name="connsiteY45" fmla="*/ 33896 h 161925"/>
              <a:gd name="connsiteX46" fmla="*/ 100013 w 171450"/>
              <a:gd name="connsiteY46" fmla="*/ 23813 h 161925"/>
              <a:gd name="connsiteX47" fmla="*/ 95809 w 171450"/>
              <a:gd name="connsiteY47" fmla="*/ 13729 h 161925"/>
              <a:gd name="connsiteX48" fmla="*/ 85725 w 171450"/>
              <a:gd name="connsiteY48" fmla="*/ 9525 h 161925"/>
              <a:gd name="connsiteX49" fmla="*/ 75641 w 171450"/>
              <a:gd name="connsiteY49" fmla="*/ 13729 h 161925"/>
              <a:gd name="connsiteX50" fmla="*/ 71438 w 171450"/>
              <a:gd name="connsiteY50" fmla="*/ 23813 h 161925"/>
              <a:gd name="connsiteX51" fmla="*/ 75641 w 171450"/>
              <a:gd name="connsiteY51" fmla="*/ 33896 h 161925"/>
              <a:gd name="connsiteX52" fmla="*/ 85725 w 171450"/>
              <a:gd name="connsiteY52" fmla="*/ 3810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71450" h="161925">
                <a:moveTo>
                  <a:pt x="0" y="161925"/>
                </a:moveTo>
                <a:lnTo>
                  <a:pt x="0" y="152400"/>
                </a:lnTo>
                <a:lnTo>
                  <a:pt x="80963" y="152400"/>
                </a:lnTo>
                <a:lnTo>
                  <a:pt x="80963" y="47057"/>
                </a:lnTo>
                <a:cubicBezTo>
                  <a:pt x="76469" y="46239"/>
                  <a:pt x="72500" y="44200"/>
                  <a:pt x="69056" y="40939"/>
                </a:cubicBezTo>
                <a:cubicBezTo>
                  <a:pt x="65613" y="37679"/>
                  <a:pt x="63421" y="33557"/>
                  <a:pt x="62480" y="28575"/>
                </a:cubicBezTo>
                <a:lnTo>
                  <a:pt x="29674" y="28575"/>
                </a:lnTo>
                <a:lnTo>
                  <a:pt x="57150" y="97265"/>
                </a:lnTo>
                <a:cubicBezTo>
                  <a:pt x="56784" y="103615"/>
                  <a:pt x="53835" y="109019"/>
                  <a:pt x="48303" y="113476"/>
                </a:cubicBezTo>
                <a:cubicBezTo>
                  <a:pt x="42771" y="117933"/>
                  <a:pt x="36195" y="120161"/>
                  <a:pt x="28575" y="120161"/>
                </a:cubicBezTo>
                <a:cubicBezTo>
                  <a:pt x="20955" y="120161"/>
                  <a:pt x="14379" y="117933"/>
                  <a:pt x="8847" y="113476"/>
                </a:cubicBezTo>
                <a:cubicBezTo>
                  <a:pt x="3315" y="109019"/>
                  <a:pt x="366" y="103615"/>
                  <a:pt x="0" y="97265"/>
                </a:cubicBezTo>
                <a:lnTo>
                  <a:pt x="27476" y="28575"/>
                </a:lnTo>
                <a:lnTo>
                  <a:pt x="9525" y="28575"/>
                </a:lnTo>
                <a:lnTo>
                  <a:pt x="9525" y="19050"/>
                </a:lnTo>
                <a:lnTo>
                  <a:pt x="62480" y="19050"/>
                </a:lnTo>
                <a:cubicBezTo>
                  <a:pt x="63531" y="13738"/>
                  <a:pt x="66180" y="9235"/>
                  <a:pt x="70430" y="5541"/>
                </a:cubicBezTo>
                <a:cubicBezTo>
                  <a:pt x="74680" y="1847"/>
                  <a:pt x="79778" y="0"/>
                  <a:pt x="85725" y="0"/>
                </a:cubicBezTo>
                <a:cubicBezTo>
                  <a:pt x="91672" y="0"/>
                  <a:pt x="96770" y="1847"/>
                  <a:pt x="101020" y="5541"/>
                </a:cubicBezTo>
                <a:cubicBezTo>
                  <a:pt x="105270" y="9235"/>
                  <a:pt x="107919" y="13738"/>
                  <a:pt x="108970" y="19050"/>
                </a:cubicBezTo>
                <a:lnTo>
                  <a:pt x="161925" y="19050"/>
                </a:lnTo>
                <a:lnTo>
                  <a:pt x="161925" y="28575"/>
                </a:lnTo>
                <a:lnTo>
                  <a:pt x="143974" y="28575"/>
                </a:lnTo>
                <a:lnTo>
                  <a:pt x="171450" y="97265"/>
                </a:lnTo>
                <a:cubicBezTo>
                  <a:pt x="171084" y="103615"/>
                  <a:pt x="168135" y="109019"/>
                  <a:pt x="162603" y="113476"/>
                </a:cubicBezTo>
                <a:cubicBezTo>
                  <a:pt x="157071" y="117933"/>
                  <a:pt x="150495" y="120161"/>
                  <a:pt x="142875" y="120161"/>
                </a:cubicBezTo>
                <a:cubicBezTo>
                  <a:pt x="135255" y="120161"/>
                  <a:pt x="128679" y="117933"/>
                  <a:pt x="123147" y="113476"/>
                </a:cubicBezTo>
                <a:cubicBezTo>
                  <a:pt x="117615" y="109019"/>
                  <a:pt x="114666" y="103615"/>
                  <a:pt x="114300" y="97265"/>
                </a:cubicBezTo>
                <a:lnTo>
                  <a:pt x="141776" y="28575"/>
                </a:lnTo>
                <a:lnTo>
                  <a:pt x="108970" y="28575"/>
                </a:lnTo>
                <a:cubicBezTo>
                  <a:pt x="108029" y="33557"/>
                  <a:pt x="105837" y="37679"/>
                  <a:pt x="102394" y="40939"/>
                </a:cubicBezTo>
                <a:cubicBezTo>
                  <a:pt x="98950" y="44200"/>
                  <a:pt x="94981" y="46239"/>
                  <a:pt x="90488" y="47057"/>
                </a:cubicBezTo>
                <a:lnTo>
                  <a:pt x="90488" y="152400"/>
                </a:lnTo>
                <a:lnTo>
                  <a:pt x="171450" y="152400"/>
                </a:lnTo>
                <a:lnTo>
                  <a:pt x="171450" y="161925"/>
                </a:lnTo>
                <a:lnTo>
                  <a:pt x="0" y="161925"/>
                </a:lnTo>
                <a:close/>
                <a:moveTo>
                  <a:pt x="123734" y="96349"/>
                </a:moveTo>
                <a:lnTo>
                  <a:pt x="162017" y="96349"/>
                </a:lnTo>
                <a:lnTo>
                  <a:pt x="142875" y="48504"/>
                </a:lnTo>
                <a:lnTo>
                  <a:pt x="123734" y="96349"/>
                </a:lnTo>
                <a:close/>
                <a:moveTo>
                  <a:pt x="9433" y="96349"/>
                </a:moveTo>
                <a:lnTo>
                  <a:pt x="47716" y="96349"/>
                </a:lnTo>
                <a:lnTo>
                  <a:pt x="28575" y="48504"/>
                </a:lnTo>
                <a:lnTo>
                  <a:pt x="9433" y="96349"/>
                </a:lnTo>
                <a:close/>
                <a:moveTo>
                  <a:pt x="85725" y="38100"/>
                </a:moveTo>
                <a:cubicBezTo>
                  <a:pt x="89645" y="38100"/>
                  <a:pt x="93006" y="36699"/>
                  <a:pt x="95809" y="33896"/>
                </a:cubicBezTo>
                <a:cubicBezTo>
                  <a:pt x="98611" y="31094"/>
                  <a:pt x="100013" y="27732"/>
                  <a:pt x="100013" y="23813"/>
                </a:cubicBezTo>
                <a:cubicBezTo>
                  <a:pt x="100013" y="19893"/>
                  <a:pt x="98611" y="16531"/>
                  <a:pt x="95809" y="13729"/>
                </a:cubicBezTo>
                <a:cubicBezTo>
                  <a:pt x="93006" y="10926"/>
                  <a:pt x="89645" y="9525"/>
                  <a:pt x="85725" y="9525"/>
                </a:cubicBezTo>
                <a:cubicBezTo>
                  <a:pt x="81805" y="9525"/>
                  <a:pt x="78444" y="10926"/>
                  <a:pt x="75641" y="13729"/>
                </a:cubicBezTo>
                <a:cubicBezTo>
                  <a:pt x="72839" y="16531"/>
                  <a:pt x="71438" y="19893"/>
                  <a:pt x="71438" y="23813"/>
                </a:cubicBezTo>
                <a:cubicBezTo>
                  <a:pt x="71438" y="27732"/>
                  <a:pt x="72839" y="31094"/>
                  <a:pt x="75641" y="33896"/>
                </a:cubicBezTo>
                <a:cubicBezTo>
                  <a:pt x="78444" y="36699"/>
                  <a:pt x="81805" y="38100"/>
                  <a:pt x="85725" y="38100"/>
                </a:cubicBezTo>
                <a:close/>
              </a:path>
            </a:pathLst>
          </a:custGeom>
          <a:solidFill>
            <a:schemeClr val="bg1"/>
          </a:solidFill>
          <a:ln w="238" cap="flat">
            <a:noFill/>
            <a:prstDash val="solid"/>
            <a:miter/>
          </a:ln>
        </p:spPr>
        <p:txBody>
          <a:bodyPr rtlCol="0" anchor="ctr"/>
          <a:lstStyle/>
          <a:p>
            <a:endParaRPr lang="en-RO"/>
          </a:p>
        </p:txBody>
      </p:sp>
      <p:sp>
        <p:nvSpPr>
          <p:cNvPr id="27" name="Graphic 14">
            <a:extLst>
              <a:ext uri="{FF2B5EF4-FFF2-40B4-BE49-F238E27FC236}">
                <a16:creationId xmlns:a16="http://schemas.microsoft.com/office/drawing/2014/main" id="{B8808BE9-3501-394C-BEB2-2EC5D31FBF17}"/>
              </a:ext>
            </a:extLst>
          </p:cNvPr>
          <p:cNvSpPr>
            <a:spLocks noChangeAspect="1"/>
          </p:cNvSpPr>
          <p:nvPr/>
        </p:nvSpPr>
        <p:spPr>
          <a:xfrm>
            <a:off x="3499945" y="2249351"/>
            <a:ext cx="432000" cy="388799"/>
          </a:xfrm>
          <a:custGeom>
            <a:avLst/>
            <a:gdLst>
              <a:gd name="connsiteX0" fmla="*/ 105013 w 190501"/>
              <a:gd name="connsiteY0" fmla="*/ 171450 h 171450"/>
              <a:gd name="connsiteX1" fmla="*/ 72225 w 190501"/>
              <a:gd name="connsiteY1" fmla="*/ 167979 h 171450"/>
              <a:gd name="connsiteX2" fmla="*/ 40683 w 190501"/>
              <a:gd name="connsiteY2" fmla="*/ 155661 h 171450"/>
              <a:gd name="connsiteX3" fmla="*/ 26871 w 190501"/>
              <a:gd name="connsiteY3" fmla="*/ 139706 h 171450"/>
              <a:gd name="connsiteX4" fmla="*/ 13656 w 190501"/>
              <a:gd name="connsiteY4" fmla="*/ 116242 h 171450"/>
              <a:gd name="connsiteX5" fmla="*/ 3828 w 190501"/>
              <a:gd name="connsiteY5" fmla="*/ 91000 h 171450"/>
              <a:gd name="connsiteX6" fmla="*/ 0 w 190501"/>
              <a:gd name="connsiteY6" fmla="*/ 69533 h 171450"/>
              <a:gd name="connsiteX7" fmla="*/ 12712 w 190501"/>
              <a:gd name="connsiteY7" fmla="*/ 41406 h 171450"/>
              <a:gd name="connsiteX8" fmla="*/ 39126 w 190501"/>
              <a:gd name="connsiteY8" fmla="*/ 21450 h 171450"/>
              <a:gd name="connsiteX9" fmla="*/ 68415 w 190501"/>
              <a:gd name="connsiteY9" fmla="*/ 6448 h 171450"/>
              <a:gd name="connsiteX10" fmla="*/ 101441 w 190501"/>
              <a:gd name="connsiteY10" fmla="*/ 0 h 171450"/>
              <a:gd name="connsiteX11" fmla="*/ 132114 w 190501"/>
              <a:gd name="connsiteY11" fmla="*/ 6777 h 171450"/>
              <a:gd name="connsiteX12" fmla="*/ 159947 w 190501"/>
              <a:gd name="connsiteY12" fmla="*/ 22878 h 171450"/>
              <a:gd name="connsiteX13" fmla="*/ 168318 w 190501"/>
              <a:gd name="connsiteY13" fmla="*/ 29472 h 171450"/>
              <a:gd name="connsiteX14" fmla="*/ 178438 w 190501"/>
              <a:gd name="connsiteY14" fmla="*/ 40371 h 171450"/>
              <a:gd name="connsiteX15" fmla="*/ 186919 w 190501"/>
              <a:gd name="connsiteY15" fmla="*/ 55236 h 171450"/>
              <a:gd name="connsiteX16" fmla="*/ 190500 w 190501"/>
              <a:gd name="connsiteY16" fmla="*/ 73782 h 171450"/>
              <a:gd name="connsiteX17" fmla="*/ 183420 w 190501"/>
              <a:gd name="connsiteY17" fmla="*/ 106817 h 171450"/>
              <a:gd name="connsiteX18" fmla="*/ 164389 w 190501"/>
              <a:gd name="connsiteY18" fmla="*/ 138433 h 171450"/>
              <a:gd name="connsiteX19" fmla="*/ 137087 w 190501"/>
              <a:gd name="connsiteY19" fmla="*/ 162126 h 171450"/>
              <a:gd name="connsiteX20" fmla="*/ 105013 w 190501"/>
              <a:gd name="connsiteY20" fmla="*/ 171450 h 171450"/>
              <a:gd name="connsiteX21" fmla="*/ 104775 w 190501"/>
              <a:gd name="connsiteY21" fmla="*/ 161925 h 171450"/>
              <a:gd name="connsiteX22" fmla="*/ 132919 w 190501"/>
              <a:gd name="connsiteY22" fmla="*/ 153353 h 171450"/>
              <a:gd name="connsiteX23" fmla="*/ 157291 w 190501"/>
              <a:gd name="connsiteY23" fmla="*/ 131747 h 171450"/>
              <a:gd name="connsiteX24" fmla="*/ 174408 w 190501"/>
              <a:gd name="connsiteY24" fmla="*/ 103117 h 171450"/>
              <a:gd name="connsiteX25" fmla="*/ 180975 w 190501"/>
              <a:gd name="connsiteY25" fmla="*/ 73709 h 171450"/>
              <a:gd name="connsiteX26" fmla="*/ 172769 w 190501"/>
              <a:gd name="connsiteY26" fmla="*/ 48633 h 171450"/>
              <a:gd name="connsiteX27" fmla="*/ 154543 w 190501"/>
              <a:gd name="connsiteY27" fmla="*/ 30956 h 171450"/>
              <a:gd name="connsiteX28" fmla="*/ 129357 w 190501"/>
              <a:gd name="connsiteY28" fmla="*/ 16073 h 171450"/>
              <a:gd name="connsiteX29" fmla="*/ 101441 w 190501"/>
              <a:gd name="connsiteY29" fmla="*/ 9525 h 171450"/>
              <a:gd name="connsiteX30" fmla="*/ 70577 w 190501"/>
              <a:gd name="connsiteY30" fmla="*/ 15808 h 171450"/>
              <a:gd name="connsiteX31" fmla="*/ 42863 w 190501"/>
              <a:gd name="connsiteY31" fmla="*/ 30242 h 171450"/>
              <a:gd name="connsiteX32" fmla="*/ 21248 w 190501"/>
              <a:gd name="connsiteY32" fmla="*/ 46718 h 171450"/>
              <a:gd name="connsiteX33" fmla="*/ 9287 w 190501"/>
              <a:gd name="connsiteY33" fmla="*/ 68580 h 171450"/>
              <a:gd name="connsiteX34" fmla="*/ 12978 w 190501"/>
              <a:gd name="connsiteY34" fmla="*/ 87923 h 171450"/>
              <a:gd name="connsiteX35" fmla="*/ 22265 w 190501"/>
              <a:gd name="connsiteY35" fmla="*/ 111644 h 171450"/>
              <a:gd name="connsiteX36" fmla="*/ 34290 w 190501"/>
              <a:gd name="connsiteY36" fmla="*/ 133762 h 171450"/>
              <a:gd name="connsiteX37" fmla="*/ 46196 w 190501"/>
              <a:gd name="connsiteY37" fmla="*/ 148114 h 171450"/>
              <a:gd name="connsiteX38" fmla="*/ 72628 w 190501"/>
              <a:gd name="connsiteY38" fmla="*/ 158142 h 171450"/>
              <a:gd name="connsiteX39" fmla="*/ 104775 w 190501"/>
              <a:gd name="connsiteY39" fmla="*/ 161925 h 171450"/>
              <a:gd name="connsiteX40" fmla="*/ 79534 w 190501"/>
              <a:gd name="connsiteY40" fmla="*/ 138113 h 171450"/>
              <a:gd name="connsiteX41" fmla="*/ 97247 w 190501"/>
              <a:gd name="connsiteY41" fmla="*/ 130529 h 171450"/>
              <a:gd name="connsiteX42" fmla="*/ 104299 w 190501"/>
              <a:gd name="connsiteY42" fmla="*/ 113348 h 171450"/>
              <a:gd name="connsiteX43" fmla="*/ 102614 w 190501"/>
              <a:gd name="connsiteY43" fmla="*/ 104821 h 171450"/>
              <a:gd name="connsiteX44" fmla="*/ 96899 w 190501"/>
              <a:gd name="connsiteY44" fmla="*/ 97063 h 171450"/>
              <a:gd name="connsiteX45" fmla="*/ 87410 w 190501"/>
              <a:gd name="connsiteY45" fmla="*/ 85487 h 171450"/>
              <a:gd name="connsiteX46" fmla="*/ 81860 w 190501"/>
              <a:gd name="connsiteY46" fmla="*/ 71584 h 171450"/>
              <a:gd name="connsiteX47" fmla="*/ 73059 w 190501"/>
              <a:gd name="connsiteY47" fmla="*/ 57571 h 171450"/>
              <a:gd name="connsiteX48" fmla="*/ 58103 w 190501"/>
              <a:gd name="connsiteY48" fmla="*/ 52388 h 171450"/>
              <a:gd name="connsiteX49" fmla="*/ 40893 w 190501"/>
              <a:gd name="connsiteY49" fmla="*/ 59943 h 171450"/>
              <a:gd name="connsiteX50" fmla="*/ 33338 w 190501"/>
              <a:gd name="connsiteY50" fmla="*/ 77153 h 171450"/>
              <a:gd name="connsiteX51" fmla="*/ 36809 w 190501"/>
              <a:gd name="connsiteY51" fmla="*/ 96129 h 171450"/>
              <a:gd name="connsiteX52" fmla="*/ 46544 w 190501"/>
              <a:gd name="connsiteY52" fmla="*/ 116004 h 171450"/>
              <a:gd name="connsiteX53" fmla="*/ 61271 w 190501"/>
              <a:gd name="connsiteY53" fmla="*/ 131692 h 171450"/>
              <a:gd name="connsiteX54" fmla="*/ 79534 w 190501"/>
              <a:gd name="connsiteY54" fmla="*/ 138113 h 171450"/>
              <a:gd name="connsiteX55" fmla="*/ 79534 w 190501"/>
              <a:gd name="connsiteY55" fmla="*/ 128588 h 171450"/>
              <a:gd name="connsiteX56" fmla="*/ 66016 w 190501"/>
              <a:gd name="connsiteY56" fmla="*/ 122772 h 171450"/>
              <a:gd name="connsiteX57" fmla="*/ 54338 w 190501"/>
              <a:gd name="connsiteY57" fmla="*/ 108841 h 171450"/>
              <a:gd name="connsiteX58" fmla="*/ 46031 w 190501"/>
              <a:gd name="connsiteY58" fmla="*/ 91925 h 171450"/>
              <a:gd name="connsiteX59" fmla="*/ 42863 w 190501"/>
              <a:gd name="connsiteY59" fmla="*/ 77153 h 171450"/>
              <a:gd name="connsiteX60" fmla="*/ 47634 w 190501"/>
              <a:gd name="connsiteY60" fmla="*/ 66684 h 171450"/>
              <a:gd name="connsiteX61" fmla="*/ 58103 w 190501"/>
              <a:gd name="connsiteY61" fmla="*/ 61913 h 171450"/>
              <a:gd name="connsiteX62" fmla="*/ 66684 w 190501"/>
              <a:gd name="connsiteY62" fmla="*/ 64761 h 171450"/>
              <a:gd name="connsiteX63" fmla="*/ 72683 w 190501"/>
              <a:gd name="connsiteY63" fmla="*/ 73672 h 171450"/>
              <a:gd name="connsiteX64" fmla="*/ 79067 w 190501"/>
              <a:gd name="connsiteY64" fmla="*/ 90277 h 171450"/>
              <a:gd name="connsiteX65" fmla="*/ 90268 w 190501"/>
              <a:gd name="connsiteY65" fmla="*/ 104152 h 171450"/>
              <a:gd name="connsiteX66" fmla="*/ 93693 w 190501"/>
              <a:gd name="connsiteY66" fmla="*/ 108750 h 171450"/>
              <a:gd name="connsiteX67" fmla="*/ 94774 w 190501"/>
              <a:gd name="connsiteY67" fmla="*/ 113824 h 171450"/>
              <a:gd name="connsiteX68" fmla="*/ 90634 w 190501"/>
              <a:gd name="connsiteY68" fmla="*/ 123935 h 171450"/>
              <a:gd name="connsiteX69" fmla="*/ 79534 w 190501"/>
              <a:gd name="connsiteY69" fmla="*/ 128588 h 171450"/>
              <a:gd name="connsiteX70" fmla="*/ 135731 w 190501"/>
              <a:gd name="connsiteY70" fmla="*/ 90488 h 171450"/>
              <a:gd name="connsiteX71" fmla="*/ 139129 w 190501"/>
              <a:gd name="connsiteY71" fmla="*/ 89123 h 171450"/>
              <a:gd name="connsiteX72" fmla="*/ 140494 w 190501"/>
              <a:gd name="connsiteY72" fmla="*/ 85725 h 171450"/>
              <a:gd name="connsiteX73" fmla="*/ 140494 w 190501"/>
              <a:gd name="connsiteY73" fmla="*/ 75651 h 171450"/>
              <a:gd name="connsiteX74" fmla="*/ 149836 w 190501"/>
              <a:gd name="connsiteY74" fmla="*/ 80321 h 171450"/>
              <a:gd name="connsiteX75" fmla="*/ 153527 w 190501"/>
              <a:gd name="connsiteY75" fmla="*/ 80788 h 171450"/>
              <a:gd name="connsiteX76" fmla="*/ 156466 w 190501"/>
              <a:gd name="connsiteY76" fmla="*/ 78581 h 171450"/>
              <a:gd name="connsiteX77" fmla="*/ 157107 w 190501"/>
              <a:gd name="connsiteY77" fmla="*/ 74890 h 171450"/>
              <a:gd name="connsiteX78" fmla="*/ 154964 w 190501"/>
              <a:gd name="connsiteY78" fmla="*/ 72079 h 171450"/>
              <a:gd name="connsiteX79" fmla="*/ 144157 w 190501"/>
              <a:gd name="connsiteY79" fmla="*/ 66675 h 171450"/>
              <a:gd name="connsiteX80" fmla="*/ 154964 w 190501"/>
              <a:gd name="connsiteY80" fmla="*/ 61271 h 171450"/>
              <a:gd name="connsiteX81" fmla="*/ 156897 w 190501"/>
              <a:gd name="connsiteY81" fmla="*/ 58396 h 171450"/>
              <a:gd name="connsiteX82" fmla="*/ 156283 w 190501"/>
              <a:gd name="connsiteY82" fmla="*/ 54769 h 171450"/>
              <a:gd name="connsiteX83" fmla="*/ 153435 w 190501"/>
              <a:gd name="connsiteY83" fmla="*/ 52772 h 171450"/>
              <a:gd name="connsiteX84" fmla="*/ 149836 w 190501"/>
              <a:gd name="connsiteY84" fmla="*/ 53267 h 171450"/>
              <a:gd name="connsiteX85" fmla="*/ 140494 w 190501"/>
              <a:gd name="connsiteY85" fmla="*/ 57937 h 171450"/>
              <a:gd name="connsiteX86" fmla="*/ 140494 w 190501"/>
              <a:gd name="connsiteY86" fmla="*/ 47625 h 171450"/>
              <a:gd name="connsiteX87" fmla="*/ 139129 w 190501"/>
              <a:gd name="connsiteY87" fmla="*/ 44227 h 171450"/>
              <a:gd name="connsiteX88" fmla="*/ 135731 w 190501"/>
              <a:gd name="connsiteY88" fmla="*/ 42863 h 171450"/>
              <a:gd name="connsiteX89" fmla="*/ 132333 w 190501"/>
              <a:gd name="connsiteY89" fmla="*/ 44227 h 171450"/>
              <a:gd name="connsiteX90" fmla="*/ 130969 w 190501"/>
              <a:gd name="connsiteY90" fmla="*/ 47625 h 171450"/>
              <a:gd name="connsiteX91" fmla="*/ 130969 w 190501"/>
              <a:gd name="connsiteY91" fmla="*/ 58304 h 171450"/>
              <a:gd name="connsiteX92" fmla="*/ 121682 w 190501"/>
              <a:gd name="connsiteY92" fmla="*/ 53267 h 171450"/>
              <a:gd name="connsiteX93" fmla="*/ 118018 w 190501"/>
              <a:gd name="connsiteY93" fmla="*/ 52800 h 171450"/>
              <a:gd name="connsiteX94" fmla="*/ 114996 w 190501"/>
              <a:gd name="connsiteY94" fmla="*/ 55007 h 171450"/>
              <a:gd name="connsiteX95" fmla="*/ 114474 w 190501"/>
              <a:gd name="connsiteY95" fmla="*/ 58542 h 171450"/>
              <a:gd name="connsiteX96" fmla="*/ 116553 w 190501"/>
              <a:gd name="connsiteY96" fmla="*/ 61326 h 171450"/>
              <a:gd name="connsiteX97" fmla="*/ 126572 w 190501"/>
              <a:gd name="connsiteY97" fmla="*/ 65759 h 171450"/>
              <a:gd name="connsiteX98" fmla="*/ 117102 w 190501"/>
              <a:gd name="connsiteY98" fmla="*/ 72134 h 171450"/>
              <a:gd name="connsiteX99" fmla="*/ 114804 w 190501"/>
              <a:gd name="connsiteY99" fmla="*/ 75037 h 171450"/>
              <a:gd name="connsiteX100" fmla="*/ 115179 w 190501"/>
              <a:gd name="connsiteY100" fmla="*/ 78581 h 171450"/>
              <a:gd name="connsiteX101" fmla="*/ 118083 w 190501"/>
              <a:gd name="connsiteY101" fmla="*/ 80816 h 171450"/>
              <a:gd name="connsiteX102" fmla="*/ 121682 w 190501"/>
              <a:gd name="connsiteY102" fmla="*/ 80321 h 171450"/>
              <a:gd name="connsiteX103" fmla="*/ 130969 w 190501"/>
              <a:gd name="connsiteY103" fmla="*/ 75284 h 171450"/>
              <a:gd name="connsiteX104" fmla="*/ 130969 w 190501"/>
              <a:gd name="connsiteY104" fmla="*/ 85725 h 171450"/>
              <a:gd name="connsiteX105" fmla="*/ 132333 w 190501"/>
              <a:gd name="connsiteY105" fmla="*/ 89123 h 171450"/>
              <a:gd name="connsiteX106" fmla="*/ 135731 w 190501"/>
              <a:gd name="connsiteY106" fmla="*/ 90488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190501" h="171450">
                <a:moveTo>
                  <a:pt x="105013" y="171450"/>
                </a:moveTo>
                <a:cubicBezTo>
                  <a:pt x="96465" y="171450"/>
                  <a:pt x="85536" y="170293"/>
                  <a:pt x="72225" y="167979"/>
                </a:cubicBezTo>
                <a:cubicBezTo>
                  <a:pt x="58915" y="165665"/>
                  <a:pt x="48400" y="161559"/>
                  <a:pt x="40683" y="155661"/>
                </a:cubicBezTo>
                <a:cubicBezTo>
                  <a:pt x="36287" y="152254"/>
                  <a:pt x="31683" y="146935"/>
                  <a:pt x="26871" y="139706"/>
                </a:cubicBezTo>
                <a:cubicBezTo>
                  <a:pt x="22060" y="132477"/>
                  <a:pt x="17655" y="124655"/>
                  <a:pt x="13656" y="116242"/>
                </a:cubicBezTo>
                <a:cubicBezTo>
                  <a:pt x="9656" y="107828"/>
                  <a:pt x="6380" y="99414"/>
                  <a:pt x="3828" y="91000"/>
                </a:cubicBezTo>
                <a:cubicBezTo>
                  <a:pt x="1276" y="82587"/>
                  <a:pt x="0" y="75431"/>
                  <a:pt x="0" y="69533"/>
                </a:cubicBezTo>
                <a:cubicBezTo>
                  <a:pt x="0" y="58115"/>
                  <a:pt x="4237" y="48739"/>
                  <a:pt x="12712" y="41406"/>
                </a:cubicBezTo>
                <a:cubicBezTo>
                  <a:pt x="21187" y="34073"/>
                  <a:pt x="29992" y="27421"/>
                  <a:pt x="39126" y="21450"/>
                </a:cubicBezTo>
                <a:cubicBezTo>
                  <a:pt x="47918" y="15747"/>
                  <a:pt x="57681" y="10746"/>
                  <a:pt x="68415" y="6448"/>
                </a:cubicBezTo>
                <a:cubicBezTo>
                  <a:pt x="79149" y="2149"/>
                  <a:pt x="90158" y="0"/>
                  <a:pt x="101441" y="0"/>
                </a:cubicBezTo>
                <a:cubicBezTo>
                  <a:pt x="112358" y="0"/>
                  <a:pt x="122582" y="2259"/>
                  <a:pt x="132114" y="6777"/>
                </a:cubicBezTo>
                <a:cubicBezTo>
                  <a:pt x="141645" y="11296"/>
                  <a:pt x="150922" y="16663"/>
                  <a:pt x="159947" y="22878"/>
                </a:cubicBezTo>
                <a:cubicBezTo>
                  <a:pt x="162084" y="24344"/>
                  <a:pt x="164874" y="26542"/>
                  <a:pt x="168318" y="29472"/>
                </a:cubicBezTo>
                <a:cubicBezTo>
                  <a:pt x="171761" y="32403"/>
                  <a:pt x="175135" y="36036"/>
                  <a:pt x="178438" y="40371"/>
                </a:cubicBezTo>
                <a:cubicBezTo>
                  <a:pt x="181741" y="44706"/>
                  <a:pt x="184568" y="49661"/>
                  <a:pt x="186919" y="55236"/>
                </a:cubicBezTo>
                <a:cubicBezTo>
                  <a:pt x="189270" y="60810"/>
                  <a:pt x="190463" y="66992"/>
                  <a:pt x="190500" y="73782"/>
                </a:cubicBezTo>
                <a:cubicBezTo>
                  <a:pt x="190573" y="84308"/>
                  <a:pt x="188213" y="95320"/>
                  <a:pt x="183420" y="106817"/>
                </a:cubicBezTo>
                <a:cubicBezTo>
                  <a:pt x="178627" y="118315"/>
                  <a:pt x="172283" y="128853"/>
                  <a:pt x="164389" y="138433"/>
                </a:cubicBezTo>
                <a:cubicBezTo>
                  <a:pt x="156494" y="148013"/>
                  <a:pt x="147393" y="155911"/>
                  <a:pt x="137087" y="162126"/>
                </a:cubicBezTo>
                <a:cubicBezTo>
                  <a:pt x="126780" y="168342"/>
                  <a:pt x="116089" y="171450"/>
                  <a:pt x="105013" y="171450"/>
                </a:cubicBezTo>
                <a:close/>
                <a:moveTo>
                  <a:pt x="104775" y="161925"/>
                </a:moveTo>
                <a:cubicBezTo>
                  <a:pt x="114373" y="161925"/>
                  <a:pt x="123755" y="159068"/>
                  <a:pt x="132919" y="153353"/>
                </a:cubicBezTo>
                <a:cubicBezTo>
                  <a:pt x="142084" y="147638"/>
                  <a:pt x="150208" y="140436"/>
                  <a:pt x="157291" y="131747"/>
                </a:cubicBezTo>
                <a:cubicBezTo>
                  <a:pt x="164373" y="123059"/>
                  <a:pt x="170079" y="113515"/>
                  <a:pt x="174408" y="103117"/>
                </a:cubicBezTo>
                <a:cubicBezTo>
                  <a:pt x="178737" y="92719"/>
                  <a:pt x="180926" y="82916"/>
                  <a:pt x="180975" y="73709"/>
                </a:cubicBezTo>
                <a:cubicBezTo>
                  <a:pt x="181024" y="64220"/>
                  <a:pt x="178288" y="55862"/>
                  <a:pt x="172769" y="48633"/>
                </a:cubicBezTo>
                <a:cubicBezTo>
                  <a:pt x="167249" y="41403"/>
                  <a:pt x="161174" y="35511"/>
                  <a:pt x="154543" y="30956"/>
                </a:cubicBezTo>
                <a:cubicBezTo>
                  <a:pt x="146447" y="25400"/>
                  <a:pt x="138051" y="20439"/>
                  <a:pt x="129357" y="16073"/>
                </a:cubicBezTo>
                <a:cubicBezTo>
                  <a:pt x="120662" y="11708"/>
                  <a:pt x="111357" y="9525"/>
                  <a:pt x="101441" y="9525"/>
                </a:cubicBezTo>
                <a:cubicBezTo>
                  <a:pt x="91086" y="9525"/>
                  <a:pt x="80798" y="11619"/>
                  <a:pt x="70577" y="15808"/>
                </a:cubicBezTo>
                <a:cubicBezTo>
                  <a:pt x="60356" y="19996"/>
                  <a:pt x="51117" y="24808"/>
                  <a:pt x="42863" y="30242"/>
                </a:cubicBezTo>
                <a:cubicBezTo>
                  <a:pt x="36427" y="34491"/>
                  <a:pt x="29222" y="39984"/>
                  <a:pt x="21248" y="46718"/>
                </a:cubicBezTo>
                <a:cubicBezTo>
                  <a:pt x="13274" y="53453"/>
                  <a:pt x="9287" y="60740"/>
                  <a:pt x="9287" y="68580"/>
                </a:cubicBezTo>
                <a:cubicBezTo>
                  <a:pt x="9287" y="73660"/>
                  <a:pt x="10517" y="80108"/>
                  <a:pt x="12978" y="87923"/>
                </a:cubicBezTo>
                <a:cubicBezTo>
                  <a:pt x="15438" y="95739"/>
                  <a:pt x="18534" y="103645"/>
                  <a:pt x="22265" y="111644"/>
                </a:cubicBezTo>
                <a:cubicBezTo>
                  <a:pt x="25995" y="119643"/>
                  <a:pt x="30004" y="127015"/>
                  <a:pt x="34290" y="133762"/>
                </a:cubicBezTo>
                <a:cubicBezTo>
                  <a:pt x="38576" y="140509"/>
                  <a:pt x="42545" y="145293"/>
                  <a:pt x="46196" y="148114"/>
                </a:cubicBezTo>
                <a:cubicBezTo>
                  <a:pt x="51911" y="152278"/>
                  <a:pt x="60722" y="155621"/>
                  <a:pt x="72628" y="158142"/>
                </a:cubicBezTo>
                <a:cubicBezTo>
                  <a:pt x="84534" y="160664"/>
                  <a:pt x="95250" y="161925"/>
                  <a:pt x="104775" y="161925"/>
                </a:cubicBezTo>
                <a:close/>
                <a:moveTo>
                  <a:pt x="79534" y="138113"/>
                </a:moveTo>
                <a:cubicBezTo>
                  <a:pt x="86641" y="138113"/>
                  <a:pt x="92545" y="135585"/>
                  <a:pt x="97247" y="130529"/>
                </a:cubicBezTo>
                <a:cubicBezTo>
                  <a:pt x="101948" y="125474"/>
                  <a:pt x="104299" y="119746"/>
                  <a:pt x="104299" y="113348"/>
                </a:cubicBezTo>
                <a:cubicBezTo>
                  <a:pt x="104299" y="110466"/>
                  <a:pt x="103737" y="107623"/>
                  <a:pt x="102614" y="104821"/>
                </a:cubicBezTo>
                <a:cubicBezTo>
                  <a:pt x="101490" y="102018"/>
                  <a:pt x="99585" y="99432"/>
                  <a:pt x="96899" y="97063"/>
                </a:cubicBezTo>
                <a:cubicBezTo>
                  <a:pt x="93040" y="93522"/>
                  <a:pt x="89877" y="89663"/>
                  <a:pt x="87410" y="85487"/>
                </a:cubicBezTo>
                <a:cubicBezTo>
                  <a:pt x="84944" y="81310"/>
                  <a:pt x="83093" y="76676"/>
                  <a:pt x="81860" y="71584"/>
                </a:cubicBezTo>
                <a:cubicBezTo>
                  <a:pt x="80517" y="65698"/>
                  <a:pt x="77583" y="61027"/>
                  <a:pt x="73059" y="57571"/>
                </a:cubicBezTo>
                <a:cubicBezTo>
                  <a:pt x="68534" y="54115"/>
                  <a:pt x="63549" y="52388"/>
                  <a:pt x="58103" y="52388"/>
                </a:cubicBezTo>
                <a:cubicBezTo>
                  <a:pt x="51667" y="52388"/>
                  <a:pt x="45931" y="54906"/>
                  <a:pt x="40893" y="59943"/>
                </a:cubicBezTo>
                <a:cubicBezTo>
                  <a:pt x="35856" y="64981"/>
                  <a:pt x="33338" y="70717"/>
                  <a:pt x="33338" y="77153"/>
                </a:cubicBezTo>
                <a:cubicBezTo>
                  <a:pt x="33338" y="82733"/>
                  <a:pt x="34495" y="89059"/>
                  <a:pt x="36809" y="96129"/>
                </a:cubicBezTo>
                <a:cubicBezTo>
                  <a:pt x="39123" y="103200"/>
                  <a:pt x="42368" y="109825"/>
                  <a:pt x="46544" y="116004"/>
                </a:cubicBezTo>
                <a:cubicBezTo>
                  <a:pt x="50721" y="122183"/>
                  <a:pt x="55630" y="127412"/>
                  <a:pt x="61271" y="131692"/>
                </a:cubicBezTo>
                <a:cubicBezTo>
                  <a:pt x="66913" y="135972"/>
                  <a:pt x="73001" y="138113"/>
                  <a:pt x="79534" y="138113"/>
                </a:cubicBezTo>
                <a:close/>
                <a:moveTo>
                  <a:pt x="79534" y="128588"/>
                </a:moveTo>
                <a:cubicBezTo>
                  <a:pt x="74881" y="128588"/>
                  <a:pt x="70375" y="126649"/>
                  <a:pt x="66016" y="122772"/>
                </a:cubicBezTo>
                <a:cubicBezTo>
                  <a:pt x="61656" y="118895"/>
                  <a:pt x="57764" y="114251"/>
                  <a:pt x="54338" y="108841"/>
                </a:cubicBezTo>
                <a:cubicBezTo>
                  <a:pt x="50913" y="103432"/>
                  <a:pt x="48144" y="97793"/>
                  <a:pt x="46031" y="91925"/>
                </a:cubicBezTo>
                <a:cubicBezTo>
                  <a:pt x="43919" y="86058"/>
                  <a:pt x="42863" y="81133"/>
                  <a:pt x="42863" y="77153"/>
                </a:cubicBezTo>
                <a:cubicBezTo>
                  <a:pt x="42863" y="73355"/>
                  <a:pt x="44453" y="69865"/>
                  <a:pt x="47634" y="66684"/>
                </a:cubicBezTo>
                <a:cubicBezTo>
                  <a:pt x="50815" y="63503"/>
                  <a:pt x="54305" y="61913"/>
                  <a:pt x="58103" y="61913"/>
                </a:cubicBezTo>
                <a:cubicBezTo>
                  <a:pt x="60862" y="61913"/>
                  <a:pt x="63723" y="62862"/>
                  <a:pt x="66684" y="64761"/>
                </a:cubicBezTo>
                <a:cubicBezTo>
                  <a:pt x="69645" y="66660"/>
                  <a:pt x="71645" y="69630"/>
                  <a:pt x="72683" y="73672"/>
                </a:cubicBezTo>
                <a:cubicBezTo>
                  <a:pt x="74185" y="79851"/>
                  <a:pt x="76313" y="85386"/>
                  <a:pt x="79067" y="90277"/>
                </a:cubicBezTo>
                <a:cubicBezTo>
                  <a:pt x="81820" y="95168"/>
                  <a:pt x="85554" y="99793"/>
                  <a:pt x="90268" y="104152"/>
                </a:cubicBezTo>
                <a:cubicBezTo>
                  <a:pt x="91831" y="105557"/>
                  <a:pt x="92972" y="107089"/>
                  <a:pt x="93693" y="108750"/>
                </a:cubicBezTo>
                <a:cubicBezTo>
                  <a:pt x="94413" y="110411"/>
                  <a:pt x="94774" y="112102"/>
                  <a:pt x="94774" y="113824"/>
                </a:cubicBezTo>
                <a:cubicBezTo>
                  <a:pt x="94774" y="117463"/>
                  <a:pt x="93394" y="120833"/>
                  <a:pt x="90634" y="123935"/>
                </a:cubicBezTo>
                <a:cubicBezTo>
                  <a:pt x="87874" y="127037"/>
                  <a:pt x="84174" y="128588"/>
                  <a:pt x="79534" y="128588"/>
                </a:cubicBezTo>
                <a:close/>
                <a:moveTo>
                  <a:pt x="135731" y="90488"/>
                </a:moveTo>
                <a:cubicBezTo>
                  <a:pt x="137087" y="90488"/>
                  <a:pt x="138219" y="90033"/>
                  <a:pt x="139129" y="89123"/>
                </a:cubicBezTo>
                <a:cubicBezTo>
                  <a:pt x="140039" y="88213"/>
                  <a:pt x="140494" y="87081"/>
                  <a:pt x="140494" y="85725"/>
                </a:cubicBezTo>
                <a:lnTo>
                  <a:pt x="140494" y="75651"/>
                </a:lnTo>
                <a:lnTo>
                  <a:pt x="149836" y="80321"/>
                </a:lnTo>
                <a:cubicBezTo>
                  <a:pt x="150996" y="80981"/>
                  <a:pt x="152226" y="81137"/>
                  <a:pt x="153527" y="80788"/>
                </a:cubicBezTo>
                <a:cubicBezTo>
                  <a:pt x="154827" y="80440"/>
                  <a:pt x="155807" y="79705"/>
                  <a:pt x="156466" y="78581"/>
                </a:cubicBezTo>
                <a:cubicBezTo>
                  <a:pt x="157163" y="77458"/>
                  <a:pt x="157376" y="76227"/>
                  <a:pt x="157107" y="74890"/>
                </a:cubicBezTo>
                <a:cubicBezTo>
                  <a:pt x="156839" y="73553"/>
                  <a:pt x="156125" y="72616"/>
                  <a:pt x="154964" y="72079"/>
                </a:cubicBezTo>
                <a:lnTo>
                  <a:pt x="144157" y="66675"/>
                </a:lnTo>
                <a:lnTo>
                  <a:pt x="154964" y="61271"/>
                </a:lnTo>
                <a:cubicBezTo>
                  <a:pt x="156125" y="60612"/>
                  <a:pt x="156769" y="59653"/>
                  <a:pt x="156897" y="58396"/>
                </a:cubicBezTo>
                <a:cubicBezTo>
                  <a:pt x="157025" y="57138"/>
                  <a:pt x="156821" y="55929"/>
                  <a:pt x="156283" y="54769"/>
                </a:cubicBezTo>
                <a:cubicBezTo>
                  <a:pt x="155624" y="53645"/>
                  <a:pt x="154674" y="52980"/>
                  <a:pt x="153435" y="52772"/>
                </a:cubicBezTo>
                <a:cubicBezTo>
                  <a:pt x="152195" y="52565"/>
                  <a:pt x="150996" y="52729"/>
                  <a:pt x="149836" y="53267"/>
                </a:cubicBezTo>
                <a:lnTo>
                  <a:pt x="140494" y="57937"/>
                </a:lnTo>
                <a:lnTo>
                  <a:pt x="140494" y="47625"/>
                </a:lnTo>
                <a:cubicBezTo>
                  <a:pt x="140494" y="46269"/>
                  <a:pt x="140039" y="45137"/>
                  <a:pt x="139129" y="44227"/>
                </a:cubicBezTo>
                <a:cubicBezTo>
                  <a:pt x="138219" y="43317"/>
                  <a:pt x="137087" y="42863"/>
                  <a:pt x="135731" y="42863"/>
                </a:cubicBezTo>
                <a:cubicBezTo>
                  <a:pt x="134376" y="42863"/>
                  <a:pt x="133243" y="43317"/>
                  <a:pt x="132333" y="44227"/>
                </a:cubicBezTo>
                <a:cubicBezTo>
                  <a:pt x="131424" y="45137"/>
                  <a:pt x="130969" y="46269"/>
                  <a:pt x="130969" y="47625"/>
                </a:cubicBezTo>
                <a:lnTo>
                  <a:pt x="130969" y="58304"/>
                </a:lnTo>
                <a:lnTo>
                  <a:pt x="121682" y="53267"/>
                </a:lnTo>
                <a:cubicBezTo>
                  <a:pt x="120558" y="52607"/>
                  <a:pt x="119337" y="52452"/>
                  <a:pt x="118018" y="52800"/>
                </a:cubicBezTo>
                <a:cubicBezTo>
                  <a:pt x="116700" y="53148"/>
                  <a:pt x="115692" y="53883"/>
                  <a:pt x="114996" y="55007"/>
                </a:cubicBezTo>
                <a:cubicBezTo>
                  <a:pt x="114459" y="56008"/>
                  <a:pt x="114285" y="57187"/>
                  <a:pt x="114474" y="58542"/>
                </a:cubicBezTo>
                <a:cubicBezTo>
                  <a:pt x="114663" y="59898"/>
                  <a:pt x="115356" y="60826"/>
                  <a:pt x="116553" y="61326"/>
                </a:cubicBezTo>
                <a:lnTo>
                  <a:pt x="126572" y="65759"/>
                </a:lnTo>
                <a:lnTo>
                  <a:pt x="117102" y="72134"/>
                </a:lnTo>
                <a:cubicBezTo>
                  <a:pt x="115979" y="72830"/>
                  <a:pt x="115213" y="73797"/>
                  <a:pt x="114804" y="75037"/>
                </a:cubicBezTo>
                <a:cubicBezTo>
                  <a:pt x="114395" y="76276"/>
                  <a:pt x="114520" y="77458"/>
                  <a:pt x="115179" y="78581"/>
                </a:cubicBezTo>
                <a:cubicBezTo>
                  <a:pt x="115839" y="79741"/>
                  <a:pt x="116806" y="80486"/>
                  <a:pt x="118083" y="80816"/>
                </a:cubicBezTo>
                <a:cubicBezTo>
                  <a:pt x="119359" y="81146"/>
                  <a:pt x="120558" y="80981"/>
                  <a:pt x="121682" y="80321"/>
                </a:cubicBezTo>
                <a:lnTo>
                  <a:pt x="130969" y="75284"/>
                </a:lnTo>
                <a:lnTo>
                  <a:pt x="130969" y="85725"/>
                </a:lnTo>
                <a:cubicBezTo>
                  <a:pt x="130969" y="87081"/>
                  <a:pt x="131424" y="88213"/>
                  <a:pt x="132333" y="89123"/>
                </a:cubicBezTo>
                <a:cubicBezTo>
                  <a:pt x="133243" y="90033"/>
                  <a:pt x="134376" y="90488"/>
                  <a:pt x="135731" y="90488"/>
                </a:cubicBezTo>
                <a:close/>
              </a:path>
            </a:pathLst>
          </a:custGeom>
          <a:solidFill>
            <a:schemeClr val="bg1"/>
          </a:solidFill>
          <a:ln w="238" cap="flat">
            <a:noFill/>
            <a:prstDash val="solid"/>
            <a:miter/>
          </a:ln>
        </p:spPr>
        <p:txBody>
          <a:bodyPr rtlCol="0" anchor="ctr"/>
          <a:lstStyle/>
          <a:p>
            <a:endParaRPr lang="en-RO"/>
          </a:p>
        </p:txBody>
      </p:sp>
      <p:sp>
        <p:nvSpPr>
          <p:cNvPr id="28" name="Graphic 75">
            <a:extLst>
              <a:ext uri="{FF2B5EF4-FFF2-40B4-BE49-F238E27FC236}">
                <a16:creationId xmlns:a16="http://schemas.microsoft.com/office/drawing/2014/main" id="{C0BEF380-9486-4D43-9DE8-D06970B72598}"/>
              </a:ext>
            </a:extLst>
          </p:cNvPr>
          <p:cNvSpPr>
            <a:spLocks noChangeAspect="1"/>
          </p:cNvSpPr>
          <p:nvPr/>
        </p:nvSpPr>
        <p:spPr>
          <a:xfrm>
            <a:off x="6392890" y="2207654"/>
            <a:ext cx="381682" cy="432000"/>
          </a:xfrm>
          <a:custGeom>
            <a:avLst/>
            <a:gdLst>
              <a:gd name="connsiteX0" fmla="*/ 152950 w 163940"/>
              <a:gd name="connsiteY0" fmla="*/ 185554 h 185554"/>
              <a:gd name="connsiteX1" fmla="*/ 147931 w 163940"/>
              <a:gd name="connsiteY1" fmla="*/ 184162 h 185554"/>
              <a:gd name="connsiteX2" fmla="*/ 144579 w 163940"/>
              <a:gd name="connsiteY2" fmla="*/ 180279 h 185554"/>
              <a:gd name="connsiteX3" fmla="*/ 95845 w 163940"/>
              <a:gd name="connsiteY3" fmla="*/ 155020 h 185554"/>
              <a:gd name="connsiteX4" fmla="*/ 66565 w 163940"/>
              <a:gd name="connsiteY4" fmla="*/ 103713 h 185554"/>
              <a:gd name="connsiteX5" fmla="*/ 26157 w 163940"/>
              <a:gd name="connsiteY5" fmla="*/ 134806 h 185554"/>
              <a:gd name="connsiteX6" fmla="*/ 9525 w 163940"/>
              <a:gd name="connsiteY6" fmla="*/ 182074 h 185554"/>
              <a:gd name="connsiteX7" fmla="*/ 0 w 163940"/>
              <a:gd name="connsiteY7" fmla="*/ 182074 h 185554"/>
              <a:gd name="connsiteX8" fmla="*/ 18327 w 163940"/>
              <a:gd name="connsiteY8" fmla="*/ 128368 h 185554"/>
              <a:gd name="connsiteX9" fmla="*/ 64477 w 163940"/>
              <a:gd name="connsiteY9" fmla="*/ 94005 h 185554"/>
              <a:gd name="connsiteX10" fmla="*/ 62453 w 163940"/>
              <a:gd name="connsiteY10" fmla="*/ 47616 h 185554"/>
              <a:gd name="connsiteX11" fmla="*/ 76200 w 163940"/>
              <a:gd name="connsiteY11" fmla="*/ 12474 h 185554"/>
              <a:gd name="connsiteX12" fmla="*/ 75559 w 163940"/>
              <a:gd name="connsiteY12" fmla="*/ 11009 h 185554"/>
              <a:gd name="connsiteX13" fmla="*/ 75284 w 163940"/>
              <a:gd name="connsiteY13" fmla="*/ 9360 h 185554"/>
              <a:gd name="connsiteX14" fmla="*/ 78160 w 163940"/>
              <a:gd name="connsiteY14" fmla="*/ 2738 h 185554"/>
              <a:gd name="connsiteX15" fmla="*/ 84809 w 163940"/>
              <a:gd name="connsiteY15" fmla="*/ 0 h 185554"/>
              <a:gd name="connsiteX16" fmla="*/ 91541 w 163940"/>
              <a:gd name="connsiteY16" fmla="*/ 2793 h 185554"/>
              <a:gd name="connsiteX17" fmla="*/ 94334 w 163940"/>
              <a:gd name="connsiteY17" fmla="*/ 9525 h 185554"/>
              <a:gd name="connsiteX18" fmla="*/ 91541 w 163940"/>
              <a:gd name="connsiteY18" fmla="*/ 16257 h 185554"/>
              <a:gd name="connsiteX19" fmla="*/ 84809 w 163940"/>
              <a:gd name="connsiteY19" fmla="*/ 19050 h 185554"/>
              <a:gd name="connsiteX20" fmla="*/ 83948 w 163940"/>
              <a:gd name="connsiteY20" fmla="*/ 19050 h 185554"/>
              <a:gd name="connsiteX21" fmla="*/ 83033 w 163940"/>
              <a:gd name="connsiteY21" fmla="*/ 18812 h 185554"/>
              <a:gd name="connsiteX22" fmla="*/ 73050 w 163940"/>
              <a:gd name="connsiteY22" fmla="*/ 40875 h 185554"/>
              <a:gd name="connsiteX23" fmla="*/ 71199 w 163940"/>
              <a:gd name="connsiteY23" fmla="*/ 70448 h 185554"/>
              <a:gd name="connsiteX24" fmla="*/ 80166 w 163940"/>
              <a:gd name="connsiteY24" fmla="*/ 57013 h 185554"/>
              <a:gd name="connsiteX25" fmla="*/ 94371 w 163940"/>
              <a:gd name="connsiteY25" fmla="*/ 47900 h 185554"/>
              <a:gd name="connsiteX26" fmla="*/ 109822 w 163940"/>
              <a:gd name="connsiteY26" fmla="*/ 43751 h 185554"/>
              <a:gd name="connsiteX27" fmla="*/ 128459 w 163940"/>
              <a:gd name="connsiteY27" fmla="*/ 42588 h 185554"/>
              <a:gd name="connsiteX28" fmla="*/ 131738 w 163940"/>
              <a:gd name="connsiteY28" fmla="*/ 39483 h 185554"/>
              <a:gd name="connsiteX29" fmla="*/ 136098 w 163940"/>
              <a:gd name="connsiteY29" fmla="*/ 38283 h 185554"/>
              <a:gd name="connsiteX30" fmla="*/ 142829 w 163940"/>
              <a:gd name="connsiteY30" fmla="*/ 41077 h 185554"/>
              <a:gd name="connsiteX31" fmla="*/ 145623 w 163940"/>
              <a:gd name="connsiteY31" fmla="*/ 47808 h 185554"/>
              <a:gd name="connsiteX32" fmla="*/ 142829 w 163940"/>
              <a:gd name="connsiteY32" fmla="*/ 54540 h 185554"/>
              <a:gd name="connsiteX33" fmla="*/ 136098 w 163940"/>
              <a:gd name="connsiteY33" fmla="*/ 57333 h 185554"/>
              <a:gd name="connsiteX34" fmla="*/ 131106 w 163940"/>
              <a:gd name="connsiteY34" fmla="*/ 55969 h 185554"/>
              <a:gd name="connsiteX35" fmla="*/ 127727 w 163940"/>
              <a:gd name="connsiteY35" fmla="*/ 52113 h 185554"/>
              <a:gd name="connsiteX36" fmla="*/ 110408 w 163940"/>
              <a:gd name="connsiteY36" fmla="*/ 53240 h 185554"/>
              <a:gd name="connsiteX37" fmla="*/ 96514 w 163940"/>
              <a:gd name="connsiteY37" fmla="*/ 57114 h 185554"/>
              <a:gd name="connsiteX38" fmla="*/ 81137 w 163940"/>
              <a:gd name="connsiteY38" fmla="*/ 69826 h 185554"/>
              <a:gd name="connsiteX39" fmla="*/ 76182 w 163940"/>
              <a:gd name="connsiteY39" fmla="*/ 90378 h 185554"/>
              <a:gd name="connsiteX40" fmla="*/ 90973 w 163940"/>
              <a:gd name="connsiteY40" fmla="*/ 87548 h 185554"/>
              <a:gd name="connsiteX41" fmla="*/ 108402 w 163940"/>
              <a:gd name="connsiteY41" fmla="*/ 86641 h 185554"/>
              <a:gd name="connsiteX42" fmla="*/ 111763 w 163940"/>
              <a:gd name="connsiteY42" fmla="*/ 83344 h 185554"/>
              <a:gd name="connsiteX43" fmla="*/ 116315 w 163940"/>
              <a:gd name="connsiteY43" fmla="*/ 82062 h 185554"/>
              <a:gd name="connsiteX44" fmla="*/ 123047 w 163940"/>
              <a:gd name="connsiteY44" fmla="*/ 84855 h 185554"/>
              <a:gd name="connsiteX45" fmla="*/ 125840 w 163940"/>
              <a:gd name="connsiteY45" fmla="*/ 91587 h 185554"/>
              <a:gd name="connsiteX46" fmla="*/ 123047 w 163940"/>
              <a:gd name="connsiteY46" fmla="*/ 98318 h 185554"/>
              <a:gd name="connsiteX47" fmla="*/ 116315 w 163940"/>
              <a:gd name="connsiteY47" fmla="*/ 101112 h 185554"/>
              <a:gd name="connsiteX48" fmla="*/ 111488 w 163940"/>
              <a:gd name="connsiteY48" fmla="*/ 99830 h 185554"/>
              <a:gd name="connsiteX49" fmla="*/ 108219 w 163940"/>
              <a:gd name="connsiteY49" fmla="*/ 96166 h 185554"/>
              <a:gd name="connsiteX50" fmla="*/ 91477 w 163940"/>
              <a:gd name="connsiteY50" fmla="*/ 97073 h 185554"/>
              <a:gd name="connsiteX51" fmla="*/ 77189 w 163940"/>
              <a:gd name="connsiteY51" fmla="*/ 100086 h 185554"/>
              <a:gd name="connsiteX52" fmla="*/ 90616 w 163940"/>
              <a:gd name="connsiteY52" fmla="*/ 118605 h 185554"/>
              <a:gd name="connsiteX53" fmla="*/ 120235 w 163940"/>
              <a:gd name="connsiteY53" fmla="*/ 124924 h 185554"/>
              <a:gd name="connsiteX54" fmla="*/ 132370 w 163940"/>
              <a:gd name="connsiteY54" fmla="*/ 124503 h 185554"/>
              <a:gd name="connsiteX55" fmla="*/ 145696 w 163940"/>
              <a:gd name="connsiteY55" fmla="*/ 122909 h 185554"/>
              <a:gd name="connsiteX56" fmla="*/ 149195 w 163940"/>
              <a:gd name="connsiteY56" fmla="*/ 118770 h 185554"/>
              <a:gd name="connsiteX57" fmla="*/ 154415 w 163940"/>
              <a:gd name="connsiteY57" fmla="*/ 117231 h 185554"/>
              <a:gd name="connsiteX58" fmla="*/ 161147 w 163940"/>
              <a:gd name="connsiteY58" fmla="*/ 120024 h 185554"/>
              <a:gd name="connsiteX59" fmla="*/ 163940 w 163940"/>
              <a:gd name="connsiteY59" fmla="*/ 126756 h 185554"/>
              <a:gd name="connsiteX60" fmla="*/ 161147 w 163940"/>
              <a:gd name="connsiteY60" fmla="*/ 133488 h 185554"/>
              <a:gd name="connsiteX61" fmla="*/ 154415 w 163940"/>
              <a:gd name="connsiteY61" fmla="*/ 136281 h 185554"/>
              <a:gd name="connsiteX62" fmla="*/ 150376 w 163940"/>
              <a:gd name="connsiteY62" fmla="*/ 135292 h 185554"/>
              <a:gd name="connsiteX63" fmla="*/ 147180 w 163940"/>
              <a:gd name="connsiteY63" fmla="*/ 132508 h 185554"/>
              <a:gd name="connsiteX64" fmla="*/ 133542 w 163940"/>
              <a:gd name="connsiteY64" fmla="*/ 134129 h 185554"/>
              <a:gd name="connsiteX65" fmla="*/ 121462 w 163940"/>
              <a:gd name="connsiteY65" fmla="*/ 134687 h 185554"/>
              <a:gd name="connsiteX66" fmla="*/ 101496 w 163940"/>
              <a:gd name="connsiteY66" fmla="*/ 132508 h 185554"/>
              <a:gd name="connsiteX67" fmla="*/ 86073 w 163940"/>
              <a:gd name="connsiteY67" fmla="*/ 125785 h 185554"/>
              <a:gd name="connsiteX68" fmla="*/ 111214 w 163940"/>
              <a:gd name="connsiteY68" fmla="*/ 155871 h 185554"/>
              <a:gd name="connsiteX69" fmla="*/ 145256 w 163940"/>
              <a:gd name="connsiteY69" fmla="*/ 170864 h 185554"/>
              <a:gd name="connsiteX70" fmla="*/ 148563 w 163940"/>
              <a:gd name="connsiteY70" fmla="*/ 167640 h 185554"/>
              <a:gd name="connsiteX71" fmla="*/ 152950 w 163940"/>
              <a:gd name="connsiteY71" fmla="*/ 166504 h 185554"/>
              <a:gd name="connsiteX72" fmla="*/ 159681 w 163940"/>
              <a:gd name="connsiteY72" fmla="*/ 169298 h 185554"/>
              <a:gd name="connsiteX73" fmla="*/ 162475 w 163940"/>
              <a:gd name="connsiteY73" fmla="*/ 176029 h 185554"/>
              <a:gd name="connsiteX74" fmla="*/ 159681 w 163940"/>
              <a:gd name="connsiteY74" fmla="*/ 182761 h 185554"/>
              <a:gd name="connsiteX75" fmla="*/ 152950 w 163940"/>
              <a:gd name="connsiteY75" fmla="*/ 185554 h 18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63940" h="185554">
                <a:moveTo>
                  <a:pt x="152950" y="185554"/>
                </a:moveTo>
                <a:cubicBezTo>
                  <a:pt x="151057" y="185554"/>
                  <a:pt x="149384" y="185090"/>
                  <a:pt x="147931" y="184162"/>
                </a:cubicBezTo>
                <a:cubicBezTo>
                  <a:pt x="146477" y="183234"/>
                  <a:pt x="145360" y="181940"/>
                  <a:pt x="144579" y="180279"/>
                </a:cubicBezTo>
                <a:cubicBezTo>
                  <a:pt x="125980" y="177031"/>
                  <a:pt x="109736" y="168611"/>
                  <a:pt x="95845" y="155020"/>
                </a:cubicBezTo>
                <a:cubicBezTo>
                  <a:pt x="81955" y="141428"/>
                  <a:pt x="72195" y="124326"/>
                  <a:pt x="66565" y="103713"/>
                </a:cubicBezTo>
                <a:cubicBezTo>
                  <a:pt x="49738" y="110490"/>
                  <a:pt x="36268" y="120855"/>
                  <a:pt x="26157" y="134806"/>
                </a:cubicBezTo>
                <a:cubicBezTo>
                  <a:pt x="16046" y="148758"/>
                  <a:pt x="10502" y="164514"/>
                  <a:pt x="9525" y="182074"/>
                </a:cubicBezTo>
                <a:lnTo>
                  <a:pt x="0" y="182074"/>
                </a:lnTo>
                <a:cubicBezTo>
                  <a:pt x="733" y="161901"/>
                  <a:pt x="6841" y="143999"/>
                  <a:pt x="18327" y="128368"/>
                </a:cubicBezTo>
                <a:cubicBezTo>
                  <a:pt x="29812" y="112737"/>
                  <a:pt x="45195" y="101283"/>
                  <a:pt x="64477" y="94005"/>
                </a:cubicBezTo>
                <a:cubicBezTo>
                  <a:pt x="61143" y="77458"/>
                  <a:pt x="60468" y="61995"/>
                  <a:pt x="62453" y="47616"/>
                </a:cubicBezTo>
                <a:cubicBezTo>
                  <a:pt x="64437" y="33237"/>
                  <a:pt x="69020" y="21523"/>
                  <a:pt x="76200" y="12474"/>
                </a:cubicBezTo>
                <a:cubicBezTo>
                  <a:pt x="75956" y="11986"/>
                  <a:pt x="75742" y="11497"/>
                  <a:pt x="75559" y="11009"/>
                </a:cubicBezTo>
                <a:cubicBezTo>
                  <a:pt x="75376" y="10520"/>
                  <a:pt x="75284" y="9971"/>
                  <a:pt x="75284" y="9360"/>
                </a:cubicBezTo>
                <a:cubicBezTo>
                  <a:pt x="75358" y="6771"/>
                  <a:pt x="76316" y="4564"/>
                  <a:pt x="78160" y="2738"/>
                </a:cubicBezTo>
                <a:cubicBezTo>
                  <a:pt x="80004" y="913"/>
                  <a:pt x="82220" y="0"/>
                  <a:pt x="84809" y="0"/>
                </a:cubicBezTo>
                <a:cubicBezTo>
                  <a:pt x="87435" y="0"/>
                  <a:pt x="89679" y="931"/>
                  <a:pt x="91541" y="2793"/>
                </a:cubicBezTo>
                <a:cubicBezTo>
                  <a:pt x="93403" y="4656"/>
                  <a:pt x="94334" y="6900"/>
                  <a:pt x="94334" y="9525"/>
                </a:cubicBezTo>
                <a:cubicBezTo>
                  <a:pt x="94334" y="12151"/>
                  <a:pt x="93403" y="14394"/>
                  <a:pt x="91541" y="16257"/>
                </a:cubicBezTo>
                <a:cubicBezTo>
                  <a:pt x="89679" y="18119"/>
                  <a:pt x="87435" y="19050"/>
                  <a:pt x="84809" y="19050"/>
                </a:cubicBezTo>
                <a:lnTo>
                  <a:pt x="83948" y="19050"/>
                </a:lnTo>
                <a:cubicBezTo>
                  <a:pt x="83692" y="19050"/>
                  <a:pt x="83387" y="18971"/>
                  <a:pt x="83033" y="18812"/>
                </a:cubicBezTo>
                <a:cubicBezTo>
                  <a:pt x="78319" y="25223"/>
                  <a:pt x="74991" y="32577"/>
                  <a:pt x="73050" y="40875"/>
                </a:cubicBezTo>
                <a:cubicBezTo>
                  <a:pt x="71108" y="49173"/>
                  <a:pt x="70491" y="59031"/>
                  <a:pt x="71199" y="70448"/>
                </a:cubicBezTo>
                <a:cubicBezTo>
                  <a:pt x="73275" y="65198"/>
                  <a:pt x="76264" y="60719"/>
                  <a:pt x="80166" y="57013"/>
                </a:cubicBezTo>
                <a:cubicBezTo>
                  <a:pt x="84067" y="53306"/>
                  <a:pt x="88802" y="50269"/>
                  <a:pt x="94371" y="47900"/>
                </a:cubicBezTo>
                <a:cubicBezTo>
                  <a:pt x="99011" y="46019"/>
                  <a:pt x="104162" y="44636"/>
                  <a:pt x="109822" y="43751"/>
                </a:cubicBezTo>
                <a:cubicBezTo>
                  <a:pt x="115482" y="42866"/>
                  <a:pt x="121694" y="42478"/>
                  <a:pt x="128459" y="42588"/>
                </a:cubicBezTo>
                <a:cubicBezTo>
                  <a:pt x="129363" y="41318"/>
                  <a:pt x="130456" y="40283"/>
                  <a:pt x="131738" y="39483"/>
                </a:cubicBezTo>
                <a:cubicBezTo>
                  <a:pt x="133020" y="38683"/>
                  <a:pt x="134474" y="38283"/>
                  <a:pt x="136098" y="38283"/>
                </a:cubicBezTo>
                <a:cubicBezTo>
                  <a:pt x="138723" y="38283"/>
                  <a:pt x="140967" y="39215"/>
                  <a:pt x="142829" y="41077"/>
                </a:cubicBezTo>
                <a:cubicBezTo>
                  <a:pt x="144692" y="42939"/>
                  <a:pt x="145623" y="45183"/>
                  <a:pt x="145623" y="47808"/>
                </a:cubicBezTo>
                <a:cubicBezTo>
                  <a:pt x="145623" y="50434"/>
                  <a:pt x="144692" y="52678"/>
                  <a:pt x="142829" y="54540"/>
                </a:cubicBezTo>
                <a:cubicBezTo>
                  <a:pt x="140967" y="56402"/>
                  <a:pt x="138723" y="57333"/>
                  <a:pt x="136098" y="57333"/>
                </a:cubicBezTo>
                <a:cubicBezTo>
                  <a:pt x="134242" y="57333"/>
                  <a:pt x="132578" y="56878"/>
                  <a:pt x="131106" y="55969"/>
                </a:cubicBezTo>
                <a:cubicBezTo>
                  <a:pt x="129635" y="55059"/>
                  <a:pt x="128508" y="53774"/>
                  <a:pt x="127727" y="52113"/>
                </a:cubicBezTo>
                <a:cubicBezTo>
                  <a:pt x="121389" y="52040"/>
                  <a:pt x="115616" y="52415"/>
                  <a:pt x="110408" y="53240"/>
                </a:cubicBezTo>
                <a:cubicBezTo>
                  <a:pt x="105199" y="54064"/>
                  <a:pt x="100568" y="55355"/>
                  <a:pt x="96514" y="57114"/>
                </a:cubicBezTo>
                <a:cubicBezTo>
                  <a:pt x="89590" y="60032"/>
                  <a:pt x="84464" y="64269"/>
                  <a:pt x="81137" y="69826"/>
                </a:cubicBezTo>
                <a:cubicBezTo>
                  <a:pt x="77809" y="75382"/>
                  <a:pt x="76157" y="82233"/>
                  <a:pt x="76182" y="90378"/>
                </a:cubicBezTo>
                <a:cubicBezTo>
                  <a:pt x="81115" y="89096"/>
                  <a:pt x="86046" y="88152"/>
                  <a:pt x="90973" y="87548"/>
                </a:cubicBezTo>
                <a:cubicBezTo>
                  <a:pt x="95900" y="86943"/>
                  <a:pt x="101710" y="86641"/>
                  <a:pt x="108402" y="86641"/>
                </a:cubicBezTo>
                <a:cubicBezTo>
                  <a:pt x="109305" y="85298"/>
                  <a:pt x="110426" y="84199"/>
                  <a:pt x="111763" y="83344"/>
                </a:cubicBezTo>
                <a:cubicBezTo>
                  <a:pt x="113100" y="82489"/>
                  <a:pt x="114618" y="82062"/>
                  <a:pt x="116315" y="82062"/>
                </a:cubicBezTo>
                <a:cubicBezTo>
                  <a:pt x="118940" y="82062"/>
                  <a:pt x="121184" y="82993"/>
                  <a:pt x="123047" y="84855"/>
                </a:cubicBezTo>
                <a:cubicBezTo>
                  <a:pt x="124909" y="86717"/>
                  <a:pt x="125840" y="88961"/>
                  <a:pt x="125840" y="91587"/>
                </a:cubicBezTo>
                <a:cubicBezTo>
                  <a:pt x="125840" y="94212"/>
                  <a:pt x="124909" y="96456"/>
                  <a:pt x="123047" y="98318"/>
                </a:cubicBezTo>
                <a:cubicBezTo>
                  <a:pt x="121184" y="100181"/>
                  <a:pt x="118940" y="101112"/>
                  <a:pt x="116315" y="101112"/>
                </a:cubicBezTo>
                <a:cubicBezTo>
                  <a:pt x="114495" y="101112"/>
                  <a:pt x="112887" y="100684"/>
                  <a:pt x="111488" y="99830"/>
                </a:cubicBezTo>
                <a:cubicBezTo>
                  <a:pt x="110090" y="98975"/>
                  <a:pt x="109000" y="97754"/>
                  <a:pt x="108219" y="96166"/>
                </a:cubicBezTo>
                <a:cubicBezTo>
                  <a:pt x="101759" y="96166"/>
                  <a:pt x="96178" y="96468"/>
                  <a:pt x="91477" y="97073"/>
                </a:cubicBezTo>
                <a:cubicBezTo>
                  <a:pt x="86775" y="97677"/>
                  <a:pt x="82013" y="98682"/>
                  <a:pt x="77189" y="100086"/>
                </a:cubicBezTo>
                <a:cubicBezTo>
                  <a:pt x="79009" y="108292"/>
                  <a:pt x="83484" y="114465"/>
                  <a:pt x="90616" y="118605"/>
                </a:cubicBezTo>
                <a:cubicBezTo>
                  <a:pt x="97747" y="122744"/>
                  <a:pt x="107620" y="124851"/>
                  <a:pt x="120235" y="124924"/>
                </a:cubicBezTo>
                <a:cubicBezTo>
                  <a:pt x="123984" y="124997"/>
                  <a:pt x="128029" y="124857"/>
                  <a:pt x="132370" y="124503"/>
                </a:cubicBezTo>
                <a:cubicBezTo>
                  <a:pt x="136711" y="124149"/>
                  <a:pt x="141153" y="123618"/>
                  <a:pt x="145696" y="122909"/>
                </a:cubicBezTo>
                <a:cubicBezTo>
                  <a:pt x="146478" y="121175"/>
                  <a:pt x="147644" y="119795"/>
                  <a:pt x="149195" y="118770"/>
                </a:cubicBezTo>
                <a:cubicBezTo>
                  <a:pt x="150745" y="117744"/>
                  <a:pt x="152486" y="117231"/>
                  <a:pt x="154415" y="117231"/>
                </a:cubicBezTo>
                <a:cubicBezTo>
                  <a:pt x="157040" y="117231"/>
                  <a:pt x="159284" y="118162"/>
                  <a:pt x="161147" y="120024"/>
                </a:cubicBezTo>
                <a:cubicBezTo>
                  <a:pt x="163009" y="121887"/>
                  <a:pt x="163940" y="124130"/>
                  <a:pt x="163940" y="126756"/>
                </a:cubicBezTo>
                <a:cubicBezTo>
                  <a:pt x="163940" y="129381"/>
                  <a:pt x="163009" y="131625"/>
                  <a:pt x="161147" y="133488"/>
                </a:cubicBezTo>
                <a:cubicBezTo>
                  <a:pt x="159284" y="135350"/>
                  <a:pt x="157040" y="136281"/>
                  <a:pt x="154415" y="136281"/>
                </a:cubicBezTo>
                <a:cubicBezTo>
                  <a:pt x="152950" y="136281"/>
                  <a:pt x="151603" y="135951"/>
                  <a:pt x="150376" y="135292"/>
                </a:cubicBezTo>
                <a:cubicBezTo>
                  <a:pt x="149149" y="134632"/>
                  <a:pt x="148083" y="133704"/>
                  <a:pt x="147180" y="132508"/>
                </a:cubicBezTo>
                <a:cubicBezTo>
                  <a:pt x="142393" y="133216"/>
                  <a:pt x="137847" y="133756"/>
                  <a:pt x="133542" y="134129"/>
                </a:cubicBezTo>
                <a:cubicBezTo>
                  <a:pt x="129238" y="134501"/>
                  <a:pt x="125211" y="134687"/>
                  <a:pt x="121462" y="134687"/>
                </a:cubicBezTo>
                <a:cubicBezTo>
                  <a:pt x="114050" y="134687"/>
                  <a:pt x="107394" y="133961"/>
                  <a:pt x="101496" y="132508"/>
                </a:cubicBezTo>
                <a:cubicBezTo>
                  <a:pt x="95598" y="131054"/>
                  <a:pt x="90457" y="128814"/>
                  <a:pt x="86073" y="125785"/>
                </a:cubicBezTo>
                <a:cubicBezTo>
                  <a:pt x="92594" y="138082"/>
                  <a:pt x="100974" y="148111"/>
                  <a:pt x="111214" y="155871"/>
                </a:cubicBezTo>
                <a:cubicBezTo>
                  <a:pt x="121453" y="163632"/>
                  <a:pt x="132801" y="168629"/>
                  <a:pt x="145256" y="170864"/>
                </a:cubicBezTo>
                <a:cubicBezTo>
                  <a:pt x="146160" y="169472"/>
                  <a:pt x="147262" y="168397"/>
                  <a:pt x="148563" y="167640"/>
                </a:cubicBezTo>
                <a:cubicBezTo>
                  <a:pt x="149863" y="166883"/>
                  <a:pt x="151325" y="166504"/>
                  <a:pt x="152950" y="166504"/>
                </a:cubicBezTo>
                <a:cubicBezTo>
                  <a:pt x="155575" y="166504"/>
                  <a:pt x="157819" y="167436"/>
                  <a:pt x="159681" y="169298"/>
                </a:cubicBezTo>
                <a:cubicBezTo>
                  <a:pt x="161543" y="171160"/>
                  <a:pt x="162475" y="173404"/>
                  <a:pt x="162475" y="176029"/>
                </a:cubicBezTo>
                <a:cubicBezTo>
                  <a:pt x="162475" y="178655"/>
                  <a:pt x="161543" y="180899"/>
                  <a:pt x="159681" y="182761"/>
                </a:cubicBezTo>
                <a:cubicBezTo>
                  <a:pt x="157819" y="184623"/>
                  <a:pt x="155575" y="185554"/>
                  <a:pt x="152950" y="185554"/>
                </a:cubicBezTo>
                <a:close/>
              </a:path>
            </a:pathLst>
          </a:custGeom>
          <a:solidFill>
            <a:srgbClr val="FFFFFF"/>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8763053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Herd immunity</a:t>
            </a:r>
            <a:endParaRPr lang="en-GB" sz="3200" b="1" spc="-50" dirty="0">
              <a:solidFill>
                <a:srgbClr val="3D6C9D"/>
              </a:solidFill>
              <a:latin typeface="Arial Black" panose="020B0604020202020204" pitchFamily="34" charset="0"/>
              <a:cs typeface="Arial Black" panose="020B0604020202020204" pitchFamily="34" charset="0"/>
            </a:endParaRPr>
          </a:p>
        </p:txBody>
      </p:sp>
      <p:sp>
        <p:nvSpPr>
          <p:cNvPr id="16" name="Rounded Rectangle 15">
            <a:extLst>
              <a:ext uri="{FF2B5EF4-FFF2-40B4-BE49-F238E27FC236}">
                <a16:creationId xmlns:a16="http://schemas.microsoft.com/office/drawing/2014/main" id="{7E9ECDC7-C239-9D4A-924E-06FD4C63A93F}"/>
              </a:ext>
            </a:extLst>
          </p:cNvPr>
          <p:cNvSpPr/>
          <p:nvPr/>
        </p:nvSpPr>
        <p:spPr>
          <a:xfrm>
            <a:off x="431800" y="2500880"/>
            <a:ext cx="1980000" cy="3251906"/>
          </a:xfrm>
          <a:prstGeom prst="roundRect">
            <a:avLst>
              <a:gd name="adj" fmla="val 7020"/>
            </a:avLst>
          </a:prstGeom>
          <a:solidFill>
            <a:srgbClr val="3D6C9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7" name="Rounded Rectangle 16">
            <a:extLst>
              <a:ext uri="{FF2B5EF4-FFF2-40B4-BE49-F238E27FC236}">
                <a16:creationId xmlns:a16="http://schemas.microsoft.com/office/drawing/2014/main" id="{456220EF-2B3B-044D-84CA-2F45B8A6803E}"/>
              </a:ext>
            </a:extLst>
          </p:cNvPr>
          <p:cNvSpPr/>
          <p:nvPr/>
        </p:nvSpPr>
        <p:spPr>
          <a:xfrm>
            <a:off x="2517719" y="2500880"/>
            <a:ext cx="1980000" cy="3251906"/>
          </a:xfrm>
          <a:prstGeom prst="roundRect">
            <a:avLst>
              <a:gd name="adj" fmla="val 7020"/>
            </a:avLst>
          </a:prstGeom>
          <a:solidFill>
            <a:srgbClr val="3D6C9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8" name="Rounded Rectangle 17">
            <a:extLst>
              <a:ext uri="{FF2B5EF4-FFF2-40B4-BE49-F238E27FC236}">
                <a16:creationId xmlns:a16="http://schemas.microsoft.com/office/drawing/2014/main" id="{E24601CE-FB50-A34F-B878-474838A5CE51}"/>
              </a:ext>
            </a:extLst>
          </p:cNvPr>
          <p:cNvSpPr/>
          <p:nvPr/>
        </p:nvSpPr>
        <p:spPr>
          <a:xfrm>
            <a:off x="4603638" y="2500880"/>
            <a:ext cx="1980000" cy="3251906"/>
          </a:xfrm>
          <a:prstGeom prst="roundRect">
            <a:avLst>
              <a:gd name="adj" fmla="val 7020"/>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9" name="Rounded Rectangle 18">
            <a:extLst>
              <a:ext uri="{FF2B5EF4-FFF2-40B4-BE49-F238E27FC236}">
                <a16:creationId xmlns:a16="http://schemas.microsoft.com/office/drawing/2014/main" id="{0E41FCFC-819E-F54E-96D7-7C728B4E7F42}"/>
              </a:ext>
            </a:extLst>
          </p:cNvPr>
          <p:cNvSpPr/>
          <p:nvPr/>
        </p:nvSpPr>
        <p:spPr>
          <a:xfrm>
            <a:off x="6689558" y="2500880"/>
            <a:ext cx="1980000" cy="3251906"/>
          </a:xfrm>
          <a:prstGeom prst="roundRect">
            <a:avLst>
              <a:gd name="adj" fmla="val 7020"/>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1" name="Google Shape;140;p4">
            <a:extLst>
              <a:ext uri="{FF2B5EF4-FFF2-40B4-BE49-F238E27FC236}">
                <a16:creationId xmlns:a16="http://schemas.microsoft.com/office/drawing/2014/main" id="{8D5AFD6E-51B7-2D49-9654-4582E4E2139B}"/>
              </a:ext>
            </a:extLst>
          </p:cNvPr>
          <p:cNvSpPr>
            <a:spLocks noChangeAspect="1"/>
          </p:cNvSpPr>
          <p:nvPr/>
        </p:nvSpPr>
        <p:spPr>
          <a:xfrm>
            <a:off x="989800" y="2068880"/>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TextBox 23">
            <a:extLst>
              <a:ext uri="{FF2B5EF4-FFF2-40B4-BE49-F238E27FC236}">
                <a16:creationId xmlns:a16="http://schemas.microsoft.com/office/drawing/2014/main" id="{7E0DDC2F-8AC9-BD4C-A419-0B46DA5BED5B}"/>
              </a:ext>
            </a:extLst>
          </p:cNvPr>
          <p:cNvSpPr txBox="1"/>
          <p:nvPr/>
        </p:nvSpPr>
        <p:spPr>
          <a:xfrm>
            <a:off x="4823209" y="3210208"/>
            <a:ext cx="1557494" cy="646331"/>
          </a:xfrm>
          <a:prstGeom prst="rect">
            <a:avLst/>
          </a:prstGeom>
          <a:noFill/>
        </p:spPr>
        <p:txBody>
          <a:bodyPr wrap="square" lIns="0" tIns="0" rIns="0" bIns="0" rtlCol="0">
            <a:spAutoFit/>
          </a:bodyPr>
          <a:lstStyle/>
          <a:p>
            <a:r>
              <a:rPr lang="en-GB" dirty="0">
                <a:solidFill>
                  <a:schemeClr val="tx1"/>
                </a:solidFill>
              </a:rPr>
              <a:t>The cutoff point is calculated for each disease.</a:t>
            </a:r>
          </a:p>
        </p:txBody>
      </p:sp>
      <p:sp>
        <p:nvSpPr>
          <p:cNvPr id="25" name="TextBox 24">
            <a:extLst>
              <a:ext uri="{FF2B5EF4-FFF2-40B4-BE49-F238E27FC236}">
                <a16:creationId xmlns:a16="http://schemas.microsoft.com/office/drawing/2014/main" id="{ABE9621B-0A80-7A45-8F69-C44954C81720}"/>
              </a:ext>
            </a:extLst>
          </p:cNvPr>
          <p:cNvSpPr txBox="1"/>
          <p:nvPr/>
        </p:nvSpPr>
        <p:spPr>
          <a:xfrm>
            <a:off x="2750096" y="3210209"/>
            <a:ext cx="1550599" cy="1723549"/>
          </a:xfrm>
          <a:prstGeom prst="rect">
            <a:avLst/>
          </a:prstGeom>
          <a:noFill/>
        </p:spPr>
        <p:txBody>
          <a:bodyPr wrap="square" lIns="0" tIns="0" rIns="0" bIns="0" rtlCol="0">
            <a:spAutoFit/>
          </a:bodyPr>
          <a:lstStyle/>
          <a:p>
            <a:r>
              <a:rPr lang="en-GB" dirty="0" err="1">
                <a:solidFill>
                  <a:schemeClr val="bg1"/>
                </a:solidFill>
              </a:rPr>
              <a:t>If a high number of inhabitants is immune, the ENTIRE population is immune (the probability of transmission is extremely low).</a:t>
            </a:r>
          </a:p>
        </p:txBody>
      </p:sp>
      <p:sp>
        <p:nvSpPr>
          <p:cNvPr id="26" name="TextBox 25">
            <a:extLst>
              <a:ext uri="{FF2B5EF4-FFF2-40B4-BE49-F238E27FC236}">
                <a16:creationId xmlns:a16="http://schemas.microsoft.com/office/drawing/2014/main" id="{0723A5F1-C9A6-8445-8167-AD0E7422F58F}"/>
              </a:ext>
            </a:extLst>
          </p:cNvPr>
          <p:cNvSpPr txBox="1"/>
          <p:nvPr/>
        </p:nvSpPr>
        <p:spPr>
          <a:xfrm>
            <a:off x="6913267" y="3210208"/>
            <a:ext cx="1535060" cy="1292662"/>
          </a:xfrm>
          <a:prstGeom prst="rect">
            <a:avLst/>
          </a:prstGeom>
          <a:noFill/>
        </p:spPr>
        <p:txBody>
          <a:bodyPr wrap="square" lIns="0" tIns="0" rIns="0" bIns="0" rtlCol="0">
            <a:spAutoFit/>
          </a:bodyPr>
          <a:lstStyle/>
          <a:p>
            <a:r>
              <a:rPr lang="en-GB" dirty="0">
                <a:solidFill>
                  <a:schemeClr val="tx1"/>
                </a:solidFill>
              </a:rPr>
              <a:t>Important concept: Vaccination campaigns seek to reach the </a:t>
            </a:r>
            <a:r>
              <a:rPr lang="en-GB" dirty="0" err="1">
                <a:solidFill>
                  <a:schemeClr val="tx1"/>
                </a:solidFill>
              </a:rPr>
              <a:t>cutoff</a:t>
            </a:r>
            <a:r>
              <a:rPr lang="en-GB" dirty="0">
                <a:solidFill>
                  <a:schemeClr val="tx1"/>
                </a:solidFill>
              </a:rPr>
              <a:t> point (i.e., higher than 90%).</a:t>
            </a:r>
          </a:p>
        </p:txBody>
      </p:sp>
      <p:sp>
        <p:nvSpPr>
          <p:cNvPr id="27" name="TextBox 26">
            <a:extLst>
              <a:ext uri="{FF2B5EF4-FFF2-40B4-BE49-F238E27FC236}">
                <a16:creationId xmlns:a16="http://schemas.microsoft.com/office/drawing/2014/main" id="{F2838582-2187-CB48-A04D-5AE65C925C7D}"/>
              </a:ext>
            </a:extLst>
          </p:cNvPr>
          <p:cNvSpPr txBox="1"/>
          <p:nvPr/>
        </p:nvSpPr>
        <p:spPr>
          <a:xfrm>
            <a:off x="695674" y="3210209"/>
            <a:ext cx="1484818" cy="1723549"/>
          </a:xfrm>
          <a:prstGeom prst="rect">
            <a:avLst/>
          </a:prstGeom>
          <a:noFill/>
        </p:spPr>
        <p:txBody>
          <a:bodyPr wrap="square" lIns="0" tIns="0" rIns="0" bIns="0" rtlCol="0">
            <a:spAutoFit/>
          </a:bodyPr>
          <a:lstStyle/>
          <a:p>
            <a:r>
              <a:rPr lang="en-GB" b="1" dirty="0" err="1">
                <a:solidFill>
                  <a:schemeClr val="bg1"/>
                </a:solidFill>
              </a:rPr>
              <a:t>Definition: </a:t>
            </a:r>
            <a:r>
              <a:rPr lang="en-GB" dirty="0" err="1">
                <a:solidFill>
                  <a:schemeClr val="bg1"/>
                </a:solidFill>
              </a:rPr>
              <a:t>a group of people’s resistance to disease, due to the fact that a high number of individuals in that group is immune.</a:t>
            </a:r>
          </a:p>
        </p:txBody>
      </p:sp>
      <p:sp>
        <p:nvSpPr>
          <p:cNvPr id="28" name="Google Shape;140;p4">
            <a:extLst>
              <a:ext uri="{FF2B5EF4-FFF2-40B4-BE49-F238E27FC236}">
                <a16:creationId xmlns:a16="http://schemas.microsoft.com/office/drawing/2014/main" id="{2EF19D2D-DF81-AE4E-A4C9-F4F76ED76048}"/>
              </a:ext>
            </a:extLst>
          </p:cNvPr>
          <p:cNvSpPr>
            <a:spLocks noChangeAspect="1"/>
          </p:cNvSpPr>
          <p:nvPr/>
        </p:nvSpPr>
        <p:spPr>
          <a:xfrm>
            <a:off x="3075719" y="2068880"/>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40;p4">
            <a:extLst>
              <a:ext uri="{FF2B5EF4-FFF2-40B4-BE49-F238E27FC236}">
                <a16:creationId xmlns:a16="http://schemas.microsoft.com/office/drawing/2014/main" id="{9E903705-1E0D-0D40-BACA-C38A0CE76C2E}"/>
              </a:ext>
            </a:extLst>
          </p:cNvPr>
          <p:cNvSpPr>
            <a:spLocks noChangeAspect="1"/>
          </p:cNvSpPr>
          <p:nvPr/>
        </p:nvSpPr>
        <p:spPr>
          <a:xfrm>
            <a:off x="5161638" y="2068880"/>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40;p4">
            <a:extLst>
              <a:ext uri="{FF2B5EF4-FFF2-40B4-BE49-F238E27FC236}">
                <a16:creationId xmlns:a16="http://schemas.microsoft.com/office/drawing/2014/main" id="{3A178BFE-7CFE-C74D-A8E5-2AB80D9A004B}"/>
              </a:ext>
            </a:extLst>
          </p:cNvPr>
          <p:cNvSpPr>
            <a:spLocks noChangeAspect="1"/>
          </p:cNvSpPr>
          <p:nvPr/>
        </p:nvSpPr>
        <p:spPr>
          <a:xfrm>
            <a:off x="7242654" y="2068880"/>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raphic 8">
            <a:extLst>
              <a:ext uri="{FF2B5EF4-FFF2-40B4-BE49-F238E27FC236}">
                <a16:creationId xmlns:a16="http://schemas.microsoft.com/office/drawing/2014/main" id="{BAB927F7-F71A-A040-9EC0-FCDD33D279B6}"/>
              </a:ext>
            </a:extLst>
          </p:cNvPr>
          <p:cNvSpPr>
            <a:spLocks noChangeAspect="1"/>
          </p:cNvSpPr>
          <p:nvPr/>
        </p:nvSpPr>
        <p:spPr>
          <a:xfrm>
            <a:off x="1169800" y="2398231"/>
            <a:ext cx="504000" cy="205297"/>
          </a:xfrm>
          <a:custGeom>
            <a:avLst/>
            <a:gdLst>
              <a:gd name="connsiteX0" fmla="*/ 0 w 209550"/>
              <a:gd name="connsiteY0" fmla="*/ 85359 h 85358"/>
              <a:gd name="connsiteX1" fmla="*/ 0 w 209550"/>
              <a:gd name="connsiteY1" fmla="*/ 77134 h 85358"/>
              <a:gd name="connsiteX2" fmla="*/ 9378 w 209550"/>
              <a:gd name="connsiteY2" fmla="*/ 62572 h 85358"/>
              <a:gd name="connsiteX3" fmla="*/ 33521 w 209550"/>
              <a:gd name="connsiteY3" fmla="*/ 56784 h 85358"/>
              <a:gd name="connsiteX4" fmla="*/ 38192 w 209550"/>
              <a:gd name="connsiteY4" fmla="*/ 56994 h 85358"/>
              <a:gd name="connsiteX5" fmla="*/ 43485 w 209550"/>
              <a:gd name="connsiteY5" fmla="*/ 57681 h 85358"/>
              <a:gd name="connsiteX6" fmla="*/ 40225 w 209550"/>
              <a:gd name="connsiteY6" fmla="*/ 65686 h 85358"/>
              <a:gd name="connsiteX7" fmla="*/ 39199 w 209550"/>
              <a:gd name="connsiteY7" fmla="*/ 73910 h 85358"/>
              <a:gd name="connsiteX8" fmla="*/ 39199 w 209550"/>
              <a:gd name="connsiteY8" fmla="*/ 85359 h 85358"/>
              <a:gd name="connsiteX9" fmla="*/ 0 w 209550"/>
              <a:gd name="connsiteY9" fmla="*/ 85359 h 85358"/>
              <a:gd name="connsiteX10" fmla="*/ 57150 w 209550"/>
              <a:gd name="connsiteY10" fmla="*/ 85359 h 85358"/>
              <a:gd name="connsiteX11" fmla="*/ 57150 w 209550"/>
              <a:gd name="connsiteY11" fmla="*/ 74643 h 85358"/>
              <a:gd name="connsiteX12" fmla="*/ 60493 w 209550"/>
              <a:gd name="connsiteY12" fmla="*/ 64117 h 85358"/>
              <a:gd name="connsiteX13" fmla="*/ 70357 w 209550"/>
              <a:gd name="connsiteY13" fmla="*/ 55868 h 85358"/>
              <a:gd name="connsiteX14" fmla="*/ 85551 w 209550"/>
              <a:gd name="connsiteY14" fmla="*/ 50647 h 85358"/>
              <a:gd name="connsiteX15" fmla="*/ 104702 w 209550"/>
              <a:gd name="connsiteY15" fmla="*/ 48907 h 85358"/>
              <a:gd name="connsiteX16" fmla="*/ 124054 w 209550"/>
              <a:gd name="connsiteY16" fmla="*/ 50647 h 85358"/>
              <a:gd name="connsiteX17" fmla="*/ 139248 w 209550"/>
              <a:gd name="connsiteY17" fmla="*/ 55868 h 85358"/>
              <a:gd name="connsiteX18" fmla="*/ 149085 w 209550"/>
              <a:gd name="connsiteY18" fmla="*/ 64117 h 85358"/>
              <a:gd name="connsiteX19" fmla="*/ 152400 w 209550"/>
              <a:gd name="connsiteY19" fmla="*/ 74643 h 85358"/>
              <a:gd name="connsiteX20" fmla="*/ 152400 w 209550"/>
              <a:gd name="connsiteY20" fmla="*/ 85359 h 85358"/>
              <a:gd name="connsiteX21" fmla="*/ 57150 w 209550"/>
              <a:gd name="connsiteY21" fmla="*/ 85359 h 85358"/>
              <a:gd name="connsiteX22" fmla="*/ 170351 w 209550"/>
              <a:gd name="connsiteY22" fmla="*/ 85359 h 85358"/>
              <a:gd name="connsiteX23" fmla="*/ 170351 w 209550"/>
              <a:gd name="connsiteY23" fmla="*/ 73965 h 85358"/>
              <a:gd name="connsiteX24" fmla="*/ 169353 w 209550"/>
              <a:gd name="connsiteY24" fmla="*/ 65376 h 85358"/>
              <a:gd name="connsiteX25" fmla="*/ 166358 w 209550"/>
              <a:gd name="connsiteY25" fmla="*/ 57681 h 85358"/>
              <a:gd name="connsiteX26" fmla="*/ 171716 w 209550"/>
              <a:gd name="connsiteY26" fmla="*/ 56994 h 85358"/>
              <a:gd name="connsiteX27" fmla="*/ 176213 w 209550"/>
              <a:gd name="connsiteY27" fmla="*/ 56784 h 85358"/>
              <a:gd name="connsiteX28" fmla="*/ 200263 w 209550"/>
              <a:gd name="connsiteY28" fmla="*/ 62544 h 85358"/>
              <a:gd name="connsiteX29" fmla="*/ 209550 w 209550"/>
              <a:gd name="connsiteY29" fmla="*/ 77134 h 85358"/>
              <a:gd name="connsiteX30" fmla="*/ 209550 w 209550"/>
              <a:gd name="connsiteY30" fmla="*/ 85359 h 85358"/>
              <a:gd name="connsiteX31" fmla="*/ 170351 w 209550"/>
              <a:gd name="connsiteY31" fmla="*/ 85359 h 85358"/>
              <a:gd name="connsiteX32" fmla="*/ 66950 w 209550"/>
              <a:gd name="connsiteY32" fmla="*/ 75834 h 85358"/>
              <a:gd name="connsiteX33" fmla="*/ 142655 w 209550"/>
              <a:gd name="connsiteY33" fmla="*/ 75834 h 85358"/>
              <a:gd name="connsiteX34" fmla="*/ 142655 w 209550"/>
              <a:gd name="connsiteY34" fmla="*/ 73819 h 85358"/>
              <a:gd name="connsiteX35" fmla="*/ 131546 w 209550"/>
              <a:gd name="connsiteY35" fmla="*/ 62737 h 85358"/>
              <a:gd name="connsiteX36" fmla="*/ 104775 w 209550"/>
              <a:gd name="connsiteY36" fmla="*/ 58432 h 85358"/>
              <a:gd name="connsiteX37" fmla="*/ 78004 w 209550"/>
              <a:gd name="connsiteY37" fmla="*/ 62737 h 85358"/>
              <a:gd name="connsiteX38" fmla="*/ 66950 w 209550"/>
              <a:gd name="connsiteY38" fmla="*/ 73819 h 85358"/>
              <a:gd name="connsiteX39" fmla="*/ 66950 w 209550"/>
              <a:gd name="connsiteY39" fmla="*/ 75834 h 85358"/>
              <a:gd name="connsiteX40" fmla="*/ 33472 w 209550"/>
              <a:gd name="connsiteY40" fmla="*/ 47808 h 85358"/>
              <a:gd name="connsiteX41" fmla="*/ 23913 w 209550"/>
              <a:gd name="connsiteY41" fmla="*/ 43826 h 85358"/>
              <a:gd name="connsiteX42" fmla="*/ 19966 w 209550"/>
              <a:gd name="connsiteY42" fmla="*/ 34253 h 85358"/>
              <a:gd name="connsiteX43" fmla="*/ 23948 w 209550"/>
              <a:gd name="connsiteY43" fmla="*/ 24802 h 85358"/>
              <a:gd name="connsiteX44" fmla="*/ 33521 w 209550"/>
              <a:gd name="connsiteY44" fmla="*/ 20882 h 85358"/>
              <a:gd name="connsiteX45" fmla="*/ 43064 w 209550"/>
              <a:gd name="connsiteY45" fmla="*/ 24802 h 85358"/>
              <a:gd name="connsiteX46" fmla="*/ 47075 w 209550"/>
              <a:gd name="connsiteY46" fmla="*/ 34308 h 85358"/>
              <a:gd name="connsiteX47" fmla="*/ 43164 w 209550"/>
              <a:gd name="connsiteY47" fmla="*/ 43769 h 85358"/>
              <a:gd name="connsiteX48" fmla="*/ 33472 w 209550"/>
              <a:gd name="connsiteY48" fmla="*/ 47808 h 85358"/>
              <a:gd name="connsiteX49" fmla="*/ 176213 w 209550"/>
              <a:gd name="connsiteY49" fmla="*/ 47808 h 85358"/>
              <a:gd name="connsiteX50" fmla="*/ 166697 w 209550"/>
              <a:gd name="connsiteY50" fmla="*/ 43769 h 85358"/>
              <a:gd name="connsiteX51" fmla="*/ 162658 w 209550"/>
              <a:gd name="connsiteY51" fmla="*/ 34308 h 85358"/>
              <a:gd name="connsiteX52" fmla="*/ 166697 w 209550"/>
              <a:gd name="connsiteY52" fmla="*/ 24802 h 85358"/>
              <a:gd name="connsiteX53" fmla="*/ 176248 w 209550"/>
              <a:gd name="connsiteY53" fmla="*/ 20882 h 85358"/>
              <a:gd name="connsiteX54" fmla="*/ 185848 w 209550"/>
              <a:gd name="connsiteY54" fmla="*/ 24802 h 85358"/>
              <a:gd name="connsiteX55" fmla="*/ 189767 w 209550"/>
              <a:gd name="connsiteY55" fmla="*/ 34253 h 85358"/>
              <a:gd name="connsiteX56" fmla="*/ 185870 w 209550"/>
              <a:gd name="connsiteY56" fmla="*/ 43826 h 85358"/>
              <a:gd name="connsiteX57" fmla="*/ 176213 w 209550"/>
              <a:gd name="connsiteY57" fmla="*/ 47808 h 85358"/>
              <a:gd name="connsiteX58" fmla="*/ 104840 w 209550"/>
              <a:gd name="connsiteY58" fmla="*/ 41764 h 85358"/>
              <a:gd name="connsiteX59" fmla="*/ 90030 w 209550"/>
              <a:gd name="connsiteY59" fmla="*/ 35673 h 85358"/>
              <a:gd name="connsiteX60" fmla="*/ 83893 w 209550"/>
              <a:gd name="connsiteY60" fmla="*/ 20882 h 85358"/>
              <a:gd name="connsiteX61" fmla="*/ 89984 w 209550"/>
              <a:gd name="connsiteY61" fmla="*/ 6003 h 85358"/>
              <a:gd name="connsiteX62" fmla="*/ 104775 w 209550"/>
              <a:gd name="connsiteY62" fmla="*/ 0 h 85358"/>
              <a:gd name="connsiteX63" fmla="*/ 119653 w 209550"/>
              <a:gd name="connsiteY63" fmla="*/ 5985 h 85358"/>
              <a:gd name="connsiteX64" fmla="*/ 125657 w 209550"/>
              <a:gd name="connsiteY64" fmla="*/ 20817 h 85358"/>
              <a:gd name="connsiteX65" fmla="*/ 119672 w 209550"/>
              <a:gd name="connsiteY65" fmla="*/ 35627 h 85358"/>
              <a:gd name="connsiteX66" fmla="*/ 104840 w 209550"/>
              <a:gd name="connsiteY66" fmla="*/ 41764 h 85358"/>
              <a:gd name="connsiteX67" fmla="*/ 104867 w 209550"/>
              <a:gd name="connsiteY67" fmla="*/ 32239 h 85358"/>
              <a:gd name="connsiteX68" fmla="*/ 112844 w 209550"/>
              <a:gd name="connsiteY68" fmla="*/ 28859 h 85358"/>
              <a:gd name="connsiteX69" fmla="*/ 116132 w 209550"/>
              <a:gd name="connsiteY69" fmla="*/ 20790 h 85358"/>
              <a:gd name="connsiteX70" fmla="*/ 112867 w 209550"/>
              <a:gd name="connsiteY70" fmla="*/ 12813 h 85358"/>
              <a:gd name="connsiteX71" fmla="*/ 104775 w 209550"/>
              <a:gd name="connsiteY71" fmla="*/ 9525 h 85358"/>
              <a:gd name="connsiteX72" fmla="*/ 96798 w 209550"/>
              <a:gd name="connsiteY72" fmla="*/ 12790 h 85358"/>
              <a:gd name="connsiteX73" fmla="*/ 93418 w 209550"/>
              <a:gd name="connsiteY73" fmla="*/ 20882 h 85358"/>
              <a:gd name="connsiteX74" fmla="*/ 96798 w 209550"/>
              <a:gd name="connsiteY74" fmla="*/ 28859 h 85358"/>
              <a:gd name="connsiteX75" fmla="*/ 104867 w 209550"/>
              <a:gd name="connsiteY75" fmla="*/ 32239 h 85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209550" h="85358">
                <a:moveTo>
                  <a:pt x="0" y="85359"/>
                </a:moveTo>
                <a:lnTo>
                  <a:pt x="0" y="77134"/>
                </a:lnTo>
                <a:cubicBezTo>
                  <a:pt x="0" y="71285"/>
                  <a:pt x="3126" y="66431"/>
                  <a:pt x="9378" y="62572"/>
                </a:cubicBezTo>
                <a:cubicBezTo>
                  <a:pt x="15631" y="58713"/>
                  <a:pt x="23678" y="56784"/>
                  <a:pt x="33521" y="56784"/>
                </a:cubicBezTo>
                <a:cubicBezTo>
                  <a:pt x="34974" y="56784"/>
                  <a:pt x="36531" y="56854"/>
                  <a:pt x="38192" y="56994"/>
                </a:cubicBezTo>
                <a:cubicBezTo>
                  <a:pt x="39852" y="57135"/>
                  <a:pt x="41617" y="57364"/>
                  <a:pt x="43485" y="57681"/>
                </a:cubicBezTo>
                <a:cubicBezTo>
                  <a:pt x="41995" y="60282"/>
                  <a:pt x="40909" y="62951"/>
                  <a:pt x="40225" y="65686"/>
                </a:cubicBezTo>
                <a:cubicBezTo>
                  <a:pt x="39541" y="68421"/>
                  <a:pt x="39199" y="71163"/>
                  <a:pt x="39199" y="73910"/>
                </a:cubicBezTo>
                <a:lnTo>
                  <a:pt x="39199" y="85359"/>
                </a:lnTo>
                <a:lnTo>
                  <a:pt x="0" y="85359"/>
                </a:lnTo>
                <a:close/>
                <a:moveTo>
                  <a:pt x="57150" y="85359"/>
                </a:moveTo>
                <a:lnTo>
                  <a:pt x="57150" y="74643"/>
                </a:lnTo>
                <a:cubicBezTo>
                  <a:pt x="57150" y="70804"/>
                  <a:pt x="58264" y="67296"/>
                  <a:pt x="60493" y="64117"/>
                </a:cubicBezTo>
                <a:cubicBezTo>
                  <a:pt x="62721" y="60938"/>
                  <a:pt x="66009" y="58188"/>
                  <a:pt x="70357" y="55868"/>
                </a:cubicBezTo>
                <a:cubicBezTo>
                  <a:pt x="74704" y="53548"/>
                  <a:pt x="79769" y="51807"/>
                  <a:pt x="85551" y="50647"/>
                </a:cubicBezTo>
                <a:cubicBezTo>
                  <a:pt x="91333" y="49487"/>
                  <a:pt x="97717" y="48907"/>
                  <a:pt x="104702" y="48907"/>
                </a:cubicBezTo>
                <a:cubicBezTo>
                  <a:pt x="111821" y="48907"/>
                  <a:pt x="118272" y="49487"/>
                  <a:pt x="124054" y="50647"/>
                </a:cubicBezTo>
                <a:cubicBezTo>
                  <a:pt x="129836" y="51807"/>
                  <a:pt x="134901" y="53548"/>
                  <a:pt x="139248" y="55868"/>
                </a:cubicBezTo>
                <a:cubicBezTo>
                  <a:pt x="143595" y="58188"/>
                  <a:pt x="146874" y="60938"/>
                  <a:pt x="149085" y="64117"/>
                </a:cubicBezTo>
                <a:cubicBezTo>
                  <a:pt x="151295" y="67296"/>
                  <a:pt x="152400" y="70804"/>
                  <a:pt x="152400" y="74643"/>
                </a:cubicBezTo>
                <a:lnTo>
                  <a:pt x="152400" y="85359"/>
                </a:lnTo>
                <a:lnTo>
                  <a:pt x="57150" y="85359"/>
                </a:lnTo>
                <a:close/>
                <a:moveTo>
                  <a:pt x="170351" y="85359"/>
                </a:moveTo>
                <a:lnTo>
                  <a:pt x="170351" y="73965"/>
                </a:lnTo>
                <a:cubicBezTo>
                  <a:pt x="170351" y="70927"/>
                  <a:pt x="170018" y="68064"/>
                  <a:pt x="169353" y="65376"/>
                </a:cubicBezTo>
                <a:cubicBezTo>
                  <a:pt x="168687" y="62689"/>
                  <a:pt x="167689" y="60124"/>
                  <a:pt x="166358" y="57681"/>
                </a:cubicBezTo>
                <a:cubicBezTo>
                  <a:pt x="168348" y="57364"/>
                  <a:pt x="170134" y="57135"/>
                  <a:pt x="171716" y="56994"/>
                </a:cubicBezTo>
                <a:cubicBezTo>
                  <a:pt x="173297" y="56854"/>
                  <a:pt x="174796" y="56784"/>
                  <a:pt x="176213" y="56784"/>
                </a:cubicBezTo>
                <a:cubicBezTo>
                  <a:pt x="186055" y="56784"/>
                  <a:pt x="194072" y="58704"/>
                  <a:pt x="200263" y="62544"/>
                </a:cubicBezTo>
                <a:cubicBezTo>
                  <a:pt x="206454" y="66385"/>
                  <a:pt x="209550" y="71248"/>
                  <a:pt x="209550" y="77134"/>
                </a:cubicBezTo>
                <a:lnTo>
                  <a:pt x="209550" y="85359"/>
                </a:lnTo>
                <a:lnTo>
                  <a:pt x="170351" y="85359"/>
                </a:lnTo>
                <a:close/>
                <a:moveTo>
                  <a:pt x="66950" y="75834"/>
                </a:moveTo>
                <a:lnTo>
                  <a:pt x="142655" y="75834"/>
                </a:lnTo>
                <a:lnTo>
                  <a:pt x="142655" y="73819"/>
                </a:lnTo>
                <a:cubicBezTo>
                  <a:pt x="142289" y="69301"/>
                  <a:pt x="138586" y="65607"/>
                  <a:pt x="131546" y="62737"/>
                </a:cubicBezTo>
                <a:cubicBezTo>
                  <a:pt x="124506" y="59867"/>
                  <a:pt x="115582" y="58432"/>
                  <a:pt x="104775" y="58432"/>
                </a:cubicBezTo>
                <a:cubicBezTo>
                  <a:pt x="93968" y="58432"/>
                  <a:pt x="85044" y="59867"/>
                  <a:pt x="78004" y="62737"/>
                </a:cubicBezTo>
                <a:cubicBezTo>
                  <a:pt x="70964" y="65607"/>
                  <a:pt x="67280" y="69301"/>
                  <a:pt x="66950" y="73819"/>
                </a:cubicBezTo>
                <a:lnTo>
                  <a:pt x="66950" y="75834"/>
                </a:lnTo>
                <a:close/>
                <a:moveTo>
                  <a:pt x="33472" y="47808"/>
                </a:moveTo>
                <a:cubicBezTo>
                  <a:pt x="29731" y="47808"/>
                  <a:pt x="26545" y="46481"/>
                  <a:pt x="23913" y="43826"/>
                </a:cubicBezTo>
                <a:cubicBezTo>
                  <a:pt x="21282" y="41172"/>
                  <a:pt x="19966" y="37981"/>
                  <a:pt x="19966" y="34253"/>
                </a:cubicBezTo>
                <a:cubicBezTo>
                  <a:pt x="19966" y="30565"/>
                  <a:pt x="21293" y="27415"/>
                  <a:pt x="23948" y="24802"/>
                </a:cubicBezTo>
                <a:cubicBezTo>
                  <a:pt x="26602" y="22188"/>
                  <a:pt x="29793" y="20882"/>
                  <a:pt x="33521" y="20882"/>
                </a:cubicBezTo>
                <a:cubicBezTo>
                  <a:pt x="37209" y="20882"/>
                  <a:pt x="40390" y="22188"/>
                  <a:pt x="43064" y="24802"/>
                </a:cubicBezTo>
                <a:cubicBezTo>
                  <a:pt x="45738" y="27415"/>
                  <a:pt x="47075" y="30584"/>
                  <a:pt x="47075" y="34308"/>
                </a:cubicBezTo>
                <a:cubicBezTo>
                  <a:pt x="47075" y="37923"/>
                  <a:pt x="45772" y="41077"/>
                  <a:pt x="43164" y="43769"/>
                </a:cubicBezTo>
                <a:cubicBezTo>
                  <a:pt x="40557" y="46462"/>
                  <a:pt x="37326" y="47808"/>
                  <a:pt x="33472" y="47808"/>
                </a:cubicBezTo>
                <a:close/>
                <a:moveTo>
                  <a:pt x="176213" y="47808"/>
                </a:moveTo>
                <a:cubicBezTo>
                  <a:pt x="172561" y="47808"/>
                  <a:pt x="169389" y="46462"/>
                  <a:pt x="166697" y="43769"/>
                </a:cubicBezTo>
                <a:cubicBezTo>
                  <a:pt x="164004" y="41077"/>
                  <a:pt x="162658" y="37923"/>
                  <a:pt x="162658" y="34308"/>
                </a:cubicBezTo>
                <a:cubicBezTo>
                  <a:pt x="162658" y="30584"/>
                  <a:pt x="164004" y="27415"/>
                  <a:pt x="166697" y="24802"/>
                </a:cubicBezTo>
                <a:cubicBezTo>
                  <a:pt x="169389" y="22188"/>
                  <a:pt x="172573" y="20882"/>
                  <a:pt x="176248" y="20882"/>
                </a:cubicBezTo>
                <a:cubicBezTo>
                  <a:pt x="180034" y="20882"/>
                  <a:pt x="183234" y="22188"/>
                  <a:pt x="185848" y="24802"/>
                </a:cubicBezTo>
                <a:cubicBezTo>
                  <a:pt x="188461" y="27415"/>
                  <a:pt x="189767" y="30565"/>
                  <a:pt x="189767" y="34253"/>
                </a:cubicBezTo>
                <a:cubicBezTo>
                  <a:pt x="189767" y="37981"/>
                  <a:pt x="188468" y="41172"/>
                  <a:pt x="185870" y="43826"/>
                </a:cubicBezTo>
                <a:cubicBezTo>
                  <a:pt x="183272" y="46481"/>
                  <a:pt x="180053" y="47808"/>
                  <a:pt x="176213" y="47808"/>
                </a:cubicBezTo>
                <a:close/>
                <a:moveTo>
                  <a:pt x="104840" y="41764"/>
                </a:moveTo>
                <a:cubicBezTo>
                  <a:pt x="99057" y="41764"/>
                  <a:pt x="94120" y="39733"/>
                  <a:pt x="90030" y="35673"/>
                </a:cubicBezTo>
                <a:cubicBezTo>
                  <a:pt x="85939" y="31613"/>
                  <a:pt x="83893" y="26682"/>
                  <a:pt x="83893" y="20882"/>
                </a:cubicBezTo>
                <a:cubicBezTo>
                  <a:pt x="83893" y="14965"/>
                  <a:pt x="85923" y="10006"/>
                  <a:pt x="89984" y="6003"/>
                </a:cubicBezTo>
                <a:cubicBezTo>
                  <a:pt x="94044" y="2001"/>
                  <a:pt x="98974" y="0"/>
                  <a:pt x="104775" y="0"/>
                </a:cubicBezTo>
                <a:cubicBezTo>
                  <a:pt x="110691" y="0"/>
                  <a:pt x="115651" y="1995"/>
                  <a:pt x="119653" y="5985"/>
                </a:cubicBezTo>
                <a:cubicBezTo>
                  <a:pt x="123656" y="9975"/>
                  <a:pt x="125657" y="14919"/>
                  <a:pt x="125657" y="20817"/>
                </a:cubicBezTo>
                <a:cubicBezTo>
                  <a:pt x="125657" y="26600"/>
                  <a:pt x="123662" y="31536"/>
                  <a:pt x="119672" y="35627"/>
                </a:cubicBezTo>
                <a:cubicBezTo>
                  <a:pt x="115682" y="39718"/>
                  <a:pt x="110738" y="41764"/>
                  <a:pt x="104840" y="41764"/>
                </a:cubicBezTo>
                <a:close/>
                <a:moveTo>
                  <a:pt x="104867" y="32239"/>
                </a:moveTo>
                <a:cubicBezTo>
                  <a:pt x="107993" y="32239"/>
                  <a:pt x="110652" y="31112"/>
                  <a:pt x="112844" y="28859"/>
                </a:cubicBezTo>
                <a:cubicBezTo>
                  <a:pt x="115036" y="26606"/>
                  <a:pt x="116132" y="23916"/>
                  <a:pt x="116132" y="20790"/>
                </a:cubicBezTo>
                <a:cubicBezTo>
                  <a:pt x="116132" y="17664"/>
                  <a:pt x="115043" y="15005"/>
                  <a:pt x="112867" y="12813"/>
                </a:cubicBezTo>
                <a:cubicBezTo>
                  <a:pt x="110690" y="10621"/>
                  <a:pt x="107993" y="9525"/>
                  <a:pt x="104775" y="9525"/>
                </a:cubicBezTo>
                <a:cubicBezTo>
                  <a:pt x="101710" y="9525"/>
                  <a:pt x="99051" y="10613"/>
                  <a:pt x="96798" y="12790"/>
                </a:cubicBezTo>
                <a:cubicBezTo>
                  <a:pt x="94545" y="14967"/>
                  <a:pt x="93418" y="17664"/>
                  <a:pt x="93418" y="20882"/>
                </a:cubicBezTo>
                <a:cubicBezTo>
                  <a:pt x="93418" y="23947"/>
                  <a:pt x="94545" y="26606"/>
                  <a:pt x="96798" y="28859"/>
                </a:cubicBezTo>
                <a:cubicBezTo>
                  <a:pt x="99051" y="31112"/>
                  <a:pt x="101740" y="32239"/>
                  <a:pt x="104867" y="32239"/>
                </a:cubicBezTo>
                <a:close/>
              </a:path>
            </a:pathLst>
          </a:custGeom>
          <a:solidFill>
            <a:schemeClr val="bg1"/>
          </a:solidFill>
          <a:ln w="238" cap="flat">
            <a:noFill/>
            <a:prstDash val="solid"/>
            <a:miter/>
          </a:ln>
        </p:spPr>
        <p:txBody>
          <a:bodyPr rtlCol="0" anchor="ctr"/>
          <a:lstStyle/>
          <a:p>
            <a:endParaRPr lang="en-RO"/>
          </a:p>
        </p:txBody>
      </p:sp>
      <p:sp>
        <p:nvSpPr>
          <p:cNvPr id="35" name="Graphic 3">
            <a:extLst>
              <a:ext uri="{FF2B5EF4-FFF2-40B4-BE49-F238E27FC236}">
                <a16:creationId xmlns:a16="http://schemas.microsoft.com/office/drawing/2014/main" id="{902BF530-1780-5A49-91B6-8C33620AF827}"/>
              </a:ext>
            </a:extLst>
          </p:cNvPr>
          <p:cNvSpPr>
            <a:spLocks noChangeAspect="1"/>
          </p:cNvSpPr>
          <p:nvPr/>
        </p:nvSpPr>
        <p:spPr>
          <a:xfrm>
            <a:off x="3309395" y="2284879"/>
            <a:ext cx="432000" cy="432000"/>
          </a:xfrm>
          <a:custGeom>
            <a:avLst/>
            <a:gdLst>
              <a:gd name="connsiteX0" fmla="*/ 85725 w 171450"/>
              <a:gd name="connsiteY0" fmla="*/ 171450 h 171450"/>
              <a:gd name="connsiteX1" fmla="*/ 52388 w 171450"/>
              <a:gd name="connsiteY1" fmla="*/ 164682 h 171450"/>
              <a:gd name="connsiteX2" fmla="*/ 25141 w 171450"/>
              <a:gd name="connsiteY2" fmla="*/ 146309 h 171450"/>
              <a:gd name="connsiteX3" fmla="*/ 6768 w 171450"/>
              <a:gd name="connsiteY3" fmla="*/ 119063 h 171450"/>
              <a:gd name="connsiteX4" fmla="*/ 0 w 171450"/>
              <a:gd name="connsiteY4" fmla="*/ 85725 h 171450"/>
              <a:gd name="connsiteX5" fmla="*/ 6768 w 171450"/>
              <a:gd name="connsiteY5" fmla="*/ 52360 h 171450"/>
              <a:gd name="connsiteX6" fmla="*/ 25141 w 171450"/>
              <a:gd name="connsiteY6" fmla="*/ 25141 h 171450"/>
              <a:gd name="connsiteX7" fmla="*/ 52388 w 171450"/>
              <a:gd name="connsiteY7" fmla="*/ 6768 h 171450"/>
              <a:gd name="connsiteX8" fmla="*/ 85725 w 171450"/>
              <a:gd name="connsiteY8" fmla="*/ 0 h 171450"/>
              <a:gd name="connsiteX9" fmla="*/ 119090 w 171450"/>
              <a:gd name="connsiteY9" fmla="*/ 6768 h 171450"/>
              <a:gd name="connsiteX10" fmla="*/ 146309 w 171450"/>
              <a:gd name="connsiteY10" fmla="*/ 25141 h 171450"/>
              <a:gd name="connsiteX11" fmla="*/ 164682 w 171450"/>
              <a:gd name="connsiteY11" fmla="*/ 52360 h 171450"/>
              <a:gd name="connsiteX12" fmla="*/ 171450 w 171450"/>
              <a:gd name="connsiteY12" fmla="*/ 85725 h 171450"/>
              <a:gd name="connsiteX13" fmla="*/ 164682 w 171450"/>
              <a:gd name="connsiteY13" fmla="*/ 119063 h 171450"/>
              <a:gd name="connsiteX14" fmla="*/ 146309 w 171450"/>
              <a:gd name="connsiteY14" fmla="*/ 146309 h 171450"/>
              <a:gd name="connsiteX15" fmla="*/ 119090 w 171450"/>
              <a:gd name="connsiteY15" fmla="*/ 164682 h 171450"/>
              <a:gd name="connsiteX16" fmla="*/ 85725 w 171450"/>
              <a:gd name="connsiteY16" fmla="*/ 171450 h 171450"/>
              <a:gd name="connsiteX17" fmla="*/ 85725 w 171450"/>
              <a:gd name="connsiteY17" fmla="*/ 161998 h 171450"/>
              <a:gd name="connsiteX18" fmla="*/ 99555 w 171450"/>
              <a:gd name="connsiteY18" fmla="*/ 140842 h 171450"/>
              <a:gd name="connsiteX19" fmla="*/ 108402 w 171450"/>
              <a:gd name="connsiteY19" fmla="*/ 117597 h 171450"/>
              <a:gd name="connsiteX20" fmla="*/ 63048 w 171450"/>
              <a:gd name="connsiteY20" fmla="*/ 117597 h 171450"/>
              <a:gd name="connsiteX21" fmla="*/ 72079 w 171450"/>
              <a:gd name="connsiteY21" fmla="*/ 141575 h 171450"/>
              <a:gd name="connsiteX22" fmla="*/ 85725 w 171450"/>
              <a:gd name="connsiteY22" fmla="*/ 161998 h 171450"/>
              <a:gd name="connsiteX23" fmla="*/ 73599 w 171450"/>
              <a:gd name="connsiteY23" fmla="*/ 160570 h 171450"/>
              <a:gd name="connsiteX24" fmla="*/ 61427 w 171450"/>
              <a:gd name="connsiteY24" fmla="*/ 141144 h 171450"/>
              <a:gd name="connsiteX25" fmla="*/ 53230 w 171450"/>
              <a:gd name="connsiteY25" fmla="*/ 117597 h 171450"/>
              <a:gd name="connsiteX26" fmla="*/ 16705 w 171450"/>
              <a:gd name="connsiteY26" fmla="*/ 117597 h 171450"/>
              <a:gd name="connsiteX27" fmla="*/ 39923 w 171450"/>
              <a:gd name="connsiteY27" fmla="*/ 146740 h 171450"/>
              <a:gd name="connsiteX28" fmla="*/ 73599 w 171450"/>
              <a:gd name="connsiteY28" fmla="*/ 160570 h 171450"/>
              <a:gd name="connsiteX29" fmla="*/ 97851 w 171450"/>
              <a:gd name="connsiteY29" fmla="*/ 160570 h 171450"/>
              <a:gd name="connsiteX30" fmla="*/ 131527 w 171450"/>
              <a:gd name="connsiteY30" fmla="*/ 146740 h 171450"/>
              <a:gd name="connsiteX31" fmla="*/ 154745 w 171450"/>
              <a:gd name="connsiteY31" fmla="*/ 117597 h 171450"/>
              <a:gd name="connsiteX32" fmla="*/ 118220 w 171450"/>
              <a:gd name="connsiteY32" fmla="*/ 117597 h 171450"/>
              <a:gd name="connsiteX33" fmla="*/ 109107 w 171450"/>
              <a:gd name="connsiteY33" fmla="*/ 141327 h 171450"/>
              <a:gd name="connsiteX34" fmla="*/ 97851 w 171450"/>
              <a:gd name="connsiteY34" fmla="*/ 160570 h 171450"/>
              <a:gd name="connsiteX35" fmla="*/ 12822 w 171450"/>
              <a:gd name="connsiteY35" fmla="*/ 108072 h 171450"/>
              <a:gd name="connsiteX36" fmla="*/ 51252 w 171450"/>
              <a:gd name="connsiteY36" fmla="*/ 108072 h 171450"/>
              <a:gd name="connsiteX37" fmla="*/ 49722 w 171450"/>
              <a:gd name="connsiteY37" fmla="*/ 96651 h 171450"/>
              <a:gd name="connsiteX38" fmla="*/ 49274 w 171450"/>
              <a:gd name="connsiteY38" fmla="*/ 85725 h 171450"/>
              <a:gd name="connsiteX39" fmla="*/ 49722 w 171450"/>
              <a:gd name="connsiteY39" fmla="*/ 74799 h 171450"/>
              <a:gd name="connsiteX40" fmla="*/ 51252 w 171450"/>
              <a:gd name="connsiteY40" fmla="*/ 63378 h 171450"/>
              <a:gd name="connsiteX41" fmla="*/ 12822 w 171450"/>
              <a:gd name="connsiteY41" fmla="*/ 63378 h 171450"/>
              <a:gd name="connsiteX42" fmla="*/ 10395 w 171450"/>
              <a:gd name="connsiteY42" fmla="*/ 74158 h 171450"/>
              <a:gd name="connsiteX43" fmla="*/ 9525 w 171450"/>
              <a:gd name="connsiteY43" fmla="*/ 85725 h 171450"/>
              <a:gd name="connsiteX44" fmla="*/ 10395 w 171450"/>
              <a:gd name="connsiteY44" fmla="*/ 97292 h 171450"/>
              <a:gd name="connsiteX45" fmla="*/ 12822 w 171450"/>
              <a:gd name="connsiteY45" fmla="*/ 108072 h 171450"/>
              <a:gd name="connsiteX46" fmla="*/ 60777 w 171450"/>
              <a:gd name="connsiteY46" fmla="*/ 108072 h 171450"/>
              <a:gd name="connsiteX47" fmla="*/ 110673 w 171450"/>
              <a:gd name="connsiteY47" fmla="*/ 108072 h 171450"/>
              <a:gd name="connsiteX48" fmla="*/ 112203 w 171450"/>
              <a:gd name="connsiteY48" fmla="*/ 96834 h 171450"/>
              <a:gd name="connsiteX49" fmla="*/ 112651 w 171450"/>
              <a:gd name="connsiteY49" fmla="*/ 85725 h 171450"/>
              <a:gd name="connsiteX50" fmla="*/ 112203 w 171450"/>
              <a:gd name="connsiteY50" fmla="*/ 74616 h 171450"/>
              <a:gd name="connsiteX51" fmla="*/ 110673 w 171450"/>
              <a:gd name="connsiteY51" fmla="*/ 63378 h 171450"/>
              <a:gd name="connsiteX52" fmla="*/ 60777 w 171450"/>
              <a:gd name="connsiteY52" fmla="*/ 63378 h 171450"/>
              <a:gd name="connsiteX53" fmla="*/ 59247 w 171450"/>
              <a:gd name="connsiteY53" fmla="*/ 74616 h 171450"/>
              <a:gd name="connsiteX54" fmla="*/ 58799 w 171450"/>
              <a:gd name="connsiteY54" fmla="*/ 85725 h 171450"/>
              <a:gd name="connsiteX55" fmla="*/ 59247 w 171450"/>
              <a:gd name="connsiteY55" fmla="*/ 96834 h 171450"/>
              <a:gd name="connsiteX56" fmla="*/ 60777 w 171450"/>
              <a:gd name="connsiteY56" fmla="*/ 108072 h 171450"/>
              <a:gd name="connsiteX57" fmla="*/ 120198 w 171450"/>
              <a:gd name="connsiteY57" fmla="*/ 108072 h 171450"/>
              <a:gd name="connsiteX58" fmla="*/ 158628 w 171450"/>
              <a:gd name="connsiteY58" fmla="*/ 108072 h 171450"/>
              <a:gd name="connsiteX59" fmla="*/ 161055 w 171450"/>
              <a:gd name="connsiteY59" fmla="*/ 97292 h 171450"/>
              <a:gd name="connsiteX60" fmla="*/ 161925 w 171450"/>
              <a:gd name="connsiteY60" fmla="*/ 85725 h 171450"/>
              <a:gd name="connsiteX61" fmla="*/ 161055 w 171450"/>
              <a:gd name="connsiteY61" fmla="*/ 74158 h 171450"/>
              <a:gd name="connsiteX62" fmla="*/ 158628 w 171450"/>
              <a:gd name="connsiteY62" fmla="*/ 63378 h 171450"/>
              <a:gd name="connsiteX63" fmla="*/ 120198 w 171450"/>
              <a:gd name="connsiteY63" fmla="*/ 63378 h 171450"/>
              <a:gd name="connsiteX64" fmla="*/ 121728 w 171450"/>
              <a:gd name="connsiteY64" fmla="*/ 74799 h 171450"/>
              <a:gd name="connsiteX65" fmla="*/ 122176 w 171450"/>
              <a:gd name="connsiteY65" fmla="*/ 85725 h 171450"/>
              <a:gd name="connsiteX66" fmla="*/ 121728 w 171450"/>
              <a:gd name="connsiteY66" fmla="*/ 96651 h 171450"/>
              <a:gd name="connsiteX67" fmla="*/ 120198 w 171450"/>
              <a:gd name="connsiteY67" fmla="*/ 108072 h 171450"/>
              <a:gd name="connsiteX68" fmla="*/ 118220 w 171450"/>
              <a:gd name="connsiteY68" fmla="*/ 53853 h 171450"/>
              <a:gd name="connsiteX69" fmla="*/ 154745 w 171450"/>
              <a:gd name="connsiteY69" fmla="*/ 53853 h 171450"/>
              <a:gd name="connsiteX70" fmla="*/ 131802 w 171450"/>
              <a:gd name="connsiteY70" fmla="*/ 24710 h 171450"/>
              <a:gd name="connsiteX71" fmla="*/ 97851 w 171450"/>
              <a:gd name="connsiteY71" fmla="*/ 10697 h 171450"/>
              <a:gd name="connsiteX72" fmla="*/ 109840 w 171450"/>
              <a:gd name="connsiteY72" fmla="*/ 30764 h 171450"/>
              <a:gd name="connsiteX73" fmla="*/ 118220 w 171450"/>
              <a:gd name="connsiteY73" fmla="*/ 53853 h 171450"/>
              <a:gd name="connsiteX74" fmla="*/ 63048 w 171450"/>
              <a:gd name="connsiteY74" fmla="*/ 53853 h 171450"/>
              <a:gd name="connsiteX75" fmla="*/ 108402 w 171450"/>
              <a:gd name="connsiteY75" fmla="*/ 53853 h 171450"/>
              <a:gd name="connsiteX76" fmla="*/ 99097 w 171450"/>
              <a:gd name="connsiteY76" fmla="*/ 29601 h 171450"/>
              <a:gd name="connsiteX77" fmla="*/ 85725 w 171450"/>
              <a:gd name="connsiteY77" fmla="*/ 9452 h 171450"/>
              <a:gd name="connsiteX78" fmla="*/ 72353 w 171450"/>
              <a:gd name="connsiteY78" fmla="*/ 29601 h 171450"/>
              <a:gd name="connsiteX79" fmla="*/ 63048 w 171450"/>
              <a:gd name="connsiteY79" fmla="*/ 53853 h 171450"/>
              <a:gd name="connsiteX80" fmla="*/ 16705 w 171450"/>
              <a:gd name="connsiteY80" fmla="*/ 53853 h 171450"/>
              <a:gd name="connsiteX81" fmla="*/ 53230 w 171450"/>
              <a:gd name="connsiteY81" fmla="*/ 53853 h 171450"/>
              <a:gd name="connsiteX82" fmla="*/ 61610 w 171450"/>
              <a:gd name="connsiteY82" fmla="*/ 30764 h 171450"/>
              <a:gd name="connsiteX83" fmla="*/ 73599 w 171450"/>
              <a:gd name="connsiteY83" fmla="*/ 10697 h 171450"/>
              <a:gd name="connsiteX84" fmla="*/ 39556 w 171450"/>
              <a:gd name="connsiteY84" fmla="*/ 24802 h 171450"/>
              <a:gd name="connsiteX85" fmla="*/ 16705 w 171450"/>
              <a:gd name="connsiteY85" fmla="*/ 53853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71450" h="171450">
                <a:moveTo>
                  <a:pt x="85725" y="171450"/>
                </a:moveTo>
                <a:cubicBezTo>
                  <a:pt x="73929" y="171450"/>
                  <a:pt x="62816" y="169194"/>
                  <a:pt x="52388" y="164682"/>
                </a:cubicBezTo>
                <a:cubicBezTo>
                  <a:pt x="41959" y="160170"/>
                  <a:pt x="32877" y="154046"/>
                  <a:pt x="25141" y="146309"/>
                </a:cubicBezTo>
                <a:cubicBezTo>
                  <a:pt x="17404" y="138573"/>
                  <a:pt x="11280" y="129491"/>
                  <a:pt x="6768" y="119063"/>
                </a:cubicBezTo>
                <a:cubicBezTo>
                  <a:pt x="2256" y="108634"/>
                  <a:pt x="0" y="97521"/>
                  <a:pt x="0" y="85725"/>
                </a:cubicBezTo>
                <a:cubicBezTo>
                  <a:pt x="0" y="73892"/>
                  <a:pt x="2256" y="62770"/>
                  <a:pt x="6768" y="52360"/>
                </a:cubicBezTo>
                <a:cubicBezTo>
                  <a:pt x="11280" y="41950"/>
                  <a:pt x="17404" y="32877"/>
                  <a:pt x="25141" y="25141"/>
                </a:cubicBezTo>
                <a:cubicBezTo>
                  <a:pt x="32877" y="17404"/>
                  <a:pt x="41959" y="11280"/>
                  <a:pt x="52388" y="6768"/>
                </a:cubicBezTo>
                <a:cubicBezTo>
                  <a:pt x="62816" y="2256"/>
                  <a:pt x="73929" y="0"/>
                  <a:pt x="85725" y="0"/>
                </a:cubicBezTo>
                <a:cubicBezTo>
                  <a:pt x="97558" y="0"/>
                  <a:pt x="108680" y="2256"/>
                  <a:pt x="119090" y="6768"/>
                </a:cubicBezTo>
                <a:cubicBezTo>
                  <a:pt x="129500" y="11280"/>
                  <a:pt x="138573" y="17404"/>
                  <a:pt x="146309" y="25141"/>
                </a:cubicBezTo>
                <a:cubicBezTo>
                  <a:pt x="154046" y="32877"/>
                  <a:pt x="160170" y="41950"/>
                  <a:pt x="164682" y="52360"/>
                </a:cubicBezTo>
                <a:cubicBezTo>
                  <a:pt x="169194" y="62770"/>
                  <a:pt x="171450" y="73892"/>
                  <a:pt x="171450" y="85725"/>
                </a:cubicBezTo>
                <a:cubicBezTo>
                  <a:pt x="171450" y="97521"/>
                  <a:pt x="169194" y="108634"/>
                  <a:pt x="164682" y="119063"/>
                </a:cubicBezTo>
                <a:cubicBezTo>
                  <a:pt x="160170" y="129491"/>
                  <a:pt x="154046" y="138573"/>
                  <a:pt x="146309" y="146309"/>
                </a:cubicBezTo>
                <a:cubicBezTo>
                  <a:pt x="138573" y="154046"/>
                  <a:pt x="129500" y="160170"/>
                  <a:pt x="119090" y="164682"/>
                </a:cubicBezTo>
                <a:cubicBezTo>
                  <a:pt x="108680" y="169194"/>
                  <a:pt x="97558" y="171450"/>
                  <a:pt x="85725" y="171450"/>
                </a:cubicBezTo>
                <a:close/>
                <a:moveTo>
                  <a:pt x="85725" y="161998"/>
                </a:moveTo>
                <a:cubicBezTo>
                  <a:pt x="91318" y="154818"/>
                  <a:pt x="95928" y="147766"/>
                  <a:pt x="99555" y="140842"/>
                </a:cubicBezTo>
                <a:cubicBezTo>
                  <a:pt x="103181" y="133918"/>
                  <a:pt x="106130" y="126170"/>
                  <a:pt x="108402" y="117597"/>
                </a:cubicBezTo>
                <a:lnTo>
                  <a:pt x="63048" y="117597"/>
                </a:lnTo>
                <a:cubicBezTo>
                  <a:pt x="65564" y="126658"/>
                  <a:pt x="68574" y="134651"/>
                  <a:pt x="72079" y="141575"/>
                </a:cubicBezTo>
                <a:cubicBezTo>
                  <a:pt x="75583" y="148498"/>
                  <a:pt x="80132" y="155306"/>
                  <a:pt x="85725" y="161998"/>
                </a:cubicBezTo>
                <a:close/>
                <a:moveTo>
                  <a:pt x="73599" y="160570"/>
                </a:moveTo>
                <a:cubicBezTo>
                  <a:pt x="69154" y="155331"/>
                  <a:pt x="65097" y="148856"/>
                  <a:pt x="61427" y="141144"/>
                </a:cubicBezTo>
                <a:cubicBezTo>
                  <a:pt x="57757" y="133432"/>
                  <a:pt x="55025" y="125583"/>
                  <a:pt x="53230" y="117597"/>
                </a:cubicBezTo>
                <a:lnTo>
                  <a:pt x="16705" y="117597"/>
                </a:lnTo>
                <a:cubicBezTo>
                  <a:pt x="22164" y="129442"/>
                  <a:pt x="29903" y="139157"/>
                  <a:pt x="39923" y="146740"/>
                </a:cubicBezTo>
                <a:cubicBezTo>
                  <a:pt x="49942" y="154323"/>
                  <a:pt x="61168" y="158933"/>
                  <a:pt x="73599" y="160570"/>
                </a:cubicBezTo>
                <a:close/>
                <a:moveTo>
                  <a:pt x="97851" y="160570"/>
                </a:moveTo>
                <a:cubicBezTo>
                  <a:pt x="110282" y="158933"/>
                  <a:pt x="121508" y="154323"/>
                  <a:pt x="131527" y="146740"/>
                </a:cubicBezTo>
                <a:cubicBezTo>
                  <a:pt x="141547" y="139157"/>
                  <a:pt x="149286" y="129442"/>
                  <a:pt x="154745" y="117597"/>
                </a:cubicBezTo>
                <a:lnTo>
                  <a:pt x="118220" y="117597"/>
                </a:lnTo>
                <a:cubicBezTo>
                  <a:pt x="115814" y="125706"/>
                  <a:pt x="112777" y="133616"/>
                  <a:pt x="109107" y="141327"/>
                </a:cubicBezTo>
                <a:cubicBezTo>
                  <a:pt x="105438" y="149039"/>
                  <a:pt x="101685" y="155453"/>
                  <a:pt x="97851" y="160570"/>
                </a:cubicBezTo>
                <a:close/>
                <a:moveTo>
                  <a:pt x="12822" y="108072"/>
                </a:moveTo>
                <a:lnTo>
                  <a:pt x="51252" y="108072"/>
                </a:lnTo>
                <a:cubicBezTo>
                  <a:pt x="50531" y="104164"/>
                  <a:pt x="50021" y="100358"/>
                  <a:pt x="49722" y="96651"/>
                </a:cubicBezTo>
                <a:cubicBezTo>
                  <a:pt x="49423" y="92945"/>
                  <a:pt x="49274" y="89303"/>
                  <a:pt x="49274" y="85725"/>
                </a:cubicBezTo>
                <a:cubicBezTo>
                  <a:pt x="49274" y="82147"/>
                  <a:pt x="49423" y="78505"/>
                  <a:pt x="49722" y="74799"/>
                </a:cubicBezTo>
                <a:cubicBezTo>
                  <a:pt x="50021" y="71092"/>
                  <a:pt x="50531" y="67286"/>
                  <a:pt x="51252" y="63378"/>
                </a:cubicBezTo>
                <a:lnTo>
                  <a:pt x="12822" y="63378"/>
                </a:lnTo>
                <a:cubicBezTo>
                  <a:pt x="11784" y="66675"/>
                  <a:pt x="10975" y="70268"/>
                  <a:pt x="10395" y="74158"/>
                </a:cubicBezTo>
                <a:cubicBezTo>
                  <a:pt x="9815" y="78047"/>
                  <a:pt x="9525" y="81903"/>
                  <a:pt x="9525" y="85725"/>
                </a:cubicBezTo>
                <a:cubicBezTo>
                  <a:pt x="9525" y="89547"/>
                  <a:pt x="9815" y="93403"/>
                  <a:pt x="10395" y="97292"/>
                </a:cubicBezTo>
                <a:cubicBezTo>
                  <a:pt x="10975" y="101182"/>
                  <a:pt x="11784" y="104775"/>
                  <a:pt x="12822" y="108072"/>
                </a:cubicBezTo>
                <a:close/>
                <a:moveTo>
                  <a:pt x="60777" y="108072"/>
                </a:moveTo>
                <a:lnTo>
                  <a:pt x="110673" y="108072"/>
                </a:lnTo>
                <a:cubicBezTo>
                  <a:pt x="111394" y="104164"/>
                  <a:pt x="111904" y="100419"/>
                  <a:pt x="112203" y="96834"/>
                </a:cubicBezTo>
                <a:cubicBezTo>
                  <a:pt x="112502" y="93250"/>
                  <a:pt x="112651" y="89547"/>
                  <a:pt x="112651" y="85725"/>
                </a:cubicBezTo>
                <a:cubicBezTo>
                  <a:pt x="112651" y="81903"/>
                  <a:pt x="112502" y="78200"/>
                  <a:pt x="112203" y="74616"/>
                </a:cubicBezTo>
                <a:cubicBezTo>
                  <a:pt x="111904" y="71031"/>
                  <a:pt x="111394" y="67286"/>
                  <a:pt x="110673" y="63378"/>
                </a:cubicBezTo>
                <a:lnTo>
                  <a:pt x="60777" y="63378"/>
                </a:lnTo>
                <a:cubicBezTo>
                  <a:pt x="60056" y="67286"/>
                  <a:pt x="59546" y="71031"/>
                  <a:pt x="59247" y="74616"/>
                </a:cubicBezTo>
                <a:cubicBezTo>
                  <a:pt x="58948" y="78200"/>
                  <a:pt x="58799" y="81903"/>
                  <a:pt x="58799" y="85725"/>
                </a:cubicBezTo>
                <a:cubicBezTo>
                  <a:pt x="58799" y="89547"/>
                  <a:pt x="58948" y="93250"/>
                  <a:pt x="59247" y="96834"/>
                </a:cubicBezTo>
                <a:cubicBezTo>
                  <a:pt x="59546" y="100419"/>
                  <a:pt x="60056" y="104164"/>
                  <a:pt x="60777" y="108072"/>
                </a:cubicBezTo>
                <a:close/>
                <a:moveTo>
                  <a:pt x="120198" y="108072"/>
                </a:moveTo>
                <a:lnTo>
                  <a:pt x="158628" y="108072"/>
                </a:lnTo>
                <a:cubicBezTo>
                  <a:pt x="159666" y="104775"/>
                  <a:pt x="160475" y="101182"/>
                  <a:pt x="161055" y="97292"/>
                </a:cubicBezTo>
                <a:cubicBezTo>
                  <a:pt x="161635" y="93403"/>
                  <a:pt x="161925" y="89547"/>
                  <a:pt x="161925" y="85725"/>
                </a:cubicBezTo>
                <a:cubicBezTo>
                  <a:pt x="161925" y="81903"/>
                  <a:pt x="161635" y="78047"/>
                  <a:pt x="161055" y="74158"/>
                </a:cubicBezTo>
                <a:cubicBezTo>
                  <a:pt x="160475" y="70268"/>
                  <a:pt x="159666" y="66675"/>
                  <a:pt x="158628" y="63378"/>
                </a:cubicBezTo>
                <a:lnTo>
                  <a:pt x="120198" y="63378"/>
                </a:lnTo>
                <a:cubicBezTo>
                  <a:pt x="120919" y="67286"/>
                  <a:pt x="121429" y="71092"/>
                  <a:pt x="121728" y="74799"/>
                </a:cubicBezTo>
                <a:cubicBezTo>
                  <a:pt x="122027" y="78505"/>
                  <a:pt x="122176" y="82147"/>
                  <a:pt x="122176" y="85725"/>
                </a:cubicBezTo>
                <a:cubicBezTo>
                  <a:pt x="122176" y="89303"/>
                  <a:pt x="122027" y="92945"/>
                  <a:pt x="121728" y="96651"/>
                </a:cubicBezTo>
                <a:cubicBezTo>
                  <a:pt x="121429" y="100358"/>
                  <a:pt x="120919" y="104164"/>
                  <a:pt x="120198" y="108072"/>
                </a:cubicBezTo>
                <a:close/>
                <a:moveTo>
                  <a:pt x="118220" y="53853"/>
                </a:moveTo>
                <a:lnTo>
                  <a:pt x="154745" y="53853"/>
                </a:lnTo>
                <a:cubicBezTo>
                  <a:pt x="149164" y="41763"/>
                  <a:pt x="141516" y="32049"/>
                  <a:pt x="131802" y="24710"/>
                </a:cubicBezTo>
                <a:cubicBezTo>
                  <a:pt x="122088" y="17371"/>
                  <a:pt x="110771" y="12700"/>
                  <a:pt x="97851" y="10697"/>
                </a:cubicBezTo>
                <a:cubicBezTo>
                  <a:pt x="102296" y="16547"/>
                  <a:pt x="106292" y="23235"/>
                  <a:pt x="109840" y="30764"/>
                </a:cubicBezTo>
                <a:cubicBezTo>
                  <a:pt x="113387" y="38292"/>
                  <a:pt x="116181" y="45989"/>
                  <a:pt x="118220" y="53853"/>
                </a:cubicBezTo>
                <a:close/>
                <a:moveTo>
                  <a:pt x="63048" y="53853"/>
                </a:moveTo>
                <a:lnTo>
                  <a:pt x="108402" y="53853"/>
                </a:lnTo>
                <a:cubicBezTo>
                  <a:pt x="105886" y="44914"/>
                  <a:pt x="102785" y="36830"/>
                  <a:pt x="99097" y="29601"/>
                </a:cubicBezTo>
                <a:cubicBezTo>
                  <a:pt x="95409" y="22372"/>
                  <a:pt x="90952" y="15655"/>
                  <a:pt x="85725" y="9452"/>
                </a:cubicBezTo>
                <a:cubicBezTo>
                  <a:pt x="80498" y="15655"/>
                  <a:pt x="76041" y="22372"/>
                  <a:pt x="72353" y="29601"/>
                </a:cubicBezTo>
                <a:cubicBezTo>
                  <a:pt x="68665" y="36830"/>
                  <a:pt x="65564" y="44914"/>
                  <a:pt x="63048" y="53853"/>
                </a:cubicBezTo>
                <a:close/>
                <a:moveTo>
                  <a:pt x="16705" y="53853"/>
                </a:moveTo>
                <a:lnTo>
                  <a:pt x="53230" y="53853"/>
                </a:lnTo>
                <a:cubicBezTo>
                  <a:pt x="55269" y="45989"/>
                  <a:pt x="58063" y="38292"/>
                  <a:pt x="61610" y="30764"/>
                </a:cubicBezTo>
                <a:cubicBezTo>
                  <a:pt x="65158" y="23235"/>
                  <a:pt x="69154" y="16547"/>
                  <a:pt x="73599" y="10697"/>
                </a:cubicBezTo>
                <a:cubicBezTo>
                  <a:pt x="60557" y="12700"/>
                  <a:pt x="49209" y="17402"/>
                  <a:pt x="39556" y="24802"/>
                </a:cubicBezTo>
                <a:cubicBezTo>
                  <a:pt x="29903" y="32202"/>
                  <a:pt x="22286" y="41886"/>
                  <a:pt x="16705" y="53853"/>
                </a:cubicBezTo>
                <a:close/>
              </a:path>
            </a:pathLst>
          </a:custGeom>
          <a:solidFill>
            <a:srgbClr val="FFFFFF"/>
          </a:solidFill>
          <a:ln w="238" cap="flat">
            <a:noFill/>
            <a:prstDash val="solid"/>
            <a:miter/>
          </a:ln>
        </p:spPr>
        <p:txBody>
          <a:bodyPr rtlCol="0" anchor="ctr"/>
          <a:lstStyle/>
          <a:p>
            <a:endParaRPr lang="en-RO"/>
          </a:p>
        </p:txBody>
      </p:sp>
      <p:sp>
        <p:nvSpPr>
          <p:cNvPr id="36" name="Graphic 21">
            <a:extLst>
              <a:ext uri="{FF2B5EF4-FFF2-40B4-BE49-F238E27FC236}">
                <a16:creationId xmlns:a16="http://schemas.microsoft.com/office/drawing/2014/main" id="{5B15A772-F6AB-BD47-8E43-A1B9965A17D3}"/>
              </a:ext>
            </a:extLst>
          </p:cNvPr>
          <p:cNvSpPr>
            <a:spLocks noChangeAspect="1"/>
          </p:cNvSpPr>
          <p:nvPr/>
        </p:nvSpPr>
        <p:spPr>
          <a:xfrm>
            <a:off x="5377638" y="2284879"/>
            <a:ext cx="432000" cy="431482"/>
          </a:xfrm>
          <a:custGeom>
            <a:avLst/>
            <a:gdLst>
              <a:gd name="connsiteX0" fmla="*/ 76566 w 152400"/>
              <a:gd name="connsiteY0" fmla="*/ 152217 h 152216"/>
              <a:gd name="connsiteX1" fmla="*/ 17695 w 152400"/>
              <a:gd name="connsiteY1" fmla="*/ 95250 h 152216"/>
              <a:gd name="connsiteX2" fmla="*/ 0 w 152400"/>
              <a:gd name="connsiteY2" fmla="*/ 107889 h 152216"/>
              <a:gd name="connsiteX3" fmla="*/ 0 w 152400"/>
              <a:gd name="connsiteY3" fmla="*/ 96276 h 152216"/>
              <a:gd name="connsiteX4" fmla="*/ 18500 w 152400"/>
              <a:gd name="connsiteY4" fmla="*/ 82941 h 152216"/>
              <a:gd name="connsiteX5" fmla="*/ 77024 w 152400"/>
              <a:gd name="connsiteY5" fmla="*/ 139798 h 152216"/>
              <a:gd name="connsiteX6" fmla="*/ 118806 w 152400"/>
              <a:gd name="connsiteY6" fmla="*/ 106240 h 152216"/>
              <a:gd name="connsiteX7" fmla="*/ 152400 w 152400"/>
              <a:gd name="connsiteY7" fmla="*/ 106240 h 152216"/>
              <a:gd name="connsiteX8" fmla="*/ 152400 w 152400"/>
              <a:gd name="connsiteY8" fmla="*/ 115765 h 152216"/>
              <a:gd name="connsiteX9" fmla="*/ 122176 w 152400"/>
              <a:gd name="connsiteY9" fmla="*/ 115765 h 152216"/>
              <a:gd name="connsiteX10" fmla="*/ 76566 w 152400"/>
              <a:gd name="connsiteY10" fmla="*/ 152217 h 152216"/>
              <a:gd name="connsiteX11" fmla="*/ 76750 w 152400"/>
              <a:gd name="connsiteY11" fmla="*/ 66675 h 152216"/>
              <a:gd name="connsiteX12" fmla="*/ 35078 w 152400"/>
              <a:gd name="connsiteY12" fmla="*/ 25003 h 152216"/>
              <a:gd name="connsiteX13" fmla="*/ 0 w 152400"/>
              <a:gd name="connsiteY13" fmla="*/ 50556 h 152216"/>
              <a:gd name="connsiteX14" fmla="*/ 0 w 152400"/>
              <a:gd name="connsiteY14" fmla="*/ 38888 h 152216"/>
              <a:gd name="connsiteX15" fmla="*/ 35884 w 152400"/>
              <a:gd name="connsiteY15" fmla="*/ 12456 h 152216"/>
              <a:gd name="connsiteX16" fmla="*/ 77555 w 152400"/>
              <a:gd name="connsiteY16" fmla="*/ 54128 h 152216"/>
              <a:gd name="connsiteX17" fmla="*/ 152400 w 152400"/>
              <a:gd name="connsiteY17" fmla="*/ 0 h 152216"/>
              <a:gd name="connsiteX18" fmla="*/ 152400 w 152400"/>
              <a:gd name="connsiteY18" fmla="*/ 11851 h 152216"/>
              <a:gd name="connsiteX19" fmla="*/ 76750 w 152400"/>
              <a:gd name="connsiteY19" fmla="*/ 66675 h 152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2400" h="152216">
                <a:moveTo>
                  <a:pt x="76566" y="152217"/>
                </a:moveTo>
                <a:lnTo>
                  <a:pt x="17695" y="95250"/>
                </a:lnTo>
                <a:lnTo>
                  <a:pt x="0" y="107889"/>
                </a:lnTo>
                <a:lnTo>
                  <a:pt x="0" y="96276"/>
                </a:lnTo>
                <a:lnTo>
                  <a:pt x="18500" y="82941"/>
                </a:lnTo>
                <a:lnTo>
                  <a:pt x="77024" y="139798"/>
                </a:lnTo>
                <a:lnTo>
                  <a:pt x="118806" y="106240"/>
                </a:lnTo>
                <a:lnTo>
                  <a:pt x="152400" y="106240"/>
                </a:lnTo>
                <a:lnTo>
                  <a:pt x="152400" y="115765"/>
                </a:lnTo>
                <a:lnTo>
                  <a:pt x="122176" y="115765"/>
                </a:lnTo>
                <a:lnTo>
                  <a:pt x="76566" y="152217"/>
                </a:lnTo>
                <a:close/>
                <a:moveTo>
                  <a:pt x="76750" y="66675"/>
                </a:moveTo>
                <a:lnTo>
                  <a:pt x="35078" y="25003"/>
                </a:lnTo>
                <a:lnTo>
                  <a:pt x="0" y="50556"/>
                </a:lnTo>
                <a:lnTo>
                  <a:pt x="0" y="38888"/>
                </a:lnTo>
                <a:lnTo>
                  <a:pt x="35884" y="12456"/>
                </a:lnTo>
                <a:lnTo>
                  <a:pt x="77555" y="54128"/>
                </a:lnTo>
                <a:lnTo>
                  <a:pt x="152400" y="0"/>
                </a:lnTo>
                <a:lnTo>
                  <a:pt x="152400" y="11851"/>
                </a:lnTo>
                <a:lnTo>
                  <a:pt x="76750" y="66675"/>
                </a:lnTo>
                <a:close/>
              </a:path>
            </a:pathLst>
          </a:custGeom>
          <a:solidFill>
            <a:srgbClr val="FFFFFF"/>
          </a:solidFill>
          <a:ln w="238" cap="flat">
            <a:noFill/>
            <a:prstDash val="solid"/>
            <a:miter/>
          </a:ln>
        </p:spPr>
        <p:txBody>
          <a:bodyPr rtlCol="0" anchor="ctr"/>
          <a:lstStyle/>
          <a:p>
            <a:endParaRPr lang="en-RO"/>
          </a:p>
        </p:txBody>
      </p:sp>
      <p:sp>
        <p:nvSpPr>
          <p:cNvPr id="37" name="Graphic 18">
            <a:extLst>
              <a:ext uri="{FF2B5EF4-FFF2-40B4-BE49-F238E27FC236}">
                <a16:creationId xmlns:a16="http://schemas.microsoft.com/office/drawing/2014/main" id="{37DFC8C5-CD6D-CF49-A291-72DEE562C90D}"/>
              </a:ext>
            </a:extLst>
          </p:cNvPr>
          <p:cNvSpPr>
            <a:spLocks noChangeAspect="1"/>
          </p:cNvSpPr>
          <p:nvPr/>
        </p:nvSpPr>
        <p:spPr>
          <a:xfrm>
            <a:off x="7470023" y="2284361"/>
            <a:ext cx="409262" cy="432000"/>
          </a:xfrm>
          <a:custGeom>
            <a:avLst/>
            <a:gdLst>
              <a:gd name="connsiteX0" fmla="*/ 47625 w 171450"/>
              <a:gd name="connsiteY0" fmla="*/ 180975 h 180975"/>
              <a:gd name="connsiteX1" fmla="*/ 38100 w 171450"/>
              <a:gd name="connsiteY1" fmla="*/ 173831 h 180975"/>
              <a:gd name="connsiteX2" fmla="*/ 38100 w 171450"/>
              <a:gd name="connsiteY2" fmla="*/ 133350 h 180975"/>
              <a:gd name="connsiteX3" fmla="*/ 19050 w 171450"/>
              <a:gd name="connsiteY3" fmla="*/ 133350 h 180975"/>
              <a:gd name="connsiteX4" fmla="*/ 12099 w 171450"/>
              <a:gd name="connsiteY4" fmla="*/ 130776 h 180975"/>
              <a:gd name="connsiteX5" fmla="*/ 9525 w 171450"/>
              <a:gd name="connsiteY5" fmla="*/ 123825 h 180975"/>
              <a:gd name="connsiteX6" fmla="*/ 9525 w 171450"/>
              <a:gd name="connsiteY6" fmla="*/ 42863 h 180975"/>
              <a:gd name="connsiteX7" fmla="*/ 4763 w 171450"/>
              <a:gd name="connsiteY7" fmla="*/ 42863 h 180975"/>
              <a:gd name="connsiteX8" fmla="*/ 1369 w 171450"/>
              <a:gd name="connsiteY8" fmla="*/ 41491 h 180975"/>
              <a:gd name="connsiteX9" fmla="*/ 0 w 171450"/>
              <a:gd name="connsiteY9" fmla="*/ 38094 h 180975"/>
              <a:gd name="connsiteX10" fmla="*/ 1369 w 171450"/>
              <a:gd name="connsiteY10" fmla="*/ 34702 h 180975"/>
              <a:gd name="connsiteX11" fmla="*/ 4763 w 171450"/>
              <a:gd name="connsiteY11" fmla="*/ 33338 h 180975"/>
              <a:gd name="connsiteX12" fmla="*/ 38100 w 171450"/>
              <a:gd name="connsiteY12" fmla="*/ 33338 h 180975"/>
              <a:gd name="connsiteX13" fmla="*/ 38100 w 171450"/>
              <a:gd name="connsiteY13" fmla="*/ 9525 h 180975"/>
              <a:gd name="connsiteX14" fmla="*/ 28575 w 171450"/>
              <a:gd name="connsiteY14" fmla="*/ 9525 h 180975"/>
              <a:gd name="connsiteX15" fmla="*/ 25182 w 171450"/>
              <a:gd name="connsiteY15" fmla="*/ 8154 h 180975"/>
              <a:gd name="connsiteX16" fmla="*/ 23813 w 171450"/>
              <a:gd name="connsiteY16" fmla="*/ 4756 h 180975"/>
              <a:gd name="connsiteX17" fmla="*/ 25182 w 171450"/>
              <a:gd name="connsiteY17" fmla="*/ 1365 h 180975"/>
              <a:gd name="connsiteX18" fmla="*/ 28575 w 171450"/>
              <a:gd name="connsiteY18" fmla="*/ 0 h 180975"/>
              <a:gd name="connsiteX19" fmla="*/ 57150 w 171450"/>
              <a:gd name="connsiteY19" fmla="*/ 0 h 180975"/>
              <a:gd name="connsiteX20" fmla="*/ 60543 w 171450"/>
              <a:gd name="connsiteY20" fmla="*/ 1371 h 180975"/>
              <a:gd name="connsiteX21" fmla="*/ 61913 w 171450"/>
              <a:gd name="connsiteY21" fmla="*/ 4769 h 180975"/>
              <a:gd name="connsiteX22" fmla="*/ 60543 w 171450"/>
              <a:gd name="connsiteY22" fmla="*/ 8160 h 180975"/>
              <a:gd name="connsiteX23" fmla="*/ 57150 w 171450"/>
              <a:gd name="connsiteY23" fmla="*/ 9525 h 180975"/>
              <a:gd name="connsiteX24" fmla="*/ 47625 w 171450"/>
              <a:gd name="connsiteY24" fmla="*/ 9525 h 180975"/>
              <a:gd name="connsiteX25" fmla="*/ 47625 w 171450"/>
              <a:gd name="connsiteY25" fmla="*/ 33338 h 180975"/>
              <a:gd name="connsiteX26" fmla="*/ 80963 w 171450"/>
              <a:gd name="connsiteY26" fmla="*/ 33338 h 180975"/>
              <a:gd name="connsiteX27" fmla="*/ 84356 w 171450"/>
              <a:gd name="connsiteY27" fmla="*/ 34709 h 180975"/>
              <a:gd name="connsiteX28" fmla="*/ 85725 w 171450"/>
              <a:gd name="connsiteY28" fmla="*/ 38106 h 180975"/>
              <a:gd name="connsiteX29" fmla="*/ 84356 w 171450"/>
              <a:gd name="connsiteY29" fmla="*/ 41498 h 180975"/>
              <a:gd name="connsiteX30" fmla="*/ 80963 w 171450"/>
              <a:gd name="connsiteY30" fmla="*/ 42863 h 180975"/>
              <a:gd name="connsiteX31" fmla="*/ 76200 w 171450"/>
              <a:gd name="connsiteY31" fmla="*/ 42863 h 180975"/>
              <a:gd name="connsiteX32" fmla="*/ 76200 w 171450"/>
              <a:gd name="connsiteY32" fmla="*/ 123825 h 180975"/>
              <a:gd name="connsiteX33" fmla="*/ 73626 w 171450"/>
              <a:gd name="connsiteY33" fmla="*/ 130776 h 180975"/>
              <a:gd name="connsiteX34" fmla="*/ 66675 w 171450"/>
              <a:gd name="connsiteY34" fmla="*/ 133350 h 180975"/>
              <a:gd name="connsiteX35" fmla="*/ 47625 w 171450"/>
              <a:gd name="connsiteY35" fmla="*/ 133350 h 180975"/>
              <a:gd name="connsiteX36" fmla="*/ 47625 w 171450"/>
              <a:gd name="connsiteY36" fmla="*/ 180975 h 180975"/>
              <a:gd name="connsiteX37" fmla="*/ 19050 w 171450"/>
              <a:gd name="connsiteY37" fmla="*/ 123825 h 180975"/>
              <a:gd name="connsiteX38" fmla="*/ 66675 w 171450"/>
              <a:gd name="connsiteY38" fmla="*/ 123825 h 180975"/>
              <a:gd name="connsiteX39" fmla="*/ 66675 w 171450"/>
              <a:gd name="connsiteY39" fmla="*/ 101844 h 180975"/>
              <a:gd name="connsiteX40" fmla="*/ 45244 w 171450"/>
              <a:gd name="connsiteY40" fmla="*/ 101844 h 180975"/>
              <a:gd name="connsiteX41" fmla="*/ 42295 w 171450"/>
              <a:gd name="connsiteY41" fmla="*/ 100580 h 180975"/>
              <a:gd name="connsiteX42" fmla="*/ 41031 w 171450"/>
              <a:gd name="connsiteY42" fmla="*/ 97631 h 180975"/>
              <a:gd name="connsiteX43" fmla="*/ 42295 w 171450"/>
              <a:gd name="connsiteY43" fmla="*/ 94682 h 180975"/>
              <a:gd name="connsiteX44" fmla="*/ 45244 w 171450"/>
              <a:gd name="connsiteY44" fmla="*/ 93418 h 180975"/>
              <a:gd name="connsiteX45" fmla="*/ 66675 w 171450"/>
              <a:gd name="connsiteY45" fmla="*/ 93418 h 180975"/>
              <a:gd name="connsiteX46" fmla="*/ 66675 w 171450"/>
              <a:gd name="connsiteY46" fmla="*/ 73269 h 180975"/>
              <a:gd name="connsiteX47" fmla="*/ 45244 w 171450"/>
              <a:gd name="connsiteY47" fmla="*/ 73269 h 180975"/>
              <a:gd name="connsiteX48" fmla="*/ 42295 w 171450"/>
              <a:gd name="connsiteY48" fmla="*/ 72005 h 180975"/>
              <a:gd name="connsiteX49" fmla="*/ 41031 w 171450"/>
              <a:gd name="connsiteY49" fmla="*/ 69056 h 180975"/>
              <a:gd name="connsiteX50" fmla="*/ 42295 w 171450"/>
              <a:gd name="connsiteY50" fmla="*/ 66107 h 180975"/>
              <a:gd name="connsiteX51" fmla="*/ 45244 w 171450"/>
              <a:gd name="connsiteY51" fmla="*/ 64843 h 180975"/>
              <a:gd name="connsiteX52" fmla="*/ 66675 w 171450"/>
              <a:gd name="connsiteY52" fmla="*/ 64843 h 180975"/>
              <a:gd name="connsiteX53" fmla="*/ 66675 w 171450"/>
              <a:gd name="connsiteY53" fmla="*/ 42863 h 180975"/>
              <a:gd name="connsiteX54" fmla="*/ 19050 w 171450"/>
              <a:gd name="connsiteY54" fmla="*/ 42863 h 180975"/>
              <a:gd name="connsiteX55" fmla="*/ 19050 w 171450"/>
              <a:gd name="connsiteY55" fmla="*/ 123825 h 180975"/>
              <a:gd name="connsiteX56" fmla="*/ 114300 w 171450"/>
              <a:gd name="connsiteY56" fmla="*/ 180975 h 180975"/>
              <a:gd name="connsiteX57" fmla="*/ 107349 w 171450"/>
              <a:gd name="connsiteY57" fmla="*/ 178401 h 180975"/>
              <a:gd name="connsiteX58" fmla="*/ 104775 w 171450"/>
              <a:gd name="connsiteY58" fmla="*/ 171450 h 180975"/>
              <a:gd name="connsiteX59" fmla="*/ 104775 w 171450"/>
              <a:gd name="connsiteY59" fmla="*/ 104775 h 180975"/>
              <a:gd name="connsiteX60" fmla="*/ 107706 w 171450"/>
              <a:gd name="connsiteY60" fmla="*/ 93476 h 180975"/>
              <a:gd name="connsiteX61" fmla="*/ 113256 w 171450"/>
              <a:gd name="connsiteY61" fmla="*/ 86036 h 180975"/>
              <a:gd name="connsiteX62" fmla="*/ 117377 w 171450"/>
              <a:gd name="connsiteY62" fmla="*/ 81137 h 180975"/>
              <a:gd name="connsiteX63" fmla="*/ 119063 w 171450"/>
              <a:gd name="connsiteY63" fmla="*/ 76200 h 180975"/>
              <a:gd name="connsiteX64" fmla="*/ 119063 w 171450"/>
              <a:gd name="connsiteY64" fmla="*/ 66675 h 180975"/>
              <a:gd name="connsiteX65" fmla="*/ 114300 w 171450"/>
              <a:gd name="connsiteY65" fmla="*/ 66675 h 180975"/>
              <a:gd name="connsiteX66" fmla="*/ 110907 w 171450"/>
              <a:gd name="connsiteY66" fmla="*/ 65304 h 180975"/>
              <a:gd name="connsiteX67" fmla="*/ 109538 w 171450"/>
              <a:gd name="connsiteY67" fmla="*/ 61906 h 180975"/>
              <a:gd name="connsiteX68" fmla="*/ 110907 w 171450"/>
              <a:gd name="connsiteY68" fmla="*/ 58515 h 180975"/>
              <a:gd name="connsiteX69" fmla="*/ 114300 w 171450"/>
              <a:gd name="connsiteY69" fmla="*/ 57150 h 180975"/>
              <a:gd name="connsiteX70" fmla="*/ 161925 w 171450"/>
              <a:gd name="connsiteY70" fmla="*/ 57150 h 180975"/>
              <a:gd name="connsiteX71" fmla="*/ 165318 w 171450"/>
              <a:gd name="connsiteY71" fmla="*/ 58521 h 180975"/>
              <a:gd name="connsiteX72" fmla="*/ 166688 w 171450"/>
              <a:gd name="connsiteY72" fmla="*/ 61919 h 180975"/>
              <a:gd name="connsiteX73" fmla="*/ 165318 w 171450"/>
              <a:gd name="connsiteY73" fmla="*/ 65310 h 180975"/>
              <a:gd name="connsiteX74" fmla="*/ 161925 w 171450"/>
              <a:gd name="connsiteY74" fmla="*/ 66675 h 180975"/>
              <a:gd name="connsiteX75" fmla="*/ 157163 w 171450"/>
              <a:gd name="connsiteY75" fmla="*/ 66675 h 180975"/>
              <a:gd name="connsiteX76" fmla="*/ 157163 w 171450"/>
              <a:gd name="connsiteY76" fmla="*/ 76200 h 180975"/>
              <a:gd name="connsiteX77" fmla="*/ 158903 w 171450"/>
              <a:gd name="connsiteY77" fmla="*/ 81219 h 180975"/>
              <a:gd name="connsiteX78" fmla="*/ 163134 w 171450"/>
              <a:gd name="connsiteY78" fmla="*/ 86201 h 180975"/>
              <a:gd name="connsiteX79" fmla="*/ 168602 w 171450"/>
              <a:gd name="connsiteY79" fmla="*/ 93601 h 180975"/>
              <a:gd name="connsiteX80" fmla="*/ 171450 w 171450"/>
              <a:gd name="connsiteY80" fmla="*/ 104708 h 180975"/>
              <a:gd name="connsiteX81" fmla="*/ 171450 w 171450"/>
              <a:gd name="connsiteY81" fmla="*/ 171450 h 180975"/>
              <a:gd name="connsiteX82" fmla="*/ 168876 w 171450"/>
              <a:gd name="connsiteY82" fmla="*/ 178401 h 180975"/>
              <a:gd name="connsiteX83" fmla="*/ 161925 w 171450"/>
              <a:gd name="connsiteY83" fmla="*/ 180975 h 180975"/>
              <a:gd name="connsiteX84" fmla="*/ 114300 w 171450"/>
              <a:gd name="connsiteY84" fmla="*/ 180975 h 180975"/>
              <a:gd name="connsiteX85" fmla="*/ 114300 w 171450"/>
              <a:gd name="connsiteY85" fmla="*/ 112468 h 180975"/>
              <a:gd name="connsiteX86" fmla="*/ 161925 w 171450"/>
              <a:gd name="connsiteY86" fmla="*/ 112468 h 180975"/>
              <a:gd name="connsiteX87" fmla="*/ 161925 w 171450"/>
              <a:gd name="connsiteY87" fmla="*/ 104775 h 180975"/>
              <a:gd name="connsiteX88" fmla="*/ 159782 w 171450"/>
              <a:gd name="connsiteY88" fmla="*/ 96935 h 180975"/>
              <a:gd name="connsiteX89" fmla="*/ 154653 w 171450"/>
              <a:gd name="connsiteY89" fmla="*/ 90488 h 180975"/>
              <a:gd name="connsiteX90" fmla="*/ 149901 w 171450"/>
              <a:gd name="connsiteY90" fmla="*/ 84526 h 180975"/>
              <a:gd name="connsiteX91" fmla="*/ 147638 w 171450"/>
              <a:gd name="connsiteY91" fmla="*/ 76200 h 180975"/>
              <a:gd name="connsiteX92" fmla="*/ 147638 w 171450"/>
              <a:gd name="connsiteY92" fmla="*/ 66675 h 180975"/>
              <a:gd name="connsiteX93" fmla="*/ 128588 w 171450"/>
              <a:gd name="connsiteY93" fmla="*/ 66675 h 180975"/>
              <a:gd name="connsiteX94" fmla="*/ 128588 w 171450"/>
              <a:gd name="connsiteY94" fmla="*/ 76200 h 180975"/>
              <a:gd name="connsiteX95" fmla="*/ 126325 w 171450"/>
              <a:gd name="connsiteY95" fmla="*/ 84417 h 180975"/>
              <a:gd name="connsiteX96" fmla="*/ 121627 w 171450"/>
              <a:gd name="connsiteY96" fmla="*/ 90432 h 180975"/>
              <a:gd name="connsiteX97" fmla="*/ 116471 w 171450"/>
              <a:gd name="connsiteY97" fmla="*/ 96908 h 180975"/>
              <a:gd name="connsiteX98" fmla="*/ 114300 w 171450"/>
              <a:gd name="connsiteY98" fmla="*/ 104775 h 180975"/>
              <a:gd name="connsiteX99" fmla="*/ 114300 w 171450"/>
              <a:gd name="connsiteY99" fmla="*/ 112468 h 180975"/>
              <a:gd name="connsiteX100" fmla="*/ 114300 w 171450"/>
              <a:gd name="connsiteY100" fmla="*/ 141043 h 180975"/>
              <a:gd name="connsiteX101" fmla="*/ 161925 w 171450"/>
              <a:gd name="connsiteY101" fmla="*/ 141043 h 180975"/>
              <a:gd name="connsiteX102" fmla="*/ 161925 w 171450"/>
              <a:gd name="connsiteY102" fmla="*/ 120894 h 180975"/>
              <a:gd name="connsiteX103" fmla="*/ 114300 w 171450"/>
              <a:gd name="connsiteY103" fmla="*/ 120894 h 180975"/>
              <a:gd name="connsiteX104" fmla="*/ 114300 w 171450"/>
              <a:gd name="connsiteY104" fmla="*/ 141043 h 180975"/>
              <a:gd name="connsiteX105" fmla="*/ 114300 w 171450"/>
              <a:gd name="connsiteY105" fmla="*/ 171450 h 180975"/>
              <a:gd name="connsiteX106" fmla="*/ 161925 w 171450"/>
              <a:gd name="connsiteY106" fmla="*/ 171450 h 180975"/>
              <a:gd name="connsiteX107" fmla="*/ 161925 w 171450"/>
              <a:gd name="connsiteY107" fmla="*/ 149469 h 180975"/>
              <a:gd name="connsiteX108" fmla="*/ 114300 w 171450"/>
              <a:gd name="connsiteY108" fmla="*/ 149469 h 180975"/>
              <a:gd name="connsiteX109" fmla="*/ 114300 w 171450"/>
              <a:gd name="connsiteY109" fmla="*/ 171450 h 180975"/>
              <a:gd name="connsiteX110" fmla="*/ 114300 w 171450"/>
              <a:gd name="connsiteY110" fmla="*/ 141043 h 180975"/>
              <a:gd name="connsiteX111" fmla="*/ 161925 w 171450"/>
              <a:gd name="connsiteY111" fmla="*/ 141043 h 180975"/>
              <a:gd name="connsiteX112" fmla="*/ 114300 w 171450"/>
              <a:gd name="connsiteY112" fmla="*/ 141043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171450" h="180975">
                <a:moveTo>
                  <a:pt x="47625" y="180975"/>
                </a:moveTo>
                <a:lnTo>
                  <a:pt x="38100" y="173831"/>
                </a:lnTo>
                <a:lnTo>
                  <a:pt x="38100" y="133350"/>
                </a:lnTo>
                <a:lnTo>
                  <a:pt x="19050" y="133350"/>
                </a:lnTo>
                <a:cubicBezTo>
                  <a:pt x="16131" y="133350"/>
                  <a:pt x="13814" y="132492"/>
                  <a:pt x="12099" y="130776"/>
                </a:cubicBezTo>
                <a:cubicBezTo>
                  <a:pt x="10383" y="129061"/>
                  <a:pt x="9525" y="126744"/>
                  <a:pt x="9525" y="123825"/>
                </a:cubicBezTo>
                <a:lnTo>
                  <a:pt x="9525" y="42863"/>
                </a:lnTo>
                <a:lnTo>
                  <a:pt x="4763" y="42863"/>
                </a:lnTo>
                <a:cubicBezTo>
                  <a:pt x="3413" y="42863"/>
                  <a:pt x="2282" y="42405"/>
                  <a:pt x="1369" y="41491"/>
                </a:cubicBezTo>
                <a:cubicBezTo>
                  <a:pt x="456" y="40577"/>
                  <a:pt x="0" y="39445"/>
                  <a:pt x="0" y="38094"/>
                </a:cubicBezTo>
                <a:cubicBezTo>
                  <a:pt x="0" y="36742"/>
                  <a:pt x="456" y="35612"/>
                  <a:pt x="1369" y="34702"/>
                </a:cubicBezTo>
                <a:cubicBezTo>
                  <a:pt x="2282" y="33792"/>
                  <a:pt x="3413" y="33338"/>
                  <a:pt x="4763" y="33338"/>
                </a:cubicBezTo>
                <a:lnTo>
                  <a:pt x="38100" y="33338"/>
                </a:lnTo>
                <a:lnTo>
                  <a:pt x="38100" y="9525"/>
                </a:lnTo>
                <a:lnTo>
                  <a:pt x="28575" y="9525"/>
                </a:lnTo>
                <a:cubicBezTo>
                  <a:pt x="27226" y="9525"/>
                  <a:pt x="26095" y="9068"/>
                  <a:pt x="25182" y="8154"/>
                </a:cubicBezTo>
                <a:cubicBezTo>
                  <a:pt x="24269" y="7240"/>
                  <a:pt x="23813" y="6107"/>
                  <a:pt x="23813" y="4756"/>
                </a:cubicBezTo>
                <a:cubicBezTo>
                  <a:pt x="23813" y="3405"/>
                  <a:pt x="24269" y="2274"/>
                  <a:pt x="25182" y="1365"/>
                </a:cubicBezTo>
                <a:cubicBezTo>
                  <a:pt x="26095" y="455"/>
                  <a:pt x="27226" y="0"/>
                  <a:pt x="28575" y="0"/>
                </a:cubicBezTo>
                <a:lnTo>
                  <a:pt x="57150" y="0"/>
                </a:lnTo>
                <a:cubicBezTo>
                  <a:pt x="58499" y="0"/>
                  <a:pt x="59630" y="457"/>
                  <a:pt x="60543" y="1371"/>
                </a:cubicBezTo>
                <a:cubicBezTo>
                  <a:pt x="61456" y="2285"/>
                  <a:pt x="61913" y="3418"/>
                  <a:pt x="61913" y="4769"/>
                </a:cubicBezTo>
                <a:cubicBezTo>
                  <a:pt x="61913" y="6120"/>
                  <a:pt x="61456" y="7251"/>
                  <a:pt x="60543" y="8160"/>
                </a:cubicBezTo>
                <a:cubicBezTo>
                  <a:pt x="59630" y="9070"/>
                  <a:pt x="58499" y="9525"/>
                  <a:pt x="57150" y="9525"/>
                </a:cubicBezTo>
                <a:lnTo>
                  <a:pt x="47625" y="9525"/>
                </a:lnTo>
                <a:lnTo>
                  <a:pt x="47625" y="33338"/>
                </a:lnTo>
                <a:lnTo>
                  <a:pt x="80963" y="33338"/>
                </a:lnTo>
                <a:cubicBezTo>
                  <a:pt x="82312" y="33338"/>
                  <a:pt x="83443" y="33795"/>
                  <a:pt x="84356" y="34709"/>
                </a:cubicBezTo>
                <a:cubicBezTo>
                  <a:pt x="85269" y="35623"/>
                  <a:pt x="85725" y="36755"/>
                  <a:pt x="85725" y="38106"/>
                </a:cubicBezTo>
                <a:cubicBezTo>
                  <a:pt x="85725" y="39458"/>
                  <a:pt x="85269" y="40588"/>
                  <a:pt x="84356" y="41498"/>
                </a:cubicBezTo>
                <a:cubicBezTo>
                  <a:pt x="83443" y="42408"/>
                  <a:pt x="82312" y="42863"/>
                  <a:pt x="80963" y="42863"/>
                </a:cubicBezTo>
                <a:lnTo>
                  <a:pt x="76200" y="42863"/>
                </a:lnTo>
                <a:lnTo>
                  <a:pt x="76200" y="123825"/>
                </a:lnTo>
                <a:cubicBezTo>
                  <a:pt x="76200" y="126744"/>
                  <a:pt x="75342" y="129061"/>
                  <a:pt x="73626" y="130776"/>
                </a:cubicBezTo>
                <a:cubicBezTo>
                  <a:pt x="71911" y="132492"/>
                  <a:pt x="69594" y="133350"/>
                  <a:pt x="66675" y="133350"/>
                </a:cubicBezTo>
                <a:lnTo>
                  <a:pt x="47625" y="133350"/>
                </a:lnTo>
                <a:lnTo>
                  <a:pt x="47625" y="180975"/>
                </a:lnTo>
                <a:close/>
                <a:moveTo>
                  <a:pt x="19050" y="123825"/>
                </a:moveTo>
                <a:lnTo>
                  <a:pt x="66675" y="123825"/>
                </a:lnTo>
                <a:lnTo>
                  <a:pt x="66675" y="101844"/>
                </a:lnTo>
                <a:lnTo>
                  <a:pt x="45244" y="101844"/>
                </a:lnTo>
                <a:cubicBezTo>
                  <a:pt x="44120" y="101844"/>
                  <a:pt x="43137" y="101423"/>
                  <a:pt x="42295" y="100580"/>
                </a:cubicBezTo>
                <a:cubicBezTo>
                  <a:pt x="41452" y="99738"/>
                  <a:pt x="41031" y="98755"/>
                  <a:pt x="41031" y="97631"/>
                </a:cubicBezTo>
                <a:cubicBezTo>
                  <a:pt x="41031" y="96508"/>
                  <a:pt x="41452" y="95525"/>
                  <a:pt x="42295" y="94682"/>
                </a:cubicBezTo>
                <a:cubicBezTo>
                  <a:pt x="43137" y="93840"/>
                  <a:pt x="44120" y="93418"/>
                  <a:pt x="45244" y="93418"/>
                </a:cubicBezTo>
                <a:lnTo>
                  <a:pt x="66675" y="93418"/>
                </a:lnTo>
                <a:lnTo>
                  <a:pt x="66675" y="73269"/>
                </a:lnTo>
                <a:lnTo>
                  <a:pt x="45244" y="73269"/>
                </a:lnTo>
                <a:cubicBezTo>
                  <a:pt x="44120" y="73269"/>
                  <a:pt x="43137" y="72848"/>
                  <a:pt x="42295" y="72005"/>
                </a:cubicBezTo>
                <a:cubicBezTo>
                  <a:pt x="41452" y="71163"/>
                  <a:pt x="41031" y="70180"/>
                  <a:pt x="41031" y="69056"/>
                </a:cubicBezTo>
                <a:cubicBezTo>
                  <a:pt x="41031" y="67933"/>
                  <a:pt x="41452" y="66950"/>
                  <a:pt x="42295" y="66107"/>
                </a:cubicBezTo>
                <a:cubicBezTo>
                  <a:pt x="43137" y="65265"/>
                  <a:pt x="44120" y="64843"/>
                  <a:pt x="45244" y="64843"/>
                </a:cubicBezTo>
                <a:lnTo>
                  <a:pt x="66675" y="64843"/>
                </a:lnTo>
                <a:lnTo>
                  <a:pt x="66675" y="42863"/>
                </a:lnTo>
                <a:lnTo>
                  <a:pt x="19050" y="42863"/>
                </a:lnTo>
                <a:lnTo>
                  <a:pt x="19050" y="123825"/>
                </a:lnTo>
                <a:close/>
                <a:moveTo>
                  <a:pt x="114300" y="180975"/>
                </a:moveTo>
                <a:cubicBezTo>
                  <a:pt x="111381" y="180975"/>
                  <a:pt x="109064" y="180117"/>
                  <a:pt x="107349" y="178401"/>
                </a:cubicBezTo>
                <a:cubicBezTo>
                  <a:pt x="105633" y="176686"/>
                  <a:pt x="104775" y="174369"/>
                  <a:pt x="104775" y="171450"/>
                </a:cubicBezTo>
                <a:lnTo>
                  <a:pt x="104775" y="104775"/>
                </a:lnTo>
                <a:cubicBezTo>
                  <a:pt x="104775" y="100224"/>
                  <a:pt x="105752" y="96458"/>
                  <a:pt x="107706" y="93476"/>
                </a:cubicBezTo>
                <a:cubicBezTo>
                  <a:pt x="109660" y="90495"/>
                  <a:pt x="111510" y="88015"/>
                  <a:pt x="113256" y="86036"/>
                </a:cubicBezTo>
                <a:cubicBezTo>
                  <a:pt x="114880" y="84180"/>
                  <a:pt x="116254" y="82547"/>
                  <a:pt x="117377" y="81137"/>
                </a:cubicBezTo>
                <a:cubicBezTo>
                  <a:pt x="118501" y="79726"/>
                  <a:pt x="119063" y="78081"/>
                  <a:pt x="119063" y="76200"/>
                </a:cubicBezTo>
                <a:lnTo>
                  <a:pt x="119063" y="66675"/>
                </a:lnTo>
                <a:lnTo>
                  <a:pt x="114300" y="66675"/>
                </a:lnTo>
                <a:cubicBezTo>
                  <a:pt x="112951" y="66675"/>
                  <a:pt x="111820" y="66218"/>
                  <a:pt x="110907" y="65304"/>
                </a:cubicBezTo>
                <a:cubicBezTo>
                  <a:pt x="109994" y="64390"/>
                  <a:pt x="109538" y="63257"/>
                  <a:pt x="109538" y="61906"/>
                </a:cubicBezTo>
                <a:cubicBezTo>
                  <a:pt x="109538" y="60555"/>
                  <a:pt x="109994" y="59424"/>
                  <a:pt x="110907" y="58515"/>
                </a:cubicBezTo>
                <a:cubicBezTo>
                  <a:pt x="111820" y="57605"/>
                  <a:pt x="112951" y="57150"/>
                  <a:pt x="114300" y="57150"/>
                </a:cubicBezTo>
                <a:lnTo>
                  <a:pt x="161925" y="57150"/>
                </a:lnTo>
                <a:cubicBezTo>
                  <a:pt x="163274" y="57150"/>
                  <a:pt x="164405" y="57607"/>
                  <a:pt x="165318" y="58521"/>
                </a:cubicBezTo>
                <a:cubicBezTo>
                  <a:pt x="166231" y="59435"/>
                  <a:pt x="166688" y="60568"/>
                  <a:pt x="166688" y="61919"/>
                </a:cubicBezTo>
                <a:cubicBezTo>
                  <a:pt x="166688" y="63270"/>
                  <a:pt x="166231" y="64401"/>
                  <a:pt x="165318" y="65310"/>
                </a:cubicBezTo>
                <a:cubicBezTo>
                  <a:pt x="164405" y="66220"/>
                  <a:pt x="163274" y="66675"/>
                  <a:pt x="161925" y="66675"/>
                </a:cubicBezTo>
                <a:lnTo>
                  <a:pt x="157163" y="66675"/>
                </a:lnTo>
                <a:lnTo>
                  <a:pt x="157163" y="76200"/>
                </a:lnTo>
                <a:cubicBezTo>
                  <a:pt x="157163" y="78081"/>
                  <a:pt x="157743" y="79754"/>
                  <a:pt x="158903" y="81219"/>
                </a:cubicBezTo>
                <a:cubicBezTo>
                  <a:pt x="160063" y="82684"/>
                  <a:pt x="161473" y="84345"/>
                  <a:pt x="163134" y="86201"/>
                </a:cubicBezTo>
                <a:cubicBezTo>
                  <a:pt x="164880" y="88180"/>
                  <a:pt x="166703" y="90646"/>
                  <a:pt x="168602" y="93601"/>
                </a:cubicBezTo>
                <a:cubicBezTo>
                  <a:pt x="170501" y="96557"/>
                  <a:pt x="171450" y="100259"/>
                  <a:pt x="171450" y="104708"/>
                </a:cubicBezTo>
                <a:lnTo>
                  <a:pt x="171450" y="171450"/>
                </a:lnTo>
                <a:cubicBezTo>
                  <a:pt x="171450" y="174369"/>
                  <a:pt x="170592" y="176686"/>
                  <a:pt x="168876" y="178401"/>
                </a:cubicBezTo>
                <a:cubicBezTo>
                  <a:pt x="167161" y="180117"/>
                  <a:pt x="164844" y="180975"/>
                  <a:pt x="161925" y="180975"/>
                </a:cubicBezTo>
                <a:lnTo>
                  <a:pt x="114300" y="180975"/>
                </a:lnTo>
                <a:close/>
                <a:moveTo>
                  <a:pt x="114300" y="112468"/>
                </a:moveTo>
                <a:lnTo>
                  <a:pt x="161925" y="112468"/>
                </a:lnTo>
                <a:lnTo>
                  <a:pt x="161925" y="104775"/>
                </a:lnTo>
                <a:cubicBezTo>
                  <a:pt x="161925" y="101661"/>
                  <a:pt x="161211" y="99048"/>
                  <a:pt x="159782" y="96935"/>
                </a:cubicBezTo>
                <a:cubicBezTo>
                  <a:pt x="158353" y="94823"/>
                  <a:pt x="156643" y="92673"/>
                  <a:pt x="154653" y="90488"/>
                </a:cubicBezTo>
                <a:cubicBezTo>
                  <a:pt x="152993" y="88706"/>
                  <a:pt x="151409" y="86719"/>
                  <a:pt x="149901" y="84526"/>
                </a:cubicBezTo>
                <a:cubicBezTo>
                  <a:pt x="148392" y="82334"/>
                  <a:pt x="147638" y="79558"/>
                  <a:pt x="147638" y="76200"/>
                </a:cubicBezTo>
                <a:lnTo>
                  <a:pt x="147638" y="66675"/>
                </a:lnTo>
                <a:lnTo>
                  <a:pt x="128588" y="66675"/>
                </a:lnTo>
                <a:lnTo>
                  <a:pt x="128588" y="76200"/>
                </a:lnTo>
                <a:cubicBezTo>
                  <a:pt x="128588" y="79487"/>
                  <a:pt x="127833" y="82226"/>
                  <a:pt x="126325" y="84417"/>
                </a:cubicBezTo>
                <a:cubicBezTo>
                  <a:pt x="124817" y="86608"/>
                  <a:pt x="123251" y="88613"/>
                  <a:pt x="121627" y="90432"/>
                </a:cubicBezTo>
                <a:cubicBezTo>
                  <a:pt x="119636" y="92618"/>
                  <a:pt x="117918" y="94777"/>
                  <a:pt x="116471" y="96908"/>
                </a:cubicBezTo>
                <a:cubicBezTo>
                  <a:pt x="115024" y="99039"/>
                  <a:pt x="114300" y="101661"/>
                  <a:pt x="114300" y="104775"/>
                </a:cubicBezTo>
                <a:lnTo>
                  <a:pt x="114300" y="112468"/>
                </a:lnTo>
                <a:close/>
                <a:moveTo>
                  <a:pt x="114300" y="141043"/>
                </a:moveTo>
                <a:lnTo>
                  <a:pt x="161925" y="141043"/>
                </a:lnTo>
                <a:lnTo>
                  <a:pt x="161925" y="120894"/>
                </a:lnTo>
                <a:lnTo>
                  <a:pt x="114300" y="120894"/>
                </a:lnTo>
                <a:lnTo>
                  <a:pt x="114300" y="141043"/>
                </a:lnTo>
                <a:close/>
                <a:moveTo>
                  <a:pt x="114300" y="171450"/>
                </a:moveTo>
                <a:lnTo>
                  <a:pt x="161925" y="171450"/>
                </a:lnTo>
                <a:lnTo>
                  <a:pt x="161925" y="149469"/>
                </a:lnTo>
                <a:lnTo>
                  <a:pt x="114300" y="149469"/>
                </a:lnTo>
                <a:lnTo>
                  <a:pt x="114300" y="171450"/>
                </a:lnTo>
                <a:close/>
                <a:moveTo>
                  <a:pt x="114300" y="141043"/>
                </a:moveTo>
                <a:lnTo>
                  <a:pt x="161925" y="141043"/>
                </a:lnTo>
                <a:lnTo>
                  <a:pt x="114300" y="141043"/>
                </a:lnTo>
                <a:close/>
              </a:path>
            </a:pathLst>
          </a:custGeom>
          <a:solidFill>
            <a:schemeClr val="bg1"/>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28500516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DD1FC76-CD0A-1A42-B6DA-ADBCBF1A9E11}"/>
              </a:ext>
            </a:extLst>
          </p:cNvPr>
          <p:cNvSpPr/>
          <p:nvPr/>
        </p:nvSpPr>
        <p:spPr>
          <a:xfrm>
            <a:off x="0" y="2154049"/>
            <a:ext cx="9144001" cy="4703951"/>
          </a:xfrm>
          <a:prstGeom prst="rect">
            <a:avLst/>
          </a:prstGeom>
          <a:solidFill>
            <a:srgbClr val="DB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984885"/>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Herd immunity levels for selected vaccine-preventable diseases</a:t>
            </a:r>
            <a:endParaRPr lang="en-GB" sz="3200" b="1" spc="-50" dirty="0">
              <a:solidFill>
                <a:srgbClr val="3D6C9D"/>
              </a:solidFill>
              <a:latin typeface="Arial Black" panose="020B0604020202020204" pitchFamily="34" charset="0"/>
              <a:cs typeface="Arial Black" panose="020B0604020202020204" pitchFamily="34" charset="0"/>
            </a:endParaRPr>
          </a:p>
        </p:txBody>
      </p:sp>
      <p:graphicFrame>
        <p:nvGraphicFramePr>
          <p:cNvPr id="16" name="Table 3">
            <a:extLst>
              <a:ext uri="{FF2B5EF4-FFF2-40B4-BE49-F238E27FC236}">
                <a16:creationId xmlns:a16="http://schemas.microsoft.com/office/drawing/2014/main" id="{4E845661-A072-EF46-8728-61797584BB76}"/>
              </a:ext>
            </a:extLst>
          </p:cNvPr>
          <p:cNvGraphicFramePr>
            <a:graphicFrameLocks noGrp="1"/>
          </p:cNvGraphicFramePr>
          <p:nvPr>
            <p:extLst>
              <p:ext uri="{D42A27DB-BD31-4B8C-83A1-F6EECF244321}">
                <p14:modId xmlns:p14="http://schemas.microsoft.com/office/powerpoint/2010/main" val="1541979334"/>
              </p:ext>
            </p:extLst>
          </p:nvPr>
        </p:nvGraphicFramePr>
        <p:xfrm>
          <a:off x="429700" y="2594903"/>
          <a:ext cx="8245990" cy="3060560"/>
        </p:xfrm>
        <a:graphic>
          <a:graphicData uri="http://schemas.openxmlformats.org/drawingml/2006/table">
            <a:tbl>
              <a:tblPr>
                <a:effectLst>
                  <a:outerShdw blurRad="50800" dist="38100" dir="5400000" algn="t" rotWithShape="0">
                    <a:prstClr val="black">
                      <a:alpha val="40000"/>
                    </a:prstClr>
                  </a:outerShdw>
                </a:effectLst>
                <a:tableStyleId>{5C22544A-7EE6-4342-B048-85BDC9FD1C3A}</a:tableStyleId>
              </a:tblPr>
              <a:tblGrid>
                <a:gridCol w="1649198">
                  <a:extLst>
                    <a:ext uri="{9D8B030D-6E8A-4147-A177-3AD203B41FA5}">
                      <a16:colId xmlns:a16="http://schemas.microsoft.com/office/drawing/2014/main" val="4266073103"/>
                    </a:ext>
                  </a:extLst>
                </a:gridCol>
                <a:gridCol w="1649198">
                  <a:extLst>
                    <a:ext uri="{9D8B030D-6E8A-4147-A177-3AD203B41FA5}">
                      <a16:colId xmlns:a16="http://schemas.microsoft.com/office/drawing/2014/main" val="6642283"/>
                    </a:ext>
                  </a:extLst>
                </a:gridCol>
                <a:gridCol w="1649198">
                  <a:extLst>
                    <a:ext uri="{9D8B030D-6E8A-4147-A177-3AD203B41FA5}">
                      <a16:colId xmlns:a16="http://schemas.microsoft.com/office/drawing/2014/main" val="1746359052"/>
                    </a:ext>
                  </a:extLst>
                </a:gridCol>
                <a:gridCol w="1649198">
                  <a:extLst>
                    <a:ext uri="{9D8B030D-6E8A-4147-A177-3AD203B41FA5}">
                      <a16:colId xmlns:a16="http://schemas.microsoft.com/office/drawing/2014/main" val="2002867619"/>
                    </a:ext>
                  </a:extLst>
                </a:gridCol>
                <a:gridCol w="1649198">
                  <a:extLst>
                    <a:ext uri="{9D8B030D-6E8A-4147-A177-3AD203B41FA5}">
                      <a16:colId xmlns:a16="http://schemas.microsoft.com/office/drawing/2014/main" val="2841763475"/>
                    </a:ext>
                  </a:extLst>
                </a:gridCol>
              </a:tblGrid>
              <a:tr h="306056">
                <a:tc rowSpan="3">
                  <a:txBody>
                    <a:bodyPr/>
                    <a:lstStyle/>
                    <a:p>
                      <a:pPr algn="l"/>
                      <a:r>
                        <a:rPr lang="en-RO" sz="1200" b="1" i="0" dirty="0">
                          <a:latin typeface="Arial" panose="020B0604020202020204" pitchFamily="34" charset="0"/>
                          <a:cs typeface="Arial" panose="020B0604020202020204" pitchFamily="34" charset="0"/>
                        </a:rPr>
                        <a:t>Disease</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FFEDBD"/>
                    </a:solidFill>
                  </a:tcPr>
                </a:tc>
                <a:tc rowSpan="3">
                  <a:txBody>
                    <a:bodyPr/>
                    <a:lstStyle/>
                    <a:p>
                      <a:pPr algn="ctr"/>
                      <a:r>
                        <a:rPr lang="en-GB" sz="1200" b="0" spc="-50" dirty="0">
                          <a:solidFill>
                            <a:schemeClr val="tx1"/>
                          </a:solidFill>
                          <a:latin typeface="Arial Black" panose="020B0604020202020204" pitchFamily="34" charset="0"/>
                          <a:cs typeface="Arial Black" panose="020B0604020202020204" pitchFamily="34" charset="0"/>
                        </a:rPr>
                        <a:t>R</a:t>
                      </a:r>
                      <a:r>
                        <a:rPr lang="en-GB" sz="1200" b="0" spc="-50" baseline="-25000" dirty="0">
                          <a:solidFill>
                            <a:schemeClr val="tx1"/>
                          </a:solidFill>
                          <a:latin typeface="Arial Black" panose="020B0604020202020204" pitchFamily="34" charset="0"/>
                          <a:cs typeface="Arial Black" panose="020B0604020202020204" pitchFamily="34" charset="0"/>
                        </a:rPr>
                        <a:t>0</a:t>
                      </a:r>
                      <a:endParaRPr lang="en-RO" sz="1200" b="0" i="0" dirty="0">
                        <a:solidFill>
                          <a:schemeClr val="tx1"/>
                        </a:solidFill>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FFEDBD"/>
                    </a:solidFill>
                  </a:tcPr>
                </a:tc>
                <a:tc rowSpan="3">
                  <a:txBody>
                    <a:bodyPr/>
                    <a:lstStyle/>
                    <a:p>
                      <a:pPr algn="ctr"/>
                      <a:r>
                        <a:rPr lang="en-RO" sz="1200" b="1" i="0" dirty="0">
                          <a:latin typeface="Arial" panose="020B0604020202020204" pitchFamily="34" charset="0"/>
                          <a:cs typeface="Arial" panose="020B0604020202020204" pitchFamily="34" charset="0"/>
                        </a:rPr>
                        <a:t>Herd Immunity</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FFEDBD"/>
                    </a:solidFill>
                  </a:tcPr>
                </a:tc>
                <a:tc gridSpan="2">
                  <a:txBody>
                    <a:bodyPr/>
                    <a:lstStyle/>
                    <a:p>
                      <a:pPr algn="ctr"/>
                      <a:r>
                        <a:rPr lang="en-RO" sz="1200" b="1" i="0" dirty="0">
                          <a:latin typeface="Arial" panose="020B0604020202020204" pitchFamily="34" charset="0"/>
                          <a:cs typeface="Arial" panose="020B0604020202020204" pitchFamily="34" charset="0"/>
                        </a:rPr>
                        <a:t>Immunization Levels</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FFEDBD"/>
                    </a:solidFill>
                  </a:tcPr>
                </a:tc>
                <a:tc hMerge="1">
                  <a:txBody>
                    <a:bodyPr/>
                    <a:lstStyle/>
                    <a:p>
                      <a:pPr algn="ctr"/>
                      <a:endParaRPr lang="en-RO" sz="1200" b="1"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FFC000">
                        <a:alpha val="29804"/>
                      </a:srgbClr>
                    </a:solidFill>
                  </a:tcPr>
                </a:tc>
                <a:extLst>
                  <a:ext uri="{0D108BD9-81ED-4DB2-BD59-A6C34878D82A}">
                    <a16:rowId xmlns:a16="http://schemas.microsoft.com/office/drawing/2014/main" val="2718933762"/>
                  </a:ext>
                </a:extLst>
              </a:tr>
              <a:tr h="306056">
                <a:tc vMerge="1">
                  <a:txBody>
                    <a:bodyPr/>
                    <a:lstStyle/>
                    <a:p>
                      <a:endParaRPr lang="en-RO"/>
                    </a:p>
                  </a:txBody>
                  <a:tcPr/>
                </a:tc>
                <a:tc vMerge="1">
                  <a:txBody>
                    <a:bodyPr/>
                    <a:lstStyle/>
                    <a:p>
                      <a:endParaRPr lang="en-RO"/>
                    </a:p>
                  </a:txBody>
                  <a:tcPr/>
                </a:tc>
                <a:tc vMerge="1">
                  <a:txBody>
                    <a:bodyPr/>
                    <a:lstStyle/>
                    <a:p>
                      <a:endParaRPr lang="en-RO"/>
                    </a:p>
                  </a:txBody>
                  <a:tcPr/>
                </a:tc>
                <a:tc>
                  <a:txBody>
                    <a:bodyPr/>
                    <a:lstStyle/>
                    <a:p>
                      <a:pPr algn="ctr"/>
                      <a:r>
                        <a:rPr lang="en-RO" sz="1200" b="1" i="0" dirty="0">
                          <a:latin typeface="Arial" panose="020B0604020202020204" pitchFamily="34" charset="0"/>
                          <a:cs typeface="Arial" panose="020B0604020202020204" pitchFamily="34" charset="0"/>
                        </a:rPr>
                        <a:t>1999</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FFEDBD"/>
                    </a:solidFill>
                  </a:tcPr>
                </a:tc>
                <a:tc>
                  <a:txBody>
                    <a:bodyPr/>
                    <a:lstStyle/>
                    <a:p>
                      <a:pPr algn="ctr"/>
                      <a:r>
                        <a:rPr lang="en-RO" sz="1200" b="1" i="0" dirty="0">
                          <a:latin typeface="Arial" panose="020B0604020202020204" pitchFamily="34" charset="0"/>
                          <a:cs typeface="Arial" panose="020B0604020202020204" pitchFamily="34" charset="0"/>
                        </a:rPr>
                        <a:t>1997–98</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FFEDBD"/>
                    </a:solidFill>
                  </a:tcPr>
                </a:tc>
                <a:extLst>
                  <a:ext uri="{0D108BD9-81ED-4DB2-BD59-A6C34878D82A}">
                    <a16:rowId xmlns:a16="http://schemas.microsoft.com/office/drawing/2014/main" val="172974855"/>
                  </a:ext>
                </a:extLst>
              </a:tr>
              <a:tr h="306056">
                <a:tc vMerge="1">
                  <a:txBody>
                    <a:bodyPr/>
                    <a:lstStyle/>
                    <a:p>
                      <a:endParaRPr lang="en-RO"/>
                    </a:p>
                  </a:txBody>
                  <a:tcPr/>
                </a:tc>
                <a:tc vMerge="1">
                  <a:txBody>
                    <a:bodyPr/>
                    <a:lstStyle/>
                    <a:p>
                      <a:endParaRPr lang="en-RO"/>
                    </a:p>
                  </a:txBody>
                  <a:tcPr/>
                </a:tc>
                <a:tc vMerge="1">
                  <a:txBody>
                    <a:bodyPr/>
                    <a:lstStyle/>
                    <a:p>
                      <a:endParaRPr lang="en-RO"/>
                    </a:p>
                  </a:txBody>
                  <a:tcPr/>
                </a:tc>
                <a:tc>
                  <a:txBody>
                    <a:bodyPr/>
                    <a:lstStyle/>
                    <a:p>
                      <a:pPr algn="ctr"/>
                      <a:r>
                        <a:rPr lang="en-RO" sz="1200" b="1" i="0" dirty="0">
                          <a:latin typeface="Arial" panose="020B0604020202020204" pitchFamily="34" charset="0"/>
                          <a:cs typeface="Arial" panose="020B0604020202020204" pitchFamily="34" charset="0"/>
                        </a:rPr>
                        <a:t>19–35 months</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FFEDBD"/>
                    </a:solidFill>
                  </a:tcPr>
                </a:tc>
                <a:tc>
                  <a:txBody>
                    <a:bodyPr/>
                    <a:lstStyle/>
                    <a:p>
                      <a:pPr algn="ctr"/>
                      <a:r>
                        <a:rPr lang="en-GB" sz="1200" b="1" i="0" dirty="0">
                          <a:latin typeface="Arial" panose="020B0604020202020204" pitchFamily="34" charset="0"/>
                          <a:cs typeface="Arial" panose="020B0604020202020204" pitchFamily="34" charset="0"/>
                        </a:rPr>
                        <a:t>P</a:t>
                      </a:r>
                      <a:r>
                        <a:rPr lang="en-RO" sz="1200" b="1" i="0" dirty="0">
                          <a:latin typeface="Arial" panose="020B0604020202020204" pitchFamily="34" charset="0"/>
                          <a:cs typeface="Arial" panose="020B0604020202020204" pitchFamily="34" charset="0"/>
                        </a:rPr>
                        <a:t>reschool</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FFEDBD"/>
                    </a:solidFill>
                  </a:tcPr>
                </a:tc>
                <a:extLst>
                  <a:ext uri="{0D108BD9-81ED-4DB2-BD59-A6C34878D82A}">
                    <a16:rowId xmlns:a16="http://schemas.microsoft.com/office/drawing/2014/main" val="2585751901"/>
                  </a:ext>
                </a:extLst>
              </a:tr>
              <a:tr h="306056">
                <a:tc>
                  <a:txBody>
                    <a:bodyPr/>
                    <a:lstStyle/>
                    <a:p>
                      <a:pPr algn="l"/>
                      <a:r>
                        <a:rPr lang="en-RO" sz="1200" b="0" i="0" dirty="0">
                          <a:latin typeface="Arial" panose="020B0604020202020204" pitchFamily="34" charset="0"/>
                          <a:cs typeface="Arial" panose="020B0604020202020204" pitchFamily="34" charset="0"/>
                        </a:rPr>
                        <a:t>Difteria</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6–7</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85% *</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83%</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97%</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48462538"/>
                  </a:ext>
                </a:extLst>
              </a:tr>
              <a:tr h="306056">
                <a:tc>
                  <a:txBody>
                    <a:bodyPr/>
                    <a:lstStyle/>
                    <a:p>
                      <a:pPr algn="l"/>
                      <a:r>
                        <a:rPr lang="en-RO" sz="1200" b="0" i="0" dirty="0">
                          <a:latin typeface="Arial" panose="020B0604020202020204" pitchFamily="34" charset="0"/>
                          <a:cs typeface="Arial" panose="020B0604020202020204" pitchFamily="34" charset="0"/>
                        </a:rPr>
                        <a:t>Measles</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12–18</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83–94%</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92%</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96%</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32255388"/>
                  </a:ext>
                </a:extLst>
              </a:tr>
              <a:tr h="306056">
                <a:tc>
                  <a:txBody>
                    <a:bodyPr/>
                    <a:lstStyle/>
                    <a:p>
                      <a:pPr algn="l"/>
                      <a:r>
                        <a:rPr lang="en-RO" sz="1200" b="0" i="0" dirty="0">
                          <a:latin typeface="Arial" panose="020B0604020202020204" pitchFamily="34" charset="0"/>
                          <a:cs typeface="Arial" panose="020B0604020202020204" pitchFamily="34" charset="0"/>
                        </a:rPr>
                        <a:t>Mumps</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4–7</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75–86%</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92%</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97%</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3448266"/>
                  </a:ext>
                </a:extLst>
              </a:tr>
              <a:tr h="306056">
                <a:tc>
                  <a:txBody>
                    <a:bodyPr/>
                    <a:lstStyle/>
                    <a:p>
                      <a:pPr algn="l"/>
                      <a:r>
                        <a:rPr lang="en-RO" sz="1200" b="0" i="0" dirty="0">
                          <a:latin typeface="Arial" panose="020B0604020202020204" pitchFamily="34" charset="0"/>
                          <a:cs typeface="Arial" panose="020B0604020202020204" pitchFamily="34" charset="0"/>
                        </a:rPr>
                        <a:t>Pertusis</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12–17</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92–94%</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83% *</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97%</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15381644"/>
                  </a:ext>
                </a:extLst>
              </a:tr>
              <a:tr h="306056">
                <a:tc>
                  <a:txBody>
                    <a:bodyPr/>
                    <a:lstStyle/>
                    <a:p>
                      <a:pPr algn="l"/>
                      <a:r>
                        <a:rPr lang="en-RO" sz="1200" b="0" i="0" dirty="0">
                          <a:latin typeface="Arial" panose="020B0604020202020204" pitchFamily="34" charset="0"/>
                          <a:cs typeface="Arial" panose="020B0604020202020204" pitchFamily="34" charset="0"/>
                        </a:rPr>
                        <a:t>Polio</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5–7</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80–86%</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90%</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97%</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49763359"/>
                  </a:ext>
                </a:extLst>
              </a:tr>
              <a:tr h="306056">
                <a:tc>
                  <a:txBody>
                    <a:bodyPr/>
                    <a:lstStyle/>
                    <a:p>
                      <a:pPr algn="l"/>
                      <a:r>
                        <a:rPr lang="en-RO" sz="1200" b="0" i="0" dirty="0">
                          <a:latin typeface="Arial" panose="020B0604020202020204" pitchFamily="34" charset="0"/>
                          <a:cs typeface="Arial" panose="020B0604020202020204" pitchFamily="34" charset="0"/>
                        </a:rPr>
                        <a:t>Rubella</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6–7</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83–85%</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92%</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97%</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23597177"/>
                  </a:ext>
                </a:extLst>
              </a:tr>
              <a:tr h="306056">
                <a:tc>
                  <a:txBody>
                    <a:bodyPr/>
                    <a:lstStyle/>
                    <a:p>
                      <a:pPr algn="l"/>
                      <a:r>
                        <a:rPr lang="en-RO" sz="1200" b="0" i="0" dirty="0">
                          <a:latin typeface="Arial" panose="020B0604020202020204" pitchFamily="34" charset="0"/>
                          <a:cs typeface="Arial" panose="020B0604020202020204" pitchFamily="34" charset="0"/>
                        </a:rPr>
                        <a:t>Smallpox</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5–7</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80–85%</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366575370"/>
                  </a:ext>
                </a:extLst>
              </a:tr>
            </a:tbl>
          </a:graphicData>
        </a:graphic>
      </p:graphicFrame>
      <p:sp>
        <p:nvSpPr>
          <p:cNvPr id="17" name="TextBox 16">
            <a:extLst>
              <a:ext uri="{FF2B5EF4-FFF2-40B4-BE49-F238E27FC236}">
                <a16:creationId xmlns:a16="http://schemas.microsoft.com/office/drawing/2014/main" id="{E1161E9C-F6C7-C44F-B0E8-30B337E957E7}"/>
              </a:ext>
            </a:extLst>
          </p:cNvPr>
          <p:cNvSpPr txBox="1"/>
          <p:nvPr/>
        </p:nvSpPr>
        <p:spPr>
          <a:xfrm>
            <a:off x="431801" y="6227862"/>
            <a:ext cx="7932553" cy="153888"/>
          </a:xfrm>
          <a:prstGeom prst="rect">
            <a:avLst/>
          </a:prstGeom>
          <a:noFill/>
        </p:spPr>
        <p:txBody>
          <a:bodyPr wrap="square" lIns="0" tIns="0" rIns="0" bIns="0" rtlCol="0">
            <a:spAutoFit/>
          </a:bodyPr>
          <a:lstStyle/>
          <a:p>
            <a:r>
              <a:rPr lang="en-GB" sz="1000" dirty="0" err="1">
                <a:solidFill>
                  <a:schemeClr val="tx1"/>
                </a:solidFill>
              </a:rPr>
              <a:t>Adapted from </a:t>
            </a:r>
            <a:r>
              <a:rPr lang="en-GB" sz="1000" i="1" dirty="0" err="1">
                <a:solidFill>
                  <a:schemeClr val="tx1"/>
                </a:solidFill>
              </a:rPr>
              <a:t>Epid Rev</a:t>
            </a:r>
            <a:r>
              <a:rPr lang="en-GB" sz="1000" dirty="0" err="1">
                <a:solidFill>
                  <a:schemeClr val="tx1"/>
                </a:solidFill>
              </a:rPr>
              <a:t> 1993;15: 265-302, </a:t>
            </a:r>
            <a:r>
              <a:rPr lang="en-GB" sz="1000" i="1" dirty="0" err="1">
                <a:solidFill>
                  <a:schemeClr val="tx1"/>
                </a:solidFill>
              </a:rPr>
              <a:t>Am J Prev Med</a:t>
            </a:r>
            <a:r>
              <a:rPr lang="en-GB" sz="1000" dirty="0" err="1">
                <a:solidFill>
                  <a:schemeClr val="tx1"/>
                </a:solidFill>
              </a:rPr>
              <a:t> 2001; 20 (4S): 88-153, </a:t>
            </a:r>
            <a:r>
              <a:rPr lang="en-GB" sz="1000" i="1" dirty="0" err="1">
                <a:solidFill>
                  <a:schemeClr val="tx1"/>
                </a:solidFill>
              </a:rPr>
              <a:t>MMWR</a:t>
            </a:r>
            <a:r>
              <a:rPr lang="en-GB" sz="1000" dirty="0" err="1">
                <a:solidFill>
                  <a:schemeClr val="tx1"/>
                </a:solidFill>
              </a:rPr>
              <a:t> 2000; 49 (SS-9); 27-38</a:t>
            </a:r>
          </a:p>
        </p:txBody>
      </p:sp>
      <p:sp>
        <p:nvSpPr>
          <p:cNvPr id="18" name="TextBox 17">
            <a:extLst>
              <a:ext uri="{FF2B5EF4-FFF2-40B4-BE49-F238E27FC236}">
                <a16:creationId xmlns:a16="http://schemas.microsoft.com/office/drawing/2014/main" id="{2FC30E03-408C-C349-90E3-6FD3144E8E89}"/>
              </a:ext>
            </a:extLst>
          </p:cNvPr>
          <p:cNvSpPr txBox="1"/>
          <p:nvPr/>
        </p:nvSpPr>
        <p:spPr>
          <a:xfrm>
            <a:off x="431800" y="5838489"/>
            <a:ext cx="2767101" cy="184666"/>
          </a:xfrm>
          <a:prstGeom prst="rect">
            <a:avLst/>
          </a:prstGeom>
          <a:noFill/>
        </p:spPr>
        <p:txBody>
          <a:bodyPr wrap="square" lIns="0" tIns="0" rIns="0" bIns="0" rtlCol="0">
            <a:spAutoFit/>
          </a:bodyPr>
          <a:lstStyle/>
          <a:p>
            <a:r>
              <a:rPr lang="en-GB" sz="1200" dirty="0">
                <a:solidFill>
                  <a:schemeClr val="tx1"/>
                </a:solidFill>
                <a:latin typeface="Arial" panose="020B0604020202020204" pitchFamily="34" charset="0"/>
                <a:cs typeface="Arial" panose="020B0604020202020204" pitchFamily="34" charset="0"/>
              </a:rPr>
              <a:t>* 4 </a:t>
            </a:r>
            <a:r>
              <a:rPr lang="en-GB" sz="1200" dirty="0" err="1">
                <a:solidFill>
                  <a:schemeClr val="tx1"/>
                </a:solidFill>
                <a:latin typeface="Arial" panose="020B0604020202020204" pitchFamily="34" charset="0"/>
                <a:cs typeface="Arial" panose="020B0604020202020204" pitchFamily="34" charset="0"/>
              </a:rPr>
              <a:t>doses</a:t>
            </a:r>
            <a:endParaRPr lang="en-GB" sz="1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75489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984885"/>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Conditions for herd immunity to function</a:t>
            </a:r>
            <a:endParaRPr lang="en-GB" sz="3200" b="1" spc="-50" dirty="0">
              <a:solidFill>
                <a:srgbClr val="3D6C9D"/>
              </a:solidFill>
              <a:latin typeface="Arial Black" panose="020B0604020202020204" pitchFamily="34" charset="0"/>
              <a:cs typeface="Arial Black" panose="020B0604020202020204" pitchFamily="34" charset="0"/>
            </a:endParaRPr>
          </a:p>
        </p:txBody>
      </p:sp>
      <p:sp>
        <p:nvSpPr>
          <p:cNvPr id="15" name="Rounded Rectangle 14">
            <a:extLst>
              <a:ext uri="{FF2B5EF4-FFF2-40B4-BE49-F238E27FC236}">
                <a16:creationId xmlns:a16="http://schemas.microsoft.com/office/drawing/2014/main" id="{93ADE18D-2CF0-334E-9EB3-31287B2F8A35}"/>
              </a:ext>
            </a:extLst>
          </p:cNvPr>
          <p:cNvSpPr/>
          <p:nvPr/>
        </p:nvSpPr>
        <p:spPr>
          <a:xfrm>
            <a:off x="864158" y="2316268"/>
            <a:ext cx="2812646" cy="1360427"/>
          </a:xfrm>
          <a:prstGeom prst="roundRect">
            <a:avLst>
              <a:gd name="adj" fmla="val 10766"/>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7" name="Rounded Rectangle 16">
            <a:extLst>
              <a:ext uri="{FF2B5EF4-FFF2-40B4-BE49-F238E27FC236}">
                <a16:creationId xmlns:a16="http://schemas.microsoft.com/office/drawing/2014/main" id="{4AB8A5FF-954B-9B40-9E0B-A1467380DC7B}"/>
              </a:ext>
            </a:extLst>
          </p:cNvPr>
          <p:cNvSpPr/>
          <p:nvPr/>
        </p:nvSpPr>
        <p:spPr>
          <a:xfrm>
            <a:off x="5026142" y="2316268"/>
            <a:ext cx="2812032" cy="1360427"/>
          </a:xfrm>
          <a:prstGeom prst="roundRect">
            <a:avLst>
              <a:gd name="adj" fmla="val 9718"/>
            </a:avLst>
          </a:prstGeom>
          <a:solidFill>
            <a:srgbClr val="3D6C9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1" name="Google Shape;140;p4">
            <a:extLst>
              <a:ext uri="{FF2B5EF4-FFF2-40B4-BE49-F238E27FC236}">
                <a16:creationId xmlns:a16="http://schemas.microsoft.com/office/drawing/2014/main" id="{9CCC8337-D412-0140-BAB0-AAF3D5F883E9}"/>
              </a:ext>
            </a:extLst>
          </p:cNvPr>
          <p:cNvSpPr>
            <a:spLocks noChangeAspect="1"/>
          </p:cNvSpPr>
          <p:nvPr/>
        </p:nvSpPr>
        <p:spPr>
          <a:xfrm>
            <a:off x="431800" y="1884268"/>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TextBox 25">
            <a:extLst>
              <a:ext uri="{FF2B5EF4-FFF2-40B4-BE49-F238E27FC236}">
                <a16:creationId xmlns:a16="http://schemas.microsoft.com/office/drawing/2014/main" id="{23FEBA23-E9EC-074B-B7B5-0B87C94C4ABF}"/>
              </a:ext>
            </a:extLst>
          </p:cNvPr>
          <p:cNvSpPr txBox="1"/>
          <p:nvPr/>
        </p:nvSpPr>
        <p:spPr>
          <a:xfrm>
            <a:off x="1295800" y="2749380"/>
            <a:ext cx="2041614" cy="430887"/>
          </a:xfrm>
          <a:prstGeom prst="rect">
            <a:avLst/>
          </a:prstGeom>
          <a:noFill/>
        </p:spPr>
        <p:txBody>
          <a:bodyPr wrap="square" lIns="0" tIns="0" rIns="0" bIns="0" rtlCol="0">
            <a:spAutoFit/>
          </a:bodyPr>
          <a:lstStyle/>
          <a:p>
            <a:r>
              <a:rPr lang="en-GB" dirty="0" err="1">
                <a:solidFill>
                  <a:schemeClr val="tx1"/>
                </a:solidFill>
              </a:rPr>
              <a:t>The only reservoir must be human</a:t>
            </a:r>
          </a:p>
        </p:txBody>
      </p:sp>
      <p:sp>
        <p:nvSpPr>
          <p:cNvPr id="34" name="Graphic 16">
            <a:extLst>
              <a:ext uri="{FF2B5EF4-FFF2-40B4-BE49-F238E27FC236}">
                <a16:creationId xmlns:a16="http://schemas.microsoft.com/office/drawing/2014/main" id="{9F82C9CA-6DE9-674F-A0A0-466F9161709A}"/>
              </a:ext>
            </a:extLst>
          </p:cNvPr>
          <p:cNvSpPr>
            <a:spLocks noChangeAspect="1"/>
          </p:cNvSpPr>
          <p:nvPr/>
        </p:nvSpPr>
        <p:spPr>
          <a:xfrm>
            <a:off x="665800" y="2129147"/>
            <a:ext cx="396000" cy="374242"/>
          </a:xfrm>
          <a:custGeom>
            <a:avLst/>
            <a:gdLst>
              <a:gd name="connsiteX0" fmla="*/ 66675 w 133350"/>
              <a:gd name="connsiteY0" fmla="*/ 57150 h 126023"/>
              <a:gd name="connsiteX1" fmla="*/ 46494 w 133350"/>
              <a:gd name="connsiteY1" fmla="*/ 48756 h 126023"/>
              <a:gd name="connsiteX2" fmla="*/ 38100 w 133350"/>
              <a:gd name="connsiteY2" fmla="*/ 28575 h 126023"/>
              <a:gd name="connsiteX3" fmla="*/ 46494 w 133350"/>
              <a:gd name="connsiteY3" fmla="*/ 8394 h 126023"/>
              <a:gd name="connsiteX4" fmla="*/ 66675 w 133350"/>
              <a:gd name="connsiteY4" fmla="*/ 0 h 126023"/>
              <a:gd name="connsiteX5" fmla="*/ 86856 w 133350"/>
              <a:gd name="connsiteY5" fmla="*/ 8394 h 126023"/>
              <a:gd name="connsiteX6" fmla="*/ 95250 w 133350"/>
              <a:gd name="connsiteY6" fmla="*/ 28575 h 126023"/>
              <a:gd name="connsiteX7" fmla="*/ 86856 w 133350"/>
              <a:gd name="connsiteY7" fmla="*/ 48756 h 126023"/>
              <a:gd name="connsiteX8" fmla="*/ 66675 w 133350"/>
              <a:gd name="connsiteY8" fmla="*/ 57150 h 126023"/>
              <a:gd name="connsiteX9" fmla="*/ 0 w 133350"/>
              <a:gd name="connsiteY9" fmla="*/ 126023 h 126023"/>
              <a:gd name="connsiteX10" fmla="*/ 0 w 133350"/>
              <a:gd name="connsiteY10" fmla="*/ 110344 h 126023"/>
              <a:gd name="connsiteX11" fmla="*/ 3434 w 133350"/>
              <a:gd name="connsiteY11" fmla="*/ 99307 h 126023"/>
              <a:gd name="connsiteX12" fmla="*/ 12676 w 133350"/>
              <a:gd name="connsiteY12" fmla="*/ 91330 h 126023"/>
              <a:gd name="connsiteX13" fmla="*/ 39657 w 133350"/>
              <a:gd name="connsiteY13" fmla="*/ 81631 h 126023"/>
              <a:gd name="connsiteX14" fmla="*/ 66675 w 133350"/>
              <a:gd name="connsiteY14" fmla="*/ 78398 h 126023"/>
              <a:gd name="connsiteX15" fmla="*/ 93693 w 133350"/>
              <a:gd name="connsiteY15" fmla="*/ 81631 h 126023"/>
              <a:gd name="connsiteX16" fmla="*/ 120674 w 133350"/>
              <a:gd name="connsiteY16" fmla="*/ 91330 h 126023"/>
              <a:gd name="connsiteX17" fmla="*/ 129916 w 133350"/>
              <a:gd name="connsiteY17" fmla="*/ 99307 h 126023"/>
              <a:gd name="connsiteX18" fmla="*/ 133350 w 133350"/>
              <a:gd name="connsiteY18" fmla="*/ 110344 h 126023"/>
              <a:gd name="connsiteX19" fmla="*/ 133350 w 133350"/>
              <a:gd name="connsiteY19" fmla="*/ 126023 h 126023"/>
              <a:gd name="connsiteX20" fmla="*/ 0 w 133350"/>
              <a:gd name="connsiteY20" fmla="*/ 126023 h 126023"/>
              <a:gd name="connsiteX21" fmla="*/ 9525 w 133350"/>
              <a:gd name="connsiteY21" fmla="*/ 116498 h 126023"/>
              <a:gd name="connsiteX22" fmla="*/ 123825 w 133350"/>
              <a:gd name="connsiteY22" fmla="*/ 116498 h 126023"/>
              <a:gd name="connsiteX23" fmla="*/ 123825 w 133350"/>
              <a:gd name="connsiteY23" fmla="*/ 110344 h 126023"/>
              <a:gd name="connsiteX24" fmla="*/ 121783 w 133350"/>
              <a:gd name="connsiteY24" fmla="*/ 104390 h 126023"/>
              <a:gd name="connsiteX25" fmla="*/ 116132 w 133350"/>
              <a:gd name="connsiteY25" fmla="*/ 99683 h 126023"/>
              <a:gd name="connsiteX26" fmla="*/ 91882 w 133350"/>
              <a:gd name="connsiteY26" fmla="*/ 90955 h 126023"/>
              <a:gd name="connsiteX27" fmla="*/ 66675 w 133350"/>
              <a:gd name="connsiteY27" fmla="*/ 87923 h 126023"/>
              <a:gd name="connsiteX28" fmla="*/ 41468 w 133350"/>
              <a:gd name="connsiteY28" fmla="*/ 90955 h 126023"/>
              <a:gd name="connsiteX29" fmla="*/ 17218 w 133350"/>
              <a:gd name="connsiteY29" fmla="*/ 99683 h 126023"/>
              <a:gd name="connsiteX30" fmla="*/ 11567 w 133350"/>
              <a:gd name="connsiteY30" fmla="*/ 104390 h 126023"/>
              <a:gd name="connsiteX31" fmla="*/ 9525 w 133350"/>
              <a:gd name="connsiteY31" fmla="*/ 110344 h 126023"/>
              <a:gd name="connsiteX32" fmla="*/ 9525 w 133350"/>
              <a:gd name="connsiteY32" fmla="*/ 116498 h 126023"/>
              <a:gd name="connsiteX33" fmla="*/ 66675 w 133350"/>
              <a:gd name="connsiteY33" fmla="*/ 47625 h 126023"/>
              <a:gd name="connsiteX34" fmla="*/ 80129 w 133350"/>
              <a:gd name="connsiteY34" fmla="*/ 42029 h 126023"/>
              <a:gd name="connsiteX35" fmla="*/ 85725 w 133350"/>
              <a:gd name="connsiteY35" fmla="*/ 28575 h 126023"/>
              <a:gd name="connsiteX36" fmla="*/ 80129 w 133350"/>
              <a:gd name="connsiteY36" fmla="*/ 15121 h 126023"/>
              <a:gd name="connsiteX37" fmla="*/ 66675 w 133350"/>
              <a:gd name="connsiteY37" fmla="*/ 9525 h 126023"/>
              <a:gd name="connsiteX38" fmla="*/ 53221 w 133350"/>
              <a:gd name="connsiteY38" fmla="*/ 15121 h 126023"/>
              <a:gd name="connsiteX39" fmla="*/ 47625 w 133350"/>
              <a:gd name="connsiteY39" fmla="*/ 28575 h 126023"/>
              <a:gd name="connsiteX40" fmla="*/ 53221 w 133350"/>
              <a:gd name="connsiteY40" fmla="*/ 42029 h 126023"/>
              <a:gd name="connsiteX41" fmla="*/ 66675 w 133350"/>
              <a:gd name="connsiteY41" fmla="*/ 47625 h 126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33350" h="126023">
                <a:moveTo>
                  <a:pt x="66675" y="57150"/>
                </a:moveTo>
                <a:cubicBezTo>
                  <a:pt x="58817" y="57150"/>
                  <a:pt x="52090" y="54352"/>
                  <a:pt x="46494" y="48756"/>
                </a:cubicBezTo>
                <a:cubicBezTo>
                  <a:pt x="40898" y="43160"/>
                  <a:pt x="38100" y="36433"/>
                  <a:pt x="38100" y="28575"/>
                </a:cubicBezTo>
                <a:cubicBezTo>
                  <a:pt x="38100" y="20717"/>
                  <a:pt x="40898" y="13990"/>
                  <a:pt x="46494" y="8394"/>
                </a:cubicBezTo>
                <a:cubicBezTo>
                  <a:pt x="52090" y="2798"/>
                  <a:pt x="58817" y="0"/>
                  <a:pt x="66675" y="0"/>
                </a:cubicBezTo>
                <a:cubicBezTo>
                  <a:pt x="74533" y="0"/>
                  <a:pt x="81260" y="2798"/>
                  <a:pt x="86856" y="8394"/>
                </a:cubicBezTo>
                <a:cubicBezTo>
                  <a:pt x="92452" y="13990"/>
                  <a:pt x="95250" y="20717"/>
                  <a:pt x="95250" y="28575"/>
                </a:cubicBezTo>
                <a:cubicBezTo>
                  <a:pt x="95250" y="36433"/>
                  <a:pt x="92452" y="43160"/>
                  <a:pt x="86856" y="48756"/>
                </a:cubicBezTo>
                <a:cubicBezTo>
                  <a:pt x="81260" y="54352"/>
                  <a:pt x="74533" y="57150"/>
                  <a:pt x="66675" y="57150"/>
                </a:cubicBezTo>
                <a:close/>
                <a:moveTo>
                  <a:pt x="0" y="126023"/>
                </a:moveTo>
                <a:lnTo>
                  <a:pt x="0" y="110344"/>
                </a:lnTo>
                <a:cubicBezTo>
                  <a:pt x="0" y="106411"/>
                  <a:pt x="1145" y="102733"/>
                  <a:pt x="3434" y="99307"/>
                </a:cubicBezTo>
                <a:cubicBezTo>
                  <a:pt x="5724" y="95882"/>
                  <a:pt x="8805" y="93223"/>
                  <a:pt x="12676" y="91330"/>
                </a:cubicBezTo>
                <a:cubicBezTo>
                  <a:pt x="21663" y="87020"/>
                  <a:pt x="30657" y="83787"/>
                  <a:pt x="39657" y="81631"/>
                </a:cubicBezTo>
                <a:cubicBezTo>
                  <a:pt x="48657" y="79476"/>
                  <a:pt x="57663" y="78398"/>
                  <a:pt x="66675" y="78398"/>
                </a:cubicBezTo>
                <a:cubicBezTo>
                  <a:pt x="75687" y="78398"/>
                  <a:pt x="84693" y="79476"/>
                  <a:pt x="93693" y="81631"/>
                </a:cubicBezTo>
                <a:cubicBezTo>
                  <a:pt x="102693" y="83787"/>
                  <a:pt x="111687" y="87020"/>
                  <a:pt x="120674" y="91330"/>
                </a:cubicBezTo>
                <a:cubicBezTo>
                  <a:pt x="124545" y="93223"/>
                  <a:pt x="127626" y="95882"/>
                  <a:pt x="129916" y="99307"/>
                </a:cubicBezTo>
                <a:cubicBezTo>
                  <a:pt x="132205" y="102733"/>
                  <a:pt x="133350" y="106411"/>
                  <a:pt x="133350" y="110344"/>
                </a:cubicBezTo>
                <a:lnTo>
                  <a:pt x="133350" y="126023"/>
                </a:lnTo>
                <a:lnTo>
                  <a:pt x="0" y="126023"/>
                </a:lnTo>
                <a:close/>
                <a:moveTo>
                  <a:pt x="9525" y="116498"/>
                </a:moveTo>
                <a:lnTo>
                  <a:pt x="123825" y="116498"/>
                </a:lnTo>
                <a:lnTo>
                  <a:pt x="123825" y="110344"/>
                </a:lnTo>
                <a:cubicBezTo>
                  <a:pt x="123825" y="108231"/>
                  <a:pt x="123144" y="106247"/>
                  <a:pt x="121783" y="104390"/>
                </a:cubicBezTo>
                <a:cubicBezTo>
                  <a:pt x="120421" y="102534"/>
                  <a:pt x="118537" y="100965"/>
                  <a:pt x="116132" y="99683"/>
                </a:cubicBezTo>
                <a:cubicBezTo>
                  <a:pt x="108292" y="95885"/>
                  <a:pt x="100209" y="92976"/>
                  <a:pt x="91882" y="90955"/>
                </a:cubicBezTo>
                <a:cubicBezTo>
                  <a:pt x="83555" y="88934"/>
                  <a:pt x="75153" y="87923"/>
                  <a:pt x="66675" y="87923"/>
                </a:cubicBezTo>
                <a:cubicBezTo>
                  <a:pt x="58197" y="87923"/>
                  <a:pt x="49795" y="88934"/>
                  <a:pt x="41468" y="90955"/>
                </a:cubicBezTo>
                <a:cubicBezTo>
                  <a:pt x="33141" y="92976"/>
                  <a:pt x="25058" y="95885"/>
                  <a:pt x="17218" y="99683"/>
                </a:cubicBezTo>
                <a:cubicBezTo>
                  <a:pt x="14813" y="100965"/>
                  <a:pt x="12929" y="102534"/>
                  <a:pt x="11567" y="104390"/>
                </a:cubicBezTo>
                <a:cubicBezTo>
                  <a:pt x="10206" y="106247"/>
                  <a:pt x="9525" y="108231"/>
                  <a:pt x="9525" y="110344"/>
                </a:cubicBezTo>
                <a:lnTo>
                  <a:pt x="9525" y="116498"/>
                </a:lnTo>
                <a:close/>
                <a:moveTo>
                  <a:pt x="66675" y="47625"/>
                </a:moveTo>
                <a:cubicBezTo>
                  <a:pt x="71914" y="47625"/>
                  <a:pt x="76398" y="45760"/>
                  <a:pt x="80129" y="42029"/>
                </a:cubicBezTo>
                <a:cubicBezTo>
                  <a:pt x="83860" y="38299"/>
                  <a:pt x="85725" y="33814"/>
                  <a:pt x="85725" y="28575"/>
                </a:cubicBezTo>
                <a:cubicBezTo>
                  <a:pt x="85725" y="23336"/>
                  <a:pt x="83860" y="18852"/>
                  <a:pt x="80129" y="15121"/>
                </a:cubicBezTo>
                <a:cubicBezTo>
                  <a:pt x="76398" y="11391"/>
                  <a:pt x="71914" y="9525"/>
                  <a:pt x="66675" y="9525"/>
                </a:cubicBezTo>
                <a:cubicBezTo>
                  <a:pt x="61436" y="9525"/>
                  <a:pt x="56952" y="11391"/>
                  <a:pt x="53221" y="15121"/>
                </a:cubicBezTo>
                <a:cubicBezTo>
                  <a:pt x="49490" y="18852"/>
                  <a:pt x="47625" y="23336"/>
                  <a:pt x="47625" y="28575"/>
                </a:cubicBezTo>
                <a:cubicBezTo>
                  <a:pt x="47625" y="33814"/>
                  <a:pt x="49490" y="38299"/>
                  <a:pt x="53221" y="42029"/>
                </a:cubicBezTo>
                <a:cubicBezTo>
                  <a:pt x="56952" y="45760"/>
                  <a:pt x="61436" y="47625"/>
                  <a:pt x="66675" y="47625"/>
                </a:cubicBezTo>
                <a:close/>
              </a:path>
            </a:pathLst>
          </a:custGeom>
          <a:solidFill>
            <a:schemeClr val="bg1"/>
          </a:solidFill>
          <a:ln w="238" cap="flat">
            <a:noFill/>
            <a:prstDash val="solid"/>
            <a:miter/>
          </a:ln>
        </p:spPr>
        <p:txBody>
          <a:bodyPr rtlCol="0" anchor="ctr"/>
          <a:lstStyle/>
          <a:p>
            <a:endParaRPr lang="en-RO"/>
          </a:p>
        </p:txBody>
      </p:sp>
      <p:sp>
        <p:nvSpPr>
          <p:cNvPr id="38" name="Rounded Rectangle 37">
            <a:extLst>
              <a:ext uri="{FF2B5EF4-FFF2-40B4-BE49-F238E27FC236}">
                <a16:creationId xmlns:a16="http://schemas.microsoft.com/office/drawing/2014/main" id="{19F9AC6A-CC4B-1E4B-8E7E-89EC078C2F71}"/>
              </a:ext>
            </a:extLst>
          </p:cNvPr>
          <p:cNvSpPr/>
          <p:nvPr/>
        </p:nvSpPr>
        <p:spPr>
          <a:xfrm>
            <a:off x="864158" y="4540695"/>
            <a:ext cx="2812646" cy="1360427"/>
          </a:xfrm>
          <a:prstGeom prst="roundRect">
            <a:avLst>
              <a:gd name="adj" fmla="val 10766"/>
            </a:avLst>
          </a:prstGeom>
          <a:solidFill>
            <a:srgbClr val="3D6C9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41" name="Rounded Rectangle 40">
            <a:extLst>
              <a:ext uri="{FF2B5EF4-FFF2-40B4-BE49-F238E27FC236}">
                <a16:creationId xmlns:a16="http://schemas.microsoft.com/office/drawing/2014/main" id="{0DA8E397-2E57-1A45-A668-D15C889055A5}"/>
              </a:ext>
            </a:extLst>
          </p:cNvPr>
          <p:cNvSpPr/>
          <p:nvPr/>
        </p:nvSpPr>
        <p:spPr>
          <a:xfrm>
            <a:off x="5036471" y="4540695"/>
            <a:ext cx="2812646" cy="1360427"/>
          </a:xfrm>
          <a:prstGeom prst="roundRect">
            <a:avLst>
              <a:gd name="adj" fmla="val 10766"/>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3" name="TextBox 22">
            <a:extLst>
              <a:ext uri="{FF2B5EF4-FFF2-40B4-BE49-F238E27FC236}">
                <a16:creationId xmlns:a16="http://schemas.microsoft.com/office/drawing/2014/main" id="{ECD5AB76-D554-FA4D-9CB0-EA1945B4C3C6}"/>
              </a:ext>
            </a:extLst>
          </p:cNvPr>
          <p:cNvSpPr txBox="1"/>
          <p:nvPr/>
        </p:nvSpPr>
        <p:spPr>
          <a:xfrm>
            <a:off x="5419818" y="2706239"/>
            <a:ext cx="2045951" cy="646331"/>
          </a:xfrm>
          <a:prstGeom prst="rect">
            <a:avLst/>
          </a:prstGeom>
          <a:noFill/>
        </p:spPr>
        <p:txBody>
          <a:bodyPr wrap="square" lIns="0" tIns="0" rIns="0" bIns="0" rtlCol="0">
            <a:spAutoFit/>
          </a:bodyPr>
          <a:lstStyle/>
          <a:p>
            <a:r>
              <a:rPr lang="en-GB" dirty="0" err="1">
                <a:solidFill>
                  <a:schemeClr val="bg1"/>
                </a:solidFill>
              </a:rPr>
              <a:t>The infection must generate robust (long-term) immunity</a:t>
            </a:r>
          </a:p>
        </p:txBody>
      </p:sp>
      <p:sp>
        <p:nvSpPr>
          <p:cNvPr id="25" name="TextBox 24">
            <a:extLst>
              <a:ext uri="{FF2B5EF4-FFF2-40B4-BE49-F238E27FC236}">
                <a16:creationId xmlns:a16="http://schemas.microsoft.com/office/drawing/2014/main" id="{7E8EADFF-398F-F543-ADD4-FFA76F18146C}"/>
              </a:ext>
            </a:extLst>
          </p:cNvPr>
          <p:cNvSpPr txBox="1"/>
          <p:nvPr/>
        </p:nvSpPr>
        <p:spPr>
          <a:xfrm>
            <a:off x="5423335" y="4890792"/>
            <a:ext cx="2046688" cy="646331"/>
          </a:xfrm>
          <a:prstGeom prst="rect">
            <a:avLst/>
          </a:prstGeom>
          <a:noFill/>
        </p:spPr>
        <p:txBody>
          <a:bodyPr wrap="square" lIns="0" tIns="0" rIns="0" bIns="0" rtlCol="0">
            <a:spAutoFit/>
          </a:bodyPr>
          <a:lstStyle/>
          <a:p>
            <a:r>
              <a:rPr lang="en-GB" dirty="0" err="1">
                <a:solidFill>
                  <a:schemeClr val="tx1"/>
                </a:solidFill>
              </a:rPr>
              <a:t>Outbreaks can occur when immunity is below the cutoff point</a:t>
            </a:r>
          </a:p>
        </p:txBody>
      </p:sp>
      <p:sp>
        <p:nvSpPr>
          <p:cNvPr id="27" name="Google Shape;140;p4">
            <a:extLst>
              <a:ext uri="{FF2B5EF4-FFF2-40B4-BE49-F238E27FC236}">
                <a16:creationId xmlns:a16="http://schemas.microsoft.com/office/drawing/2014/main" id="{2A336D26-96B4-6C41-9D09-17CB36B590EA}"/>
              </a:ext>
            </a:extLst>
          </p:cNvPr>
          <p:cNvSpPr>
            <a:spLocks noChangeAspect="1"/>
          </p:cNvSpPr>
          <p:nvPr/>
        </p:nvSpPr>
        <p:spPr>
          <a:xfrm>
            <a:off x="4603198" y="1884268"/>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40;p4">
            <a:extLst>
              <a:ext uri="{FF2B5EF4-FFF2-40B4-BE49-F238E27FC236}">
                <a16:creationId xmlns:a16="http://schemas.microsoft.com/office/drawing/2014/main" id="{B6076BBA-42FB-DC4F-A012-3B9D26D0746B}"/>
              </a:ext>
            </a:extLst>
          </p:cNvPr>
          <p:cNvSpPr>
            <a:spLocks noChangeAspect="1"/>
          </p:cNvSpPr>
          <p:nvPr/>
        </p:nvSpPr>
        <p:spPr>
          <a:xfrm>
            <a:off x="4606091" y="4110851"/>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raphic 21">
            <a:extLst>
              <a:ext uri="{FF2B5EF4-FFF2-40B4-BE49-F238E27FC236}">
                <a16:creationId xmlns:a16="http://schemas.microsoft.com/office/drawing/2014/main" id="{DEF0C785-D2BE-E24E-8395-DE09824E8B48}"/>
              </a:ext>
            </a:extLst>
          </p:cNvPr>
          <p:cNvSpPr>
            <a:spLocks noChangeAspect="1"/>
          </p:cNvSpPr>
          <p:nvPr/>
        </p:nvSpPr>
        <p:spPr>
          <a:xfrm>
            <a:off x="4866113" y="2099749"/>
            <a:ext cx="338170" cy="432000"/>
          </a:xfrm>
          <a:custGeom>
            <a:avLst/>
            <a:gdLst>
              <a:gd name="connsiteX0" fmla="*/ 57150 w 133350"/>
              <a:gd name="connsiteY0" fmla="*/ 113567 h 170351"/>
              <a:gd name="connsiteX1" fmla="*/ 76200 w 133350"/>
              <a:gd name="connsiteY1" fmla="*/ 113567 h 170351"/>
              <a:gd name="connsiteX2" fmla="*/ 76200 w 133350"/>
              <a:gd name="connsiteY2" fmla="*/ 89755 h 170351"/>
              <a:gd name="connsiteX3" fmla="*/ 100013 w 133350"/>
              <a:gd name="connsiteY3" fmla="*/ 89755 h 170351"/>
              <a:gd name="connsiteX4" fmla="*/ 100013 w 133350"/>
              <a:gd name="connsiteY4" fmla="*/ 70705 h 170351"/>
              <a:gd name="connsiteX5" fmla="*/ 76200 w 133350"/>
              <a:gd name="connsiteY5" fmla="*/ 70705 h 170351"/>
              <a:gd name="connsiteX6" fmla="*/ 76200 w 133350"/>
              <a:gd name="connsiteY6" fmla="*/ 46892 h 170351"/>
              <a:gd name="connsiteX7" fmla="*/ 57150 w 133350"/>
              <a:gd name="connsiteY7" fmla="*/ 46892 h 170351"/>
              <a:gd name="connsiteX8" fmla="*/ 57150 w 133350"/>
              <a:gd name="connsiteY8" fmla="*/ 70705 h 170351"/>
              <a:gd name="connsiteX9" fmla="*/ 33338 w 133350"/>
              <a:gd name="connsiteY9" fmla="*/ 70705 h 170351"/>
              <a:gd name="connsiteX10" fmla="*/ 33338 w 133350"/>
              <a:gd name="connsiteY10" fmla="*/ 89755 h 170351"/>
              <a:gd name="connsiteX11" fmla="*/ 57150 w 133350"/>
              <a:gd name="connsiteY11" fmla="*/ 89755 h 170351"/>
              <a:gd name="connsiteX12" fmla="*/ 57150 w 133350"/>
              <a:gd name="connsiteY12" fmla="*/ 113567 h 170351"/>
              <a:gd name="connsiteX13" fmla="*/ 66675 w 133350"/>
              <a:gd name="connsiteY13" fmla="*/ 170351 h 170351"/>
              <a:gd name="connsiteX14" fmla="*/ 18986 w 133350"/>
              <a:gd name="connsiteY14" fmla="*/ 135576 h 170351"/>
              <a:gd name="connsiteX15" fmla="*/ 0 w 133350"/>
              <a:gd name="connsiteY15" fmla="*/ 76420 h 170351"/>
              <a:gd name="connsiteX16" fmla="*/ 0 w 133350"/>
              <a:gd name="connsiteY16" fmla="*/ 24911 h 170351"/>
              <a:gd name="connsiteX17" fmla="*/ 66675 w 133350"/>
              <a:gd name="connsiteY17" fmla="*/ 0 h 170351"/>
              <a:gd name="connsiteX18" fmla="*/ 133350 w 133350"/>
              <a:gd name="connsiteY18" fmla="*/ 24911 h 170351"/>
              <a:gd name="connsiteX19" fmla="*/ 133350 w 133350"/>
              <a:gd name="connsiteY19" fmla="*/ 76420 h 170351"/>
              <a:gd name="connsiteX20" fmla="*/ 114364 w 133350"/>
              <a:gd name="connsiteY20" fmla="*/ 135576 h 170351"/>
              <a:gd name="connsiteX21" fmla="*/ 66675 w 133350"/>
              <a:gd name="connsiteY21" fmla="*/ 170351 h 170351"/>
              <a:gd name="connsiteX22" fmla="*/ 66675 w 133350"/>
              <a:gd name="connsiteY22" fmla="*/ 160240 h 170351"/>
              <a:gd name="connsiteX23" fmla="*/ 107633 w 133350"/>
              <a:gd name="connsiteY23" fmla="*/ 128807 h 170351"/>
              <a:gd name="connsiteX24" fmla="*/ 123825 w 133350"/>
              <a:gd name="connsiteY24" fmla="*/ 76420 h 170351"/>
              <a:gd name="connsiteX25" fmla="*/ 123825 w 133350"/>
              <a:gd name="connsiteY25" fmla="*/ 31414 h 170351"/>
              <a:gd name="connsiteX26" fmla="*/ 66675 w 133350"/>
              <a:gd name="connsiteY26" fmla="*/ 10166 h 170351"/>
              <a:gd name="connsiteX27" fmla="*/ 9525 w 133350"/>
              <a:gd name="connsiteY27" fmla="*/ 31414 h 170351"/>
              <a:gd name="connsiteX28" fmla="*/ 9525 w 133350"/>
              <a:gd name="connsiteY28" fmla="*/ 76420 h 170351"/>
              <a:gd name="connsiteX29" fmla="*/ 25718 w 133350"/>
              <a:gd name="connsiteY29" fmla="*/ 128807 h 170351"/>
              <a:gd name="connsiteX30" fmla="*/ 66675 w 133350"/>
              <a:gd name="connsiteY30" fmla="*/ 160240 h 170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3350" h="170351">
                <a:moveTo>
                  <a:pt x="57150" y="113567"/>
                </a:moveTo>
                <a:lnTo>
                  <a:pt x="76200" y="113567"/>
                </a:lnTo>
                <a:lnTo>
                  <a:pt x="76200" y="89755"/>
                </a:lnTo>
                <a:lnTo>
                  <a:pt x="100013" y="89755"/>
                </a:lnTo>
                <a:lnTo>
                  <a:pt x="100013" y="70705"/>
                </a:lnTo>
                <a:lnTo>
                  <a:pt x="76200" y="70705"/>
                </a:lnTo>
                <a:lnTo>
                  <a:pt x="76200" y="46892"/>
                </a:lnTo>
                <a:lnTo>
                  <a:pt x="57150" y="46892"/>
                </a:lnTo>
                <a:lnTo>
                  <a:pt x="57150" y="70705"/>
                </a:lnTo>
                <a:lnTo>
                  <a:pt x="33338" y="70705"/>
                </a:lnTo>
                <a:lnTo>
                  <a:pt x="33338" y="89755"/>
                </a:lnTo>
                <a:lnTo>
                  <a:pt x="57150" y="89755"/>
                </a:lnTo>
                <a:lnTo>
                  <a:pt x="57150" y="113567"/>
                </a:lnTo>
                <a:close/>
                <a:moveTo>
                  <a:pt x="66675" y="170351"/>
                </a:moveTo>
                <a:cubicBezTo>
                  <a:pt x="47539" y="164673"/>
                  <a:pt x="31643" y="153081"/>
                  <a:pt x="18986" y="135576"/>
                </a:cubicBezTo>
                <a:cubicBezTo>
                  <a:pt x="6329" y="118070"/>
                  <a:pt x="0" y="98352"/>
                  <a:pt x="0" y="76420"/>
                </a:cubicBezTo>
                <a:lnTo>
                  <a:pt x="0" y="24911"/>
                </a:lnTo>
                <a:lnTo>
                  <a:pt x="66675" y="0"/>
                </a:lnTo>
                <a:lnTo>
                  <a:pt x="133350" y="24911"/>
                </a:lnTo>
                <a:lnTo>
                  <a:pt x="133350" y="76420"/>
                </a:lnTo>
                <a:cubicBezTo>
                  <a:pt x="133350" y="98352"/>
                  <a:pt x="127021" y="118070"/>
                  <a:pt x="114364" y="135576"/>
                </a:cubicBezTo>
                <a:cubicBezTo>
                  <a:pt x="101707" y="153081"/>
                  <a:pt x="85811" y="164673"/>
                  <a:pt x="66675" y="170351"/>
                </a:cubicBezTo>
                <a:close/>
                <a:moveTo>
                  <a:pt x="66675" y="160240"/>
                </a:moveTo>
                <a:cubicBezTo>
                  <a:pt x="83185" y="155001"/>
                  <a:pt x="96838" y="144524"/>
                  <a:pt x="107633" y="128807"/>
                </a:cubicBezTo>
                <a:cubicBezTo>
                  <a:pt x="118427" y="113091"/>
                  <a:pt x="123825" y="95629"/>
                  <a:pt x="123825" y="76420"/>
                </a:cubicBezTo>
                <a:lnTo>
                  <a:pt x="123825" y="31414"/>
                </a:lnTo>
                <a:lnTo>
                  <a:pt x="66675" y="10166"/>
                </a:lnTo>
                <a:lnTo>
                  <a:pt x="9525" y="31414"/>
                </a:lnTo>
                <a:lnTo>
                  <a:pt x="9525" y="76420"/>
                </a:lnTo>
                <a:cubicBezTo>
                  <a:pt x="9525" y="95629"/>
                  <a:pt x="14922" y="113091"/>
                  <a:pt x="25718" y="128807"/>
                </a:cubicBezTo>
                <a:cubicBezTo>
                  <a:pt x="36513" y="144524"/>
                  <a:pt x="50165" y="155001"/>
                  <a:pt x="66675" y="160240"/>
                </a:cubicBezTo>
                <a:close/>
              </a:path>
            </a:pathLst>
          </a:custGeom>
          <a:solidFill>
            <a:schemeClr val="bg1"/>
          </a:solidFill>
          <a:ln w="238" cap="flat">
            <a:noFill/>
            <a:prstDash val="solid"/>
            <a:miter/>
          </a:ln>
        </p:spPr>
        <p:txBody>
          <a:bodyPr rtlCol="0" anchor="ctr"/>
          <a:lstStyle/>
          <a:p>
            <a:endParaRPr lang="en-RO"/>
          </a:p>
        </p:txBody>
      </p:sp>
      <p:sp>
        <p:nvSpPr>
          <p:cNvPr id="22" name="TextBox 21">
            <a:extLst>
              <a:ext uri="{FF2B5EF4-FFF2-40B4-BE49-F238E27FC236}">
                <a16:creationId xmlns:a16="http://schemas.microsoft.com/office/drawing/2014/main" id="{1806F685-BF82-B443-9003-92CDFBD39639}"/>
              </a:ext>
            </a:extLst>
          </p:cNvPr>
          <p:cNvSpPr txBox="1"/>
          <p:nvPr/>
        </p:nvSpPr>
        <p:spPr>
          <a:xfrm>
            <a:off x="1295800" y="4890792"/>
            <a:ext cx="2041614" cy="430887"/>
          </a:xfrm>
          <a:prstGeom prst="rect">
            <a:avLst/>
          </a:prstGeom>
          <a:noFill/>
        </p:spPr>
        <p:txBody>
          <a:bodyPr wrap="square" lIns="0" tIns="0" rIns="0" bIns="0" rtlCol="0">
            <a:spAutoFit/>
          </a:bodyPr>
          <a:lstStyle/>
          <a:p>
            <a:r>
              <a:rPr lang="en-GB" dirty="0">
                <a:solidFill>
                  <a:schemeClr val="bg1"/>
                </a:solidFill>
              </a:rPr>
              <a:t>The population must mix at random</a:t>
            </a:r>
          </a:p>
        </p:txBody>
      </p:sp>
      <p:sp>
        <p:nvSpPr>
          <p:cNvPr id="28" name="Google Shape;140;p4">
            <a:extLst>
              <a:ext uri="{FF2B5EF4-FFF2-40B4-BE49-F238E27FC236}">
                <a16:creationId xmlns:a16="http://schemas.microsoft.com/office/drawing/2014/main" id="{5C654748-3A3A-4C44-ADEC-7B2312B14D74}"/>
              </a:ext>
            </a:extLst>
          </p:cNvPr>
          <p:cNvSpPr>
            <a:spLocks noChangeAspect="1"/>
          </p:cNvSpPr>
          <p:nvPr/>
        </p:nvSpPr>
        <p:spPr>
          <a:xfrm>
            <a:off x="432158" y="4104752"/>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raphic 3">
            <a:extLst>
              <a:ext uri="{FF2B5EF4-FFF2-40B4-BE49-F238E27FC236}">
                <a16:creationId xmlns:a16="http://schemas.microsoft.com/office/drawing/2014/main" id="{F9BD0B7D-FB8E-4843-816A-95CEBFA2C4F5}"/>
              </a:ext>
            </a:extLst>
          </p:cNvPr>
          <p:cNvSpPr>
            <a:spLocks noChangeAspect="1"/>
          </p:cNvSpPr>
          <p:nvPr/>
        </p:nvSpPr>
        <p:spPr>
          <a:xfrm>
            <a:off x="648158" y="4319567"/>
            <a:ext cx="432000" cy="404306"/>
          </a:xfrm>
          <a:custGeom>
            <a:avLst/>
            <a:gdLst>
              <a:gd name="connsiteX0" fmla="*/ 73086 w 200025"/>
              <a:gd name="connsiteY0" fmla="*/ 187020 h 187203"/>
              <a:gd name="connsiteX1" fmla="*/ 53899 w 200025"/>
              <a:gd name="connsiteY1" fmla="*/ 180389 h 187203"/>
              <a:gd name="connsiteX2" fmla="*/ 42551 w 200025"/>
              <a:gd name="connsiteY2" fmla="*/ 163391 h 187203"/>
              <a:gd name="connsiteX3" fmla="*/ 34556 w 200025"/>
              <a:gd name="connsiteY3" fmla="*/ 170763 h 187203"/>
              <a:gd name="connsiteX4" fmla="*/ 23813 w 200025"/>
              <a:gd name="connsiteY4" fmla="*/ 173319 h 187203"/>
              <a:gd name="connsiteX5" fmla="*/ 6933 w 200025"/>
              <a:gd name="connsiteY5" fmla="*/ 166373 h 187203"/>
              <a:gd name="connsiteX6" fmla="*/ 0 w 200025"/>
              <a:gd name="connsiteY6" fmla="*/ 149506 h 187203"/>
              <a:gd name="connsiteX7" fmla="*/ 6118 w 200025"/>
              <a:gd name="connsiteY7" fmla="*/ 133524 h 187203"/>
              <a:gd name="connsiteX8" fmla="*/ 21559 w 200025"/>
              <a:gd name="connsiteY8" fmla="*/ 126225 h 187203"/>
              <a:gd name="connsiteX9" fmla="*/ 13967 w 200025"/>
              <a:gd name="connsiteY9" fmla="*/ 115646 h 187203"/>
              <a:gd name="connsiteX10" fmla="*/ 11174 w 200025"/>
              <a:gd name="connsiteY10" fmla="*/ 102779 h 187203"/>
              <a:gd name="connsiteX11" fmla="*/ 15048 w 200025"/>
              <a:gd name="connsiteY11" fmla="*/ 87916 h 187203"/>
              <a:gd name="connsiteX12" fmla="*/ 25901 w 200025"/>
              <a:gd name="connsiteY12" fmla="*/ 76475 h 187203"/>
              <a:gd name="connsiteX13" fmla="*/ 27654 w 200025"/>
              <a:gd name="connsiteY13" fmla="*/ 80981 h 187203"/>
              <a:gd name="connsiteX14" fmla="*/ 29912 w 200025"/>
              <a:gd name="connsiteY14" fmla="*/ 85304 h 187203"/>
              <a:gd name="connsiteX15" fmla="*/ 23208 w 200025"/>
              <a:gd name="connsiteY15" fmla="*/ 93293 h 187203"/>
              <a:gd name="connsiteX16" fmla="*/ 20937 w 200025"/>
              <a:gd name="connsiteY16" fmla="*/ 103017 h 187203"/>
              <a:gd name="connsiteX17" fmla="*/ 31890 w 200025"/>
              <a:gd name="connsiteY17" fmla="*/ 122103 h 187203"/>
              <a:gd name="connsiteX18" fmla="*/ 54439 w 200025"/>
              <a:gd name="connsiteY18" fmla="*/ 128661 h 187203"/>
              <a:gd name="connsiteX19" fmla="*/ 56582 w 200025"/>
              <a:gd name="connsiteY19" fmla="*/ 132434 h 187203"/>
              <a:gd name="connsiteX20" fmla="*/ 52332 w 200025"/>
              <a:gd name="connsiteY20" fmla="*/ 145321 h 187203"/>
              <a:gd name="connsiteX21" fmla="*/ 50702 w 200025"/>
              <a:gd name="connsiteY21" fmla="*/ 155056 h 187203"/>
              <a:gd name="connsiteX22" fmla="*/ 57152 w 200025"/>
              <a:gd name="connsiteY22" fmla="*/ 170635 h 187203"/>
              <a:gd name="connsiteX23" fmla="*/ 72903 w 200025"/>
              <a:gd name="connsiteY23" fmla="*/ 177312 h 187203"/>
              <a:gd name="connsiteX24" fmla="*/ 89553 w 200025"/>
              <a:gd name="connsiteY24" fmla="*/ 169673 h 187203"/>
              <a:gd name="connsiteX25" fmla="*/ 100232 w 200025"/>
              <a:gd name="connsiteY25" fmla="*/ 151539 h 187203"/>
              <a:gd name="connsiteX26" fmla="*/ 106707 w 200025"/>
              <a:gd name="connsiteY26" fmla="*/ 129943 h 187203"/>
              <a:gd name="connsiteX27" fmla="*/ 110563 w 200025"/>
              <a:gd name="connsiteY27" fmla="*/ 111791 h 187203"/>
              <a:gd name="connsiteX28" fmla="*/ 119978 w 200025"/>
              <a:gd name="connsiteY28" fmla="*/ 114410 h 187203"/>
              <a:gd name="connsiteX29" fmla="*/ 115289 w 200025"/>
              <a:gd name="connsiteY29" fmla="*/ 136373 h 187203"/>
              <a:gd name="connsiteX30" fmla="*/ 107513 w 200025"/>
              <a:gd name="connsiteY30" fmla="*/ 160121 h 187203"/>
              <a:gd name="connsiteX31" fmla="*/ 94270 w 200025"/>
              <a:gd name="connsiteY31" fmla="*/ 179180 h 187203"/>
              <a:gd name="connsiteX32" fmla="*/ 73086 w 200025"/>
              <a:gd name="connsiteY32" fmla="*/ 187020 h 187203"/>
              <a:gd name="connsiteX33" fmla="*/ 23813 w 200025"/>
              <a:gd name="connsiteY33" fmla="*/ 163793 h 187203"/>
              <a:gd name="connsiteX34" fmla="*/ 33896 w 200025"/>
              <a:gd name="connsiteY34" fmla="*/ 159589 h 187203"/>
              <a:gd name="connsiteX35" fmla="*/ 38100 w 200025"/>
              <a:gd name="connsiteY35" fmla="*/ 149506 h 187203"/>
              <a:gd name="connsiteX36" fmla="*/ 33896 w 200025"/>
              <a:gd name="connsiteY36" fmla="*/ 139422 h 187203"/>
              <a:gd name="connsiteX37" fmla="*/ 23813 w 200025"/>
              <a:gd name="connsiteY37" fmla="*/ 135219 h 187203"/>
              <a:gd name="connsiteX38" fmla="*/ 13729 w 200025"/>
              <a:gd name="connsiteY38" fmla="*/ 139422 h 187203"/>
              <a:gd name="connsiteX39" fmla="*/ 9525 w 200025"/>
              <a:gd name="connsiteY39" fmla="*/ 149506 h 187203"/>
              <a:gd name="connsiteX40" fmla="*/ 13729 w 200025"/>
              <a:gd name="connsiteY40" fmla="*/ 159590 h 187203"/>
              <a:gd name="connsiteX41" fmla="*/ 23813 w 200025"/>
              <a:gd name="connsiteY41" fmla="*/ 163794 h 187203"/>
              <a:gd name="connsiteX42" fmla="*/ 81732 w 200025"/>
              <a:gd name="connsiteY42" fmla="*/ 124521 h 187203"/>
              <a:gd name="connsiteX43" fmla="*/ 64046 w 200025"/>
              <a:gd name="connsiteY43" fmla="*/ 108319 h 187203"/>
              <a:gd name="connsiteX44" fmla="*/ 50199 w 200025"/>
              <a:gd name="connsiteY44" fmla="*/ 93537 h 187203"/>
              <a:gd name="connsiteX45" fmla="*/ 41233 w 200025"/>
              <a:gd name="connsiteY45" fmla="*/ 79048 h 187203"/>
              <a:gd name="connsiteX46" fmla="*/ 38100 w 200025"/>
              <a:gd name="connsiteY46" fmla="*/ 63964 h 187203"/>
              <a:gd name="connsiteX47" fmla="*/ 47320 w 200025"/>
              <a:gd name="connsiteY47" fmla="*/ 41276 h 187203"/>
              <a:gd name="connsiteX48" fmla="*/ 70009 w 200025"/>
              <a:gd name="connsiteY48" fmla="*/ 32055 h 187203"/>
              <a:gd name="connsiteX49" fmla="*/ 74698 w 200025"/>
              <a:gd name="connsiteY49" fmla="*/ 32358 h 187203"/>
              <a:gd name="connsiteX50" fmla="*/ 78655 w 200025"/>
              <a:gd name="connsiteY50" fmla="*/ 33209 h 187203"/>
              <a:gd name="connsiteX51" fmla="*/ 76859 w 200025"/>
              <a:gd name="connsiteY51" fmla="*/ 28689 h 187203"/>
              <a:gd name="connsiteX52" fmla="*/ 76200 w 200025"/>
              <a:gd name="connsiteY52" fmla="*/ 23813 h 187203"/>
              <a:gd name="connsiteX53" fmla="*/ 83139 w 200025"/>
              <a:gd name="connsiteY53" fmla="*/ 6945 h 187203"/>
              <a:gd name="connsiteX54" fmla="*/ 99991 w 200025"/>
              <a:gd name="connsiteY54" fmla="*/ 0 h 187203"/>
              <a:gd name="connsiteX55" fmla="*/ 116864 w 200025"/>
              <a:gd name="connsiteY55" fmla="*/ 6945 h 187203"/>
              <a:gd name="connsiteX56" fmla="*/ 123825 w 200025"/>
              <a:gd name="connsiteY56" fmla="*/ 23813 h 187203"/>
              <a:gd name="connsiteX57" fmla="*/ 123166 w 200025"/>
              <a:gd name="connsiteY57" fmla="*/ 28694 h 187203"/>
              <a:gd name="connsiteX58" fmla="*/ 121370 w 200025"/>
              <a:gd name="connsiteY58" fmla="*/ 33154 h 187203"/>
              <a:gd name="connsiteX59" fmla="*/ 125327 w 200025"/>
              <a:gd name="connsiteY59" fmla="*/ 32330 h 187203"/>
              <a:gd name="connsiteX60" fmla="*/ 130016 w 200025"/>
              <a:gd name="connsiteY60" fmla="*/ 32055 h 187203"/>
              <a:gd name="connsiteX61" fmla="*/ 148901 w 200025"/>
              <a:gd name="connsiteY61" fmla="*/ 38201 h 187203"/>
              <a:gd name="connsiteX62" fmla="*/ 159983 w 200025"/>
              <a:gd name="connsiteY62" fmla="*/ 53890 h 187203"/>
              <a:gd name="connsiteX63" fmla="*/ 154932 w 200025"/>
              <a:gd name="connsiteY63" fmla="*/ 53542 h 187203"/>
              <a:gd name="connsiteX64" fmla="*/ 149799 w 200025"/>
              <a:gd name="connsiteY64" fmla="*/ 53835 h 187203"/>
              <a:gd name="connsiteX65" fmla="*/ 141987 w 200025"/>
              <a:gd name="connsiteY65" fmla="*/ 44969 h 187203"/>
              <a:gd name="connsiteX66" fmla="*/ 130097 w 200025"/>
              <a:gd name="connsiteY66" fmla="*/ 41580 h 187203"/>
              <a:gd name="connsiteX67" fmla="*/ 115848 w 200025"/>
              <a:gd name="connsiteY67" fmla="*/ 46187 h 187203"/>
              <a:gd name="connsiteX68" fmla="*/ 102101 w 200025"/>
              <a:gd name="connsiteY68" fmla="*/ 60630 h 187203"/>
              <a:gd name="connsiteX69" fmla="*/ 97686 w 200025"/>
              <a:gd name="connsiteY69" fmla="*/ 60630 h 187203"/>
              <a:gd name="connsiteX70" fmla="*/ 83701 w 200025"/>
              <a:gd name="connsiteY70" fmla="*/ 46041 h 187203"/>
              <a:gd name="connsiteX71" fmla="*/ 70009 w 200025"/>
              <a:gd name="connsiteY71" fmla="*/ 41580 h 187203"/>
              <a:gd name="connsiteX72" fmla="*/ 53977 w 200025"/>
              <a:gd name="connsiteY72" fmla="*/ 47933 h 187203"/>
              <a:gd name="connsiteX73" fmla="*/ 47625 w 200025"/>
              <a:gd name="connsiteY73" fmla="*/ 63964 h 187203"/>
              <a:gd name="connsiteX74" fmla="*/ 50446 w 200025"/>
              <a:gd name="connsiteY74" fmla="*/ 75396 h 187203"/>
              <a:gd name="connsiteX75" fmla="*/ 58561 w 200025"/>
              <a:gd name="connsiteY75" fmla="*/ 87841 h 187203"/>
              <a:gd name="connsiteX76" fmla="*/ 71401 w 200025"/>
              <a:gd name="connsiteY76" fmla="*/ 101771 h 187203"/>
              <a:gd name="connsiteX77" fmla="*/ 88527 w 200025"/>
              <a:gd name="connsiteY77" fmla="*/ 117725 h 187203"/>
              <a:gd name="connsiteX78" fmla="*/ 81732 w 200025"/>
              <a:gd name="connsiteY78" fmla="*/ 124521 h 187203"/>
              <a:gd name="connsiteX79" fmla="*/ 100013 w 200025"/>
              <a:gd name="connsiteY79" fmla="*/ 38100 h 187203"/>
              <a:gd name="connsiteX80" fmla="*/ 110096 w 200025"/>
              <a:gd name="connsiteY80" fmla="*/ 33896 h 187203"/>
              <a:gd name="connsiteX81" fmla="*/ 114300 w 200025"/>
              <a:gd name="connsiteY81" fmla="*/ 23813 h 187203"/>
              <a:gd name="connsiteX82" fmla="*/ 110096 w 200025"/>
              <a:gd name="connsiteY82" fmla="*/ 13729 h 187203"/>
              <a:gd name="connsiteX83" fmla="*/ 100013 w 200025"/>
              <a:gd name="connsiteY83" fmla="*/ 9525 h 187203"/>
              <a:gd name="connsiteX84" fmla="*/ 89929 w 200025"/>
              <a:gd name="connsiteY84" fmla="*/ 13729 h 187203"/>
              <a:gd name="connsiteX85" fmla="*/ 85725 w 200025"/>
              <a:gd name="connsiteY85" fmla="*/ 23813 h 187203"/>
              <a:gd name="connsiteX86" fmla="*/ 89929 w 200025"/>
              <a:gd name="connsiteY86" fmla="*/ 33896 h 187203"/>
              <a:gd name="connsiteX87" fmla="*/ 100013 w 200025"/>
              <a:gd name="connsiteY87" fmla="*/ 38100 h 187203"/>
              <a:gd name="connsiteX88" fmla="*/ 126335 w 200025"/>
              <a:gd name="connsiteY88" fmla="*/ 187203 h 187203"/>
              <a:gd name="connsiteX89" fmla="*/ 119632 w 200025"/>
              <a:gd name="connsiteY89" fmla="*/ 186478 h 187203"/>
              <a:gd name="connsiteX90" fmla="*/ 113237 w 200025"/>
              <a:gd name="connsiteY90" fmla="*/ 184181 h 187203"/>
              <a:gd name="connsiteX91" fmla="*/ 115886 w 200025"/>
              <a:gd name="connsiteY91" fmla="*/ 180145 h 187203"/>
              <a:gd name="connsiteX92" fmla="*/ 118293 w 200025"/>
              <a:gd name="connsiteY92" fmla="*/ 175865 h 187203"/>
              <a:gd name="connsiteX93" fmla="*/ 122525 w 200025"/>
              <a:gd name="connsiteY93" fmla="*/ 177119 h 187203"/>
              <a:gd name="connsiteX94" fmla="*/ 126756 w 200025"/>
              <a:gd name="connsiteY94" fmla="*/ 177495 h 187203"/>
              <a:gd name="connsiteX95" fmla="*/ 142610 w 200025"/>
              <a:gd name="connsiteY95" fmla="*/ 170836 h 187203"/>
              <a:gd name="connsiteX96" fmla="*/ 149194 w 200025"/>
              <a:gd name="connsiteY96" fmla="*/ 155001 h 187203"/>
              <a:gd name="connsiteX97" fmla="*/ 147564 w 200025"/>
              <a:gd name="connsiteY97" fmla="*/ 145357 h 187203"/>
              <a:gd name="connsiteX98" fmla="*/ 143315 w 200025"/>
              <a:gd name="connsiteY98" fmla="*/ 132563 h 187203"/>
              <a:gd name="connsiteX99" fmla="*/ 145641 w 200025"/>
              <a:gd name="connsiteY99" fmla="*/ 128789 h 187203"/>
              <a:gd name="connsiteX100" fmla="*/ 168309 w 200025"/>
              <a:gd name="connsiteY100" fmla="*/ 122140 h 187203"/>
              <a:gd name="connsiteX101" fmla="*/ 179143 w 200025"/>
              <a:gd name="connsiteY101" fmla="*/ 102962 h 187203"/>
              <a:gd name="connsiteX102" fmla="*/ 171019 w 200025"/>
              <a:gd name="connsiteY102" fmla="*/ 85853 h 187203"/>
              <a:gd name="connsiteX103" fmla="*/ 152730 w 200025"/>
              <a:gd name="connsiteY103" fmla="*/ 80285 h 187203"/>
              <a:gd name="connsiteX104" fmla="*/ 130326 w 200025"/>
              <a:gd name="connsiteY104" fmla="*/ 83545 h 187203"/>
              <a:gd name="connsiteX105" fmla="*/ 100764 w 200025"/>
              <a:gd name="connsiteY105" fmla="*/ 92393 h 187203"/>
              <a:gd name="connsiteX106" fmla="*/ 98144 w 200025"/>
              <a:gd name="connsiteY106" fmla="*/ 82978 h 187203"/>
              <a:gd name="connsiteX107" fmla="*/ 127625 w 200025"/>
              <a:gd name="connsiteY107" fmla="*/ 74075 h 187203"/>
              <a:gd name="connsiteX108" fmla="*/ 151686 w 200025"/>
              <a:gd name="connsiteY108" fmla="*/ 70394 h 187203"/>
              <a:gd name="connsiteX109" fmla="*/ 177385 w 200025"/>
              <a:gd name="connsiteY109" fmla="*/ 78874 h 187203"/>
              <a:gd name="connsiteX110" fmla="*/ 188668 w 200025"/>
              <a:gd name="connsiteY110" fmla="*/ 102962 h 187203"/>
              <a:gd name="connsiteX111" fmla="*/ 185967 w 200025"/>
              <a:gd name="connsiteY111" fmla="*/ 115516 h 187203"/>
              <a:gd name="connsiteX112" fmla="*/ 178466 w 200025"/>
              <a:gd name="connsiteY112" fmla="*/ 126225 h 187203"/>
              <a:gd name="connsiteX113" fmla="*/ 193907 w 200025"/>
              <a:gd name="connsiteY113" fmla="*/ 133524 h 187203"/>
              <a:gd name="connsiteX114" fmla="*/ 200025 w 200025"/>
              <a:gd name="connsiteY114" fmla="*/ 149506 h 187203"/>
              <a:gd name="connsiteX115" fmla="*/ 193092 w 200025"/>
              <a:gd name="connsiteY115" fmla="*/ 166267 h 187203"/>
              <a:gd name="connsiteX116" fmla="*/ 176213 w 200025"/>
              <a:gd name="connsiteY116" fmla="*/ 173319 h 187203"/>
              <a:gd name="connsiteX117" fmla="*/ 165470 w 200025"/>
              <a:gd name="connsiteY117" fmla="*/ 170763 h 187203"/>
              <a:gd name="connsiteX118" fmla="*/ 157474 w 200025"/>
              <a:gd name="connsiteY118" fmla="*/ 163391 h 187203"/>
              <a:gd name="connsiteX119" fmla="*/ 145943 w 200025"/>
              <a:gd name="connsiteY119" fmla="*/ 180481 h 187203"/>
              <a:gd name="connsiteX120" fmla="*/ 126335 w 200025"/>
              <a:gd name="connsiteY120" fmla="*/ 187203 h 187203"/>
              <a:gd name="connsiteX121" fmla="*/ 176451 w 200025"/>
              <a:gd name="connsiteY121" fmla="*/ 163793 h 187203"/>
              <a:gd name="connsiteX122" fmla="*/ 186415 w 200025"/>
              <a:gd name="connsiteY122" fmla="*/ 159589 h 187203"/>
              <a:gd name="connsiteX123" fmla="*/ 190500 w 200025"/>
              <a:gd name="connsiteY123" fmla="*/ 149506 h 187203"/>
              <a:gd name="connsiteX124" fmla="*/ 186296 w 200025"/>
              <a:gd name="connsiteY124" fmla="*/ 139303 h 187203"/>
              <a:gd name="connsiteX125" fmla="*/ 176213 w 200025"/>
              <a:gd name="connsiteY125" fmla="*/ 134980 h 187203"/>
              <a:gd name="connsiteX126" fmla="*/ 166129 w 200025"/>
              <a:gd name="connsiteY126" fmla="*/ 139184 h 187203"/>
              <a:gd name="connsiteX127" fmla="*/ 161925 w 200025"/>
              <a:gd name="connsiteY127" fmla="*/ 149268 h 187203"/>
              <a:gd name="connsiteX128" fmla="*/ 166248 w 200025"/>
              <a:gd name="connsiteY128" fmla="*/ 159471 h 187203"/>
              <a:gd name="connsiteX129" fmla="*/ 176451 w 200025"/>
              <a:gd name="connsiteY129" fmla="*/ 163794 h 187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200025" h="187203">
                <a:moveTo>
                  <a:pt x="73086" y="187020"/>
                </a:moveTo>
                <a:cubicBezTo>
                  <a:pt x="65784" y="187020"/>
                  <a:pt x="59388" y="184810"/>
                  <a:pt x="53899" y="180389"/>
                </a:cubicBezTo>
                <a:cubicBezTo>
                  <a:pt x="48410" y="175968"/>
                  <a:pt x="44627" y="170302"/>
                  <a:pt x="42551" y="163391"/>
                </a:cubicBezTo>
                <a:cubicBezTo>
                  <a:pt x="40622" y="166602"/>
                  <a:pt x="37956" y="169060"/>
                  <a:pt x="34556" y="170763"/>
                </a:cubicBezTo>
                <a:cubicBezTo>
                  <a:pt x="31155" y="172467"/>
                  <a:pt x="27574" y="173319"/>
                  <a:pt x="23813" y="173319"/>
                </a:cubicBezTo>
                <a:cubicBezTo>
                  <a:pt x="17182" y="173319"/>
                  <a:pt x="11555" y="171003"/>
                  <a:pt x="6933" y="166373"/>
                </a:cubicBezTo>
                <a:cubicBezTo>
                  <a:pt x="2311" y="161743"/>
                  <a:pt x="0" y="156121"/>
                  <a:pt x="0" y="149506"/>
                </a:cubicBezTo>
                <a:cubicBezTo>
                  <a:pt x="0" y="143657"/>
                  <a:pt x="2039" y="138329"/>
                  <a:pt x="6118" y="133524"/>
                </a:cubicBezTo>
                <a:cubicBezTo>
                  <a:pt x="10197" y="128719"/>
                  <a:pt x="15344" y="126286"/>
                  <a:pt x="21559" y="126225"/>
                </a:cubicBezTo>
                <a:cubicBezTo>
                  <a:pt x="18360" y="123294"/>
                  <a:pt x="15829" y="119768"/>
                  <a:pt x="13967" y="115646"/>
                </a:cubicBezTo>
                <a:cubicBezTo>
                  <a:pt x="12105" y="111525"/>
                  <a:pt x="11174" y="107236"/>
                  <a:pt x="11174" y="102779"/>
                </a:cubicBezTo>
                <a:cubicBezTo>
                  <a:pt x="11174" y="97494"/>
                  <a:pt x="12465" y="92540"/>
                  <a:pt x="15048" y="87916"/>
                </a:cubicBezTo>
                <a:cubicBezTo>
                  <a:pt x="17630" y="83293"/>
                  <a:pt x="21248" y="79479"/>
                  <a:pt x="25901" y="76475"/>
                </a:cubicBezTo>
                <a:cubicBezTo>
                  <a:pt x="26334" y="77879"/>
                  <a:pt x="26918" y="79382"/>
                  <a:pt x="27654" y="80981"/>
                </a:cubicBezTo>
                <a:cubicBezTo>
                  <a:pt x="28390" y="82581"/>
                  <a:pt x="29143" y="84022"/>
                  <a:pt x="29912" y="85304"/>
                </a:cubicBezTo>
                <a:cubicBezTo>
                  <a:pt x="26957" y="87539"/>
                  <a:pt x="24722" y="90202"/>
                  <a:pt x="23208" y="93293"/>
                </a:cubicBezTo>
                <a:cubicBezTo>
                  <a:pt x="21694" y="96385"/>
                  <a:pt x="20937" y="99626"/>
                  <a:pt x="20937" y="103017"/>
                </a:cubicBezTo>
                <a:cubicBezTo>
                  <a:pt x="20937" y="112884"/>
                  <a:pt x="24588" y="119246"/>
                  <a:pt x="31890" y="122103"/>
                </a:cubicBezTo>
                <a:cubicBezTo>
                  <a:pt x="39193" y="124961"/>
                  <a:pt x="46709" y="127147"/>
                  <a:pt x="54439" y="128661"/>
                </a:cubicBezTo>
                <a:lnTo>
                  <a:pt x="56582" y="132434"/>
                </a:lnTo>
                <a:cubicBezTo>
                  <a:pt x="54836" y="137514"/>
                  <a:pt x="53419" y="141810"/>
                  <a:pt x="52332" y="145321"/>
                </a:cubicBezTo>
                <a:cubicBezTo>
                  <a:pt x="51246" y="148831"/>
                  <a:pt x="50702" y="152077"/>
                  <a:pt x="50702" y="155056"/>
                </a:cubicBezTo>
                <a:cubicBezTo>
                  <a:pt x="50702" y="160991"/>
                  <a:pt x="52852" y="166184"/>
                  <a:pt x="57152" y="170635"/>
                </a:cubicBezTo>
                <a:cubicBezTo>
                  <a:pt x="61453" y="175086"/>
                  <a:pt x="66703" y="177312"/>
                  <a:pt x="72903" y="177312"/>
                </a:cubicBezTo>
                <a:cubicBezTo>
                  <a:pt x="79668" y="177312"/>
                  <a:pt x="85218" y="174766"/>
                  <a:pt x="89553" y="169673"/>
                </a:cubicBezTo>
                <a:cubicBezTo>
                  <a:pt x="93888" y="164581"/>
                  <a:pt x="97448" y="158536"/>
                  <a:pt x="100232" y="151539"/>
                </a:cubicBezTo>
                <a:cubicBezTo>
                  <a:pt x="103016" y="144542"/>
                  <a:pt x="105175" y="137343"/>
                  <a:pt x="106707" y="129943"/>
                </a:cubicBezTo>
                <a:cubicBezTo>
                  <a:pt x="108240" y="122543"/>
                  <a:pt x="109525" y="116492"/>
                  <a:pt x="110563" y="111791"/>
                </a:cubicBezTo>
                <a:lnTo>
                  <a:pt x="119978" y="114410"/>
                </a:lnTo>
                <a:cubicBezTo>
                  <a:pt x="118672" y="120699"/>
                  <a:pt x="117109" y="128020"/>
                  <a:pt x="115289" y="136373"/>
                </a:cubicBezTo>
                <a:cubicBezTo>
                  <a:pt x="113470" y="144725"/>
                  <a:pt x="110878" y="152641"/>
                  <a:pt x="107513" y="160121"/>
                </a:cubicBezTo>
                <a:cubicBezTo>
                  <a:pt x="104149" y="167600"/>
                  <a:pt x="99735" y="173954"/>
                  <a:pt x="94270" y="179180"/>
                </a:cubicBezTo>
                <a:cubicBezTo>
                  <a:pt x="88806" y="184407"/>
                  <a:pt x="81744" y="187020"/>
                  <a:pt x="73086" y="187020"/>
                </a:cubicBezTo>
                <a:close/>
                <a:moveTo>
                  <a:pt x="23813" y="163793"/>
                </a:moveTo>
                <a:cubicBezTo>
                  <a:pt x="27732" y="163793"/>
                  <a:pt x="31094" y="162392"/>
                  <a:pt x="33896" y="159589"/>
                </a:cubicBezTo>
                <a:cubicBezTo>
                  <a:pt x="36699" y="156787"/>
                  <a:pt x="38100" y="153426"/>
                  <a:pt x="38100" y="149506"/>
                </a:cubicBezTo>
                <a:cubicBezTo>
                  <a:pt x="38100" y="145586"/>
                  <a:pt x="36699" y="142225"/>
                  <a:pt x="33896" y="139422"/>
                </a:cubicBezTo>
                <a:cubicBezTo>
                  <a:pt x="31094" y="136620"/>
                  <a:pt x="27732" y="135219"/>
                  <a:pt x="23813" y="135219"/>
                </a:cubicBezTo>
                <a:cubicBezTo>
                  <a:pt x="19892" y="135219"/>
                  <a:pt x="16531" y="136620"/>
                  <a:pt x="13729" y="139422"/>
                </a:cubicBezTo>
                <a:cubicBezTo>
                  <a:pt x="10926" y="142225"/>
                  <a:pt x="9525" y="145586"/>
                  <a:pt x="9525" y="149506"/>
                </a:cubicBezTo>
                <a:cubicBezTo>
                  <a:pt x="9525" y="153426"/>
                  <a:pt x="10926" y="156787"/>
                  <a:pt x="13729" y="159590"/>
                </a:cubicBezTo>
                <a:cubicBezTo>
                  <a:pt x="16531" y="162392"/>
                  <a:pt x="19892" y="163794"/>
                  <a:pt x="23813" y="163794"/>
                </a:cubicBezTo>
                <a:close/>
                <a:moveTo>
                  <a:pt x="81732" y="124521"/>
                </a:moveTo>
                <a:cubicBezTo>
                  <a:pt x="75284" y="118745"/>
                  <a:pt x="69389" y="113344"/>
                  <a:pt x="64046" y="108319"/>
                </a:cubicBezTo>
                <a:cubicBezTo>
                  <a:pt x="58704" y="103294"/>
                  <a:pt x="54088" y="98367"/>
                  <a:pt x="50199" y="93537"/>
                </a:cubicBezTo>
                <a:cubicBezTo>
                  <a:pt x="46310" y="88708"/>
                  <a:pt x="43321" y="83878"/>
                  <a:pt x="41233" y="79048"/>
                </a:cubicBezTo>
                <a:cubicBezTo>
                  <a:pt x="39144" y="74219"/>
                  <a:pt x="38100" y="69191"/>
                  <a:pt x="38100" y="63964"/>
                </a:cubicBezTo>
                <a:cubicBezTo>
                  <a:pt x="38100" y="54985"/>
                  <a:pt x="41173" y="47423"/>
                  <a:pt x="47320" y="41276"/>
                </a:cubicBezTo>
                <a:cubicBezTo>
                  <a:pt x="53467" y="35129"/>
                  <a:pt x="61030" y="32055"/>
                  <a:pt x="70009" y="32055"/>
                </a:cubicBezTo>
                <a:cubicBezTo>
                  <a:pt x="71743" y="32055"/>
                  <a:pt x="73306" y="32156"/>
                  <a:pt x="74698" y="32358"/>
                </a:cubicBezTo>
                <a:cubicBezTo>
                  <a:pt x="76090" y="32559"/>
                  <a:pt x="77409" y="32843"/>
                  <a:pt x="78655" y="33209"/>
                </a:cubicBezTo>
                <a:cubicBezTo>
                  <a:pt x="77897" y="31744"/>
                  <a:pt x="77299" y="30237"/>
                  <a:pt x="76859" y="28689"/>
                </a:cubicBezTo>
                <a:cubicBezTo>
                  <a:pt x="76420" y="27141"/>
                  <a:pt x="76200" y="25515"/>
                  <a:pt x="76200" y="23813"/>
                </a:cubicBezTo>
                <a:cubicBezTo>
                  <a:pt x="76200" y="17198"/>
                  <a:pt x="78513" y="11576"/>
                  <a:pt x="83139" y="6945"/>
                </a:cubicBezTo>
                <a:cubicBezTo>
                  <a:pt x="87765" y="2315"/>
                  <a:pt x="93382" y="0"/>
                  <a:pt x="99991" y="0"/>
                </a:cubicBezTo>
                <a:cubicBezTo>
                  <a:pt x="106600" y="0"/>
                  <a:pt x="112224" y="2315"/>
                  <a:pt x="116864" y="6945"/>
                </a:cubicBezTo>
                <a:cubicBezTo>
                  <a:pt x="121505" y="11576"/>
                  <a:pt x="123825" y="17198"/>
                  <a:pt x="123825" y="23813"/>
                </a:cubicBezTo>
                <a:cubicBezTo>
                  <a:pt x="123825" y="25559"/>
                  <a:pt x="123605" y="27186"/>
                  <a:pt x="123166" y="28694"/>
                </a:cubicBezTo>
                <a:cubicBezTo>
                  <a:pt x="122726" y="30202"/>
                  <a:pt x="122128" y="31689"/>
                  <a:pt x="121370" y="33154"/>
                </a:cubicBezTo>
                <a:cubicBezTo>
                  <a:pt x="122616" y="32788"/>
                  <a:pt x="123935" y="32513"/>
                  <a:pt x="125327" y="32330"/>
                </a:cubicBezTo>
                <a:cubicBezTo>
                  <a:pt x="126719" y="32147"/>
                  <a:pt x="128282" y="32055"/>
                  <a:pt x="130016" y="32055"/>
                </a:cubicBezTo>
                <a:cubicBezTo>
                  <a:pt x="137221" y="32055"/>
                  <a:pt x="143516" y="34104"/>
                  <a:pt x="148901" y="38201"/>
                </a:cubicBezTo>
                <a:cubicBezTo>
                  <a:pt x="154287" y="42298"/>
                  <a:pt x="157981" y="47527"/>
                  <a:pt x="159983" y="53890"/>
                </a:cubicBezTo>
                <a:cubicBezTo>
                  <a:pt x="158487" y="53658"/>
                  <a:pt x="156803" y="53542"/>
                  <a:pt x="154932" y="53542"/>
                </a:cubicBezTo>
                <a:cubicBezTo>
                  <a:pt x="153061" y="53542"/>
                  <a:pt x="151350" y="53639"/>
                  <a:pt x="149799" y="53835"/>
                </a:cubicBezTo>
                <a:cubicBezTo>
                  <a:pt x="148077" y="50184"/>
                  <a:pt x="145473" y="47228"/>
                  <a:pt x="141987" y="44969"/>
                </a:cubicBezTo>
                <a:cubicBezTo>
                  <a:pt x="138500" y="42710"/>
                  <a:pt x="134537" y="41580"/>
                  <a:pt x="130097" y="41580"/>
                </a:cubicBezTo>
                <a:cubicBezTo>
                  <a:pt x="124121" y="41580"/>
                  <a:pt x="119371" y="43116"/>
                  <a:pt x="115848" y="46187"/>
                </a:cubicBezTo>
                <a:cubicBezTo>
                  <a:pt x="112325" y="49258"/>
                  <a:pt x="107742" y="54073"/>
                  <a:pt x="102101" y="60630"/>
                </a:cubicBezTo>
                <a:lnTo>
                  <a:pt x="97686" y="60630"/>
                </a:lnTo>
                <a:cubicBezTo>
                  <a:pt x="91886" y="53878"/>
                  <a:pt x="87224" y="49014"/>
                  <a:pt x="83701" y="46041"/>
                </a:cubicBezTo>
                <a:cubicBezTo>
                  <a:pt x="80178" y="43067"/>
                  <a:pt x="75614" y="41580"/>
                  <a:pt x="70009" y="41580"/>
                </a:cubicBezTo>
                <a:cubicBezTo>
                  <a:pt x="63556" y="41580"/>
                  <a:pt x="58212" y="43698"/>
                  <a:pt x="53977" y="47933"/>
                </a:cubicBezTo>
                <a:cubicBezTo>
                  <a:pt x="49742" y="52167"/>
                  <a:pt x="47625" y="57511"/>
                  <a:pt x="47625" y="63964"/>
                </a:cubicBezTo>
                <a:cubicBezTo>
                  <a:pt x="47625" y="67654"/>
                  <a:pt x="48565" y="71465"/>
                  <a:pt x="50446" y="75396"/>
                </a:cubicBezTo>
                <a:cubicBezTo>
                  <a:pt x="52326" y="79327"/>
                  <a:pt x="55031" y="83475"/>
                  <a:pt x="58561" y="87841"/>
                </a:cubicBezTo>
                <a:cubicBezTo>
                  <a:pt x="62090" y="92206"/>
                  <a:pt x="66370" y="96850"/>
                  <a:pt x="71401" y="101771"/>
                </a:cubicBezTo>
                <a:cubicBezTo>
                  <a:pt x="76432" y="106692"/>
                  <a:pt x="82141" y="112010"/>
                  <a:pt x="88527" y="117725"/>
                </a:cubicBezTo>
                <a:lnTo>
                  <a:pt x="81732" y="124521"/>
                </a:lnTo>
                <a:close/>
                <a:moveTo>
                  <a:pt x="100013" y="38100"/>
                </a:moveTo>
                <a:cubicBezTo>
                  <a:pt x="103932" y="38100"/>
                  <a:pt x="107294" y="36699"/>
                  <a:pt x="110096" y="33896"/>
                </a:cubicBezTo>
                <a:cubicBezTo>
                  <a:pt x="112899" y="31094"/>
                  <a:pt x="114300" y="27733"/>
                  <a:pt x="114300" y="23813"/>
                </a:cubicBezTo>
                <a:cubicBezTo>
                  <a:pt x="114300" y="19893"/>
                  <a:pt x="112899" y="16531"/>
                  <a:pt x="110096" y="13729"/>
                </a:cubicBezTo>
                <a:cubicBezTo>
                  <a:pt x="107294" y="10926"/>
                  <a:pt x="103932" y="9525"/>
                  <a:pt x="100013" y="9525"/>
                </a:cubicBezTo>
                <a:cubicBezTo>
                  <a:pt x="96093" y="9525"/>
                  <a:pt x="92731" y="10926"/>
                  <a:pt x="89929" y="13729"/>
                </a:cubicBezTo>
                <a:cubicBezTo>
                  <a:pt x="87126" y="16531"/>
                  <a:pt x="85725" y="19893"/>
                  <a:pt x="85725" y="23813"/>
                </a:cubicBezTo>
                <a:cubicBezTo>
                  <a:pt x="85725" y="27733"/>
                  <a:pt x="87126" y="31094"/>
                  <a:pt x="89929" y="33896"/>
                </a:cubicBezTo>
                <a:cubicBezTo>
                  <a:pt x="92731" y="36699"/>
                  <a:pt x="96093" y="38100"/>
                  <a:pt x="100013" y="38100"/>
                </a:cubicBezTo>
                <a:close/>
                <a:moveTo>
                  <a:pt x="126335" y="187203"/>
                </a:moveTo>
                <a:cubicBezTo>
                  <a:pt x="124075" y="187203"/>
                  <a:pt x="121840" y="186961"/>
                  <a:pt x="119632" y="186478"/>
                </a:cubicBezTo>
                <a:cubicBezTo>
                  <a:pt x="117423" y="185994"/>
                  <a:pt x="115292" y="185228"/>
                  <a:pt x="113237" y="184181"/>
                </a:cubicBezTo>
                <a:cubicBezTo>
                  <a:pt x="114120" y="183039"/>
                  <a:pt x="115003" y="181694"/>
                  <a:pt x="115886" y="180145"/>
                </a:cubicBezTo>
                <a:cubicBezTo>
                  <a:pt x="116768" y="178596"/>
                  <a:pt x="117571" y="177169"/>
                  <a:pt x="118293" y="175865"/>
                </a:cubicBezTo>
                <a:cubicBezTo>
                  <a:pt x="119704" y="176450"/>
                  <a:pt x="121114" y="176868"/>
                  <a:pt x="122525" y="177119"/>
                </a:cubicBezTo>
                <a:cubicBezTo>
                  <a:pt x="123935" y="177369"/>
                  <a:pt x="125345" y="177495"/>
                  <a:pt x="126756" y="177495"/>
                </a:cubicBezTo>
                <a:cubicBezTo>
                  <a:pt x="132935" y="177495"/>
                  <a:pt x="138219" y="175275"/>
                  <a:pt x="142610" y="170836"/>
                </a:cubicBezTo>
                <a:cubicBezTo>
                  <a:pt x="146999" y="166396"/>
                  <a:pt x="149194" y="161118"/>
                  <a:pt x="149194" y="155001"/>
                </a:cubicBezTo>
                <a:cubicBezTo>
                  <a:pt x="149194" y="152022"/>
                  <a:pt x="148651" y="148807"/>
                  <a:pt x="147564" y="145357"/>
                </a:cubicBezTo>
                <a:cubicBezTo>
                  <a:pt x="146477" y="141907"/>
                  <a:pt x="145061" y="137643"/>
                  <a:pt x="143315" y="132563"/>
                </a:cubicBezTo>
                <a:lnTo>
                  <a:pt x="145641" y="128789"/>
                </a:lnTo>
                <a:cubicBezTo>
                  <a:pt x="153530" y="127275"/>
                  <a:pt x="161086" y="125058"/>
                  <a:pt x="168309" y="122140"/>
                </a:cubicBezTo>
                <a:cubicBezTo>
                  <a:pt x="175532" y="119221"/>
                  <a:pt x="179143" y="112829"/>
                  <a:pt x="179143" y="102962"/>
                </a:cubicBezTo>
                <a:cubicBezTo>
                  <a:pt x="179143" y="95269"/>
                  <a:pt x="176435" y="89566"/>
                  <a:pt x="171019" y="85853"/>
                </a:cubicBezTo>
                <a:cubicBezTo>
                  <a:pt x="165604" y="82141"/>
                  <a:pt x="159507" y="80285"/>
                  <a:pt x="152730" y="80285"/>
                </a:cubicBezTo>
                <a:cubicBezTo>
                  <a:pt x="146329" y="80285"/>
                  <a:pt x="138861" y="81372"/>
                  <a:pt x="130326" y="83545"/>
                </a:cubicBezTo>
                <a:cubicBezTo>
                  <a:pt x="121791" y="85719"/>
                  <a:pt x="111937" y="88668"/>
                  <a:pt x="100764" y="92393"/>
                </a:cubicBezTo>
                <a:lnTo>
                  <a:pt x="98144" y="82978"/>
                </a:lnTo>
                <a:cubicBezTo>
                  <a:pt x="109061" y="79497"/>
                  <a:pt x="118888" y="76530"/>
                  <a:pt x="127625" y="74075"/>
                </a:cubicBezTo>
                <a:cubicBezTo>
                  <a:pt x="136361" y="71621"/>
                  <a:pt x="144381" y="70394"/>
                  <a:pt x="151686" y="70394"/>
                </a:cubicBezTo>
                <a:cubicBezTo>
                  <a:pt x="161296" y="70394"/>
                  <a:pt x="169863" y="73221"/>
                  <a:pt x="177385" y="78874"/>
                </a:cubicBezTo>
                <a:cubicBezTo>
                  <a:pt x="184907" y="84528"/>
                  <a:pt x="188668" y="92558"/>
                  <a:pt x="188668" y="102962"/>
                </a:cubicBezTo>
                <a:cubicBezTo>
                  <a:pt x="188668" y="107367"/>
                  <a:pt x="187768" y="111551"/>
                  <a:pt x="185967" y="115516"/>
                </a:cubicBezTo>
                <a:cubicBezTo>
                  <a:pt x="184165" y="119480"/>
                  <a:pt x="181665" y="123050"/>
                  <a:pt x="178466" y="126225"/>
                </a:cubicBezTo>
                <a:cubicBezTo>
                  <a:pt x="184681" y="126408"/>
                  <a:pt x="189828" y="128841"/>
                  <a:pt x="193907" y="133524"/>
                </a:cubicBezTo>
                <a:cubicBezTo>
                  <a:pt x="197986" y="138207"/>
                  <a:pt x="200025" y="143535"/>
                  <a:pt x="200025" y="149506"/>
                </a:cubicBezTo>
                <a:cubicBezTo>
                  <a:pt x="200025" y="155978"/>
                  <a:pt x="197714" y="161565"/>
                  <a:pt x="193092" y="166267"/>
                </a:cubicBezTo>
                <a:cubicBezTo>
                  <a:pt x="188470" y="170968"/>
                  <a:pt x="182843" y="173319"/>
                  <a:pt x="176213" y="173319"/>
                </a:cubicBezTo>
                <a:cubicBezTo>
                  <a:pt x="172451" y="173319"/>
                  <a:pt x="168870" y="172467"/>
                  <a:pt x="165470" y="170763"/>
                </a:cubicBezTo>
                <a:cubicBezTo>
                  <a:pt x="162069" y="169060"/>
                  <a:pt x="159403" y="166602"/>
                  <a:pt x="157474" y="163391"/>
                </a:cubicBezTo>
                <a:cubicBezTo>
                  <a:pt x="155398" y="170302"/>
                  <a:pt x="151554" y="175999"/>
                  <a:pt x="145943" y="180481"/>
                </a:cubicBezTo>
                <a:cubicBezTo>
                  <a:pt x="140332" y="184962"/>
                  <a:pt x="133796" y="187203"/>
                  <a:pt x="126335" y="187203"/>
                </a:cubicBezTo>
                <a:close/>
                <a:moveTo>
                  <a:pt x="176451" y="163793"/>
                </a:moveTo>
                <a:cubicBezTo>
                  <a:pt x="180371" y="163793"/>
                  <a:pt x="183692" y="162392"/>
                  <a:pt x="186415" y="159589"/>
                </a:cubicBezTo>
                <a:cubicBezTo>
                  <a:pt x="189138" y="156787"/>
                  <a:pt x="190500" y="153426"/>
                  <a:pt x="190500" y="149506"/>
                </a:cubicBezTo>
                <a:cubicBezTo>
                  <a:pt x="190500" y="145586"/>
                  <a:pt x="189099" y="142185"/>
                  <a:pt x="186296" y="139303"/>
                </a:cubicBezTo>
                <a:cubicBezTo>
                  <a:pt x="183494" y="136421"/>
                  <a:pt x="180133" y="134980"/>
                  <a:pt x="176213" y="134980"/>
                </a:cubicBezTo>
                <a:cubicBezTo>
                  <a:pt x="172293" y="134980"/>
                  <a:pt x="168931" y="136382"/>
                  <a:pt x="166129" y="139184"/>
                </a:cubicBezTo>
                <a:cubicBezTo>
                  <a:pt x="163326" y="141987"/>
                  <a:pt x="161925" y="145348"/>
                  <a:pt x="161925" y="149268"/>
                </a:cubicBezTo>
                <a:cubicBezTo>
                  <a:pt x="161925" y="153188"/>
                  <a:pt x="163366" y="156589"/>
                  <a:pt x="166248" y="159471"/>
                </a:cubicBezTo>
                <a:cubicBezTo>
                  <a:pt x="169130" y="162353"/>
                  <a:pt x="172531" y="163794"/>
                  <a:pt x="176451" y="163794"/>
                </a:cubicBezTo>
                <a:close/>
              </a:path>
            </a:pathLst>
          </a:custGeom>
          <a:solidFill>
            <a:schemeClr val="bg1"/>
          </a:solidFill>
          <a:ln w="238" cap="flat">
            <a:noFill/>
            <a:prstDash val="solid"/>
            <a:miter/>
          </a:ln>
        </p:spPr>
        <p:txBody>
          <a:bodyPr rtlCol="0" anchor="ctr"/>
          <a:lstStyle/>
          <a:p>
            <a:endParaRPr lang="en-RO"/>
          </a:p>
        </p:txBody>
      </p:sp>
      <p:sp>
        <p:nvSpPr>
          <p:cNvPr id="44" name="Graphic 75">
            <a:extLst>
              <a:ext uri="{FF2B5EF4-FFF2-40B4-BE49-F238E27FC236}">
                <a16:creationId xmlns:a16="http://schemas.microsoft.com/office/drawing/2014/main" id="{EE64805D-601B-234A-8BA8-16CB083CFCC5}"/>
              </a:ext>
            </a:extLst>
          </p:cNvPr>
          <p:cNvSpPr>
            <a:spLocks noChangeAspect="1"/>
          </p:cNvSpPr>
          <p:nvPr/>
        </p:nvSpPr>
        <p:spPr>
          <a:xfrm>
            <a:off x="4847250" y="4306755"/>
            <a:ext cx="381682" cy="432000"/>
          </a:xfrm>
          <a:custGeom>
            <a:avLst/>
            <a:gdLst>
              <a:gd name="connsiteX0" fmla="*/ 152950 w 163940"/>
              <a:gd name="connsiteY0" fmla="*/ 185554 h 185554"/>
              <a:gd name="connsiteX1" fmla="*/ 147931 w 163940"/>
              <a:gd name="connsiteY1" fmla="*/ 184162 h 185554"/>
              <a:gd name="connsiteX2" fmla="*/ 144579 w 163940"/>
              <a:gd name="connsiteY2" fmla="*/ 180279 h 185554"/>
              <a:gd name="connsiteX3" fmla="*/ 95845 w 163940"/>
              <a:gd name="connsiteY3" fmla="*/ 155020 h 185554"/>
              <a:gd name="connsiteX4" fmla="*/ 66565 w 163940"/>
              <a:gd name="connsiteY4" fmla="*/ 103713 h 185554"/>
              <a:gd name="connsiteX5" fmla="*/ 26157 w 163940"/>
              <a:gd name="connsiteY5" fmla="*/ 134806 h 185554"/>
              <a:gd name="connsiteX6" fmla="*/ 9525 w 163940"/>
              <a:gd name="connsiteY6" fmla="*/ 182074 h 185554"/>
              <a:gd name="connsiteX7" fmla="*/ 0 w 163940"/>
              <a:gd name="connsiteY7" fmla="*/ 182074 h 185554"/>
              <a:gd name="connsiteX8" fmla="*/ 18327 w 163940"/>
              <a:gd name="connsiteY8" fmla="*/ 128368 h 185554"/>
              <a:gd name="connsiteX9" fmla="*/ 64477 w 163940"/>
              <a:gd name="connsiteY9" fmla="*/ 94005 h 185554"/>
              <a:gd name="connsiteX10" fmla="*/ 62453 w 163940"/>
              <a:gd name="connsiteY10" fmla="*/ 47616 h 185554"/>
              <a:gd name="connsiteX11" fmla="*/ 76200 w 163940"/>
              <a:gd name="connsiteY11" fmla="*/ 12474 h 185554"/>
              <a:gd name="connsiteX12" fmla="*/ 75559 w 163940"/>
              <a:gd name="connsiteY12" fmla="*/ 11009 h 185554"/>
              <a:gd name="connsiteX13" fmla="*/ 75284 w 163940"/>
              <a:gd name="connsiteY13" fmla="*/ 9360 h 185554"/>
              <a:gd name="connsiteX14" fmla="*/ 78160 w 163940"/>
              <a:gd name="connsiteY14" fmla="*/ 2738 h 185554"/>
              <a:gd name="connsiteX15" fmla="*/ 84809 w 163940"/>
              <a:gd name="connsiteY15" fmla="*/ 0 h 185554"/>
              <a:gd name="connsiteX16" fmla="*/ 91541 w 163940"/>
              <a:gd name="connsiteY16" fmla="*/ 2793 h 185554"/>
              <a:gd name="connsiteX17" fmla="*/ 94334 w 163940"/>
              <a:gd name="connsiteY17" fmla="*/ 9525 h 185554"/>
              <a:gd name="connsiteX18" fmla="*/ 91541 w 163940"/>
              <a:gd name="connsiteY18" fmla="*/ 16257 h 185554"/>
              <a:gd name="connsiteX19" fmla="*/ 84809 w 163940"/>
              <a:gd name="connsiteY19" fmla="*/ 19050 h 185554"/>
              <a:gd name="connsiteX20" fmla="*/ 83948 w 163940"/>
              <a:gd name="connsiteY20" fmla="*/ 19050 h 185554"/>
              <a:gd name="connsiteX21" fmla="*/ 83033 w 163940"/>
              <a:gd name="connsiteY21" fmla="*/ 18812 h 185554"/>
              <a:gd name="connsiteX22" fmla="*/ 73050 w 163940"/>
              <a:gd name="connsiteY22" fmla="*/ 40875 h 185554"/>
              <a:gd name="connsiteX23" fmla="*/ 71199 w 163940"/>
              <a:gd name="connsiteY23" fmla="*/ 70448 h 185554"/>
              <a:gd name="connsiteX24" fmla="*/ 80166 w 163940"/>
              <a:gd name="connsiteY24" fmla="*/ 57013 h 185554"/>
              <a:gd name="connsiteX25" fmla="*/ 94371 w 163940"/>
              <a:gd name="connsiteY25" fmla="*/ 47900 h 185554"/>
              <a:gd name="connsiteX26" fmla="*/ 109822 w 163940"/>
              <a:gd name="connsiteY26" fmla="*/ 43751 h 185554"/>
              <a:gd name="connsiteX27" fmla="*/ 128459 w 163940"/>
              <a:gd name="connsiteY27" fmla="*/ 42588 h 185554"/>
              <a:gd name="connsiteX28" fmla="*/ 131738 w 163940"/>
              <a:gd name="connsiteY28" fmla="*/ 39483 h 185554"/>
              <a:gd name="connsiteX29" fmla="*/ 136098 w 163940"/>
              <a:gd name="connsiteY29" fmla="*/ 38283 h 185554"/>
              <a:gd name="connsiteX30" fmla="*/ 142829 w 163940"/>
              <a:gd name="connsiteY30" fmla="*/ 41077 h 185554"/>
              <a:gd name="connsiteX31" fmla="*/ 145623 w 163940"/>
              <a:gd name="connsiteY31" fmla="*/ 47808 h 185554"/>
              <a:gd name="connsiteX32" fmla="*/ 142829 w 163940"/>
              <a:gd name="connsiteY32" fmla="*/ 54540 h 185554"/>
              <a:gd name="connsiteX33" fmla="*/ 136098 w 163940"/>
              <a:gd name="connsiteY33" fmla="*/ 57333 h 185554"/>
              <a:gd name="connsiteX34" fmla="*/ 131106 w 163940"/>
              <a:gd name="connsiteY34" fmla="*/ 55969 h 185554"/>
              <a:gd name="connsiteX35" fmla="*/ 127727 w 163940"/>
              <a:gd name="connsiteY35" fmla="*/ 52113 h 185554"/>
              <a:gd name="connsiteX36" fmla="*/ 110408 w 163940"/>
              <a:gd name="connsiteY36" fmla="*/ 53240 h 185554"/>
              <a:gd name="connsiteX37" fmla="*/ 96514 w 163940"/>
              <a:gd name="connsiteY37" fmla="*/ 57114 h 185554"/>
              <a:gd name="connsiteX38" fmla="*/ 81137 w 163940"/>
              <a:gd name="connsiteY38" fmla="*/ 69826 h 185554"/>
              <a:gd name="connsiteX39" fmla="*/ 76182 w 163940"/>
              <a:gd name="connsiteY39" fmla="*/ 90378 h 185554"/>
              <a:gd name="connsiteX40" fmla="*/ 90973 w 163940"/>
              <a:gd name="connsiteY40" fmla="*/ 87548 h 185554"/>
              <a:gd name="connsiteX41" fmla="*/ 108402 w 163940"/>
              <a:gd name="connsiteY41" fmla="*/ 86641 h 185554"/>
              <a:gd name="connsiteX42" fmla="*/ 111763 w 163940"/>
              <a:gd name="connsiteY42" fmla="*/ 83344 h 185554"/>
              <a:gd name="connsiteX43" fmla="*/ 116315 w 163940"/>
              <a:gd name="connsiteY43" fmla="*/ 82062 h 185554"/>
              <a:gd name="connsiteX44" fmla="*/ 123047 w 163940"/>
              <a:gd name="connsiteY44" fmla="*/ 84855 h 185554"/>
              <a:gd name="connsiteX45" fmla="*/ 125840 w 163940"/>
              <a:gd name="connsiteY45" fmla="*/ 91587 h 185554"/>
              <a:gd name="connsiteX46" fmla="*/ 123047 w 163940"/>
              <a:gd name="connsiteY46" fmla="*/ 98318 h 185554"/>
              <a:gd name="connsiteX47" fmla="*/ 116315 w 163940"/>
              <a:gd name="connsiteY47" fmla="*/ 101112 h 185554"/>
              <a:gd name="connsiteX48" fmla="*/ 111488 w 163940"/>
              <a:gd name="connsiteY48" fmla="*/ 99830 h 185554"/>
              <a:gd name="connsiteX49" fmla="*/ 108219 w 163940"/>
              <a:gd name="connsiteY49" fmla="*/ 96166 h 185554"/>
              <a:gd name="connsiteX50" fmla="*/ 91477 w 163940"/>
              <a:gd name="connsiteY50" fmla="*/ 97073 h 185554"/>
              <a:gd name="connsiteX51" fmla="*/ 77189 w 163940"/>
              <a:gd name="connsiteY51" fmla="*/ 100086 h 185554"/>
              <a:gd name="connsiteX52" fmla="*/ 90616 w 163940"/>
              <a:gd name="connsiteY52" fmla="*/ 118605 h 185554"/>
              <a:gd name="connsiteX53" fmla="*/ 120235 w 163940"/>
              <a:gd name="connsiteY53" fmla="*/ 124924 h 185554"/>
              <a:gd name="connsiteX54" fmla="*/ 132370 w 163940"/>
              <a:gd name="connsiteY54" fmla="*/ 124503 h 185554"/>
              <a:gd name="connsiteX55" fmla="*/ 145696 w 163940"/>
              <a:gd name="connsiteY55" fmla="*/ 122909 h 185554"/>
              <a:gd name="connsiteX56" fmla="*/ 149195 w 163940"/>
              <a:gd name="connsiteY56" fmla="*/ 118770 h 185554"/>
              <a:gd name="connsiteX57" fmla="*/ 154415 w 163940"/>
              <a:gd name="connsiteY57" fmla="*/ 117231 h 185554"/>
              <a:gd name="connsiteX58" fmla="*/ 161147 w 163940"/>
              <a:gd name="connsiteY58" fmla="*/ 120024 h 185554"/>
              <a:gd name="connsiteX59" fmla="*/ 163940 w 163940"/>
              <a:gd name="connsiteY59" fmla="*/ 126756 h 185554"/>
              <a:gd name="connsiteX60" fmla="*/ 161147 w 163940"/>
              <a:gd name="connsiteY60" fmla="*/ 133488 h 185554"/>
              <a:gd name="connsiteX61" fmla="*/ 154415 w 163940"/>
              <a:gd name="connsiteY61" fmla="*/ 136281 h 185554"/>
              <a:gd name="connsiteX62" fmla="*/ 150376 w 163940"/>
              <a:gd name="connsiteY62" fmla="*/ 135292 h 185554"/>
              <a:gd name="connsiteX63" fmla="*/ 147180 w 163940"/>
              <a:gd name="connsiteY63" fmla="*/ 132508 h 185554"/>
              <a:gd name="connsiteX64" fmla="*/ 133542 w 163940"/>
              <a:gd name="connsiteY64" fmla="*/ 134129 h 185554"/>
              <a:gd name="connsiteX65" fmla="*/ 121462 w 163940"/>
              <a:gd name="connsiteY65" fmla="*/ 134687 h 185554"/>
              <a:gd name="connsiteX66" fmla="*/ 101496 w 163940"/>
              <a:gd name="connsiteY66" fmla="*/ 132508 h 185554"/>
              <a:gd name="connsiteX67" fmla="*/ 86073 w 163940"/>
              <a:gd name="connsiteY67" fmla="*/ 125785 h 185554"/>
              <a:gd name="connsiteX68" fmla="*/ 111214 w 163940"/>
              <a:gd name="connsiteY68" fmla="*/ 155871 h 185554"/>
              <a:gd name="connsiteX69" fmla="*/ 145256 w 163940"/>
              <a:gd name="connsiteY69" fmla="*/ 170864 h 185554"/>
              <a:gd name="connsiteX70" fmla="*/ 148563 w 163940"/>
              <a:gd name="connsiteY70" fmla="*/ 167640 h 185554"/>
              <a:gd name="connsiteX71" fmla="*/ 152950 w 163940"/>
              <a:gd name="connsiteY71" fmla="*/ 166504 h 185554"/>
              <a:gd name="connsiteX72" fmla="*/ 159681 w 163940"/>
              <a:gd name="connsiteY72" fmla="*/ 169298 h 185554"/>
              <a:gd name="connsiteX73" fmla="*/ 162475 w 163940"/>
              <a:gd name="connsiteY73" fmla="*/ 176029 h 185554"/>
              <a:gd name="connsiteX74" fmla="*/ 159681 w 163940"/>
              <a:gd name="connsiteY74" fmla="*/ 182761 h 185554"/>
              <a:gd name="connsiteX75" fmla="*/ 152950 w 163940"/>
              <a:gd name="connsiteY75" fmla="*/ 185554 h 18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63940" h="185554">
                <a:moveTo>
                  <a:pt x="152950" y="185554"/>
                </a:moveTo>
                <a:cubicBezTo>
                  <a:pt x="151057" y="185554"/>
                  <a:pt x="149384" y="185090"/>
                  <a:pt x="147931" y="184162"/>
                </a:cubicBezTo>
                <a:cubicBezTo>
                  <a:pt x="146477" y="183234"/>
                  <a:pt x="145360" y="181940"/>
                  <a:pt x="144579" y="180279"/>
                </a:cubicBezTo>
                <a:cubicBezTo>
                  <a:pt x="125980" y="177031"/>
                  <a:pt x="109736" y="168611"/>
                  <a:pt x="95845" y="155020"/>
                </a:cubicBezTo>
                <a:cubicBezTo>
                  <a:pt x="81955" y="141428"/>
                  <a:pt x="72195" y="124326"/>
                  <a:pt x="66565" y="103713"/>
                </a:cubicBezTo>
                <a:cubicBezTo>
                  <a:pt x="49738" y="110490"/>
                  <a:pt x="36268" y="120855"/>
                  <a:pt x="26157" y="134806"/>
                </a:cubicBezTo>
                <a:cubicBezTo>
                  <a:pt x="16046" y="148758"/>
                  <a:pt x="10502" y="164514"/>
                  <a:pt x="9525" y="182074"/>
                </a:cubicBezTo>
                <a:lnTo>
                  <a:pt x="0" y="182074"/>
                </a:lnTo>
                <a:cubicBezTo>
                  <a:pt x="733" y="161901"/>
                  <a:pt x="6841" y="143999"/>
                  <a:pt x="18327" y="128368"/>
                </a:cubicBezTo>
                <a:cubicBezTo>
                  <a:pt x="29812" y="112737"/>
                  <a:pt x="45195" y="101283"/>
                  <a:pt x="64477" y="94005"/>
                </a:cubicBezTo>
                <a:cubicBezTo>
                  <a:pt x="61143" y="77458"/>
                  <a:pt x="60468" y="61995"/>
                  <a:pt x="62453" y="47616"/>
                </a:cubicBezTo>
                <a:cubicBezTo>
                  <a:pt x="64437" y="33237"/>
                  <a:pt x="69020" y="21523"/>
                  <a:pt x="76200" y="12474"/>
                </a:cubicBezTo>
                <a:cubicBezTo>
                  <a:pt x="75956" y="11986"/>
                  <a:pt x="75742" y="11497"/>
                  <a:pt x="75559" y="11009"/>
                </a:cubicBezTo>
                <a:cubicBezTo>
                  <a:pt x="75376" y="10520"/>
                  <a:pt x="75284" y="9971"/>
                  <a:pt x="75284" y="9360"/>
                </a:cubicBezTo>
                <a:cubicBezTo>
                  <a:pt x="75358" y="6771"/>
                  <a:pt x="76316" y="4564"/>
                  <a:pt x="78160" y="2738"/>
                </a:cubicBezTo>
                <a:cubicBezTo>
                  <a:pt x="80004" y="913"/>
                  <a:pt x="82220" y="0"/>
                  <a:pt x="84809" y="0"/>
                </a:cubicBezTo>
                <a:cubicBezTo>
                  <a:pt x="87435" y="0"/>
                  <a:pt x="89679" y="931"/>
                  <a:pt x="91541" y="2793"/>
                </a:cubicBezTo>
                <a:cubicBezTo>
                  <a:pt x="93403" y="4656"/>
                  <a:pt x="94334" y="6900"/>
                  <a:pt x="94334" y="9525"/>
                </a:cubicBezTo>
                <a:cubicBezTo>
                  <a:pt x="94334" y="12151"/>
                  <a:pt x="93403" y="14394"/>
                  <a:pt x="91541" y="16257"/>
                </a:cubicBezTo>
                <a:cubicBezTo>
                  <a:pt x="89679" y="18119"/>
                  <a:pt x="87435" y="19050"/>
                  <a:pt x="84809" y="19050"/>
                </a:cubicBezTo>
                <a:lnTo>
                  <a:pt x="83948" y="19050"/>
                </a:lnTo>
                <a:cubicBezTo>
                  <a:pt x="83692" y="19050"/>
                  <a:pt x="83387" y="18971"/>
                  <a:pt x="83033" y="18812"/>
                </a:cubicBezTo>
                <a:cubicBezTo>
                  <a:pt x="78319" y="25223"/>
                  <a:pt x="74991" y="32577"/>
                  <a:pt x="73050" y="40875"/>
                </a:cubicBezTo>
                <a:cubicBezTo>
                  <a:pt x="71108" y="49173"/>
                  <a:pt x="70491" y="59031"/>
                  <a:pt x="71199" y="70448"/>
                </a:cubicBezTo>
                <a:cubicBezTo>
                  <a:pt x="73275" y="65198"/>
                  <a:pt x="76264" y="60719"/>
                  <a:pt x="80166" y="57013"/>
                </a:cubicBezTo>
                <a:cubicBezTo>
                  <a:pt x="84067" y="53306"/>
                  <a:pt x="88802" y="50269"/>
                  <a:pt x="94371" y="47900"/>
                </a:cubicBezTo>
                <a:cubicBezTo>
                  <a:pt x="99011" y="46019"/>
                  <a:pt x="104162" y="44636"/>
                  <a:pt x="109822" y="43751"/>
                </a:cubicBezTo>
                <a:cubicBezTo>
                  <a:pt x="115482" y="42866"/>
                  <a:pt x="121694" y="42478"/>
                  <a:pt x="128459" y="42588"/>
                </a:cubicBezTo>
                <a:cubicBezTo>
                  <a:pt x="129363" y="41318"/>
                  <a:pt x="130456" y="40283"/>
                  <a:pt x="131738" y="39483"/>
                </a:cubicBezTo>
                <a:cubicBezTo>
                  <a:pt x="133020" y="38683"/>
                  <a:pt x="134474" y="38283"/>
                  <a:pt x="136098" y="38283"/>
                </a:cubicBezTo>
                <a:cubicBezTo>
                  <a:pt x="138723" y="38283"/>
                  <a:pt x="140967" y="39215"/>
                  <a:pt x="142829" y="41077"/>
                </a:cubicBezTo>
                <a:cubicBezTo>
                  <a:pt x="144692" y="42939"/>
                  <a:pt x="145623" y="45183"/>
                  <a:pt x="145623" y="47808"/>
                </a:cubicBezTo>
                <a:cubicBezTo>
                  <a:pt x="145623" y="50434"/>
                  <a:pt x="144692" y="52678"/>
                  <a:pt x="142829" y="54540"/>
                </a:cubicBezTo>
                <a:cubicBezTo>
                  <a:pt x="140967" y="56402"/>
                  <a:pt x="138723" y="57333"/>
                  <a:pt x="136098" y="57333"/>
                </a:cubicBezTo>
                <a:cubicBezTo>
                  <a:pt x="134242" y="57333"/>
                  <a:pt x="132578" y="56878"/>
                  <a:pt x="131106" y="55969"/>
                </a:cubicBezTo>
                <a:cubicBezTo>
                  <a:pt x="129635" y="55059"/>
                  <a:pt x="128508" y="53774"/>
                  <a:pt x="127727" y="52113"/>
                </a:cubicBezTo>
                <a:cubicBezTo>
                  <a:pt x="121389" y="52040"/>
                  <a:pt x="115616" y="52415"/>
                  <a:pt x="110408" y="53240"/>
                </a:cubicBezTo>
                <a:cubicBezTo>
                  <a:pt x="105199" y="54064"/>
                  <a:pt x="100568" y="55355"/>
                  <a:pt x="96514" y="57114"/>
                </a:cubicBezTo>
                <a:cubicBezTo>
                  <a:pt x="89590" y="60032"/>
                  <a:pt x="84464" y="64269"/>
                  <a:pt x="81137" y="69826"/>
                </a:cubicBezTo>
                <a:cubicBezTo>
                  <a:pt x="77809" y="75382"/>
                  <a:pt x="76157" y="82233"/>
                  <a:pt x="76182" y="90378"/>
                </a:cubicBezTo>
                <a:cubicBezTo>
                  <a:pt x="81115" y="89096"/>
                  <a:pt x="86046" y="88152"/>
                  <a:pt x="90973" y="87548"/>
                </a:cubicBezTo>
                <a:cubicBezTo>
                  <a:pt x="95900" y="86943"/>
                  <a:pt x="101710" y="86641"/>
                  <a:pt x="108402" y="86641"/>
                </a:cubicBezTo>
                <a:cubicBezTo>
                  <a:pt x="109305" y="85298"/>
                  <a:pt x="110426" y="84199"/>
                  <a:pt x="111763" y="83344"/>
                </a:cubicBezTo>
                <a:cubicBezTo>
                  <a:pt x="113100" y="82489"/>
                  <a:pt x="114618" y="82062"/>
                  <a:pt x="116315" y="82062"/>
                </a:cubicBezTo>
                <a:cubicBezTo>
                  <a:pt x="118940" y="82062"/>
                  <a:pt x="121184" y="82993"/>
                  <a:pt x="123047" y="84855"/>
                </a:cubicBezTo>
                <a:cubicBezTo>
                  <a:pt x="124909" y="86717"/>
                  <a:pt x="125840" y="88961"/>
                  <a:pt x="125840" y="91587"/>
                </a:cubicBezTo>
                <a:cubicBezTo>
                  <a:pt x="125840" y="94212"/>
                  <a:pt x="124909" y="96456"/>
                  <a:pt x="123047" y="98318"/>
                </a:cubicBezTo>
                <a:cubicBezTo>
                  <a:pt x="121184" y="100181"/>
                  <a:pt x="118940" y="101112"/>
                  <a:pt x="116315" y="101112"/>
                </a:cubicBezTo>
                <a:cubicBezTo>
                  <a:pt x="114495" y="101112"/>
                  <a:pt x="112887" y="100684"/>
                  <a:pt x="111488" y="99830"/>
                </a:cubicBezTo>
                <a:cubicBezTo>
                  <a:pt x="110090" y="98975"/>
                  <a:pt x="109000" y="97754"/>
                  <a:pt x="108219" y="96166"/>
                </a:cubicBezTo>
                <a:cubicBezTo>
                  <a:pt x="101759" y="96166"/>
                  <a:pt x="96178" y="96468"/>
                  <a:pt x="91477" y="97073"/>
                </a:cubicBezTo>
                <a:cubicBezTo>
                  <a:pt x="86775" y="97677"/>
                  <a:pt x="82013" y="98682"/>
                  <a:pt x="77189" y="100086"/>
                </a:cubicBezTo>
                <a:cubicBezTo>
                  <a:pt x="79009" y="108292"/>
                  <a:pt x="83484" y="114465"/>
                  <a:pt x="90616" y="118605"/>
                </a:cubicBezTo>
                <a:cubicBezTo>
                  <a:pt x="97747" y="122744"/>
                  <a:pt x="107620" y="124851"/>
                  <a:pt x="120235" y="124924"/>
                </a:cubicBezTo>
                <a:cubicBezTo>
                  <a:pt x="123984" y="124997"/>
                  <a:pt x="128029" y="124857"/>
                  <a:pt x="132370" y="124503"/>
                </a:cubicBezTo>
                <a:cubicBezTo>
                  <a:pt x="136711" y="124149"/>
                  <a:pt x="141153" y="123618"/>
                  <a:pt x="145696" y="122909"/>
                </a:cubicBezTo>
                <a:cubicBezTo>
                  <a:pt x="146478" y="121175"/>
                  <a:pt x="147644" y="119795"/>
                  <a:pt x="149195" y="118770"/>
                </a:cubicBezTo>
                <a:cubicBezTo>
                  <a:pt x="150745" y="117744"/>
                  <a:pt x="152486" y="117231"/>
                  <a:pt x="154415" y="117231"/>
                </a:cubicBezTo>
                <a:cubicBezTo>
                  <a:pt x="157040" y="117231"/>
                  <a:pt x="159284" y="118162"/>
                  <a:pt x="161147" y="120024"/>
                </a:cubicBezTo>
                <a:cubicBezTo>
                  <a:pt x="163009" y="121887"/>
                  <a:pt x="163940" y="124130"/>
                  <a:pt x="163940" y="126756"/>
                </a:cubicBezTo>
                <a:cubicBezTo>
                  <a:pt x="163940" y="129381"/>
                  <a:pt x="163009" y="131625"/>
                  <a:pt x="161147" y="133488"/>
                </a:cubicBezTo>
                <a:cubicBezTo>
                  <a:pt x="159284" y="135350"/>
                  <a:pt x="157040" y="136281"/>
                  <a:pt x="154415" y="136281"/>
                </a:cubicBezTo>
                <a:cubicBezTo>
                  <a:pt x="152950" y="136281"/>
                  <a:pt x="151603" y="135951"/>
                  <a:pt x="150376" y="135292"/>
                </a:cubicBezTo>
                <a:cubicBezTo>
                  <a:pt x="149149" y="134632"/>
                  <a:pt x="148083" y="133704"/>
                  <a:pt x="147180" y="132508"/>
                </a:cubicBezTo>
                <a:cubicBezTo>
                  <a:pt x="142393" y="133216"/>
                  <a:pt x="137847" y="133756"/>
                  <a:pt x="133542" y="134129"/>
                </a:cubicBezTo>
                <a:cubicBezTo>
                  <a:pt x="129238" y="134501"/>
                  <a:pt x="125211" y="134687"/>
                  <a:pt x="121462" y="134687"/>
                </a:cubicBezTo>
                <a:cubicBezTo>
                  <a:pt x="114050" y="134687"/>
                  <a:pt x="107394" y="133961"/>
                  <a:pt x="101496" y="132508"/>
                </a:cubicBezTo>
                <a:cubicBezTo>
                  <a:pt x="95598" y="131054"/>
                  <a:pt x="90457" y="128814"/>
                  <a:pt x="86073" y="125785"/>
                </a:cubicBezTo>
                <a:cubicBezTo>
                  <a:pt x="92594" y="138082"/>
                  <a:pt x="100974" y="148111"/>
                  <a:pt x="111214" y="155871"/>
                </a:cubicBezTo>
                <a:cubicBezTo>
                  <a:pt x="121453" y="163632"/>
                  <a:pt x="132801" y="168629"/>
                  <a:pt x="145256" y="170864"/>
                </a:cubicBezTo>
                <a:cubicBezTo>
                  <a:pt x="146160" y="169472"/>
                  <a:pt x="147262" y="168397"/>
                  <a:pt x="148563" y="167640"/>
                </a:cubicBezTo>
                <a:cubicBezTo>
                  <a:pt x="149863" y="166883"/>
                  <a:pt x="151325" y="166504"/>
                  <a:pt x="152950" y="166504"/>
                </a:cubicBezTo>
                <a:cubicBezTo>
                  <a:pt x="155575" y="166504"/>
                  <a:pt x="157819" y="167436"/>
                  <a:pt x="159681" y="169298"/>
                </a:cubicBezTo>
                <a:cubicBezTo>
                  <a:pt x="161543" y="171160"/>
                  <a:pt x="162475" y="173404"/>
                  <a:pt x="162475" y="176029"/>
                </a:cubicBezTo>
                <a:cubicBezTo>
                  <a:pt x="162475" y="178655"/>
                  <a:pt x="161543" y="180899"/>
                  <a:pt x="159681" y="182761"/>
                </a:cubicBezTo>
                <a:cubicBezTo>
                  <a:pt x="157819" y="184623"/>
                  <a:pt x="155575" y="185554"/>
                  <a:pt x="152950" y="185554"/>
                </a:cubicBezTo>
                <a:close/>
              </a:path>
            </a:pathLst>
          </a:custGeom>
          <a:solidFill>
            <a:schemeClr val="bg1"/>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31429019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A13BB1AF-A1D1-FF4D-80AF-BCF3218BB340}"/>
              </a:ext>
            </a:extLst>
          </p:cNvPr>
          <p:cNvSpPr/>
          <p:nvPr/>
        </p:nvSpPr>
        <p:spPr>
          <a:xfrm>
            <a:off x="0" y="1381930"/>
            <a:ext cx="9144001" cy="5476070"/>
          </a:xfrm>
          <a:prstGeom prst="rect">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9F12C664-A87B-1543-B378-2C95437DDADA}"/>
              </a:ext>
            </a:extLst>
          </p:cNvPr>
          <p:cNvSpPr txBox="1"/>
          <p:nvPr/>
        </p:nvSpPr>
        <p:spPr>
          <a:xfrm>
            <a:off x="431800" y="379681"/>
            <a:ext cx="824388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Epidemiological triad</a:t>
            </a:r>
            <a:endParaRPr lang="en-GB" sz="3200" b="1" spc="-50" dirty="0">
              <a:solidFill>
                <a:srgbClr val="3D6C9D"/>
              </a:solidFill>
              <a:latin typeface="Arial Black" panose="020B0604020202020204" pitchFamily="34" charset="0"/>
              <a:cs typeface="Arial Black" panose="020B0604020202020204" pitchFamily="34" charset="0"/>
            </a:endParaRPr>
          </a:p>
        </p:txBody>
      </p:sp>
      <p:sp>
        <p:nvSpPr>
          <p:cNvPr id="15" name="TextBox 14">
            <a:extLst>
              <a:ext uri="{FF2B5EF4-FFF2-40B4-BE49-F238E27FC236}">
                <a16:creationId xmlns:a16="http://schemas.microsoft.com/office/drawing/2014/main" id="{D158DEF5-F89D-4746-A971-E4251E13E24B}"/>
              </a:ext>
            </a:extLst>
          </p:cNvPr>
          <p:cNvSpPr txBox="1"/>
          <p:nvPr/>
        </p:nvSpPr>
        <p:spPr>
          <a:xfrm>
            <a:off x="431800" y="5780796"/>
            <a:ext cx="2090335" cy="615553"/>
          </a:xfrm>
          <a:prstGeom prst="rect">
            <a:avLst/>
          </a:prstGeom>
          <a:noFill/>
        </p:spPr>
        <p:txBody>
          <a:bodyPr wrap="square" lIns="0" tIns="0" rIns="0" bIns="0" rtlCol="0">
            <a:spAutoFit/>
          </a:bodyPr>
          <a:lstStyle/>
          <a:p>
            <a:r>
              <a:rPr lang="en-GB" sz="1000" dirty="0" err="1">
                <a:solidFill>
                  <a:schemeClr val="tx1"/>
                </a:solidFill>
              </a:rPr>
              <a:t>Gordis</a:t>
            </a:r>
            <a:r>
              <a:rPr lang="en-GB" sz="1000" dirty="0">
                <a:solidFill>
                  <a:schemeClr val="tx1"/>
                </a:solidFill>
              </a:rPr>
              <a:t>: Epidemiology, 4</a:t>
            </a:r>
            <a:r>
              <a:rPr lang="en-GB" sz="1000" baseline="30000" dirty="0">
                <a:solidFill>
                  <a:schemeClr val="tx1"/>
                </a:solidFill>
              </a:rPr>
              <a:t>th</a:t>
            </a:r>
            <a:r>
              <a:rPr lang="en-GB" sz="1000" dirty="0">
                <a:solidFill>
                  <a:schemeClr val="tx1"/>
                </a:solidFill>
              </a:rPr>
              <a:t> Edition.</a:t>
            </a:r>
          </a:p>
          <a:p>
            <a:r>
              <a:rPr lang="en-GB" sz="1000" dirty="0">
                <a:solidFill>
                  <a:schemeClr val="tx1"/>
                </a:solidFill>
              </a:rPr>
              <a:t>Copyright © 2008 by Saunders, an imprint of Elsevier, Inc. All rights reserved.</a:t>
            </a:r>
          </a:p>
        </p:txBody>
      </p:sp>
      <p:sp>
        <p:nvSpPr>
          <p:cNvPr id="48" name="Triangle 47">
            <a:extLst>
              <a:ext uri="{FF2B5EF4-FFF2-40B4-BE49-F238E27FC236}">
                <a16:creationId xmlns:a16="http://schemas.microsoft.com/office/drawing/2014/main" id="{2D3A9F66-73CD-F547-BC0B-E87232830ABC}"/>
              </a:ext>
            </a:extLst>
          </p:cNvPr>
          <p:cNvSpPr/>
          <p:nvPr/>
        </p:nvSpPr>
        <p:spPr>
          <a:xfrm>
            <a:off x="3739398" y="2210542"/>
            <a:ext cx="4438646" cy="3580301"/>
          </a:xfrm>
          <a:prstGeom prst="triangle">
            <a:avLst/>
          </a:prstGeom>
          <a:noFill/>
          <a:ln>
            <a:solidFill>
              <a:srgbClr val="3D6C9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cxnSp>
        <p:nvCxnSpPr>
          <p:cNvPr id="4" name="Straight Connector 3">
            <a:extLst>
              <a:ext uri="{FF2B5EF4-FFF2-40B4-BE49-F238E27FC236}">
                <a16:creationId xmlns:a16="http://schemas.microsoft.com/office/drawing/2014/main" id="{63575567-6638-1548-A5D7-8FD9A9B2CE47}"/>
              </a:ext>
            </a:extLst>
          </p:cNvPr>
          <p:cNvCxnSpPr>
            <a:cxnSpLocks/>
            <a:endCxn id="27" idx="0"/>
          </p:cNvCxnSpPr>
          <p:nvPr/>
        </p:nvCxnSpPr>
        <p:spPr>
          <a:xfrm>
            <a:off x="5958722" y="3258595"/>
            <a:ext cx="0" cy="616932"/>
          </a:xfrm>
          <a:prstGeom prst="line">
            <a:avLst/>
          </a:prstGeom>
          <a:ln w="50800">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60D0D3C-CB4E-724B-B75C-25D19A917BCA}"/>
              </a:ext>
            </a:extLst>
          </p:cNvPr>
          <p:cNvCxnSpPr>
            <a:cxnSpLocks/>
          </p:cNvCxnSpPr>
          <p:nvPr/>
        </p:nvCxnSpPr>
        <p:spPr>
          <a:xfrm>
            <a:off x="6573279" y="4886310"/>
            <a:ext cx="883317" cy="519424"/>
          </a:xfrm>
          <a:prstGeom prst="line">
            <a:avLst/>
          </a:prstGeom>
          <a:ln w="50800">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FBC7341-B042-5B46-A1DC-21090AF71240}"/>
              </a:ext>
            </a:extLst>
          </p:cNvPr>
          <p:cNvCxnSpPr>
            <a:cxnSpLocks/>
          </p:cNvCxnSpPr>
          <p:nvPr/>
        </p:nvCxnSpPr>
        <p:spPr>
          <a:xfrm flipH="1">
            <a:off x="4548093" y="4831347"/>
            <a:ext cx="870698" cy="529253"/>
          </a:xfrm>
          <a:prstGeom prst="line">
            <a:avLst/>
          </a:prstGeom>
          <a:ln w="50800">
            <a:solidFill>
              <a:srgbClr val="ED7D31"/>
            </a:solidFill>
          </a:ln>
        </p:spPr>
        <p:style>
          <a:lnRef idx="1">
            <a:schemeClr val="accent1"/>
          </a:lnRef>
          <a:fillRef idx="0">
            <a:schemeClr val="accent1"/>
          </a:fillRef>
          <a:effectRef idx="0">
            <a:schemeClr val="accent1"/>
          </a:effectRef>
          <a:fontRef idx="minor">
            <a:schemeClr val="tx1"/>
          </a:fontRef>
        </p:style>
      </p:cxnSp>
      <p:sp>
        <p:nvSpPr>
          <p:cNvPr id="60" name="Rounded Rectangle 59">
            <a:extLst>
              <a:ext uri="{FF2B5EF4-FFF2-40B4-BE49-F238E27FC236}">
                <a16:creationId xmlns:a16="http://schemas.microsoft.com/office/drawing/2014/main" id="{A2ECEFA6-5BD7-5445-964B-29205C7B575F}"/>
              </a:ext>
            </a:extLst>
          </p:cNvPr>
          <p:cNvSpPr/>
          <p:nvPr/>
        </p:nvSpPr>
        <p:spPr>
          <a:xfrm>
            <a:off x="7775079" y="2463631"/>
            <a:ext cx="1169970" cy="246221"/>
          </a:xfrm>
          <a:prstGeom prst="roundRect">
            <a:avLst>
              <a:gd name="adj" fmla="val 50000"/>
            </a:avLst>
          </a:prstGeom>
          <a:solidFill>
            <a:schemeClr val="bg1">
              <a:lumMod val="95000"/>
            </a:schemeClr>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solidFill>
                  <a:schemeClr val="tx1"/>
                </a:solidFill>
                <a:latin typeface="Arial" panose="020B0604020202020204" pitchFamily="34" charset="0"/>
                <a:cs typeface="Arial" panose="020B0604020202020204" pitchFamily="34" charset="0"/>
              </a:rPr>
              <a:t>Susceptible</a:t>
            </a:r>
            <a:endParaRPr lang="en-RO" sz="1200" dirty="0">
              <a:solidFill>
                <a:schemeClr val="tx1"/>
              </a:solidFill>
              <a:latin typeface="Arial" panose="020B0604020202020204" pitchFamily="34" charset="0"/>
              <a:cs typeface="Arial" panose="020B0604020202020204" pitchFamily="34" charset="0"/>
            </a:endParaRPr>
          </a:p>
        </p:txBody>
      </p:sp>
      <p:sp>
        <p:nvSpPr>
          <p:cNvPr id="16" name="Google Shape;140;p4">
            <a:extLst>
              <a:ext uri="{FF2B5EF4-FFF2-40B4-BE49-F238E27FC236}">
                <a16:creationId xmlns:a16="http://schemas.microsoft.com/office/drawing/2014/main" id="{2F9AA589-6523-2A41-8E37-F7353E7915FE}"/>
              </a:ext>
            </a:extLst>
          </p:cNvPr>
          <p:cNvSpPr>
            <a:spLocks noChangeAspect="1"/>
          </p:cNvSpPr>
          <p:nvPr/>
        </p:nvSpPr>
        <p:spPr>
          <a:xfrm>
            <a:off x="5238722" y="1941623"/>
            <a:ext cx="1440000" cy="1440000"/>
          </a:xfrm>
          <a:prstGeom prst="ellipse">
            <a:avLst/>
          </a:prstGeom>
          <a:solidFill>
            <a:srgbClr val="3D6C9D"/>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40;p4">
            <a:extLst>
              <a:ext uri="{FF2B5EF4-FFF2-40B4-BE49-F238E27FC236}">
                <a16:creationId xmlns:a16="http://schemas.microsoft.com/office/drawing/2014/main" id="{3802A3E1-7250-854C-BD8A-BF22C4DCAB48}"/>
              </a:ext>
            </a:extLst>
          </p:cNvPr>
          <p:cNvSpPr>
            <a:spLocks noChangeAspect="1"/>
          </p:cNvSpPr>
          <p:nvPr/>
        </p:nvSpPr>
        <p:spPr>
          <a:xfrm>
            <a:off x="7235688" y="4974406"/>
            <a:ext cx="1440000" cy="1440000"/>
          </a:xfrm>
          <a:prstGeom prst="ellipse">
            <a:avLst/>
          </a:prstGeom>
          <a:solidFill>
            <a:srgbClr val="3D6C9D"/>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40;p4">
            <a:extLst>
              <a:ext uri="{FF2B5EF4-FFF2-40B4-BE49-F238E27FC236}">
                <a16:creationId xmlns:a16="http://schemas.microsoft.com/office/drawing/2014/main" id="{EA6BE2BF-9044-654D-85C9-10A9F4ABAB8F}"/>
              </a:ext>
            </a:extLst>
          </p:cNvPr>
          <p:cNvSpPr>
            <a:spLocks noChangeAspect="1"/>
          </p:cNvSpPr>
          <p:nvPr/>
        </p:nvSpPr>
        <p:spPr>
          <a:xfrm>
            <a:off x="3241756" y="4974406"/>
            <a:ext cx="1440000" cy="1440000"/>
          </a:xfrm>
          <a:prstGeom prst="ellipse">
            <a:avLst/>
          </a:prstGeom>
          <a:solidFill>
            <a:srgbClr val="3D6C9D"/>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40;p4">
            <a:extLst>
              <a:ext uri="{FF2B5EF4-FFF2-40B4-BE49-F238E27FC236}">
                <a16:creationId xmlns:a16="http://schemas.microsoft.com/office/drawing/2014/main" id="{0B3C80F6-61E9-CD42-89A1-7B0B108C9802}"/>
              </a:ext>
            </a:extLst>
          </p:cNvPr>
          <p:cNvSpPr>
            <a:spLocks noChangeAspect="1"/>
          </p:cNvSpPr>
          <p:nvPr/>
        </p:nvSpPr>
        <p:spPr>
          <a:xfrm>
            <a:off x="5238722" y="3875527"/>
            <a:ext cx="1440000" cy="1440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TextBox 27">
            <a:extLst>
              <a:ext uri="{FF2B5EF4-FFF2-40B4-BE49-F238E27FC236}">
                <a16:creationId xmlns:a16="http://schemas.microsoft.com/office/drawing/2014/main" id="{02D72DF7-E48B-C947-AA92-7299EED07FA6}"/>
              </a:ext>
            </a:extLst>
          </p:cNvPr>
          <p:cNvSpPr txBox="1"/>
          <p:nvPr/>
        </p:nvSpPr>
        <p:spPr>
          <a:xfrm>
            <a:off x="7235688" y="5893859"/>
            <a:ext cx="1440000" cy="246221"/>
          </a:xfrm>
          <a:prstGeom prst="rect">
            <a:avLst/>
          </a:prstGeom>
          <a:noFill/>
        </p:spPr>
        <p:txBody>
          <a:bodyPr wrap="square" lIns="0" tIns="0" rIns="0" bIns="0" rtlCol="0">
            <a:spAutoFit/>
          </a:bodyPr>
          <a:lstStyle/>
          <a:p>
            <a:pPr algn="ctr"/>
            <a:r>
              <a:rPr lang="en-GB" sz="1600" dirty="0" err="1">
                <a:solidFill>
                  <a:schemeClr val="bg1"/>
                </a:solidFill>
                <a:latin typeface="Arial" panose="020B0604020202020204" pitchFamily="34" charset="0"/>
                <a:cs typeface="Arial" panose="020B0604020202020204" pitchFamily="34" charset="0"/>
              </a:rPr>
              <a:t>Environment</a:t>
            </a:r>
            <a:endParaRPr lang="en-GB" sz="1600" dirty="0">
              <a:solidFill>
                <a:schemeClr val="bg1"/>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B7D72EDB-71F0-D548-B402-372326E97400}"/>
              </a:ext>
            </a:extLst>
          </p:cNvPr>
          <p:cNvSpPr txBox="1"/>
          <p:nvPr/>
        </p:nvSpPr>
        <p:spPr>
          <a:xfrm>
            <a:off x="3241756" y="5893859"/>
            <a:ext cx="1440000" cy="246221"/>
          </a:xfrm>
          <a:prstGeom prst="rect">
            <a:avLst/>
          </a:prstGeom>
          <a:noFill/>
        </p:spPr>
        <p:txBody>
          <a:bodyPr wrap="square" lIns="0" tIns="0" rIns="0" bIns="0" rtlCol="0">
            <a:spAutoFit/>
          </a:bodyPr>
          <a:lstStyle/>
          <a:p>
            <a:pPr algn="ctr"/>
            <a:r>
              <a:rPr lang="en-GB" sz="1600" dirty="0" err="1">
                <a:solidFill>
                  <a:schemeClr val="bg1"/>
                </a:solidFill>
                <a:latin typeface="Arial" panose="020B0604020202020204" pitchFamily="34" charset="0"/>
                <a:cs typeface="Arial" panose="020B0604020202020204" pitchFamily="34" charset="0"/>
              </a:rPr>
              <a:t>Agent</a:t>
            </a:r>
            <a:endParaRPr lang="en-GB" sz="1600" dirty="0">
              <a:solidFill>
                <a:schemeClr val="bg1"/>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354BE263-A544-074B-8921-50153E2FD811}"/>
              </a:ext>
            </a:extLst>
          </p:cNvPr>
          <p:cNvSpPr txBox="1"/>
          <p:nvPr/>
        </p:nvSpPr>
        <p:spPr>
          <a:xfrm>
            <a:off x="5238721" y="4794980"/>
            <a:ext cx="1440000" cy="246221"/>
          </a:xfrm>
          <a:prstGeom prst="rect">
            <a:avLst/>
          </a:prstGeom>
          <a:noFill/>
        </p:spPr>
        <p:txBody>
          <a:bodyPr wrap="square" lIns="0" tIns="0" rIns="0" bIns="0" rtlCol="0">
            <a:spAutoFit/>
          </a:bodyPr>
          <a:lstStyle/>
          <a:p>
            <a:pPr algn="ctr"/>
            <a:r>
              <a:rPr lang="en-GB" sz="1600" dirty="0">
                <a:solidFill>
                  <a:schemeClr val="bg1"/>
                </a:solidFill>
                <a:latin typeface="Arial" panose="020B0604020202020204" pitchFamily="34" charset="0"/>
                <a:cs typeface="Arial" panose="020B0604020202020204" pitchFamily="34" charset="0"/>
              </a:rPr>
              <a:t>Vector</a:t>
            </a:r>
          </a:p>
        </p:txBody>
      </p:sp>
      <p:sp>
        <p:nvSpPr>
          <p:cNvPr id="31" name="TextBox 30">
            <a:extLst>
              <a:ext uri="{FF2B5EF4-FFF2-40B4-BE49-F238E27FC236}">
                <a16:creationId xmlns:a16="http://schemas.microsoft.com/office/drawing/2014/main" id="{95F27BD8-C001-4941-8486-111F11EA60F9}"/>
              </a:ext>
            </a:extLst>
          </p:cNvPr>
          <p:cNvSpPr txBox="1"/>
          <p:nvPr/>
        </p:nvSpPr>
        <p:spPr>
          <a:xfrm>
            <a:off x="5238721" y="2861076"/>
            <a:ext cx="1440000" cy="246221"/>
          </a:xfrm>
          <a:prstGeom prst="rect">
            <a:avLst/>
          </a:prstGeom>
          <a:noFill/>
        </p:spPr>
        <p:txBody>
          <a:bodyPr wrap="square" lIns="0" tIns="0" rIns="0" bIns="0" rtlCol="0">
            <a:spAutoFit/>
          </a:bodyPr>
          <a:lstStyle/>
          <a:p>
            <a:pPr algn="ctr"/>
            <a:r>
              <a:rPr lang="en-GB" sz="1600" dirty="0" err="1">
                <a:solidFill>
                  <a:schemeClr val="bg1"/>
                </a:solidFill>
                <a:latin typeface="Arial" panose="020B0604020202020204" pitchFamily="34" charset="0"/>
                <a:cs typeface="Arial" panose="020B0604020202020204" pitchFamily="34" charset="0"/>
              </a:rPr>
              <a:t>Host</a:t>
            </a:r>
            <a:endParaRPr lang="en-GB" sz="1600" dirty="0">
              <a:solidFill>
                <a:schemeClr val="bg1"/>
              </a:solidFill>
              <a:latin typeface="Arial" panose="020B0604020202020204" pitchFamily="34" charset="0"/>
              <a:cs typeface="Arial" panose="020B0604020202020204" pitchFamily="34" charset="0"/>
            </a:endParaRPr>
          </a:p>
        </p:txBody>
      </p:sp>
      <p:sp>
        <p:nvSpPr>
          <p:cNvPr id="49" name="Graphic 81">
            <a:extLst>
              <a:ext uri="{FF2B5EF4-FFF2-40B4-BE49-F238E27FC236}">
                <a16:creationId xmlns:a16="http://schemas.microsoft.com/office/drawing/2014/main" id="{860FCE17-FEC2-6047-B32B-B10ABD2CED05}"/>
              </a:ext>
            </a:extLst>
          </p:cNvPr>
          <p:cNvSpPr>
            <a:spLocks noChangeAspect="1"/>
          </p:cNvSpPr>
          <p:nvPr/>
        </p:nvSpPr>
        <p:spPr>
          <a:xfrm>
            <a:off x="5688721" y="2274085"/>
            <a:ext cx="540000" cy="435767"/>
          </a:xfrm>
          <a:custGeom>
            <a:avLst/>
            <a:gdLst>
              <a:gd name="connsiteX0" fmla="*/ 171456 w 178410"/>
              <a:gd name="connsiteY0" fmla="*/ 68873 h 143974"/>
              <a:gd name="connsiteX1" fmla="*/ 166495 w 178410"/>
              <a:gd name="connsiteY1" fmla="*/ 66874 h 143974"/>
              <a:gd name="connsiteX2" fmla="*/ 164489 w 178410"/>
              <a:gd name="connsiteY2" fmla="*/ 61919 h 143974"/>
              <a:gd name="connsiteX3" fmla="*/ 166489 w 178410"/>
              <a:gd name="connsiteY3" fmla="*/ 56958 h 143974"/>
              <a:gd name="connsiteX4" fmla="*/ 171444 w 178410"/>
              <a:gd name="connsiteY4" fmla="*/ 54952 h 143974"/>
              <a:gd name="connsiteX5" fmla="*/ 176405 w 178410"/>
              <a:gd name="connsiteY5" fmla="*/ 56951 h 143974"/>
              <a:gd name="connsiteX6" fmla="*/ 178411 w 178410"/>
              <a:gd name="connsiteY6" fmla="*/ 61906 h 143974"/>
              <a:gd name="connsiteX7" fmla="*/ 176411 w 178410"/>
              <a:gd name="connsiteY7" fmla="*/ 66867 h 143974"/>
              <a:gd name="connsiteX8" fmla="*/ 171456 w 178410"/>
              <a:gd name="connsiteY8" fmla="*/ 68873 h 143974"/>
              <a:gd name="connsiteX9" fmla="*/ 166688 w 178410"/>
              <a:gd name="connsiteY9" fmla="*/ 38100 h 143974"/>
              <a:gd name="connsiteX10" fmla="*/ 166688 w 178410"/>
              <a:gd name="connsiteY10" fmla="*/ 0 h 143974"/>
              <a:gd name="connsiteX11" fmla="*/ 176213 w 178410"/>
              <a:gd name="connsiteY11" fmla="*/ 0 h 143974"/>
              <a:gd name="connsiteX12" fmla="*/ 176213 w 178410"/>
              <a:gd name="connsiteY12" fmla="*/ 38100 h 143974"/>
              <a:gd name="connsiteX13" fmla="*/ 166688 w 178410"/>
              <a:gd name="connsiteY13" fmla="*/ 38100 h 143974"/>
              <a:gd name="connsiteX14" fmla="*/ 66675 w 178410"/>
              <a:gd name="connsiteY14" fmla="*/ 75101 h 143974"/>
              <a:gd name="connsiteX15" fmla="*/ 46494 w 178410"/>
              <a:gd name="connsiteY15" fmla="*/ 66707 h 143974"/>
              <a:gd name="connsiteX16" fmla="*/ 38100 w 178410"/>
              <a:gd name="connsiteY16" fmla="*/ 46526 h 143974"/>
              <a:gd name="connsiteX17" fmla="*/ 46494 w 178410"/>
              <a:gd name="connsiteY17" fmla="*/ 26345 h 143974"/>
              <a:gd name="connsiteX18" fmla="*/ 66675 w 178410"/>
              <a:gd name="connsiteY18" fmla="*/ 17951 h 143974"/>
              <a:gd name="connsiteX19" fmla="*/ 86856 w 178410"/>
              <a:gd name="connsiteY19" fmla="*/ 26345 h 143974"/>
              <a:gd name="connsiteX20" fmla="*/ 95250 w 178410"/>
              <a:gd name="connsiteY20" fmla="*/ 46526 h 143974"/>
              <a:gd name="connsiteX21" fmla="*/ 86856 w 178410"/>
              <a:gd name="connsiteY21" fmla="*/ 66707 h 143974"/>
              <a:gd name="connsiteX22" fmla="*/ 66675 w 178410"/>
              <a:gd name="connsiteY22" fmla="*/ 75101 h 143974"/>
              <a:gd name="connsiteX23" fmla="*/ 0 w 178410"/>
              <a:gd name="connsiteY23" fmla="*/ 143974 h 143974"/>
              <a:gd name="connsiteX24" fmla="*/ 0 w 178410"/>
              <a:gd name="connsiteY24" fmla="*/ 128294 h 143974"/>
              <a:gd name="connsiteX25" fmla="*/ 3434 w 178410"/>
              <a:gd name="connsiteY25" fmla="*/ 117258 h 143974"/>
              <a:gd name="connsiteX26" fmla="*/ 12676 w 178410"/>
              <a:gd name="connsiteY26" fmla="*/ 109281 h 143974"/>
              <a:gd name="connsiteX27" fmla="*/ 39657 w 178410"/>
              <a:gd name="connsiteY27" fmla="*/ 99582 h 143974"/>
              <a:gd name="connsiteX28" fmla="*/ 66675 w 178410"/>
              <a:gd name="connsiteY28" fmla="*/ 96349 h 143974"/>
              <a:gd name="connsiteX29" fmla="*/ 93693 w 178410"/>
              <a:gd name="connsiteY29" fmla="*/ 99582 h 143974"/>
              <a:gd name="connsiteX30" fmla="*/ 120674 w 178410"/>
              <a:gd name="connsiteY30" fmla="*/ 109281 h 143974"/>
              <a:gd name="connsiteX31" fmla="*/ 129916 w 178410"/>
              <a:gd name="connsiteY31" fmla="*/ 117258 h 143974"/>
              <a:gd name="connsiteX32" fmla="*/ 133350 w 178410"/>
              <a:gd name="connsiteY32" fmla="*/ 128294 h 143974"/>
              <a:gd name="connsiteX33" fmla="*/ 133350 w 178410"/>
              <a:gd name="connsiteY33" fmla="*/ 143974 h 143974"/>
              <a:gd name="connsiteX34" fmla="*/ 0 w 178410"/>
              <a:gd name="connsiteY34" fmla="*/ 143974 h 143974"/>
              <a:gd name="connsiteX35" fmla="*/ 9525 w 178410"/>
              <a:gd name="connsiteY35" fmla="*/ 134449 h 143974"/>
              <a:gd name="connsiteX36" fmla="*/ 123825 w 178410"/>
              <a:gd name="connsiteY36" fmla="*/ 134449 h 143974"/>
              <a:gd name="connsiteX37" fmla="*/ 123825 w 178410"/>
              <a:gd name="connsiteY37" fmla="*/ 128294 h 143974"/>
              <a:gd name="connsiteX38" fmla="*/ 121783 w 178410"/>
              <a:gd name="connsiteY38" fmla="*/ 122341 h 143974"/>
              <a:gd name="connsiteX39" fmla="*/ 116132 w 178410"/>
              <a:gd name="connsiteY39" fmla="*/ 117634 h 143974"/>
              <a:gd name="connsiteX40" fmla="*/ 91882 w 178410"/>
              <a:gd name="connsiteY40" fmla="*/ 108906 h 143974"/>
              <a:gd name="connsiteX41" fmla="*/ 66675 w 178410"/>
              <a:gd name="connsiteY41" fmla="*/ 105874 h 143974"/>
              <a:gd name="connsiteX42" fmla="*/ 41468 w 178410"/>
              <a:gd name="connsiteY42" fmla="*/ 108906 h 143974"/>
              <a:gd name="connsiteX43" fmla="*/ 17218 w 178410"/>
              <a:gd name="connsiteY43" fmla="*/ 117634 h 143974"/>
              <a:gd name="connsiteX44" fmla="*/ 11567 w 178410"/>
              <a:gd name="connsiteY44" fmla="*/ 122341 h 143974"/>
              <a:gd name="connsiteX45" fmla="*/ 9525 w 178410"/>
              <a:gd name="connsiteY45" fmla="*/ 128294 h 143974"/>
              <a:gd name="connsiteX46" fmla="*/ 9525 w 178410"/>
              <a:gd name="connsiteY46" fmla="*/ 134449 h 143974"/>
              <a:gd name="connsiteX47" fmla="*/ 66675 w 178410"/>
              <a:gd name="connsiteY47" fmla="*/ 65576 h 143974"/>
              <a:gd name="connsiteX48" fmla="*/ 80129 w 178410"/>
              <a:gd name="connsiteY48" fmla="*/ 59980 h 143974"/>
              <a:gd name="connsiteX49" fmla="*/ 85725 w 178410"/>
              <a:gd name="connsiteY49" fmla="*/ 46526 h 143974"/>
              <a:gd name="connsiteX50" fmla="*/ 80129 w 178410"/>
              <a:gd name="connsiteY50" fmla="*/ 33072 h 143974"/>
              <a:gd name="connsiteX51" fmla="*/ 66675 w 178410"/>
              <a:gd name="connsiteY51" fmla="*/ 27476 h 143974"/>
              <a:gd name="connsiteX52" fmla="*/ 53221 w 178410"/>
              <a:gd name="connsiteY52" fmla="*/ 33072 h 143974"/>
              <a:gd name="connsiteX53" fmla="*/ 47625 w 178410"/>
              <a:gd name="connsiteY53" fmla="*/ 46526 h 143974"/>
              <a:gd name="connsiteX54" fmla="*/ 53221 w 178410"/>
              <a:gd name="connsiteY54" fmla="*/ 59980 h 143974"/>
              <a:gd name="connsiteX55" fmla="*/ 66675 w 178410"/>
              <a:gd name="connsiteY55" fmla="*/ 65576 h 143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78410" h="143974">
                <a:moveTo>
                  <a:pt x="171456" y="68873"/>
                </a:moveTo>
                <a:cubicBezTo>
                  <a:pt x="169486" y="68873"/>
                  <a:pt x="167832" y="68207"/>
                  <a:pt x="166495" y="66874"/>
                </a:cubicBezTo>
                <a:cubicBezTo>
                  <a:pt x="165158" y="65541"/>
                  <a:pt x="164489" y="63889"/>
                  <a:pt x="164489" y="61919"/>
                </a:cubicBezTo>
                <a:cubicBezTo>
                  <a:pt x="164489" y="59949"/>
                  <a:pt x="165156" y="58295"/>
                  <a:pt x="166489" y="56958"/>
                </a:cubicBezTo>
                <a:cubicBezTo>
                  <a:pt x="167822" y="55620"/>
                  <a:pt x="169473" y="54952"/>
                  <a:pt x="171444" y="54952"/>
                </a:cubicBezTo>
                <a:cubicBezTo>
                  <a:pt x="173414" y="54952"/>
                  <a:pt x="175068" y="55618"/>
                  <a:pt x="176405" y="56951"/>
                </a:cubicBezTo>
                <a:cubicBezTo>
                  <a:pt x="177742" y="58284"/>
                  <a:pt x="178411" y="59936"/>
                  <a:pt x="178411" y="61906"/>
                </a:cubicBezTo>
                <a:cubicBezTo>
                  <a:pt x="178411" y="63876"/>
                  <a:pt x="177744" y="65530"/>
                  <a:pt x="176411" y="66867"/>
                </a:cubicBezTo>
                <a:cubicBezTo>
                  <a:pt x="175078" y="68205"/>
                  <a:pt x="173427" y="68873"/>
                  <a:pt x="171456" y="68873"/>
                </a:cubicBezTo>
                <a:close/>
                <a:moveTo>
                  <a:pt x="166688" y="38100"/>
                </a:moveTo>
                <a:lnTo>
                  <a:pt x="166688" y="0"/>
                </a:lnTo>
                <a:lnTo>
                  <a:pt x="176213" y="0"/>
                </a:lnTo>
                <a:lnTo>
                  <a:pt x="176213" y="38100"/>
                </a:lnTo>
                <a:lnTo>
                  <a:pt x="166688" y="38100"/>
                </a:lnTo>
                <a:close/>
                <a:moveTo>
                  <a:pt x="66675" y="75101"/>
                </a:moveTo>
                <a:cubicBezTo>
                  <a:pt x="58817" y="75101"/>
                  <a:pt x="52090" y="72303"/>
                  <a:pt x="46494" y="66707"/>
                </a:cubicBezTo>
                <a:cubicBezTo>
                  <a:pt x="40898" y="61111"/>
                  <a:pt x="38100" y="54384"/>
                  <a:pt x="38100" y="46526"/>
                </a:cubicBezTo>
                <a:cubicBezTo>
                  <a:pt x="38100" y="38668"/>
                  <a:pt x="40898" y="31941"/>
                  <a:pt x="46494" y="26345"/>
                </a:cubicBezTo>
                <a:cubicBezTo>
                  <a:pt x="52090" y="20749"/>
                  <a:pt x="58817" y="17951"/>
                  <a:pt x="66675" y="17951"/>
                </a:cubicBezTo>
                <a:cubicBezTo>
                  <a:pt x="74533" y="17951"/>
                  <a:pt x="81260" y="20749"/>
                  <a:pt x="86856" y="26345"/>
                </a:cubicBezTo>
                <a:cubicBezTo>
                  <a:pt x="92452" y="31941"/>
                  <a:pt x="95250" y="38668"/>
                  <a:pt x="95250" y="46526"/>
                </a:cubicBezTo>
                <a:cubicBezTo>
                  <a:pt x="95250" y="54384"/>
                  <a:pt x="92452" y="61111"/>
                  <a:pt x="86856" y="66707"/>
                </a:cubicBezTo>
                <a:cubicBezTo>
                  <a:pt x="81260" y="72303"/>
                  <a:pt x="74533" y="75101"/>
                  <a:pt x="66675" y="75101"/>
                </a:cubicBezTo>
                <a:close/>
                <a:moveTo>
                  <a:pt x="0" y="143974"/>
                </a:moveTo>
                <a:lnTo>
                  <a:pt x="0" y="128294"/>
                </a:lnTo>
                <a:cubicBezTo>
                  <a:pt x="0" y="124362"/>
                  <a:pt x="1145" y="120684"/>
                  <a:pt x="3434" y="117258"/>
                </a:cubicBezTo>
                <a:cubicBezTo>
                  <a:pt x="5724" y="113833"/>
                  <a:pt x="8805" y="111174"/>
                  <a:pt x="12676" y="109281"/>
                </a:cubicBezTo>
                <a:cubicBezTo>
                  <a:pt x="21663" y="104970"/>
                  <a:pt x="30657" y="101737"/>
                  <a:pt x="39657" y="99582"/>
                </a:cubicBezTo>
                <a:cubicBezTo>
                  <a:pt x="48657" y="97427"/>
                  <a:pt x="57663" y="96349"/>
                  <a:pt x="66675" y="96349"/>
                </a:cubicBezTo>
                <a:cubicBezTo>
                  <a:pt x="75687" y="96349"/>
                  <a:pt x="84693" y="97427"/>
                  <a:pt x="93693" y="99582"/>
                </a:cubicBezTo>
                <a:cubicBezTo>
                  <a:pt x="102693" y="101737"/>
                  <a:pt x="111687" y="104970"/>
                  <a:pt x="120674" y="109281"/>
                </a:cubicBezTo>
                <a:cubicBezTo>
                  <a:pt x="124545" y="111174"/>
                  <a:pt x="127626" y="113833"/>
                  <a:pt x="129916" y="117258"/>
                </a:cubicBezTo>
                <a:cubicBezTo>
                  <a:pt x="132205" y="120684"/>
                  <a:pt x="133350" y="124362"/>
                  <a:pt x="133350" y="128294"/>
                </a:cubicBezTo>
                <a:lnTo>
                  <a:pt x="133350" y="143974"/>
                </a:lnTo>
                <a:lnTo>
                  <a:pt x="0" y="143974"/>
                </a:lnTo>
                <a:close/>
                <a:moveTo>
                  <a:pt x="9525" y="134449"/>
                </a:moveTo>
                <a:lnTo>
                  <a:pt x="123825" y="134449"/>
                </a:lnTo>
                <a:lnTo>
                  <a:pt x="123825" y="128294"/>
                </a:lnTo>
                <a:cubicBezTo>
                  <a:pt x="123825" y="126182"/>
                  <a:pt x="123144" y="124198"/>
                  <a:pt x="121783" y="122341"/>
                </a:cubicBezTo>
                <a:cubicBezTo>
                  <a:pt x="120421" y="120485"/>
                  <a:pt x="118537" y="118916"/>
                  <a:pt x="116132" y="117634"/>
                </a:cubicBezTo>
                <a:cubicBezTo>
                  <a:pt x="108292" y="113836"/>
                  <a:pt x="100209" y="110927"/>
                  <a:pt x="91882" y="108906"/>
                </a:cubicBezTo>
                <a:cubicBezTo>
                  <a:pt x="83555" y="106884"/>
                  <a:pt x="75153" y="105874"/>
                  <a:pt x="66675" y="105874"/>
                </a:cubicBezTo>
                <a:cubicBezTo>
                  <a:pt x="58197" y="105874"/>
                  <a:pt x="49795" y="106884"/>
                  <a:pt x="41468" y="108906"/>
                </a:cubicBezTo>
                <a:cubicBezTo>
                  <a:pt x="33141" y="110927"/>
                  <a:pt x="25058" y="113836"/>
                  <a:pt x="17218" y="117634"/>
                </a:cubicBezTo>
                <a:cubicBezTo>
                  <a:pt x="14813" y="118916"/>
                  <a:pt x="12929" y="120485"/>
                  <a:pt x="11567" y="122341"/>
                </a:cubicBezTo>
                <a:cubicBezTo>
                  <a:pt x="10206" y="124198"/>
                  <a:pt x="9525" y="126182"/>
                  <a:pt x="9525" y="128294"/>
                </a:cubicBezTo>
                <a:lnTo>
                  <a:pt x="9525" y="134449"/>
                </a:lnTo>
                <a:close/>
                <a:moveTo>
                  <a:pt x="66675" y="65576"/>
                </a:moveTo>
                <a:cubicBezTo>
                  <a:pt x="71914" y="65576"/>
                  <a:pt x="76398" y="63711"/>
                  <a:pt x="80129" y="59980"/>
                </a:cubicBezTo>
                <a:cubicBezTo>
                  <a:pt x="83860" y="56249"/>
                  <a:pt x="85725" y="51765"/>
                  <a:pt x="85725" y="46526"/>
                </a:cubicBezTo>
                <a:cubicBezTo>
                  <a:pt x="85725" y="41287"/>
                  <a:pt x="83860" y="36803"/>
                  <a:pt x="80129" y="33072"/>
                </a:cubicBezTo>
                <a:cubicBezTo>
                  <a:pt x="76398" y="29341"/>
                  <a:pt x="71914" y="27476"/>
                  <a:pt x="66675" y="27476"/>
                </a:cubicBezTo>
                <a:cubicBezTo>
                  <a:pt x="61436" y="27476"/>
                  <a:pt x="56952" y="29341"/>
                  <a:pt x="53221" y="33072"/>
                </a:cubicBezTo>
                <a:cubicBezTo>
                  <a:pt x="49490" y="36803"/>
                  <a:pt x="47625" y="41287"/>
                  <a:pt x="47625" y="46526"/>
                </a:cubicBezTo>
                <a:cubicBezTo>
                  <a:pt x="47625" y="51765"/>
                  <a:pt x="49490" y="56249"/>
                  <a:pt x="53221" y="59980"/>
                </a:cubicBezTo>
                <a:cubicBezTo>
                  <a:pt x="56952" y="63711"/>
                  <a:pt x="61436" y="65576"/>
                  <a:pt x="66675" y="65576"/>
                </a:cubicBezTo>
                <a:close/>
              </a:path>
            </a:pathLst>
          </a:custGeom>
          <a:solidFill>
            <a:schemeClr val="bg1"/>
          </a:solidFill>
          <a:ln w="238" cap="flat">
            <a:noFill/>
            <a:prstDash val="solid"/>
            <a:miter/>
          </a:ln>
        </p:spPr>
        <p:txBody>
          <a:bodyPr rtlCol="0" anchor="ctr"/>
          <a:lstStyle/>
          <a:p>
            <a:endParaRPr lang="en-RO"/>
          </a:p>
        </p:txBody>
      </p:sp>
      <p:sp>
        <p:nvSpPr>
          <p:cNvPr id="50" name="Graphic 6">
            <a:extLst>
              <a:ext uri="{FF2B5EF4-FFF2-40B4-BE49-F238E27FC236}">
                <a16:creationId xmlns:a16="http://schemas.microsoft.com/office/drawing/2014/main" id="{6A78B104-2686-344D-8A53-DEBE185D79AF}"/>
              </a:ext>
            </a:extLst>
          </p:cNvPr>
          <p:cNvSpPr>
            <a:spLocks noChangeAspect="1"/>
          </p:cNvSpPr>
          <p:nvPr/>
        </p:nvSpPr>
        <p:spPr>
          <a:xfrm>
            <a:off x="3691756" y="5250843"/>
            <a:ext cx="540000" cy="540000"/>
          </a:xfrm>
          <a:custGeom>
            <a:avLst/>
            <a:gdLst>
              <a:gd name="connsiteX0" fmla="*/ 76383 w 167054"/>
              <a:gd name="connsiteY0" fmla="*/ 167054 h 167054"/>
              <a:gd name="connsiteX1" fmla="*/ 73398 w 167054"/>
              <a:gd name="connsiteY1" fmla="*/ 165827 h 167054"/>
              <a:gd name="connsiteX2" fmla="*/ 72170 w 167054"/>
              <a:gd name="connsiteY2" fmla="*/ 162841 h 167054"/>
              <a:gd name="connsiteX3" fmla="*/ 73398 w 167054"/>
              <a:gd name="connsiteY3" fmla="*/ 159855 h 167054"/>
              <a:gd name="connsiteX4" fmla="*/ 76383 w 167054"/>
              <a:gd name="connsiteY4" fmla="*/ 158628 h 167054"/>
              <a:gd name="connsiteX5" fmla="*/ 79314 w 167054"/>
              <a:gd name="connsiteY5" fmla="*/ 158628 h 167054"/>
              <a:gd name="connsiteX6" fmla="*/ 79314 w 167054"/>
              <a:gd name="connsiteY6" fmla="*/ 140567 h 167054"/>
              <a:gd name="connsiteX7" fmla="*/ 60411 w 167054"/>
              <a:gd name="connsiteY7" fmla="*/ 135805 h 167054"/>
              <a:gd name="connsiteX8" fmla="*/ 45830 w 167054"/>
              <a:gd name="connsiteY8" fmla="*/ 126463 h 167054"/>
              <a:gd name="connsiteX9" fmla="*/ 33026 w 167054"/>
              <a:gd name="connsiteY9" fmla="*/ 139322 h 167054"/>
              <a:gd name="connsiteX10" fmla="*/ 35224 w 167054"/>
              <a:gd name="connsiteY10" fmla="*/ 141520 h 167054"/>
              <a:gd name="connsiteX11" fmla="*/ 36543 w 167054"/>
              <a:gd name="connsiteY11" fmla="*/ 144597 h 167054"/>
              <a:gd name="connsiteX12" fmla="*/ 35224 w 167054"/>
              <a:gd name="connsiteY12" fmla="*/ 147491 h 167054"/>
              <a:gd name="connsiteX13" fmla="*/ 32147 w 167054"/>
              <a:gd name="connsiteY13" fmla="*/ 148810 h 167054"/>
              <a:gd name="connsiteX14" fmla="*/ 29070 w 167054"/>
              <a:gd name="connsiteY14" fmla="*/ 147308 h 167054"/>
              <a:gd name="connsiteX15" fmla="*/ 19380 w 167054"/>
              <a:gd name="connsiteY15" fmla="*/ 137673 h 167054"/>
              <a:gd name="connsiteX16" fmla="*/ 17969 w 167054"/>
              <a:gd name="connsiteY16" fmla="*/ 134660 h 167054"/>
              <a:gd name="connsiteX17" fmla="*/ 19380 w 167054"/>
              <a:gd name="connsiteY17" fmla="*/ 131647 h 167054"/>
              <a:gd name="connsiteX18" fmla="*/ 22366 w 167054"/>
              <a:gd name="connsiteY18" fmla="*/ 130447 h 167054"/>
              <a:gd name="connsiteX19" fmla="*/ 25351 w 167054"/>
              <a:gd name="connsiteY19" fmla="*/ 131830 h 167054"/>
              <a:gd name="connsiteX20" fmla="*/ 27183 w 167054"/>
              <a:gd name="connsiteY20" fmla="*/ 133662 h 167054"/>
              <a:gd name="connsiteX21" fmla="*/ 40042 w 167054"/>
              <a:gd name="connsiteY21" fmla="*/ 120803 h 167054"/>
              <a:gd name="connsiteX22" fmla="*/ 30517 w 167054"/>
              <a:gd name="connsiteY22" fmla="*/ 105581 h 167054"/>
              <a:gd name="connsiteX23" fmla="*/ 26487 w 167054"/>
              <a:gd name="connsiteY23" fmla="*/ 87740 h 167054"/>
              <a:gd name="connsiteX24" fmla="*/ 8426 w 167054"/>
              <a:gd name="connsiteY24" fmla="*/ 87740 h 167054"/>
              <a:gd name="connsiteX25" fmla="*/ 8426 w 167054"/>
              <a:gd name="connsiteY25" fmla="*/ 90671 h 167054"/>
              <a:gd name="connsiteX26" fmla="*/ 7199 w 167054"/>
              <a:gd name="connsiteY26" fmla="*/ 93657 h 167054"/>
              <a:gd name="connsiteX27" fmla="*/ 4213 w 167054"/>
              <a:gd name="connsiteY27" fmla="*/ 94884 h 167054"/>
              <a:gd name="connsiteX28" fmla="*/ 1227 w 167054"/>
              <a:gd name="connsiteY28" fmla="*/ 93657 h 167054"/>
              <a:gd name="connsiteX29" fmla="*/ 0 w 167054"/>
              <a:gd name="connsiteY29" fmla="*/ 90671 h 167054"/>
              <a:gd name="connsiteX30" fmla="*/ 0 w 167054"/>
              <a:gd name="connsiteY30" fmla="*/ 76383 h 167054"/>
              <a:gd name="connsiteX31" fmla="*/ 1227 w 167054"/>
              <a:gd name="connsiteY31" fmla="*/ 73398 h 167054"/>
              <a:gd name="connsiteX32" fmla="*/ 4213 w 167054"/>
              <a:gd name="connsiteY32" fmla="*/ 72170 h 167054"/>
              <a:gd name="connsiteX33" fmla="*/ 7199 w 167054"/>
              <a:gd name="connsiteY33" fmla="*/ 73398 h 167054"/>
              <a:gd name="connsiteX34" fmla="*/ 8426 w 167054"/>
              <a:gd name="connsiteY34" fmla="*/ 76383 h 167054"/>
              <a:gd name="connsiteX35" fmla="*/ 8426 w 167054"/>
              <a:gd name="connsiteY35" fmla="*/ 79314 h 167054"/>
              <a:gd name="connsiteX36" fmla="*/ 26487 w 167054"/>
              <a:gd name="connsiteY36" fmla="*/ 79314 h 167054"/>
              <a:gd name="connsiteX37" fmla="*/ 30727 w 167054"/>
              <a:gd name="connsiteY37" fmla="*/ 61381 h 167054"/>
              <a:gd name="connsiteX38" fmla="*/ 40225 w 167054"/>
              <a:gd name="connsiteY38" fmla="*/ 46251 h 167054"/>
              <a:gd name="connsiteX39" fmla="*/ 27366 w 167054"/>
              <a:gd name="connsiteY39" fmla="*/ 33393 h 167054"/>
              <a:gd name="connsiteX40" fmla="*/ 25351 w 167054"/>
              <a:gd name="connsiteY40" fmla="*/ 35408 h 167054"/>
              <a:gd name="connsiteX41" fmla="*/ 22366 w 167054"/>
              <a:gd name="connsiteY41" fmla="*/ 36791 h 167054"/>
              <a:gd name="connsiteX42" fmla="*/ 19380 w 167054"/>
              <a:gd name="connsiteY42" fmla="*/ 35408 h 167054"/>
              <a:gd name="connsiteX43" fmla="*/ 17969 w 167054"/>
              <a:gd name="connsiteY43" fmla="*/ 32394 h 167054"/>
              <a:gd name="connsiteX44" fmla="*/ 19380 w 167054"/>
              <a:gd name="connsiteY44" fmla="*/ 29381 h 167054"/>
              <a:gd name="connsiteX45" fmla="*/ 29381 w 167054"/>
              <a:gd name="connsiteY45" fmla="*/ 19380 h 167054"/>
              <a:gd name="connsiteX46" fmla="*/ 32486 w 167054"/>
              <a:gd name="connsiteY46" fmla="*/ 17969 h 167054"/>
              <a:gd name="connsiteX47" fmla="*/ 35591 w 167054"/>
              <a:gd name="connsiteY47" fmla="*/ 19380 h 167054"/>
              <a:gd name="connsiteX48" fmla="*/ 36818 w 167054"/>
              <a:gd name="connsiteY48" fmla="*/ 22393 h 167054"/>
              <a:gd name="connsiteX49" fmla="*/ 35224 w 167054"/>
              <a:gd name="connsiteY49" fmla="*/ 25406 h 167054"/>
              <a:gd name="connsiteX50" fmla="*/ 33209 w 167054"/>
              <a:gd name="connsiteY50" fmla="*/ 27421 h 167054"/>
              <a:gd name="connsiteX51" fmla="*/ 46013 w 167054"/>
              <a:gd name="connsiteY51" fmla="*/ 40225 h 167054"/>
              <a:gd name="connsiteX52" fmla="*/ 61235 w 167054"/>
              <a:gd name="connsiteY52" fmla="*/ 30700 h 167054"/>
              <a:gd name="connsiteX53" fmla="*/ 79076 w 167054"/>
              <a:gd name="connsiteY53" fmla="*/ 26487 h 167054"/>
              <a:gd name="connsiteX54" fmla="*/ 79076 w 167054"/>
              <a:gd name="connsiteY54" fmla="*/ 8426 h 167054"/>
              <a:gd name="connsiteX55" fmla="*/ 76328 w 167054"/>
              <a:gd name="connsiteY55" fmla="*/ 8426 h 167054"/>
              <a:gd name="connsiteX56" fmla="*/ 73370 w 167054"/>
              <a:gd name="connsiteY56" fmla="*/ 7199 h 167054"/>
              <a:gd name="connsiteX57" fmla="*/ 72170 w 167054"/>
              <a:gd name="connsiteY57" fmla="*/ 4213 h 167054"/>
              <a:gd name="connsiteX58" fmla="*/ 73398 w 167054"/>
              <a:gd name="connsiteY58" fmla="*/ 1227 h 167054"/>
              <a:gd name="connsiteX59" fmla="*/ 76383 w 167054"/>
              <a:gd name="connsiteY59" fmla="*/ 0 h 167054"/>
              <a:gd name="connsiteX60" fmla="*/ 90671 w 167054"/>
              <a:gd name="connsiteY60" fmla="*/ 0 h 167054"/>
              <a:gd name="connsiteX61" fmla="*/ 93657 w 167054"/>
              <a:gd name="connsiteY61" fmla="*/ 1227 h 167054"/>
              <a:gd name="connsiteX62" fmla="*/ 94884 w 167054"/>
              <a:gd name="connsiteY62" fmla="*/ 4213 h 167054"/>
              <a:gd name="connsiteX63" fmla="*/ 93657 w 167054"/>
              <a:gd name="connsiteY63" fmla="*/ 7199 h 167054"/>
              <a:gd name="connsiteX64" fmla="*/ 90671 w 167054"/>
              <a:gd name="connsiteY64" fmla="*/ 8426 h 167054"/>
              <a:gd name="connsiteX65" fmla="*/ 87740 w 167054"/>
              <a:gd name="connsiteY65" fmla="*/ 8426 h 167054"/>
              <a:gd name="connsiteX66" fmla="*/ 87740 w 167054"/>
              <a:gd name="connsiteY66" fmla="*/ 26487 h 167054"/>
              <a:gd name="connsiteX67" fmla="*/ 105581 w 167054"/>
              <a:gd name="connsiteY67" fmla="*/ 30700 h 167054"/>
              <a:gd name="connsiteX68" fmla="*/ 120803 w 167054"/>
              <a:gd name="connsiteY68" fmla="*/ 40225 h 167054"/>
              <a:gd name="connsiteX69" fmla="*/ 133662 w 167054"/>
              <a:gd name="connsiteY69" fmla="*/ 27366 h 167054"/>
              <a:gd name="connsiteX70" fmla="*/ 131464 w 167054"/>
              <a:gd name="connsiteY70" fmla="*/ 25168 h 167054"/>
              <a:gd name="connsiteX71" fmla="*/ 130236 w 167054"/>
              <a:gd name="connsiteY71" fmla="*/ 22274 h 167054"/>
              <a:gd name="connsiteX72" fmla="*/ 131464 w 167054"/>
              <a:gd name="connsiteY72" fmla="*/ 19380 h 167054"/>
              <a:gd name="connsiteX73" fmla="*/ 134477 w 167054"/>
              <a:gd name="connsiteY73" fmla="*/ 17969 h 167054"/>
              <a:gd name="connsiteX74" fmla="*/ 137490 w 167054"/>
              <a:gd name="connsiteY74" fmla="*/ 19380 h 167054"/>
              <a:gd name="connsiteX75" fmla="*/ 147674 w 167054"/>
              <a:gd name="connsiteY75" fmla="*/ 29619 h 167054"/>
              <a:gd name="connsiteX76" fmla="*/ 149085 w 167054"/>
              <a:gd name="connsiteY76" fmla="*/ 32605 h 167054"/>
              <a:gd name="connsiteX77" fmla="*/ 147674 w 167054"/>
              <a:gd name="connsiteY77" fmla="*/ 35591 h 167054"/>
              <a:gd name="connsiteX78" fmla="*/ 144753 w 167054"/>
              <a:gd name="connsiteY78" fmla="*/ 36910 h 167054"/>
              <a:gd name="connsiteX79" fmla="*/ 141831 w 167054"/>
              <a:gd name="connsiteY79" fmla="*/ 35408 h 167054"/>
              <a:gd name="connsiteX80" fmla="*/ 139633 w 167054"/>
              <a:gd name="connsiteY80" fmla="*/ 33209 h 167054"/>
              <a:gd name="connsiteX81" fmla="*/ 126829 w 167054"/>
              <a:gd name="connsiteY81" fmla="*/ 46013 h 167054"/>
              <a:gd name="connsiteX82" fmla="*/ 136446 w 167054"/>
              <a:gd name="connsiteY82" fmla="*/ 61446 h 167054"/>
              <a:gd name="connsiteX83" fmla="*/ 140567 w 167054"/>
              <a:gd name="connsiteY83" fmla="*/ 79314 h 167054"/>
              <a:gd name="connsiteX84" fmla="*/ 158628 w 167054"/>
              <a:gd name="connsiteY84" fmla="*/ 79314 h 167054"/>
              <a:gd name="connsiteX85" fmla="*/ 158628 w 167054"/>
              <a:gd name="connsiteY85" fmla="*/ 76383 h 167054"/>
              <a:gd name="connsiteX86" fmla="*/ 159855 w 167054"/>
              <a:gd name="connsiteY86" fmla="*/ 73398 h 167054"/>
              <a:gd name="connsiteX87" fmla="*/ 162841 w 167054"/>
              <a:gd name="connsiteY87" fmla="*/ 72170 h 167054"/>
              <a:gd name="connsiteX88" fmla="*/ 165827 w 167054"/>
              <a:gd name="connsiteY88" fmla="*/ 73398 h 167054"/>
              <a:gd name="connsiteX89" fmla="*/ 167054 w 167054"/>
              <a:gd name="connsiteY89" fmla="*/ 76383 h 167054"/>
              <a:gd name="connsiteX90" fmla="*/ 167054 w 167054"/>
              <a:gd name="connsiteY90" fmla="*/ 90671 h 167054"/>
              <a:gd name="connsiteX91" fmla="*/ 165827 w 167054"/>
              <a:gd name="connsiteY91" fmla="*/ 93657 h 167054"/>
              <a:gd name="connsiteX92" fmla="*/ 162841 w 167054"/>
              <a:gd name="connsiteY92" fmla="*/ 94884 h 167054"/>
              <a:gd name="connsiteX93" fmla="*/ 159855 w 167054"/>
              <a:gd name="connsiteY93" fmla="*/ 93657 h 167054"/>
              <a:gd name="connsiteX94" fmla="*/ 158628 w 167054"/>
              <a:gd name="connsiteY94" fmla="*/ 90671 h 167054"/>
              <a:gd name="connsiteX95" fmla="*/ 158628 w 167054"/>
              <a:gd name="connsiteY95" fmla="*/ 87740 h 167054"/>
              <a:gd name="connsiteX96" fmla="*/ 140567 w 167054"/>
              <a:gd name="connsiteY96" fmla="*/ 87740 h 167054"/>
              <a:gd name="connsiteX97" fmla="*/ 136446 w 167054"/>
              <a:gd name="connsiteY97" fmla="*/ 105609 h 167054"/>
              <a:gd name="connsiteX98" fmla="*/ 126829 w 167054"/>
              <a:gd name="connsiteY98" fmla="*/ 120858 h 167054"/>
              <a:gd name="connsiteX99" fmla="*/ 139633 w 167054"/>
              <a:gd name="connsiteY99" fmla="*/ 133662 h 167054"/>
              <a:gd name="connsiteX100" fmla="*/ 141831 w 167054"/>
              <a:gd name="connsiteY100" fmla="*/ 131464 h 167054"/>
              <a:gd name="connsiteX101" fmla="*/ 144844 w 167054"/>
              <a:gd name="connsiteY101" fmla="*/ 130145 h 167054"/>
              <a:gd name="connsiteX102" fmla="*/ 147858 w 167054"/>
              <a:gd name="connsiteY102" fmla="*/ 131464 h 167054"/>
              <a:gd name="connsiteX103" fmla="*/ 149268 w 167054"/>
              <a:gd name="connsiteY103" fmla="*/ 134477 h 167054"/>
              <a:gd name="connsiteX104" fmla="*/ 147858 w 167054"/>
              <a:gd name="connsiteY104" fmla="*/ 137673 h 167054"/>
              <a:gd name="connsiteX105" fmla="*/ 137856 w 167054"/>
              <a:gd name="connsiteY105" fmla="*/ 147674 h 167054"/>
              <a:gd name="connsiteX106" fmla="*/ 134752 w 167054"/>
              <a:gd name="connsiteY106" fmla="*/ 149085 h 167054"/>
              <a:gd name="connsiteX107" fmla="*/ 131647 w 167054"/>
              <a:gd name="connsiteY107" fmla="*/ 147674 h 167054"/>
              <a:gd name="connsiteX108" fmla="*/ 130447 w 167054"/>
              <a:gd name="connsiteY108" fmla="*/ 144780 h 167054"/>
              <a:gd name="connsiteX109" fmla="*/ 131830 w 167054"/>
              <a:gd name="connsiteY109" fmla="*/ 141703 h 167054"/>
              <a:gd name="connsiteX110" fmla="*/ 133662 w 167054"/>
              <a:gd name="connsiteY110" fmla="*/ 139688 h 167054"/>
              <a:gd name="connsiteX111" fmla="*/ 120803 w 167054"/>
              <a:gd name="connsiteY111" fmla="*/ 126829 h 167054"/>
              <a:gd name="connsiteX112" fmla="*/ 106405 w 167054"/>
              <a:gd name="connsiteY112" fmla="*/ 136015 h 167054"/>
              <a:gd name="connsiteX113" fmla="*/ 87740 w 167054"/>
              <a:gd name="connsiteY113" fmla="*/ 140622 h 167054"/>
              <a:gd name="connsiteX114" fmla="*/ 87740 w 167054"/>
              <a:gd name="connsiteY114" fmla="*/ 158628 h 167054"/>
              <a:gd name="connsiteX115" fmla="*/ 90671 w 167054"/>
              <a:gd name="connsiteY115" fmla="*/ 158628 h 167054"/>
              <a:gd name="connsiteX116" fmla="*/ 93657 w 167054"/>
              <a:gd name="connsiteY116" fmla="*/ 159855 h 167054"/>
              <a:gd name="connsiteX117" fmla="*/ 94884 w 167054"/>
              <a:gd name="connsiteY117" fmla="*/ 162841 h 167054"/>
              <a:gd name="connsiteX118" fmla="*/ 93657 w 167054"/>
              <a:gd name="connsiteY118" fmla="*/ 165827 h 167054"/>
              <a:gd name="connsiteX119" fmla="*/ 90671 w 167054"/>
              <a:gd name="connsiteY119" fmla="*/ 167054 h 167054"/>
              <a:gd name="connsiteX120" fmla="*/ 76383 w 167054"/>
              <a:gd name="connsiteY120" fmla="*/ 167054 h 167054"/>
              <a:gd name="connsiteX121" fmla="*/ 83527 w 167054"/>
              <a:gd name="connsiteY121" fmla="*/ 131152 h 167054"/>
              <a:gd name="connsiteX122" fmla="*/ 117222 w 167054"/>
              <a:gd name="connsiteY122" fmla="*/ 117222 h 167054"/>
              <a:gd name="connsiteX123" fmla="*/ 131152 w 167054"/>
              <a:gd name="connsiteY123" fmla="*/ 83527 h 167054"/>
              <a:gd name="connsiteX124" fmla="*/ 117222 w 167054"/>
              <a:gd name="connsiteY124" fmla="*/ 49832 h 167054"/>
              <a:gd name="connsiteX125" fmla="*/ 83527 w 167054"/>
              <a:gd name="connsiteY125" fmla="*/ 35902 h 167054"/>
              <a:gd name="connsiteX126" fmla="*/ 49832 w 167054"/>
              <a:gd name="connsiteY126" fmla="*/ 49832 h 167054"/>
              <a:gd name="connsiteX127" fmla="*/ 35902 w 167054"/>
              <a:gd name="connsiteY127" fmla="*/ 83527 h 167054"/>
              <a:gd name="connsiteX128" fmla="*/ 49832 w 167054"/>
              <a:gd name="connsiteY128" fmla="*/ 117222 h 167054"/>
              <a:gd name="connsiteX129" fmla="*/ 83527 w 167054"/>
              <a:gd name="connsiteY129" fmla="*/ 131152 h 167054"/>
              <a:gd name="connsiteX130" fmla="*/ 68690 w 167054"/>
              <a:gd name="connsiteY130" fmla="*/ 117597 h 167054"/>
              <a:gd name="connsiteX131" fmla="*/ 73828 w 167054"/>
              <a:gd name="connsiteY131" fmla="*/ 115408 h 167054"/>
              <a:gd name="connsiteX132" fmla="*/ 76017 w 167054"/>
              <a:gd name="connsiteY132" fmla="*/ 110270 h 167054"/>
              <a:gd name="connsiteX133" fmla="*/ 73828 w 167054"/>
              <a:gd name="connsiteY133" fmla="*/ 105132 h 167054"/>
              <a:gd name="connsiteX134" fmla="*/ 68690 w 167054"/>
              <a:gd name="connsiteY134" fmla="*/ 102943 h 167054"/>
              <a:gd name="connsiteX135" fmla="*/ 63552 w 167054"/>
              <a:gd name="connsiteY135" fmla="*/ 105132 h 167054"/>
              <a:gd name="connsiteX136" fmla="*/ 61363 w 167054"/>
              <a:gd name="connsiteY136" fmla="*/ 110270 h 167054"/>
              <a:gd name="connsiteX137" fmla="*/ 63552 w 167054"/>
              <a:gd name="connsiteY137" fmla="*/ 115408 h 167054"/>
              <a:gd name="connsiteX138" fmla="*/ 68690 w 167054"/>
              <a:gd name="connsiteY138" fmla="*/ 117597 h 167054"/>
              <a:gd name="connsiteX139" fmla="*/ 98364 w 167054"/>
              <a:gd name="connsiteY139" fmla="*/ 117597 h 167054"/>
              <a:gd name="connsiteX140" fmla="*/ 103502 w 167054"/>
              <a:gd name="connsiteY140" fmla="*/ 115408 h 167054"/>
              <a:gd name="connsiteX141" fmla="*/ 105691 w 167054"/>
              <a:gd name="connsiteY141" fmla="*/ 110270 h 167054"/>
              <a:gd name="connsiteX142" fmla="*/ 103502 w 167054"/>
              <a:gd name="connsiteY142" fmla="*/ 105132 h 167054"/>
              <a:gd name="connsiteX143" fmla="*/ 98364 w 167054"/>
              <a:gd name="connsiteY143" fmla="*/ 102943 h 167054"/>
              <a:gd name="connsiteX144" fmla="*/ 93226 w 167054"/>
              <a:gd name="connsiteY144" fmla="*/ 105132 h 167054"/>
              <a:gd name="connsiteX145" fmla="*/ 91037 w 167054"/>
              <a:gd name="connsiteY145" fmla="*/ 110270 h 167054"/>
              <a:gd name="connsiteX146" fmla="*/ 93226 w 167054"/>
              <a:gd name="connsiteY146" fmla="*/ 115408 h 167054"/>
              <a:gd name="connsiteX147" fmla="*/ 98364 w 167054"/>
              <a:gd name="connsiteY147" fmla="*/ 117597 h 167054"/>
              <a:gd name="connsiteX148" fmla="*/ 52021 w 167054"/>
              <a:gd name="connsiteY148" fmla="*/ 90854 h 167054"/>
              <a:gd name="connsiteX149" fmla="*/ 57159 w 167054"/>
              <a:gd name="connsiteY149" fmla="*/ 88665 h 167054"/>
              <a:gd name="connsiteX150" fmla="*/ 59348 w 167054"/>
              <a:gd name="connsiteY150" fmla="*/ 83527 h 167054"/>
              <a:gd name="connsiteX151" fmla="*/ 57159 w 167054"/>
              <a:gd name="connsiteY151" fmla="*/ 78389 h 167054"/>
              <a:gd name="connsiteX152" fmla="*/ 52021 w 167054"/>
              <a:gd name="connsiteY152" fmla="*/ 76200 h 167054"/>
              <a:gd name="connsiteX153" fmla="*/ 46883 w 167054"/>
              <a:gd name="connsiteY153" fmla="*/ 78389 h 167054"/>
              <a:gd name="connsiteX154" fmla="*/ 44694 w 167054"/>
              <a:gd name="connsiteY154" fmla="*/ 83527 h 167054"/>
              <a:gd name="connsiteX155" fmla="*/ 46883 w 167054"/>
              <a:gd name="connsiteY155" fmla="*/ 88665 h 167054"/>
              <a:gd name="connsiteX156" fmla="*/ 52021 w 167054"/>
              <a:gd name="connsiteY156" fmla="*/ 90854 h 167054"/>
              <a:gd name="connsiteX157" fmla="*/ 83527 w 167054"/>
              <a:gd name="connsiteY157" fmla="*/ 90854 h 167054"/>
              <a:gd name="connsiteX158" fmla="*/ 88665 w 167054"/>
              <a:gd name="connsiteY158" fmla="*/ 88665 h 167054"/>
              <a:gd name="connsiteX159" fmla="*/ 90854 w 167054"/>
              <a:gd name="connsiteY159" fmla="*/ 83527 h 167054"/>
              <a:gd name="connsiteX160" fmla="*/ 88665 w 167054"/>
              <a:gd name="connsiteY160" fmla="*/ 78389 h 167054"/>
              <a:gd name="connsiteX161" fmla="*/ 83527 w 167054"/>
              <a:gd name="connsiteY161" fmla="*/ 76200 h 167054"/>
              <a:gd name="connsiteX162" fmla="*/ 78389 w 167054"/>
              <a:gd name="connsiteY162" fmla="*/ 78389 h 167054"/>
              <a:gd name="connsiteX163" fmla="*/ 76200 w 167054"/>
              <a:gd name="connsiteY163" fmla="*/ 83527 h 167054"/>
              <a:gd name="connsiteX164" fmla="*/ 78389 w 167054"/>
              <a:gd name="connsiteY164" fmla="*/ 88665 h 167054"/>
              <a:gd name="connsiteX165" fmla="*/ 83527 w 167054"/>
              <a:gd name="connsiteY165" fmla="*/ 90854 h 167054"/>
              <a:gd name="connsiteX166" fmla="*/ 115033 w 167054"/>
              <a:gd name="connsiteY166" fmla="*/ 90854 h 167054"/>
              <a:gd name="connsiteX167" fmla="*/ 120171 w 167054"/>
              <a:gd name="connsiteY167" fmla="*/ 88665 h 167054"/>
              <a:gd name="connsiteX168" fmla="*/ 122360 w 167054"/>
              <a:gd name="connsiteY168" fmla="*/ 83527 h 167054"/>
              <a:gd name="connsiteX169" fmla="*/ 120171 w 167054"/>
              <a:gd name="connsiteY169" fmla="*/ 78389 h 167054"/>
              <a:gd name="connsiteX170" fmla="*/ 115033 w 167054"/>
              <a:gd name="connsiteY170" fmla="*/ 76200 h 167054"/>
              <a:gd name="connsiteX171" fmla="*/ 109895 w 167054"/>
              <a:gd name="connsiteY171" fmla="*/ 78389 h 167054"/>
              <a:gd name="connsiteX172" fmla="*/ 107706 w 167054"/>
              <a:gd name="connsiteY172" fmla="*/ 83527 h 167054"/>
              <a:gd name="connsiteX173" fmla="*/ 109895 w 167054"/>
              <a:gd name="connsiteY173" fmla="*/ 88665 h 167054"/>
              <a:gd name="connsiteX174" fmla="*/ 115033 w 167054"/>
              <a:gd name="connsiteY174" fmla="*/ 90854 h 167054"/>
              <a:gd name="connsiteX175" fmla="*/ 68690 w 167054"/>
              <a:gd name="connsiteY175" fmla="*/ 64111 h 167054"/>
              <a:gd name="connsiteX176" fmla="*/ 73828 w 167054"/>
              <a:gd name="connsiteY176" fmla="*/ 61922 h 167054"/>
              <a:gd name="connsiteX177" fmla="*/ 76017 w 167054"/>
              <a:gd name="connsiteY177" fmla="*/ 56784 h 167054"/>
              <a:gd name="connsiteX178" fmla="*/ 73828 w 167054"/>
              <a:gd name="connsiteY178" fmla="*/ 51646 h 167054"/>
              <a:gd name="connsiteX179" fmla="*/ 68690 w 167054"/>
              <a:gd name="connsiteY179" fmla="*/ 49457 h 167054"/>
              <a:gd name="connsiteX180" fmla="*/ 63552 w 167054"/>
              <a:gd name="connsiteY180" fmla="*/ 51646 h 167054"/>
              <a:gd name="connsiteX181" fmla="*/ 61363 w 167054"/>
              <a:gd name="connsiteY181" fmla="*/ 56784 h 167054"/>
              <a:gd name="connsiteX182" fmla="*/ 63552 w 167054"/>
              <a:gd name="connsiteY182" fmla="*/ 61922 h 167054"/>
              <a:gd name="connsiteX183" fmla="*/ 68690 w 167054"/>
              <a:gd name="connsiteY183" fmla="*/ 64111 h 167054"/>
              <a:gd name="connsiteX184" fmla="*/ 98364 w 167054"/>
              <a:gd name="connsiteY184" fmla="*/ 64111 h 167054"/>
              <a:gd name="connsiteX185" fmla="*/ 103502 w 167054"/>
              <a:gd name="connsiteY185" fmla="*/ 61922 h 167054"/>
              <a:gd name="connsiteX186" fmla="*/ 105691 w 167054"/>
              <a:gd name="connsiteY186" fmla="*/ 56784 h 167054"/>
              <a:gd name="connsiteX187" fmla="*/ 103502 w 167054"/>
              <a:gd name="connsiteY187" fmla="*/ 51646 h 167054"/>
              <a:gd name="connsiteX188" fmla="*/ 98364 w 167054"/>
              <a:gd name="connsiteY188" fmla="*/ 49457 h 167054"/>
              <a:gd name="connsiteX189" fmla="*/ 93226 w 167054"/>
              <a:gd name="connsiteY189" fmla="*/ 51646 h 167054"/>
              <a:gd name="connsiteX190" fmla="*/ 91037 w 167054"/>
              <a:gd name="connsiteY190" fmla="*/ 56784 h 167054"/>
              <a:gd name="connsiteX191" fmla="*/ 93226 w 167054"/>
              <a:gd name="connsiteY191" fmla="*/ 61922 h 167054"/>
              <a:gd name="connsiteX192" fmla="*/ 98364 w 167054"/>
              <a:gd name="connsiteY192" fmla="*/ 64111 h 167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167054" h="167054">
                <a:moveTo>
                  <a:pt x="76383" y="167054"/>
                </a:moveTo>
                <a:cubicBezTo>
                  <a:pt x="75211" y="167054"/>
                  <a:pt x="74216" y="166645"/>
                  <a:pt x="73398" y="165827"/>
                </a:cubicBezTo>
                <a:cubicBezTo>
                  <a:pt x="72579" y="165009"/>
                  <a:pt x="72170" y="164013"/>
                  <a:pt x="72170" y="162841"/>
                </a:cubicBezTo>
                <a:cubicBezTo>
                  <a:pt x="72170" y="161669"/>
                  <a:pt x="72579" y="160674"/>
                  <a:pt x="73398" y="159855"/>
                </a:cubicBezTo>
                <a:cubicBezTo>
                  <a:pt x="74216" y="159037"/>
                  <a:pt x="75211" y="158628"/>
                  <a:pt x="76383" y="158628"/>
                </a:cubicBezTo>
                <a:lnTo>
                  <a:pt x="79314" y="158628"/>
                </a:lnTo>
                <a:lnTo>
                  <a:pt x="79314" y="140567"/>
                </a:lnTo>
                <a:cubicBezTo>
                  <a:pt x="72158" y="139774"/>
                  <a:pt x="65857" y="138186"/>
                  <a:pt x="60411" y="135805"/>
                </a:cubicBezTo>
                <a:cubicBezTo>
                  <a:pt x="54964" y="133424"/>
                  <a:pt x="50104" y="130310"/>
                  <a:pt x="45830" y="126463"/>
                </a:cubicBezTo>
                <a:lnTo>
                  <a:pt x="33026" y="139322"/>
                </a:lnTo>
                <a:lnTo>
                  <a:pt x="35224" y="141520"/>
                </a:lnTo>
                <a:cubicBezTo>
                  <a:pt x="36165" y="142460"/>
                  <a:pt x="36604" y="143486"/>
                  <a:pt x="36543" y="144597"/>
                </a:cubicBezTo>
                <a:cubicBezTo>
                  <a:pt x="36482" y="145708"/>
                  <a:pt x="36043" y="146673"/>
                  <a:pt x="35224" y="147491"/>
                </a:cubicBezTo>
                <a:cubicBezTo>
                  <a:pt x="34284" y="148432"/>
                  <a:pt x="33258" y="148871"/>
                  <a:pt x="32147" y="148810"/>
                </a:cubicBezTo>
                <a:cubicBezTo>
                  <a:pt x="31036" y="148749"/>
                  <a:pt x="30010" y="148248"/>
                  <a:pt x="29070" y="147308"/>
                </a:cubicBezTo>
                <a:lnTo>
                  <a:pt x="19380" y="137673"/>
                </a:lnTo>
                <a:cubicBezTo>
                  <a:pt x="18440" y="136733"/>
                  <a:pt x="17969" y="135728"/>
                  <a:pt x="17969" y="134660"/>
                </a:cubicBezTo>
                <a:cubicBezTo>
                  <a:pt x="17969" y="133591"/>
                  <a:pt x="18440" y="132587"/>
                  <a:pt x="19380" y="131647"/>
                </a:cubicBezTo>
                <a:cubicBezTo>
                  <a:pt x="20320" y="130706"/>
                  <a:pt x="21315" y="130307"/>
                  <a:pt x="22366" y="130447"/>
                </a:cubicBezTo>
                <a:cubicBezTo>
                  <a:pt x="23416" y="130587"/>
                  <a:pt x="24411" y="131048"/>
                  <a:pt x="25351" y="131830"/>
                </a:cubicBezTo>
                <a:lnTo>
                  <a:pt x="27183" y="133662"/>
                </a:lnTo>
                <a:lnTo>
                  <a:pt x="40042" y="120803"/>
                </a:lnTo>
                <a:cubicBezTo>
                  <a:pt x="35707" y="115637"/>
                  <a:pt x="32532" y="110563"/>
                  <a:pt x="30517" y="105581"/>
                </a:cubicBezTo>
                <a:cubicBezTo>
                  <a:pt x="28502" y="100599"/>
                  <a:pt x="27159" y="94652"/>
                  <a:pt x="26487" y="87740"/>
                </a:cubicBezTo>
                <a:lnTo>
                  <a:pt x="8426" y="87740"/>
                </a:lnTo>
                <a:lnTo>
                  <a:pt x="8426" y="90671"/>
                </a:lnTo>
                <a:cubicBezTo>
                  <a:pt x="8426" y="91843"/>
                  <a:pt x="8017" y="92839"/>
                  <a:pt x="7199" y="93657"/>
                </a:cubicBezTo>
                <a:cubicBezTo>
                  <a:pt x="6381" y="94475"/>
                  <a:pt x="5385" y="94884"/>
                  <a:pt x="4213" y="94884"/>
                </a:cubicBezTo>
                <a:cubicBezTo>
                  <a:pt x="3041" y="94884"/>
                  <a:pt x="2045" y="94475"/>
                  <a:pt x="1227" y="93657"/>
                </a:cubicBezTo>
                <a:cubicBezTo>
                  <a:pt x="409" y="92839"/>
                  <a:pt x="0" y="91843"/>
                  <a:pt x="0" y="90671"/>
                </a:cubicBezTo>
                <a:lnTo>
                  <a:pt x="0" y="76383"/>
                </a:lnTo>
                <a:cubicBezTo>
                  <a:pt x="0" y="75211"/>
                  <a:pt x="409" y="74216"/>
                  <a:pt x="1227" y="73398"/>
                </a:cubicBezTo>
                <a:cubicBezTo>
                  <a:pt x="2045" y="72579"/>
                  <a:pt x="3041" y="72170"/>
                  <a:pt x="4213" y="72170"/>
                </a:cubicBezTo>
                <a:cubicBezTo>
                  <a:pt x="5385" y="72170"/>
                  <a:pt x="6381" y="72579"/>
                  <a:pt x="7199" y="73398"/>
                </a:cubicBezTo>
                <a:cubicBezTo>
                  <a:pt x="8017" y="74216"/>
                  <a:pt x="8426" y="75211"/>
                  <a:pt x="8426" y="76383"/>
                </a:cubicBezTo>
                <a:lnTo>
                  <a:pt x="8426" y="79314"/>
                </a:lnTo>
                <a:lnTo>
                  <a:pt x="26487" y="79314"/>
                </a:lnTo>
                <a:cubicBezTo>
                  <a:pt x="27159" y="72402"/>
                  <a:pt x="28572" y="66425"/>
                  <a:pt x="30727" y="61381"/>
                </a:cubicBezTo>
                <a:cubicBezTo>
                  <a:pt x="32883" y="56338"/>
                  <a:pt x="36049" y="51295"/>
                  <a:pt x="40225" y="46251"/>
                </a:cubicBezTo>
                <a:lnTo>
                  <a:pt x="27366" y="33393"/>
                </a:lnTo>
                <a:lnTo>
                  <a:pt x="25351" y="35408"/>
                </a:lnTo>
                <a:cubicBezTo>
                  <a:pt x="24411" y="36311"/>
                  <a:pt x="23416" y="36772"/>
                  <a:pt x="22366" y="36791"/>
                </a:cubicBezTo>
                <a:cubicBezTo>
                  <a:pt x="21315" y="36809"/>
                  <a:pt x="20320" y="36348"/>
                  <a:pt x="19380" y="35408"/>
                </a:cubicBezTo>
                <a:cubicBezTo>
                  <a:pt x="18440" y="34467"/>
                  <a:pt x="17969" y="33463"/>
                  <a:pt x="17969" y="32394"/>
                </a:cubicBezTo>
                <a:cubicBezTo>
                  <a:pt x="17969" y="31326"/>
                  <a:pt x="18440" y="30321"/>
                  <a:pt x="19380" y="29381"/>
                </a:cubicBezTo>
                <a:lnTo>
                  <a:pt x="29381" y="19380"/>
                </a:lnTo>
                <a:cubicBezTo>
                  <a:pt x="30321" y="18440"/>
                  <a:pt x="31356" y="17969"/>
                  <a:pt x="32486" y="17969"/>
                </a:cubicBezTo>
                <a:cubicBezTo>
                  <a:pt x="33615" y="17969"/>
                  <a:pt x="34650" y="18440"/>
                  <a:pt x="35591" y="19380"/>
                </a:cubicBezTo>
                <a:cubicBezTo>
                  <a:pt x="36531" y="20320"/>
                  <a:pt x="36940" y="21324"/>
                  <a:pt x="36818" y="22393"/>
                </a:cubicBezTo>
                <a:cubicBezTo>
                  <a:pt x="36696" y="23462"/>
                  <a:pt x="36165" y="24466"/>
                  <a:pt x="35224" y="25406"/>
                </a:cubicBezTo>
                <a:lnTo>
                  <a:pt x="33209" y="27421"/>
                </a:lnTo>
                <a:lnTo>
                  <a:pt x="46013" y="40225"/>
                </a:lnTo>
                <a:cubicBezTo>
                  <a:pt x="51423" y="35890"/>
                  <a:pt x="56497" y="32715"/>
                  <a:pt x="61235" y="30700"/>
                </a:cubicBezTo>
                <a:cubicBezTo>
                  <a:pt x="65973" y="28685"/>
                  <a:pt x="71920" y="27281"/>
                  <a:pt x="79076" y="26487"/>
                </a:cubicBezTo>
                <a:lnTo>
                  <a:pt x="79076" y="8426"/>
                </a:lnTo>
                <a:lnTo>
                  <a:pt x="76328" y="8426"/>
                </a:lnTo>
                <a:cubicBezTo>
                  <a:pt x="75156" y="8426"/>
                  <a:pt x="74170" y="8017"/>
                  <a:pt x="73370" y="7199"/>
                </a:cubicBezTo>
                <a:cubicBezTo>
                  <a:pt x="72570" y="6381"/>
                  <a:pt x="72170" y="5385"/>
                  <a:pt x="72170" y="4213"/>
                </a:cubicBezTo>
                <a:cubicBezTo>
                  <a:pt x="72170" y="3041"/>
                  <a:pt x="72579" y="2046"/>
                  <a:pt x="73398" y="1227"/>
                </a:cubicBezTo>
                <a:cubicBezTo>
                  <a:pt x="74216" y="409"/>
                  <a:pt x="75211" y="0"/>
                  <a:pt x="76383" y="0"/>
                </a:cubicBezTo>
                <a:lnTo>
                  <a:pt x="90671" y="0"/>
                </a:lnTo>
                <a:cubicBezTo>
                  <a:pt x="91843" y="0"/>
                  <a:pt x="92839" y="409"/>
                  <a:pt x="93657" y="1227"/>
                </a:cubicBezTo>
                <a:cubicBezTo>
                  <a:pt x="94475" y="2046"/>
                  <a:pt x="94884" y="3041"/>
                  <a:pt x="94884" y="4213"/>
                </a:cubicBezTo>
                <a:cubicBezTo>
                  <a:pt x="94884" y="5385"/>
                  <a:pt x="94475" y="6381"/>
                  <a:pt x="93657" y="7199"/>
                </a:cubicBezTo>
                <a:cubicBezTo>
                  <a:pt x="92839" y="8017"/>
                  <a:pt x="91843" y="8426"/>
                  <a:pt x="90671" y="8426"/>
                </a:cubicBezTo>
                <a:lnTo>
                  <a:pt x="87740" y="8426"/>
                </a:lnTo>
                <a:lnTo>
                  <a:pt x="87740" y="26487"/>
                </a:lnTo>
                <a:cubicBezTo>
                  <a:pt x="94896" y="27281"/>
                  <a:pt x="100843" y="28685"/>
                  <a:pt x="105581" y="30700"/>
                </a:cubicBezTo>
                <a:cubicBezTo>
                  <a:pt x="110319" y="32715"/>
                  <a:pt x="115393" y="35890"/>
                  <a:pt x="120803" y="40225"/>
                </a:cubicBezTo>
                <a:lnTo>
                  <a:pt x="133662" y="27366"/>
                </a:lnTo>
                <a:lnTo>
                  <a:pt x="131464" y="25168"/>
                </a:lnTo>
                <a:cubicBezTo>
                  <a:pt x="130645" y="24350"/>
                  <a:pt x="130236" y="23385"/>
                  <a:pt x="130236" y="22274"/>
                </a:cubicBezTo>
                <a:cubicBezTo>
                  <a:pt x="130236" y="21163"/>
                  <a:pt x="130645" y="20198"/>
                  <a:pt x="131464" y="19380"/>
                </a:cubicBezTo>
                <a:cubicBezTo>
                  <a:pt x="132404" y="18440"/>
                  <a:pt x="133408" y="17969"/>
                  <a:pt x="134477" y="17969"/>
                </a:cubicBezTo>
                <a:cubicBezTo>
                  <a:pt x="135545" y="17969"/>
                  <a:pt x="136550" y="18440"/>
                  <a:pt x="137490" y="19380"/>
                </a:cubicBezTo>
                <a:lnTo>
                  <a:pt x="147674" y="29619"/>
                </a:lnTo>
                <a:cubicBezTo>
                  <a:pt x="148615" y="30559"/>
                  <a:pt x="149085" y="31555"/>
                  <a:pt x="149085" y="32605"/>
                </a:cubicBezTo>
                <a:cubicBezTo>
                  <a:pt x="149085" y="33655"/>
                  <a:pt x="148615" y="34650"/>
                  <a:pt x="147674" y="35591"/>
                </a:cubicBezTo>
                <a:cubicBezTo>
                  <a:pt x="146734" y="36531"/>
                  <a:pt x="145760" y="36971"/>
                  <a:pt x="144753" y="36910"/>
                </a:cubicBezTo>
                <a:cubicBezTo>
                  <a:pt x="143745" y="36849"/>
                  <a:pt x="142771" y="36348"/>
                  <a:pt x="141831" y="35408"/>
                </a:cubicBezTo>
                <a:lnTo>
                  <a:pt x="139633" y="33209"/>
                </a:lnTo>
                <a:lnTo>
                  <a:pt x="126829" y="46013"/>
                </a:lnTo>
                <a:cubicBezTo>
                  <a:pt x="131164" y="51179"/>
                  <a:pt x="134370" y="56323"/>
                  <a:pt x="136446" y="61446"/>
                </a:cubicBezTo>
                <a:cubicBezTo>
                  <a:pt x="138522" y="66568"/>
                  <a:pt x="139896" y="72524"/>
                  <a:pt x="140567" y="79314"/>
                </a:cubicBezTo>
                <a:lnTo>
                  <a:pt x="158628" y="79314"/>
                </a:lnTo>
                <a:lnTo>
                  <a:pt x="158628" y="76383"/>
                </a:lnTo>
                <a:cubicBezTo>
                  <a:pt x="158628" y="75211"/>
                  <a:pt x="159037" y="74216"/>
                  <a:pt x="159855" y="73398"/>
                </a:cubicBezTo>
                <a:cubicBezTo>
                  <a:pt x="160674" y="72579"/>
                  <a:pt x="161669" y="72170"/>
                  <a:pt x="162841" y="72170"/>
                </a:cubicBezTo>
                <a:cubicBezTo>
                  <a:pt x="164013" y="72170"/>
                  <a:pt x="165009" y="72579"/>
                  <a:pt x="165827" y="73398"/>
                </a:cubicBezTo>
                <a:cubicBezTo>
                  <a:pt x="166645" y="74216"/>
                  <a:pt x="167054" y="75211"/>
                  <a:pt x="167054" y="76383"/>
                </a:cubicBezTo>
                <a:lnTo>
                  <a:pt x="167054" y="90671"/>
                </a:lnTo>
                <a:cubicBezTo>
                  <a:pt x="167054" y="91843"/>
                  <a:pt x="166645" y="92839"/>
                  <a:pt x="165827" y="93657"/>
                </a:cubicBezTo>
                <a:cubicBezTo>
                  <a:pt x="165009" y="94475"/>
                  <a:pt x="164013" y="94884"/>
                  <a:pt x="162841" y="94884"/>
                </a:cubicBezTo>
                <a:cubicBezTo>
                  <a:pt x="161669" y="94884"/>
                  <a:pt x="160674" y="94475"/>
                  <a:pt x="159855" y="93657"/>
                </a:cubicBezTo>
                <a:cubicBezTo>
                  <a:pt x="159037" y="92839"/>
                  <a:pt x="158628" y="91843"/>
                  <a:pt x="158628" y="90671"/>
                </a:cubicBezTo>
                <a:lnTo>
                  <a:pt x="158628" y="87740"/>
                </a:lnTo>
                <a:lnTo>
                  <a:pt x="140567" y="87740"/>
                </a:lnTo>
                <a:cubicBezTo>
                  <a:pt x="139896" y="94652"/>
                  <a:pt x="138522" y="100608"/>
                  <a:pt x="136446" y="105609"/>
                </a:cubicBezTo>
                <a:cubicBezTo>
                  <a:pt x="134370" y="110609"/>
                  <a:pt x="131164" y="115692"/>
                  <a:pt x="126829" y="120858"/>
                </a:cubicBezTo>
                <a:lnTo>
                  <a:pt x="139633" y="133662"/>
                </a:lnTo>
                <a:lnTo>
                  <a:pt x="141831" y="131464"/>
                </a:lnTo>
                <a:cubicBezTo>
                  <a:pt x="142771" y="130523"/>
                  <a:pt x="143776" y="130084"/>
                  <a:pt x="144844" y="130145"/>
                </a:cubicBezTo>
                <a:cubicBezTo>
                  <a:pt x="145913" y="130206"/>
                  <a:pt x="146917" y="130645"/>
                  <a:pt x="147858" y="131464"/>
                </a:cubicBezTo>
                <a:cubicBezTo>
                  <a:pt x="148798" y="132282"/>
                  <a:pt x="149268" y="133286"/>
                  <a:pt x="149268" y="134477"/>
                </a:cubicBezTo>
                <a:cubicBezTo>
                  <a:pt x="149268" y="135667"/>
                  <a:pt x="148798" y="136733"/>
                  <a:pt x="147858" y="137673"/>
                </a:cubicBezTo>
                <a:lnTo>
                  <a:pt x="137856" y="147674"/>
                </a:lnTo>
                <a:cubicBezTo>
                  <a:pt x="136916" y="148615"/>
                  <a:pt x="135881" y="149085"/>
                  <a:pt x="134752" y="149085"/>
                </a:cubicBezTo>
                <a:cubicBezTo>
                  <a:pt x="133622" y="149085"/>
                  <a:pt x="132587" y="148615"/>
                  <a:pt x="131647" y="147674"/>
                </a:cubicBezTo>
                <a:cubicBezTo>
                  <a:pt x="130828" y="146856"/>
                  <a:pt x="130429" y="145891"/>
                  <a:pt x="130447" y="144780"/>
                </a:cubicBezTo>
                <a:cubicBezTo>
                  <a:pt x="130465" y="143669"/>
                  <a:pt x="130926" y="142643"/>
                  <a:pt x="131830" y="141703"/>
                </a:cubicBezTo>
                <a:lnTo>
                  <a:pt x="133662" y="139688"/>
                </a:lnTo>
                <a:lnTo>
                  <a:pt x="120803" y="126829"/>
                </a:lnTo>
                <a:cubicBezTo>
                  <a:pt x="116370" y="130676"/>
                  <a:pt x="111571" y="133738"/>
                  <a:pt x="106405" y="136015"/>
                </a:cubicBezTo>
                <a:cubicBezTo>
                  <a:pt x="101240" y="138293"/>
                  <a:pt x="95018" y="139828"/>
                  <a:pt x="87740" y="140622"/>
                </a:cubicBezTo>
                <a:lnTo>
                  <a:pt x="87740" y="158628"/>
                </a:lnTo>
                <a:lnTo>
                  <a:pt x="90671" y="158628"/>
                </a:lnTo>
                <a:cubicBezTo>
                  <a:pt x="91843" y="158628"/>
                  <a:pt x="92839" y="159037"/>
                  <a:pt x="93657" y="159855"/>
                </a:cubicBezTo>
                <a:cubicBezTo>
                  <a:pt x="94475" y="160674"/>
                  <a:pt x="94884" y="161669"/>
                  <a:pt x="94884" y="162841"/>
                </a:cubicBezTo>
                <a:cubicBezTo>
                  <a:pt x="94884" y="164013"/>
                  <a:pt x="94475" y="165009"/>
                  <a:pt x="93657" y="165827"/>
                </a:cubicBezTo>
                <a:cubicBezTo>
                  <a:pt x="92839" y="166645"/>
                  <a:pt x="91843" y="167054"/>
                  <a:pt x="90671" y="167054"/>
                </a:cubicBezTo>
                <a:lnTo>
                  <a:pt x="76383" y="167054"/>
                </a:lnTo>
                <a:close/>
                <a:moveTo>
                  <a:pt x="83527" y="131152"/>
                </a:moveTo>
                <a:cubicBezTo>
                  <a:pt x="96703" y="131152"/>
                  <a:pt x="107935" y="126509"/>
                  <a:pt x="117222" y="117222"/>
                </a:cubicBezTo>
                <a:cubicBezTo>
                  <a:pt x="126509" y="107935"/>
                  <a:pt x="131152" y="96703"/>
                  <a:pt x="131152" y="83527"/>
                </a:cubicBezTo>
                <a:cubicBezTo>
                  <a:pt x="131152" y="70351"/>
                  <a:pt x="126509" y="59119"/>
                  <a:pt x="117222" y="49832"/>
                </a:cubicBezTo>
                <a:cubicBezTo>
                  <a:pt x="107935" y="40546"/>
                  <a:pt x="96703" y="35902"/>
                  <a:pt x="83527" y="35902"/>
                </a:cubicBezTo>
                <a:cubicBezTo>
                  <a:pt x="70351" y="35902"/>
                  <a:pt x="59119" y="40546"/>
                  <a:pt x="49832" y="49832"/>
                </a:cubicBezTo>
                <a:cubicBezTo>
                  <a:pt x="40546" y="59119"/>
                  <a:pt x="35902" y="70351"/>
                  <a:pt x="35902" y="83527"/>
                </a:cubicBezTo>
                <a:cubicBezTo>
                  <a:pt x="35902" y="96703"/>
                  <a:pt x="40546" y="107935"/>
                  <a:pt x="49832" y="117222"/>
                </a:cubicBezTo>
                <a:cubicBezTo>
                  <a:pt x="59119" y="126509"/>
                  <a:pt x="70351" y="131152"/>
                  <a:pt x="83527" y="131152"/>
                </a:cubicBezTo>
                <a:close/>
                <a:moveTo>
                  <a:pt x="68690" y="117597"/>
                </a:moveTo>
                <a:cubicBezTo>
                  <a:pt x="70656" y="117597"/>
                  <a:pt x="72369" y="116868"/>
                  <a:pt x="73828" y="115408"/>
                </a:cubicBezTo>
                <a:cubicBezTo>
                  <a:pt x="75287" y="113949"/>
                  <a:pt x="76017" y="112236"/>
                  <a:pt x="76017" y="110270"/>
                </a:cubicBezTo>
                <a:cubicBezTo>
                  <a:pt x="76017" y="108304"/>
                  <a:pt x="75287" y="106592"/>
                  <a:pt x="73828" y="105132"/>
                </a:cubicBezTo>
                <a:cubicBezTo>
                  <a:pt x="72369" y="103673"/>
                  <a:pt x="70656" y="102943"/>
                  <a:pt x="68690" y="102943"/>
                </a:cubicBezTo>
                <a:cubicBezTo>
                  <a:pt x="66724" y="102943"/>
                  <a:pt x="65011" y="103673"/>
                  <a:pt x="63552" y="105132"/>
                </a:cubicBezTo>
                <a:cubicBezTo>
                  <a:pt x="62093" y="106592"/>
                  <a:pt x="61363" y="108304"/>
                  <a:pt x="61363" y="110270"/>
                </a:cubicBezTo>
                <a:cubicBezTo>
                  <a:pt x="61363" y="112236"/>
                  <a:pt x="62093" y="113949"/>
                  <a:pt x="63552" y="115408"/>
                </a:cubicBezTo>
                <a:cubicBezTo>
                  <a:pt x="65011" y="116868"/>
                  <a:pt x="66724" y="117597"/>
                  <a:pt x="68690" y="117597"/>
                </a:cubicBezTo>
                <a:close/>
                <a:moveTo>
                  <a:pt x="98364" y="117597"/>
                </a:moveTo>
                <a:cubicBezTo>
                  <a:pt x="100330" y="117597"/>
                  <a:pt x="102043" y="116868"/>
                  <a:pt x="103502" y="115408"/>
                </a:cubicBezTo>
                <a:cubicBezTo>
                  <a:pt x="104961" y="113949"/>
                  <a:pt x="105691" y="112236"/>
                  <a:pt x="105691" y="110270"/>
                </a:cubicBezTo>
                <a:cubicBezTo>
                  <a:pt x="105691" y="108304"/>
                  <a:pt x="104961" y="106592"/>
                  <a:pt x="103502" y="105132"/>
                </a:cubicBezTo>
                <a:cubicBezTo>
                  <a:pt x="102043" y="103673"/>
                  <a:pt x="100330" y="102943"/>
                  <a:pt x="98364" y="102943"/>
                </a:cubicBezTo>
                <a:cubicBezTo>
                  <a:pt x="96398" y="102943"/>
                  <a:pt x="94685" y="103673"/>
                  <a:pt x="93226" y="105132"/>
                </a:cubicBezTo>
                <a:cubicBezTo>
                  <a:pt x="91767" y="106592"/>
                  <a:pt x="91037" y="108304"/>
                  <a:pt x="91037" y="110270"/>
                </a:cubicBezTo>
                <a:cubicBezTo>
                  <a:pt x="91037" y="112236"/>
                  <a:pt x="91767" y="113949"/>
                  <a:pt x="93226" y="115408"/>
                </a:cubicBezTo>
                <a:cubicBezTo>
                  <a:pt x="94685" y="116868"/>
                  <a:pt x="96398" y="117597"/>
                  <a:pt x="98364" y="117597"/>
                </a:cubicBezTo>
                <a:close/>
                <a:moveTo>
                  <a:pt x="52021" y="90854"/>
                </a:moveTo>
                <a:cubicBezTo>
                  <a:pt x="53987" y="90854"/>
                  <a:pt x="55700" y="90124"/>
                  <a:pt x="57159" y="88665"/>
                </a:cubicBezTo>
                <a:cubicBezTo>
                  <a:pt x="58619" y="87206"/>
                  <a:pt x="59348" y="85493"/>
                  <a:pt x="59348" y="83527"/>
                </a:cubicBezTo>
                <a:cubicBezTo>
                  <a:pt x="59348" y="81561"/>
                  <a:pt x="58619" y="79848"/>
                  <a:pt x="57159" y="78389"/>
                </a:cubicBezTo>
                <a:cubicBezTo>
                  <a:pt x="55700" y="76930"/>
                  <a:pt x="53987" y="76200"/>
                  <a:pt x="52021" y="76200"/>
                </a:cubicBezTo>
                <a:cubicBezTo>
                  <a:pt x="50055" y="76200"/>
                  <a:pt x="48343" y="76930"/>
                  <a:pt x="46883" y="78389"/>
                </a:cubicBezTo>
                <a:cubicBezTo>
                  <a:pt x="45424" y="79848"/>
                  <a:pt x="44694" y="81561"/>
                  <a:pt x="44694" y="83527"/>
                </a:cubicBezTo>
                <a:cubicBezTo>
                  <a:pt x="44694" y="85493"/>
                  <a:pt x="45424" y="87206"/>
                  <a:pt x="46883" y="88665"/>
                </a:cubicBezTo>
                <a:cubicBezTo>
                  <a:pt x="48343" y="90124"/>
                  <a:pt x="50055" y="90854"/>
                  <a:pt x="52021" y="90854"/>
                </a:cubicBezTo>
                <a:close/>
                <a:moveTo>
                  <a:pt x="83527" y="90854"/>
                </a:moveTo>
                <a:cubicBezTo>
                  <a:pt x="85493" y="90854"/>
                  <a:pt x="87206" y="90124"/>
                  <a:pt x="88665" y="88665"/>
                </a:cubicBezTo>
                <a:cubicBezTo>
                  <a:pt x="90124" y="87206"/>
                  <a:pt x="90854" y="85493"/>
                  <a:pt x="90854" y="83527"/>
                </a:cubicBezTo>
                <a:cubicBezTo>
                  <a:pt x="90854" y="81561"/>
                  <a:pt x="90124" y="79848"/>
                  <a:pt x="88665" y="78389"/>
                </a:cubicBezTo>
                <a:cubicBezTo>
                  <a:pt x="87206" y="76930"/>
                  <a:pt x="85493" y="76200"/>
                  <a:pt x="83527" y="76200"/>
                </a:cubicBezTo>
                <a:cubicBezTo>
                  <a:pt x="81561" y="76200"/>
                  <a:pt x="79848" y="76930"/>
                  <a:pt x="78389" y="78389"/>
                </a:cubicBezTo>
                <a:cubicBezTo>
                  <a:pt x="76930" y="79848"/>
                  <a:pt x="76200" y="81561"/>
                  <a:pt x="76200" y="83527"/>
                </a:cubicBezTo>
                <a:cubicBezTo>
                  <a:pt x="76200" y="85493"/>
                  <a:pt x="76930" y="87206"/>
                  <a:pt x="78389" y="88665"/>
                </a:cubicBezTo>
                <a:cubicBezTo>
                  <a:pt x="79848" y="90124"/>
                  <a:pt x="81561" y="90854"/>
                  <a:pt x="83527" y="90854"/>
                </a:cubicBezTo>
                <a:close/>
                <a:moveTo>
                  <a:pt x="115033" y="90854"/>
                </a:moveTo>
                <a:cubicBezTo>
                  <a:pt x="116999" y="90854"/>
                  <a:pt x="118712" y="90124"/>
                  <a:pt x="120171" y="88665"/>
                </a:cubicBezTo>
                <a:cubicBezTo>
                  <a:pt x="121630" y="87206"/>
                  <a:pt x="122360" y="85493"/>
                  <a:pt x="122360" y="83527"/>
                </a:cubicBezTo>
                <a:cubicBezTo>
                  <a:pt x="122360" y="81561"/>
                  <a:pt x="121630" y="79848"/>
                  <a:pt x="120171" y="78389"/>
                </a:cubicBezTo>
                <a:cubicBezTo>
                  <a:pt x="118712" y="76930"/>
                  <a:pt x="116999" y="76200"/>
                  <a:pt x="115033" y="76200"/>
                </a:cubicBezTo>
                <a:cubicBezTo>
                  <a:pt x="113067" y="76200"/>
                  <a:pt x="111354" y="76930"/>
                  <a:pt x="109895" y="78389"/>
                </a:cubicBezTo>
                <a:cubicBezTo>
                  <a:pt x="108436" y="79848"/>
                  <a:pt x="107706" y="81561"/>
                  <a:pt x="107706" y="83527"/>
                </a:cubicBezTo>
                <a:cubicBezTo>
                  <a:pt x="107706" y="85493"/>
                  <a:pt x="108436" y="87206"/>
                  <a:pt x="109895" y="88665"/>
                </a:cubicBezTo>
                <a:cubicBezTo>
                  <a:pt x="111354" y="90124"/>
                  <a:pt x="113067" y="90854"/>
                  <a:pt x="115033" y="90854"/>
                </a:cubicBezTo>
                <a:close/>
                <a:moveTo>
                  <a:pt x="68690" y="64111"/>
                </a:moveTo>
                <a:cubicBezTo>
                  <a:pt x="70656" y="64111"/>
                  <a:pt x="72369" y="63381"/>
                  <a:pt x="73828" y="61922"/>
                </a:cubicBezTo>
                <a:cubicBezTo>
                  <a:pt x="75287" y="60463"/>
                  <a:pt x="76017" y="58750"/>
                  <a:pt x="76017" y="56784"/>
                </a:cubicBezTo>
                <a:cubicBezTo>
                  <a:pt x="76017" y="54818"/>
                  <a:pt x="75287" y="53105"/>
                  <a:pt x="73828" y="51646"/>
                </a:cubicBezTo>
                <a:cubicBezTo>
                  <a:pt x="72369" y="50187"/>
                  <a:pt x="70656" y="49457"/>
                  <a:pt x="68690" y="49457"/>
                </a:cubicBezTo>
                <a:cubicBezTo>
                  <a:pt x="66724" y="49457"/>
                  <a:pt x="65011" y="50187"/>
                  <a:pt x="63552" y="51646"/>
                </a:cubicBezTo>
                <a:cubicBezTo>
                  <a:pt x="62093" y="53105"/>
                  <a:pt x="61363" y="54818"/>
                  <a:pt x="61363" y="56784"/>
                </a:cubicBezTo>
                <a:cubicBezTo>
                  <a:pt x="61363" y="58750"/>
                  <a:pt x="62093" y="60463"/>
                  <a:pt x="63552" y="61922"/>
                </a:cubicBezTo>
                <a:cubicBezTo>
                  <a:pt x="65011" y="63381"/>
                  <a:pt x="66724" y="64111"/>
                  <a:pt x="68690" y="64111"/>
                </a:cubicBezTo>
                <a:close/>
                <a:moveTo>
                  <a:pt x="98364" y="64111"/>
                </a:moveTo>
                <a:cubicBezTo>
                  <a:pt x="100330" y="64111"/>
                  <a:pt x="102043" y="63381"/>
                  <a:pt x="103502" y="61922"/>
                </a:cubicBezTo>
                <a:cubicBezTo>
                  <a:pt x="104961" y="60463"/>
                  <a:pt x="105691" y="58750"/>
                  <a:pt x="105691" y="56784"/>
                </a:cubicBezTo>
                <a:cubicBezTo>
                  <a:pt x="105691" y="54818"/>
                  <a:pt x="104961" y="53105"/>
                  <a:pt x="103502" y="51646"/>
                </a:cubicBezTo>
                <a:cubicBezTo>
                  <a:pt x="102043" y="50187"/>
                  <a:pt x="100330" y="49457"/>
                  <a:pt x="98364" y="49457"/>
                </a:cubicBezTo>
                <a:cubicBezTo>
                  <a:pt x="96398" y="49457"/>
                  <a:pt x="94685" y="50187"/>
                  <a:pt x="93226" y="51646"/>
                </a:cubicBezTo>
                <a:cubicBezTo>
                  <a:pt x="91767" y="53105"/>
                  <a:pt x="91037" y="54818"/>
                  <a:pt x="91037" y="56784"/>
                </a:cubicBezTo>
                <a:cubicBezTo>
                  <a:pt x="91037" y="58750"/>
                  <a:pt x="91767" y="60463"/>
                  <a:pt x="93226" y="61922"/>
                </a:cubicBezTo>
                <a:cubicBezTo>
                  <a:pt x="94685" y="63381"/>
                  <a:pt x="96398" y="64111"/>
                  <a:pt x="98364" y="64111"/>
                </a:cubicBezTo>
                <a:close/>
              </a:path>
            </a:pathLst>
          </a:custGeom>
          <a:solidFill>
            <a:schemeClr val="bg1"/>
          </a:solidFill>
          <a:ln w="238" cap="flat">
            <a:noFill/>
            <a:prstDash val="solid"/>
            <a:miter/>
          </a:ln>
        </p:spPr>
        <p:txBody>
          <a:bodyPr rtlCol="0" anchor="ctr"/>
          <a:lstStyle/>
          <a:p>
            <a:endParaRPr lang="en-RO"/>
          </a:p>
        </p:txBody>
      </p:sp>
      <p:sp>
        <p:nvSpPr>
          <p:cNvPr id="51" name="Graphic 75">
            <a:extLst>
              <a:ext uri="{FF2B5EF4-FFF2-40B4-BE49-F238E27FC236}">
                <a16:creationId xmlns:a16="http://schemas.microsoft.com/office/drawing/2014/main" id="{BFDA7304-8008-4541-96D4-CD1FEB579E47}"/>
              </a:ext>
            </a:extLst>
          </p:cNvPr>
          <p:cNvSpPr>
            <a:spLocks noChangeAspect="1"/>
          </p:cNvSpPr>
          <p:nvPr/>
        </p:nvSpPr>
        <p:spPr>
          <a:xfrm>
            <a:off x="5720169" y="4123209"/>
            <a:ext cx="477103" cy="540000"/>
          </a:xfrm>
          <a:custGeom>
            <a:avLst/>
            <a:gdLst>
              <a:gd name="connsiteX0" fmla="*/ 152950 w 163940"/>
              <a:gd name="connsiteY0" fmla="*/ 185554 h 185554"/>
              <a:gd name="connsiteX1" fmla="*/ 147931 w 163940"/>
              <a:gd name="connsiteY1" fmla="*/ 184162 h 185554"/>
              <a:gd name="connsiteX2" fmla="*/ 144579 w 163940"/>
              <a:gd name="connsiteY2" fmla="*/ 180279 h 185554"/>
              <a:gd name="connsiteX3" fmla="*/ 95845 w 163940"/>
              <a:gd name="connsiteY3" fmla="*/ 155020 h 185554"/>
              <a:gd name="connsiteX4" fmla="*/ 66565 w 163940"/>
              <a:gd name="connsiteY4" fmla="*/ 103713 h 185554"/>
              <a:gd name="connsiteX5" fmla="*/ 26157 w 163940"/>
              <a:gd name="connsiteY5" fmla="*/ 134806 h 185554"/>
              <a:gd name="connsiteX6" fmla="*/ 9525 w 163940"/>
              <a:gd name="connsiteY6" fmla="*/ 182074 h 185554"/>
              <a:gd name="connsiteX7" fmla="*/ 0 w 163940"/>
              <a:gd name="connsiteY7" fmla="*/ 182074 h 185554"/>
              <a:gd name="connsiteX8" fmla="*/ 18327 w 163940"/>
              <a:gd name="connsiteY8" fmla="*/ 128368 h 185554"/>
              <a:gd name="connsiteX9" fmla="*/ 64477 w 163940"/>
              <a:gd name="connsiteY9" fmla="*/ 94005 h 185554"/>
              <a:gd name="connsiteX10" fmla="*/ 62453 w 163940"/>
              <a:gd name="connsiteY10" fmla="*/ 47616 h 185554"/>
              <a:gd name="connsiteX11" fmla="*/ 76200 w 163940"/>
              <a:gd name="connsiteY11" fmla="*/ 12474 h 185554"/>
              <a:gd name="connsiteX12" fmla="*/ 75559 w 163940"/>
              <a:gd name="connsiteY12" fmla="*/ 11009 h 185554"/>
              <a:gd name="connsiteX13" fmla="*/ 75284 w 163940"/>
              <a:gd name="connsiteY13" fmla="*/ 9360 h 185554"/>
              <a:gd name="connsiteX14" fmla="*/ 78160 w 163940"/>
              <a:gd name="connsiteY14" fmla="*/ 2738 h 185554"/>
              <a:gd name="connsiteX15" fmla="*/ 84809 w 163940"/>
              <a:gd name="connsiteY15" fmla="*/ 0 h 185554"/>
              <a:gd name="connsiteX16" fmla="*/ 91541 w 163940"/>
              <a:gd name="connsiteY16" fmla="*/ 2793 h 185554"/>
              <a:gd name="connsiteX17" fmla="*/ 94334 w 163940"/>
              <a:gd name="connsiteY17" fmla="*/ 9525 h 185554"/>
              <a:gd name="connsiteX18" fmla="*/ 91541 w 163940"/>
              <a:gd name="connsiteY18" fmla="*/ 16257 h 185554"/>
              <a:gd name="connsiteX19" fmla="*/ 84809 w 163940"/>
              <a:gd name="connsiteY19" fmla="*/ 19050 h 185554"/>
              <a:gd name="connsiteX20" fmla="*/ 83948 w 163940"/>
              <a:gd name="connsiteY20" fmla="*/ 19050 h 185554"/>
              <a:gd name="connsiteX21" fmla="*/ 83033 w 163940"/>
              <a:gd name="connsiteY21" fmla="*/ 18812 h 185554"/>
              <a:gd name="connsiteX22" fmla="*/ 73050 w 163940"/>
              <a:gd name="connsiteY22" fmla="*/ 40875 h 185554"/>
              <a:gd name="connsiteX23" fmla="*/ 71199 w 163940"/>
              <a:gd name="connsiteY23" fmla="*/ 70448 h 185554"/>
              <a:gd name="connsiteX24" fmla="*/ 80166 w 163940"/>
              <a:gd name="connsiteY24" fmla="*/ 57013 h 185554"/>
              <a:gd name="connsiteX25" fmla="*/ 94371 w 163940"/>
              <a:gd name="connsiteY25" fmla="*/ 47900 h 185554"/>
              <a:gd name="connsiteX26" fmla="*/ 109822 w 163940"/>
              <a:gd name="connsiteY26" fmla="*/ 43751 h 185554"/>
              <a:gd name="connsiteX27" fmla="*/ 128459 w 163940"/>
              <a:gd name="connsiteY27" fmla="*/ 42588 h 185554"/>
              <a:gd name="connsiteX28" fmla="*/ 131738 w 163940"/>
              <a:gd name="connsiteY28" fmla="*/ 39483 h 185554"/>
              <a:gd name="connsiteX29" fmla="*/ 136098 w 163940"/>
              <a:gd name="connsiteY29" fmla="*/ 38283 h 185554"/>
              <a:gd name="connsiteX30" fmla="*/ 142829 w 163940"/>
              <a:gd name="connsiteY30" fmla="*/ 41077 h 185554"/>
              <a:gd name="connsiteX31" fmla="*/ 145623 w 163940"/>
              <a:gd name="connsiteY31" fmla="*/ 47808 h 185554"/>
              <a:gd name="connsiteX32" fmla="*/ 142829 w 163940"/>
              <a:gd name="connsiteY32" fmla="*/ 54540 h 185554"/>
              <a:gd name="connsiteX33" fmla="*/ 136098 w 163940"/>
              <a:gd name="connsiteY33" fmla="*/ 57333 h 185554"/>
              <a:gd name="connsiteX34" fmla="*/ 131106 w 163940"/>
              <a:gd name="connsiteY34" fmla="*/ 55969 h 185554"/>
              <a:gd name="connsiteX35" fmla="*/ 127727 w 163940"/>
              <a:gd name="connsiteY35" fmla="*/ 52113 h 185554"/>
              <a:gd name="connsiteX36" fmla="*/ 110408 w 163940"/>
              <a:gd name="connsiteY36" fmla="*/ 53240 h 185554"/>
              <a:gd name="connsiteX37" fmla="*/ 96514 w 163940"/>
              <a:gd name="connsiteY37" fmla="*/ 57114 h 185554"/>
              <a:gd name="connsiteX38" fmla="*/ 81137 w 163940"/>
              <a:gd name="connsiteY38" fmla="*/ 69826 h 185554"/>
              <a:gd name="connsiteX39" fmla="*/ 76182 w 163940"/>
              <a:gd name="connsiteY39" fmla="*/ 90378 h 185554"/>
              <a:gd name="connsiteX40" fmla="*/ 90973 w 163940"/>
              <a:gd name="connsiteY40" fmla="*/ 87548 h 185554"/>
              <a:gd name="connsiteX41" fmla="*/ 108402 w 163940"/>
              <a:gd name="connsiteY41" fmla="*/ 86641 h 185554"/>
              <a:gd name="connsiteX42" fmla="*/ 111763 w 163940"/>
              <a:gd name="connsiteY42" fmla="*/ 83344 h 185554"/>
              <a:gd name="connsiteX43" fmla="*/ 116315 w 163940"/>
              <a:gd name="connsiteY43" fmla="*/ 82062 h 185554"/>
              <a:gd name="connsiteX44" fmla="*/ 123047 w 163940"/>
              <a:gd name="connsiteY44" fmla="*/ 84855 h 185554"/>
              <a:gd name="connsiteX45" fmla="*/ 125840 w 163940"/>
              <a:gd name="connsiteY45" fmla="*/ 91587 h 185554"/>
              <a:gd name="connsiteX46" fmla="*/ 123047 w 163940"/>
              <a:gd name="connsiteY46" fmla="*/ 98318 h 185554"/>
              <a:gd name="connsiteX47" fmla="*/ 116315 w 163940"/>
              <a:gd name="connsiteY47" fmla="*/ 101112 h 185554"/>
              <a:gd name="connsiteX48" fmla="*/ 111488 w 163940"/>
              <a:gd name="connsiteY48" fmla="*/ 99830 h 185554"/>
              <a:gd name="connsiteX49" fmla="*/ 108219 w 163940"/>
              <a:gd name="connsiteY49" fmla="*/ 96166 h 185554"/>
              <a:gd name="connsiteX50" fmla="*/ 91477 w 163940"/>
              <a:gd name="connsiteY50" fmla="*/ 97073 h 185554"/>
              <a:gd name="connsiteX51" fmla="*/ 77189 w 163940"/>
              <a:gd name="connsiteY51" fmla="*/ 100086 h 185554"/>
              <a:gd name="connsiteX52" fmla="*/ 90616 w 163940"/>
              <a:gd name="connsiteY52" fmla="*/ 118605 h 185554"/>
              <a:gd name="connsiteX53" fmla="*/ 120235 w 163940"/>
              <a:gd name="connsiteY53" fmla="*/ 124924 h 185554"/>
              <a:gd name="connsiteX54" fmla="*/ 132370 w 163940"/>
              <a:gd name="connsiteY54" fmla="*/ 124503 h 185554"/>
              <a:gd name="connsiteX55" fmla="*/ 145696 w 163940"/>
              <a:gd name="connsiteY55" fmla="*/ 122909 h 185554"/>
              <a:gd name="connsiteX56" fmla="*/ 149195 w 163940"/>
              <a:gd name="connsiteY56" fmla="*/ 118770 h 185554"/>
              <a:gd name="connsiteX57" fmla="*/ 154415 w 163940"/>
              <a:gd name="connsiteY57" fmla="*/ 117231 h 185554"/>
              <a:gd name="connsiteX58" fmla="*/ 161147 w 163940"/>
              <a:gd name="connsiteY58" fmla="*/ 120024 h 185554"/>
              <a:gd name="connsiteX59" fmla="*/ 163940 w 163940"/>
              <a:gd name="connsiteY59" fmla="*/ 126756 h 185554"/>
              <a:gd name="connsiteX60" fmla="*/ 161147 w 163940"/>
              <a:gd name="connsiteY60" fmla="*/ 133488 h 185554"/>
              <a:gd name="connsiteX61" fmla="*/ 154415 w 163940"/>
              <a:gd name="connsiteY61" fmla="*/ 136281 h 185554"/>
              <a:gd name="connsiteX62" fmla="*/ 150376 w 163940"/>
              <a:gd name="connsiteY62" fmla="*/ 135292 h 185554"/>
              <a:gd name="connsiteX63" fmla="*/ 147180 w 163940"/>
              <a:gd name="connsiteY63" fmla="*/ 132508 h 185554"/>
              <a:gd name="connsiteX64" fmla="*/ 133542 w 163940"/>
              <a:gd name="connsiteY64" fmla="*/ 134129 h 185554"/>
              <a:gd name="connsiteX65" fmla="*/ 121462 w 163940"/>
              <a:gd name="connsiteY65" fmla="*/ 134687 h 185554"/>
              <a:gd name="connsiteX66" fmla="*/ 101496 w 163940"/>
              <a:gd name="connsiteY66" fmla="*/ 132508 h 185554"/>
              <a:gd name="connsiteX67" fmla="*/ 86073 w 163940"/>
              <a:gd name="connsiteY67" fmla="*/ 125785 h 185554"/>
              <a:gd name="connsiteX68" fmla="*/ 111214 w 163940"/>
              <a:gd name="connsiteY68" fmla="*/ 155871 h 185554"/>
              <a:gd name="connsiteX69" fmla="*/ 145256 w 163940"/>
              <a:gd name="connsiteY69" fmla="*/ 170864 h 185554"/>
              <a:gd name="connsiteX70" fmla="*/ 148563 w 163940"/>
              <a:gd name="connsiteY70" fmla="*/ 167640 h 185554"/>
              <a:gd name="connsiteX71" fmla="*/ 152950 w 163940"/>
              <a:gd name="connsiteY71" fmla="*/ 166504 h 185554"/>
              <a:gd name="connsiteX72" fmla="*/ 159681 w 163940"/>
              <a:gd name="connsiteY72" fmla="*/ 169298 h 185554"/>
              <a:gd name="connsiteX73" fmla="*/ 162475 w 163940"/>
              <a:gd name="connsiteY73" fmla="*/ 176029 h 185554"/>
              <a:gd name="connsiteX74" fmla="*/ 159681 w 163940"/>
              <a:gd name="connsiteY74" fmla="*/ 182761 h 185554"/>
              <a:gd name="connsiteX75" fmla="*/ 152950 w 163940"/>
              <a:gd name="connsiteY75" fmla="*/ 185554 h 18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63940" h="185554">
                <a:moveTo>
                  <a:pt x="152950" y="185554"/>
                </a:moveTo>
                <a:cubicBezTo>
                  <a:pt x="151057" y="185554"/>
                  <a:pt x="149384" y="185090"/>
                  <a:pt x="147931" y="184162"/>
                </a:cubicBezTo>
                <a:cubicBezTo>
                  <a:pt x="146477" y="183234"/>
                  <a:pt x="145360" y="181940"/>
                  <a:pt x="144579" y="180279"/>
                </a:cubicBezTo>
                <a:cubicBezTo>
                  <a:pt x="125980" y="177031"/>
                  <a:pt x="109736" y="168611"/>
                  <a:pt x="95845" y="155020"/>
                </a:cubicBezTo>
                <a:cubicBezTo>
                  <a:pt x="81955" y="141428"/>
                  <a:pt x="72195" y="124326"/>
                  <a:pt x="66565" y="103713"/>
                </a:cubicBezTo>
                <a:cubicBezTo>
                  <a:pt x="49738" y="110490"/>
                  <a:pt x="36268" y="120855"/>
                  <a:pt x="26157" y="134806"/>
                </a:cubicBezTo>
                <a:cubicBezTo>
                  <a:pt x="16046" y="148758"/>
                  <a:pt x="10502" y="164514"/>
                  <a:pt x="9525" y="182074"/>
                </a:cubicBezTo>
                <a:lnTo>
                  <a:pt x="0" y="182074"/>
                </a:lnTo>
                <a:cubicBezTo>
                  <a:pt x="733" y="161901"/>
                  <a:pt x="6841" y="143999"/>
                  <a:pt x="18327" y="128368"/>
                </a:cubicBezTo>
                <a:cubicBezTo>
                  <a:pt x="29812" y="112737"/>
                  <a:pt x="45195" y="101283"/>
                  <a:pt x="64477" y="94005"/>
                </a:cubicBezTo>
                <a:cubicBezTo>
                  <a:pt x="61143" y="77458"/>
                  <a:pt x="60468" y="61995"/>
                  <a:pt x="62453" y="47616"/>
                </a:cubicBezTo>
                <a:cubicBezTo>
                  <a:pt x="64437" y="33237"/>
                  <a:pt x="69020" y="21523"/>
                  <a:pt x="76200" y="12474"/>
                </a:cubicBezTo>
                <a:cubicBezTo>
                  <a:pt x="75956" y="11986"/>
                  <a:pt x="75742" y="11497"/>
                  <a:pt x="75559" y="11009"/>
                </a:cubicBezTo>
                <a:cubicBezTo>
                  <a:pt x="75376" y="10520"/>
                  <a:pt x="75284" y="9971"/>
                  <a:pt x="75284" y="9360"/>
                </a:cubicBezTo>
                <a:cubicBezTo>
                  <a:pt x="75358" y="6771"/>
                  <a:pt x="76316" y="4564"/>
                  <a:pt x="78160" y="2738"/>
                </a:cubicBezTo>
                <a:cubicBezTo>
                  <a:pt x="80004" y="913"/>
                  <a:pt x="82220" y="0"/>
                  <a:pt x="84809" y="0"/>
                </a:cubicBezTo>
                <a:cubicBezTo>
                  <a:pt x="87435" y="0"/>
                  <a:pt x="89679" y="931"/>
                  <a:pt x="91541" y="2793"/>
                </a:cubicBezTo>
                <a:cubicBezTo>
                  <a:pt x="93403" y="4656"/>
                  <a:pt x="94334" y="6900"/>
                  <a:pt x="94334" y="9525"/>
                </a:cubicBezTo>
                <a:cubicBezTo>
                  <a:pt x="94334" y="12151"/>
                  <a:pt x="93403" y="14394"/>
                  <a:pt x="91541" y="16257"/>
                </a:cubicBezTo>
                <a:cubicBezTo>
                  <a:pt x="89679" y="18119"/>
                  <a:pt x="87435" y="19050"/>
                  <a:pt x="84809" y="19050"/>
                </a:cubicBezTo>
                <a:lnTo>
                  <a:pt x="83948" y="19050"/>
                </a:lnTo>
                <a:cubicBezTo>
                  <a:pt x="83692" y="19050"/>
                  <a:pt x="83387" y="18971"/>
                  <a:pt x="83033" y="18812"/>
                </a:cubicBezTo>
                <a:cubicBezTo>
                  <a:pt x="78319" y="25223"/>
                  <a:pt x="74991" y="32577"/>
                  <a:pt x="73050" y="40875"/>
                </a:cubicBezTo>
                <a:cubicBezTo>
                  <a:pt x="71108" y="49173"/>
                  <a:pt x="70491" y="59031"/>
                  <a:pt x="71199" y="70448"/>
                </a:cubicBezTo>
                <a:cubicBezTo>
                  <a:pt x="73275" y="65198"/>
                  <a:pt x="76264" y="60719"/>
                  <a:pt x="80166" y="57013"/>
                </a:cubicBezTo>
                <a:cubicBezTo>
                  <a:pt x="84067" y="53306"/>
                  <a:pt x="88802" y="50269"/>
                  <a:pt x="94371" y="47900"/>
                </a:cubicBezTo>
                <a:cubicBezTo>
                  <a:pt x="99011" y="46019"/>
                  <a:pt x="104162" y="44636"/>
                  <a:pt x="109822" y="43751"/>
                </a:cubicBezTo>
                <a:cubicBezTo>
                  <a:pt x="115482" y="42866"/>
                  <a:pt x="121694" y="42478"/>
                  <a:pt x="128459" y="42588"/>
                </a:cubicBezTo>
                <a:cubicBezTo>
                  <a:pt x="129363" y="41318"/>
                  <a:pt x="130456" y="40283"/>
                  <a:pt x="131738" y="39483"/>
                </a:cubicBezTo>
                <a:cubicBezTo>
                  <a:pt x="133020" y="38683"/>
                  <a:pt x="134474" y="38283"/>
                  <a:pt x="136098" y="38283"/>
                </a:cubicBezTo>
                <a:cubicBezTo>
                  <a:pt x="138723" y="38283"/>
                  <a:pt x="140967" y="39215"/>
                  <a:pt x="142829" y="41077"/>
                </a:cubicBezTo>
                <a:cubicBezTo>
                  <a:pt x="144692" y="42939"/>
                  <a:pt x="145623" y="45183"/>
                  <a:pt x="145623" y="47808"/>
                </a:cubicBezTo>
                <a:cubicBezTo>
                  <a:pt x="145623" y="50434"/>
                  <a:pt x="144692" y="52678"/>
                  <a:pt x="142829" y="54540"/>
                </a:cubicBezTo>
                <a:cubicBezTo>
                  <a:pt x="140967" y="56402"/>
                  <a:pt x="138723" y="57333"/>
                  <a:pt x="136098" y="57333"/>
                </a:cubicBezTo>
                <a:cubicBezTo>
                  <a:pt x="134242" y="57333"/>
                  <a:pt x="132578" y="56878"/>
                  <a:pt x="131106" y="55969"/>
                </a:cubicBezTo>
                <a:cubicBezTo>
                  <a:pt x="129635" y="55059"/>
                  <a:pt x="128508" y="53774"/>
                  <a:pt x="127727" y="52113"/>
                </a:cubicBezTo>
                <a:cubicBezTo>
                  <a:pt x="121389" y="52040"/>
                  <a:pt x="115616" y="52415"/>
                  <a:pt x="110408" y="53240"/>
                </a:cubicBezTo>
                <a:cubicBezTo>
                  <a:pt x="105199" y="54064"/>
                  <a:pt x="100568" y="55355"/>
                  <a:pt x="96514" y="57114"/>
                </a:cubicBezTo>
                <a:cubicBezTo>
                  <a:pt x="89590" y="60032"/>
                  <a:pt x="84464" y="64269"/>
                  <a:pt x="81137" y="69826"/>
                </a:cubicBezTo>
                <a:cubicBezTo>
                  <a:pt x="77809" y="75382"/>
                  <a:pt x="76157" y="82233"/>
                  <a:pt x="76182" y="90378"/>
                </a:cubicBezTo>
                <a:cubicBezTo>
                  <a:pt x="81115" y="89096"/>
                  <a:pt x="86046" y="88152"/>
                  <a:pt x="90973" y="87548"/>
                </a:cubicBezTo>
                <a:cubicBezTo>
                  <a:pt x="95900" y="86943"/>
                  <a:pt x="101710" y="86641"/>
                  <a:pt x="108402" y="86641"/>
                </a:cubicBezTo>
                <a:cubicBezTo>
                  <a:pt x="109305" y="85298"/>
                  <a:pt x="110426" y="84199"/>
                  <a:pt x="111763" y="83344"/>
                </a:cubicBezTo>
                <a:cubicBezTo>
                  <a:pt x="113100" y="82489"/>
                  <a:pt x="114618" y="82062"/>
                  <a:pt x="116315" y="82062"/>
                </a:cubicBezTo>
                <a:cubicBezTo>
                  <a:pt x="118940" y="82062"/>
                  <a:pt x="121184" y="82993"/>
                  <a:pt x="123047" y="84855"/>
                </a:cubicBezTo>
                <a:cubicBezTo>
                  <a:pt x="124909" y="86717"/>
                  <a:pt x="125840" y="88961"/>
                  <a:pt x="125840" y="91587"/>
                </a:cubicBezTo>
                <a:cubicBezTo>
                  <a:pt x="125840" y="94212"/>
                  <a:pt x="124909" y="96456"/>
                  <a:pt x="123047" y="98318"/>
                </a:cubicBezTo>
                <a:cubicBezTo>
                  <a:pt x="121184" y="100181"/>
                  <a:pt x="118940" y="101112"/>
                  <a:pt x="116315" y="101112"/>
                </a:cubicBezTo>
                <a:cubicBezTo>
                  <a:pt x="114495" y="101112"/>
                  <a:pt x="112887" y="100684"/>
                  <a:pt x="111488" y="99830"/>
                </a:cubicBezTo>
                <a:cubicBezTo>
                  <a:pt x="110090" y="98975"/>
                  <a:pt x="109000" y="97754"/>
                  <a:pt x="108219" y="96166"/>
                </a:cubicBezTo>
                <a:cubicBezTo>
                  <a:pt x="101759" y="96166"/>
                  <a:pt x="96178" y="96468"/>
                  <a:pt x="91477" y="97073"/>
                </a:cubicBezTo>
                <a:cubicBezTo>
                  <a:pt x="86775" y="97677"/>
                  <a:pt x="82013" y="98682"/>
                  <a:pt x="77189" y="100086"/>
                </a:cubicBezTo>
                <a:cubicBezTo>
                  <a:pt x="79009" y="108292"/>
                  <a:pt x="83484" y="114465"/>
                  <a:pt x="90616" y="118605"/>
                </a:cubicBezTo>
                <a:cubicBezTo>
                  <a:pt x="97747" y="122744"/>
                  <a:pt x="107620" y="124851"/>
                  <a:pt x="120235" y="124924"/>
                </a:cubicBezTo>
                <a:cubicBezTo>
                  <a:pt x="123984" y="124997"/>
                  <a:pt x="128029" y="124857"/>
                  <a:pt x="132370" y="124503"/>
                </a:cubicBezTo>
                <a:cubicBezTo>
                  <a:pt x="136711" y="124149"/>
                  <a:pt x="141153" y="123618"/>
                  <a:pt x="145696" y="122909"/>
                </a:cubicBezTo>
                <a:cubicBezTo>
                  <a:pt x="146478" y="121175"/>
                  <a:pt x="147644" y="119795"/>
                  <a:pt x="149195" y="118770"/>
                </a:cubicBezTo>
                <a:cubicBezTo>
                  <a:pt x="150745" y="117744"/>
                  <a:pt x="152486" y="117231"/>
                  <a:pt x="154415" y="117231"/>
                </a:cubicBezTo>
                <a:cubicBezTo>
                  <a:pt x="157040" y="117231"/>
                  <a:pt x="159284" y="118162"/>
                  <a:pt x="161147" y="120024"/>
                </a:cubicBezTo>
                <a:cubicBezTo>
                  <a:pt x="163009" y="121887"/>
                  <a:pt x="163940" y="124130"/>
                  <a:pt x="163940" y="126756"/>
                </a:cubicBezTo>
                <a:cubicBezTo>
                  <a:pt x="163940" y="129381"/>
                  <a:pt x="163009" y="131625"/>
                  <a:pt x="161147" y="133488"/>
                </a:cubicBezTo>
                <a:cubicBezTo>
                  <a:pt x="159284" y="135350"/>
                  <a:pt x="157040" y="136281"/>
                  <a:pt x="154415" y="136281"/>
                </a:cubicBezTo>
                <a:cubicBezTo>
                  <a:pt x="152950" y="136281"/>
                  <a:pt x="151603" y="135951"/>
                  <a:pt x="150376" y="135292"/>
                </a:cubicBezTo>
                <a:cubicBezTo>
                  <a:pt x="149149" y="134632"/>
                  <a:pt x="148083" y="133704"/>
                  <a:pt x="147180" y="132508"/>
                </a:cubicBezTo>
                <a:cubicBezTo>
                  <a:pt x="142393" y="133216"/>
                  <a:pt x="137847" y="133756"/>
                  <a:pt x="133542" y="134129"/>
                </a:cubicBezTo>
                <a:cubicBezTo>
                  <a:pt x="129238" y="134501"/>
                  <a:pt x="125211" y="134687"/>
                  <a:pt x="121462" y="134687"/>
                </a:cubicBezTo>
                <a:cubicBezTo>
                  <a:pt x="114050" y="134687"/>
                  <a:pt x="107394" y="133961"/>
                  <a:pt x="101496" y="132508"/>
                </a:cubicBezTo>
                <a:cubicBezTo>
                  <a:pt x="95598" y="131054"/>
                  <a:pt x="90457" y="128814"/>
                  <a:pt x="86073" y="125785"/>
                </a:cubicBezTo>
                <a:cubicBezTo>
                  <a:pt x="92594" y="138082"/>
                  <a:pt x="100974" y="148111"/>
                  <a:pt x="111214" y="155871"/>
                </a:cubicBezTo>
                <a:cubicBezTo>
                  <a:pt x="121453" y="163632"/>
                  <a:pt x="132801" y="168629"/>
                  <a:pt x="145256" y="170864"/>
                </a:cubicBezTo>
                <a:cubicBezTo>
                  <a:pt x="146160" y="169472"/>
                  <a:pt x="147262" y="168397"/>
                  <a:pt x="148563" y="167640"/>
                </a:cubicBezTo>
                <a:cubicBezTo>
                  <a:pt x="149863" y="166883"/>
                  <a:pt x="151325" y="166504"/>
                  <a:pt x="152950" y="166504"/>
                </a:cubicBezTo>
                <a:cubicBezTo>
                  <a:pt x="155575" y="166504"/>
                  <a:pt x="157819" y="167436"/>
                  <a:pt x="159681" y="169298"/>
                </a:cubicBezTo>
                <a:cubicBezTo>
                  <a:pt x="161543" y="171160"/>
                  <a:pt x="162475" y="173404"/>
                  <a:pt x="162475" y="176029"/>
                </a:cubicBezTo>
                <a:cubicBezTo>
                  <a:pt x="162475" y="178655"/>
                  <a:pt x="161543" y="180899"/>
                  <a:pt x="159681" y="182761"/>
                </a:cubicBezTo>
                <a:cubicBezTo>
                  <a:pt x="157819" y="184623"/>
                  <a:pt x="155575" y="185554"/>
                  <a:pt x="152950" y="185554"/>
                </a:cubicBezTo>
                <a:close/>
              </a:path>
            </a:pathLst>
          </a:custGeom>
          <a:solidFill>
            <a:schemeClr val="bg1"/>
          </a:solidFill>
          <a:ln w="238" cap="flat">
            <a:noFill/>
            <a:prstDash val="solid"/>
            <a:miter/>
          </a:ln>
        </p:spPr>
        <p:txBody>
          <a:bodyPr rtlCol="0" anchor="ctr"/>
          <a:lstStyle/>
          <a:p>
            <a:endParaRPr lang="en-RO"/>
          </a:p>
        </p:txBody>
      </p:sp>
      <p:sp>
        <p:nvSpPr>
          <p:cNvPr id="54" name="Graphic 52">
            <a:extLst>
              <a:ext uri="{FF2B5EF4-FFF2-40B4-BE49-F238E27FC236}">
                <a16:creationId xmlns:a16="http://schemas.microsoft.com/office/drawing/2014/main" id="{24E51451-7460-6649-BD13-516DCEE8EF72}"/>
              </a:ext>
            </a:extLst>
          </p:cNvPr>
          <p:cNvSpPr>
            <a:spLocks noChangeAspect="1"/>
          </p:cNvSpPr>
          <p:nvPr/>
        </p:nvSpPr>
        <p:spPr>
          <a:xfrm>
            <a:off x="7748195" y="5271110"/>
            <a:ext cx="414986" cy="468000"/>
          </a:xfrm>
          <a:custGeom>
            <a:avLst/>
            <a:gdLst>
              <a:gd name="connsiteX0" fmla="*/ 9525 w 133350"/>
              <a:gd name="connsiteY0" fmla="*/ 140860 h 150385"/>
              <a:gd name="connsiteX1" fmla="*/ 44694 w 133350"/>
              <a:gd name="connsiteY1" fmla="*/ 140860 h 150385"/>
              <a:gd name="connsiteX2" fmla="*/ 44694 w 133350"/>
              <a:gd name="connsiteY2" fmla="*/ 84809 h 150385"/>
              <a:gd name="connsiteX3" fmla="*/ 88656 w 133350"/>
              <a:gd name="connsiteY3" fmla="*/ 84809 h 150385"/>
              <a:gd name="connsiteX4" fmla="*/ 88656 w 133350"/>
              <a:gd name="connsiteY4" fmla="*/ 140860 h 150385"/>
              <a:gd name="connsiteX5" fmla="*/ 123825 w 133350"/>
              <a:gd name="connsiteY5" fmla="*/ 140860 h 150385"/>
              <a:gd name="connsiteX6" fmla="*/ 123825 w 133350"/>
              <a:gd name="connsiteY6" fmla="*/ 55135 h 150385"/>
              <a:gd name="connsiteX7" fmla="*/ 66675 w 133350"/>
              <a:gd name="connsiteY7" fmla="*/ 11906 h 150385"/>
              <a:gd name="connsiteX8" fmla="*/ 9525 w 133350"/>
              <a:gd name="connsiteY8" fmla="*/ 55135 h 150385"/>
              <a:gd name="connsiteX9" fmla="*/ 9525 w 133350"/>
              <a:gd name="connsiteY9" fmla="*/ 140860 h 150385"/>
              <a:gd name="connsiteX10" fmla="*/ 0 w 133350"/>
              <a:gd name="connsiteY10" fmla="*/ 150385 h 150385"/>
              <a:gd name="connsiteX11" fmla="*/ 0 w 133350"/>
              <a:gd name="connsiteY11" fmla="*/ 50373 h 150385"/>
              <a:gd name="connsiteX12" fmla="*/ 66675 w 133350"/>
              <a:gd name="connsiteY12" fmla="*/ 0 h 150385"/>
              <a:gd name="connsiteX13" fmla="*/ 133350 w 133350"/>
              <a:gd name="connsiteY13" fmla="*/ 50373 h 150385"/>
              <a:gd name="connsiteX14" fmla="*/ 133350 w 133350"/>
              <a:gd name="connsiteY14" fmla="*/ 150385 h 150385"/>
              <a:gd name="connsiteX15" fmla="*/ 79131 w 133350"/>
              <a:gd name="connsiteY15" fmla="*/ 150385 h 150385"/>
              <a:gd name="connsiteX16" fmla="*/ 79131 w 133350"/>
              <a:gd name="connsiteY16" fmla="*/ 94334 h 150385"/>
              <a:gd name="connsiteX17" fmla="*/ 54219 w 133350"/>
              <a:gd name="connsiteY17" fmla="*/ 94334 h 150385"/>
              <a:gd name="connsiteX18" fmla="*/ 54219 w 133350"/>
              <a:gd name="connsiteY18" fmla="*/ 150385 h 150385"/>
              <a:gd name="connsiteX19" fmla="*/ 0 w 133350"/>
              <a:gd name="connsiteY19" fmla="*/ 150385 h 150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3350" h="150385">
                <a:moveTo>
                  <a:pt x="9525" y="140860"/>
                </a:moveTo>
                <a:lnTo>
                  <a:pt x="44694" y="140860"/>
                </a:lnTo>
                <a:lnTo>
                  <a:pt x="44694" y="84809"/>
                </a:lnTo>
                <a:lnTo>
                  <a:pt x="88656" y="84809"/>
                </a:lnTo>
                <a:lnTo>
                  <a:pt x="88656" y="140860"/>
                </a:lnTo>
                <a:lnTo>
                  <a:pt x="123825" y="140860"/>
                </a:lnTo>
                <a:lnTo>
                  <a:pt x="123825" y="55135"/>
                </a:lnTo>
                <a:lnTo>
                  <a:pt x="66675" y="11906"/>
                </a:lnTo>
                <a:lnTo>
                  <a:pt x="9525" y="55135"/>
                </a:lnTo>
                <a:lnTo>
                  <a:pt x="9525" y="140860"/>
                </a:lnTo>
                <a:close/>
                <a:moveTo>
                  <a:pt x="0" y="150385"/>
                </a:moveTo>
                <a:lnTo>
                  <a:pt x="0" y="50373"/>
                </a:lnTo>
                <a:lnTo>
                  <a:pt x="66675" y="0"/>
                </a:lnTo>
                <a:lnTo>
                  <a:pt x="133350" y="50373"/>
                </a:lnTo>
                <a:lnTo>
                  <a:pt x="133350" y="150385"/>
                </a:lnTo>
                <a:lnTo>
                  <a:pt x="79131" y="150385"/>
                </a:lnTo>
                <a:lnTo>
                  <a:pt x="79131" y="94334"/>
                </a:lnTo>
                <a:lnTo>
                  <a:pt x="54219" y="94334"/>
                </a:lnTo>
                <a:lnTo>
                  <a:pt x="54219" y="150385"/>
                </a:lnTo>
                <a:lnTo>
                  <a:pt x="0" y="150385"/>
                </a:lnTo>
                <a:close/>
              </a:path>
            </a:pathLst>
          </a:custGeom>
          <a:solidFill>
            <a:schemeClr val="bg1"/>
          </a:solidFill>
          <a:ln w="238" cap="flat">
            <a:noFill/>
            <a:prstDash val="solid"/>
            <a:miter/>
          </a:ln>
        </p:spPr>
        <p:txBody>
          <a:bodyPr rtlCol="0" anchor="ctr"/>
          <a:lstStyle/>
          <a:p>
            <a:endParaRPr lang="en-RO"/>
          </a:p>
        </p:txBody>
      </p:sp>
      <p:sp>
        <p:nvSpPr>
          <p:cNvPr id="55" name="Graphic 4">
            <a:extLst>
              <a:ext uri="{FF2B5EF4-FFF2-40B4-BE49-F238E27FC236}">
                <a16:creationId xmlns:a16="http://schemas.microsoft.com/office/drawing/2014/main" id="{9B517AC6-B846-4C48-947D-6BCF6D91A9E5}"/>
              </a:ext>
            </a:extLst>
          </p:cNvPr>
          <p:cNvSpPr/>
          <p:nvPr/>
        </p:nvSpPr>
        <p:spPr>
          <a:xfrm>
            <a:off x="7304200" y="2229623"/>
            <a:ext cx="304791" cy="864000"/>
          </a:xfrm>
          <a:custGeom>
            <a:avLst/>
            <a:gdLst>
              <a:gd name="connsiteX0" fmla="*/ 381053 w 1372299"/>
              <a:gd name="connsiteY0" fmla="*/ 3890092 h 3890091"/>
              <a:gd name="connsiteX1" fmla="*/ 307520 w 1372299"/>
              <a:gd name="connsiteY1" fmla="*/ 3080736 h 3890091"/>
              <a:gd name="connsiteX2" fmla="*/ 235987 w 1372299"/>
              <a:gd name="connsiteY2" fmla="*/ 2282592 h 3890091"/>
              <a:gd name="connsiteX3" fmla="*/ 227796 w 1372299"/>
              <a:gd name="connsiteY3" fmla="*/ 2203443 h 3890091"/>
              <a:gd name="connsiteX4" fmla="*/ 2434 w 1372299"/>
              <a:gd name="connsiteY4" fmla="*/ 2203443 h 3890091"/>
              <a:gd name="connsiteX5" fmla="*/ 339 w 1372299"/>
              <a:gd name="connsiteY5" fmla="*/ 2170662 h 3890091"/>
              <a:gd name="connsiteX6" fmla="*/ 339 w 1372299"/>
              <a:gd name="connsiteY6" fmla="*/ 1220491 h 3890091"/>
              <a:gd name="connsiteX7" fmla="*/ 354669 w 1372299"/>
              <a:gd name="connsiteY7" fmla="*/ 771060 h 3890091"/>
              <a:gd name="connsiteX8" fmla="*/ 467730 w 1372299"/>
              <a:gd name="connsiteY8" fmla="*/ 758707 h 3890091"/>
              <a:gd name="connsiteX9" fmla="*/ 632132 w 1372299"/>
              <a:gd name="connsiteY9" fmla="*/ 755952 h 3890091"/>
              <a:gd name="connsiteX10" fmla="*/ 414676 w 1372299"/>
              <a:gd name="connsiteY10" fmla="*/ 589577 h 3890091"/>
              <a:gd name="connsiteX11" fmla="*/ 394864 w 1372299"/>
              <a:gd name="connsiteY11" fmla="*/ 536557 h 3890091"/>
              <a:gd name="connsiteX12" fmla="*/ 410485 w 1372299"/>
              <a:gd name="connsiteY12" fmla="*/ 177773 h 3890091"/>
              <a:gd name="connsiteX13" fmla="*/ 737193 w 1372299"/>
              <a:gd name="connsiteY13" fmla="*/ 3987 h 3890091"/>
              <a:gd name="connsiteX14" fmla="*/ 985509 w 1372299"/>
              <a:gd name="connsiteY14" fmla="*/ 264713 h 3890091"/>
              <a:gd name="connsiteX15" fmla="*/ 981604 w 1372299"/>
              <a:gd name="connsiteY15" fmla="*/ 514323 h 3890091"/>
              <a:gd name="connsiteX16" fmla="*/ 741003 w 1372299"/>
              <a:gd name="connsiteY16" fmla="*/ 758327 h 3890091"/>
              <a:gd name="connsiteX17" fmla="*/ 828156 w 1372299"/>
              <a:gd name="connsiteY17" fmla="*/ 758327 h 3890091"/>
              <a:gd name="connsiteX18" fmla="*/ 915786 w 1372299"/>
              <a:gd name="connsiteY18" fmla="*/ 758327 h 3890091"/>
              <a:gd name="connsiteX19" fmla="*/ 1359080 w 1372299"/>
              <a:gd name="connsiteY19" fmla="*/ 1111696 h 3890091"/>
              <a:gd name="connsiteX20" fmla="*/ 1371653 w 1372299"/>
              <a:gd name="connsiteY20" fmla="*/ 1213079 h 3890091"/>
              <a:gd name="connsiteX21" fmla="*/ 1372224 w 1372299"/>
              <a:gd name="connsiteY21" fmla="*/ 2178263 h 3890091"/>
              <a:gd name="connsiteX22" fmla="*/ 1371082 w 1372299"/>
              <a:gd name="connsiteY22" fmla="*/ 2201067 h 3890091"/>
              <a:gd name="connsiteX23" fmla="*/ 1143529 w 1372299"/>
              <a:gd name="connsiteY23" fmla="*/ 2201067 h 3890091"/>
              <a:gd name="connsiteX24" fmla="*/ 991129 w 1372299"/>
              <a:gd name="connsiteY24" fmla="*/ 3890092 h 389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72299" h="3890091">
                <a:moveTo>
                  <a:pt x="381053" y="3890092"/>
                </a:moveTo>
                <a:cubicBezTo>
                  <a:pt x="356478" y="3620306"/>
                  <a:pt x="331967" y="3350521"/>
                  <a:pt x="307520" y="3080736"/>
                </a:cubicBezTo>
                <a:cubicBezTo>
                  <a:pt x="283517" y="2814688"/>
                  <a:pt x="259673" y="2548640"/>
                  <a:pt x="235987" y="2282592"/>
                </a:cubicBezTo>
                <a:cubicBezTo>
                  <a:pt x="233701" y="2257413"/>
                  <a:pt x="230844" y="2232328"/>
                  <a:pt x="227796" y="2203443"/>
                </a:cubicBezTo>
                <a:lnTo>
                  <a:pt x="2434" y="2203443"/>
                </a:lnTo>
                <a:cubicBezTo>
                  <a:pt x="1577" y="2190140"/>
                  <a:pt x="339" y="2180354"/>
                  <a:pt x="339" y="2170662"/>
                </a:cubicBezTo>
                <a:cubicBezTo>
                  <a:pt x="339" y="1853970"/>
                  <a:pt x="-423" y="1537373"/>
                  <a:pt x="339" y="1220491"/>
                </a:cubicBezTo>
                <a:cubicBezTo>
                  <a:pt x="1005" y="999861"/>
                  <a:pt x="141785" y="821419"/>
                  <a:pt x="354669" y="771060"/>
                </a:cubicBezTo>
                <a:cubicBezTo>
                  <a:pt x="391868" y="763312"/>
                  <a:pt x="429732" y="759175"/>
                  <a:pt x="467730" y="758707"/>
                </a:cubicBezTo>
                <a:cubicBezTo>
                  <a:pt x="522118" y="756712"/>
                  <a:pt x="576792" y="758232"/>
                  <a:pt x="632132" y="755952"/>
                </a:cubicBezTo>
                <a:cubicBezTo>
                  <a:pt x="535263" y="731628"/>
                  <a:pt x="460110" y="679653"/>
                  <a:pt x="414676" y="589577"/>
                </a:cubicBezTo>
                <a:cubicBezTo>
                  <a:pt x="405490" y="572974"/>
                  <a:pt x="398814" y="555108"/>
                  <a:pt x="394864" y="536557"/>
                </a:cubicBezTo>
                <a:cubicBezTo>
                  <a:pt x="375814" y="415981"/>
                  <a:pt x="361241" y="293504"/>
                  <a:pt x="410485" y="177773"/>
                </a:cubicBezTo>
                <a:cubicBezTo>
                  <a:pt x="465825" y="47504"/>
                  <a:pt x="596032" y="-17297"/>
                  <a:pt x="737193" y="3987"/>
                </a:cubicBezTo>
                <a:cubicBezTo>
                  <a:pt x="870014" y="23987"/>
                  <a:pt x="972283" y="131367"/>
                  <a:pt x="985509" y="264713"/>
                </a:cubicBezTo>
                <a:cubicBezTo>
                  <a:pt x="993225" y="347283"/>
                  <a:pt x="995511" y="433179"/>
                  <a:pt x="981604" y="514323"/>
                </a:cubicBezTo>
                <a:cubicBezTo>
                  <a:pt x="959125" y="645542"/>
                  <a:pt x="869876" y="722126"/>
                  <a:pt x="741003" y="758327"/>
                </a:cubicBezTo>
                <a:lnTo>
                  <a:pt x="828156" y="758327"/>
                </a:lnTo>
                <a:cubicBezTo>
                  <a:pt x="857303" y="758327"/>
                  <a:pt x="886545" y="758327"/>
                  <a:pt x="915786" y="758327"/>
                </a:cubicBezTo>
                <a:cubicBezTo>
                  <a:pt x="1131623" y="761748"/>
                  <a:pt x="1308883" y="902658"/>
                  <a:pt x="1359080" y="1111696"/>
                </a:cubicBezTo>
                <a:cubicBezTo>
                  <a:pt x="1367126" y="1144903"/>
                  <a:pt x="1371344" y="1178918"/>
                  <a:pt x="1371653" y="1213079"/>
                </a:cubicBezTo>
                <a:cubicBezTo>
                  <a:pt x="1372606" y="1534807"/>
                  <a:pt x="1372224" y="1856535"/>
                  <a:pt x="1372224" y="2178263"/>
                </a:cubicBezTo>
                <a:cubicBezTo>
                  <a:pt x="1372224" y="2184534"/>
                  <a:pt x="1371653" y="2190710"/>
                  <a:pt x="1371082" y="2201067"/>
                </a:cubicBezTo>
                <a:lnTo>
                  <a:pt x="1143529" y="2201067"/>
                </a:lnTo>
                <a:cubicBezTo>
                  <a:pt x="1092380" y="2766514"/>
                  <a:pt x="1041612" y="3328351"/>
                  <a:pt x="991129" y="3890092"/>
                </a:cubicBezTo>
                <a:close/>
              </a:path>
            </a:pathLst>
          </a:custGeom>
          <a:solidFill>
            <a:schemeClr val="tx1">
              <a:lumMod val="50000"/>
              <a:lumOff val="50000"/>
            </a:schemeClr>
          </a:solidFill>
          <a:ln w="9525" cap="flat">
            <a:noFill/>
            <a:prstDash val="solid"/>
            <a:miter/>
          </a:ln>
        </p:spPr>
        <p:txBody>
          <a:bodyPr rtlCol="0" anchor="ctr"/>
          <a:lstStyle/>
          <a:p>
            <a:endParaRPr lang="en-RO"/>
          </a:p>
        </p:txBody>
      </p:sp>
      <p:cxnSp>
        <p:nvCxnSpPr>
          <p:cNvPr id="56" name="Straight Arrow Connector 55">
            <a:extLst>
              <a:ext uri="{FF2B5EF4-FFF2-40B4-BE49-F238E27FC236}">
                <a16:creationId xmlns:a16="http://schemas.microsoft.com/office/drawing/2014/main" id="{15E62BC7-8D4A-824A-8779-FBFE8AF3ECAF}"/>
              </a:ext>
            </a:extLst>
          </p:cNvPr>
          <p:cNvCxnSpPr>
            <a:cxnSpLocks/>
          </p:cNvCxnSpPr>
          <p:nvPr/>
        </p:nvCxnSpPr>
        <p:spPr>
          <a:xfrm flipH="1">
            <a:off x="6709200" y="2661623"/>
            <a:ext cx="556966" cy="0"/>
          </a:xfrm>
          <a:prstGeom prst="straightConnector1">
            <a:avLst/>
          </a:prstGeom>
          <a:ln w="254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8B836CE4-AABC-DA49-BEC1-C8BD889C9085}"/>
              </a:ext>
            </a:extLst>
          </p:cNvPr>
          <p:cNvSpPr txBox="1"/>
          <p:nvPr/>
        </p:nvSpPr>
        <p:spPr>
          <a:xfrm>
            <a:off x="431800" y="2446180"/>
            <a:ext cx="3259956" cy="430887"/>
          </a:xfrm>
          <a:prstGeom prst="rect">
            <a:avLst/>
          </a:prstGeom>
          <a:noFill/>
        </p:spPr>
        <p:txBody>
          <a:bodyPr wrap="square" lIns="0" tIns="0" rIns="0" bIns="0" rtlCol="0">
            <a:spAutoFit/>
          </a:bodyPr>
          <a:lstStyle/>
          <a:p>
            <a:r>
              <a:rPr lang="en-GB" b="1" dirty="0" err="1">
                <a:solidFill>
                  <a:schemeClr val="tx1"/>
                </a:solidFill>
              </a:rPr>
              <a:t>Many diseases are better explained using the infectious disease model.</a:t>
            </a:r>
          </a:p>
        </p:txBody>
      </p:sp>
    </p:spTree>
    <p:extLst>
      <p:ext uri="{BB962C8B-B14F-4D97-AF65-F5344CB8AC3E}">
        <p14:creationId xmlns:p14="http://schemas.microsoft.com/office/powerpoint/2010/main" val="4546480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Agent</a:t>
            </a:r>
            <a:endParaRPr lang="en-GB" sz="3200" b="1" spc="-50" dirty="0">
              <a:solidFill>
                <a:srgbClr val="3D6C9D"/>
              </a:solidFill>
              <a:latin typeface="Arial Black" panose="020B0604020202020204" pitchFamily="34" charset="0"/>
              <a:cs typeface="Arial Black" panose="020B0604020202020204" pitchFamily="34" charset="0"/>
            </a:endParaRPr>
          </a:p>
        </p:txBody>
      </p:sp>
      <p:sp>
        <p:nvSpPr>
          <p:cNvPr id="11" name="Graphic 6">
            <a:extLst>
              <a:ext uri="{FF2B5EF4-FFF2-40B4-BE49-F238E27FC236}">
                <a16:creationId xmlns:a16="http://schemas.microsoft.com/office/drawing/2014/main" id="{9FBFEE36-7943-9149-AD19-0A28DBBBF015}"/>
              </a:ext>
            </a:extLst>
          </p:cNvPr>
          <p:cNvSpPr>
            <a:spLocks noChangeAspect="1"/>
          </p:cNvSpPr>
          <p:nvPr/>
        </p:nvSpPr>
        <p:spPr>
          <a:xfrm>
            <a:off x="6931259" y="1362970"/>
            <a:ext cx="1440000" cy="1440000"/>
          </a:xfrm>
          <a:custGeom>
            <a:avLst/>
            <a:gdLst>
              <a:gd name="connsiteX0" fmla="*/ 76383 w 167054"/>
              <a:gd name="connsiteY0" fmla="*/ 167054 h 167054"/>
              <a:gd name="connsiteX1" fmla="*/ 73398 w 167054"/>
              <a:gd name="connsiteY1" fmla="*/ 165827 h 167054"/>
              <a:gd name="connsiteX2" fmla="*/ 72170 w 167054"/>
              <a:gd name="connsiteY2" fmla="*/ 162841 h 167054"/>
              <a:gd name="connsiteX3" fmla="*/ 73398 w 167054"/>
              <a:gd name="connsiteY3" fmla="*/ 159855 h 167054"/>
              <a:gd name="connsiteX4" fmla="*/ 76383 w 167054"/>
              <a:gd name="connsiteY4" fmla="*/ 158628 h 167054"/>
              <a:gd name="connsiteX5" fmla="*/ 79314 w 167054"/>
              <a:gd name="connsiteY5" fmla="*/ 158628 h 167054"/>
              <a:gd name="connsiteX6" fmla="*/ 79314 w 167054"/>
              <a:gd name="connsiteY6" fmla="*/ 140567 h 167054"/>
              <a:gd name="connsiteX7" fmla="*/ 60411 w 167054"/>
              <a:gd name="connsiteY7" fmla="*/ 135805 h 167054"/>
              <a:gd name="connsiteX8" fmla="*/ 45830 w 167054"/>
              <a:gd name="connsiteY8" fmla="*/ 126463 h 167054"/>
              <a:gd name="connsiteX9" fmla="*/ 33026 w 167054"/>
              <a:gd name="connsiteY9" fmla="*/ 139322 h 167054"/>
              <a:gd name="connsiteX10" fmla="*/ 35224 w 167054"/>
              <a:gd name="connsiteY10" fmla="*/ 141520 h 167054"/>
              <a:gd name="connsiteX11" fmla="*/ 36543 w 167054"/>
              <a:gd name="connsiteY11" fmla="*/ 144597 h 167054"/>
              <a:gd name="connsiteX12" fmla="*/ 35224 w 167054"/>
              <a:gd name="connsiteY12" fmla="*/ 147491 h 167054"/>
              <a:gd name="connsiteX13" fmla="*/ 32147 w 167054"/>
              <a:gd name="connsiteY13" fmla="*/ 148810 h 167054"/>
              <a:gd name="connsiteX14" fmla="*/ 29070 w 167054"/>
              <a:gd name="connsiteY14" fmla="*/ 147308 h 167054"/>
              <a:gd name="connsiteX15" fmla="*/ 19380 w 167054"/>
              <a:gd name="connsiteY15" fmla="*/ 137673 h 167054"/>
              <a:gd name="connsiteX16" fmla="*/ 17969 w 167054"/>
              <a:gd name="connsiteY16" fmla="*/ 134660 h 167054"/>
              <a:gd name="connsiteX17" fmla="*/ 19380 w 167054"/>
              <a:gd name="connsiteY17" fmla="*/ 131647 h 167054"/>
              <a:gd name="connsiteX18" fmla="*/ 22366 w 167054"/>
              <a:gd name="connsiteY18" fmla="*/ 130447 h 167054"/>
              <a:gd name="connsiteX19" fmla="*/ 25351 w 167054"/>
              <a:gd name="connsiteY19" fmla="*/ 131830 h 167054"/>
              <a:gd name="connsiteX20" fmla="*/ 27183 w 167054"/>
              <a:gd name="connsiteY20" fmla="*/ 133662 h 167054"/>
              <a:gd name="connsiteX21" fmla="*/ 40042 w 167054"/>
              <a:gd name="connsiteY21" fmla="*/ 120803 h 167054"/>
              <a:gd name="connsiteX22" fmla="*/ 30517 w 167054"/>
              <a:gd name="connsiteY22" fmla="*/ 105581 h 167054"/>
              <a:gd name="connsiteX23" fmla="*/ 26487 w 167054"/>
              <a:gd name="connsiteY23" fmla="*/ 87740 h 167054"/>
              <a:gd name="connsiteX24" fmla="*/ 8426 w 167054"/>
              <a:gd name="connsiteY24" fmla="*/ 87740 h 167054"/>
              <a:gd name="connsiteX25" fmla="*/ 8426 w 167054"/>
              <a:gd name="connsiteY25" fmla="*/ 90671 h 167054"/>
              <a:gd name="connsiteX26" fmla="*/ 7199 w 167054"/>
              <a:gd name="connsiteY26" fmla="*/ 93657 h 167054"/>
              <a:gd name="connsiteX27" fmla="*/ 4213 w 167054"/>
              <a:gd name="connsiteY27" fmla="*/ 94884 h 167054"/>
              <a:gd name="connsiteX28" fmla="*/ 1227 w 167054"/>
              <a:gd name="connsiteY28" fmla="*/ 93657 h 167054"/>
              <a:gd name="connsiteX29" fmla="*/ 0 w 167054"/>
              <a:gd name="connsiteY29" fmla="*/ 90671 h 167054"/>
              <a:gd name="connsiteX30" fmla="*/ 0 w 167054"/>
              <a:gd name="connsiteY30" fmla="*/ 76383 h 167054"/>
              <a:gd name="connsiteX31" fmla="*/ 1227 w 167054"/>
              <a:gd name="connsiteY31" fmla="*/ 73398 h 167054"/>
              <a:gd name="connsiteX32" fmla="*/ 4213 w 167054"/>
              <a:gd name="connsiteY32" fmla="*/ 72170 h 167054"/>
              <a:gd name="connsiteX33" fmla="*/ 7199 w 167054"/>
              <a:gd name="connsiteY33" fmla="*/ 73398 h 167054"/>
              <a:gd name="connsiteX34" fmla="*/ 8426 w 167054"/>
              <a:gd name="connsiteY34" fmla="*/ 76383 h 167054"/>
              <a:gd name="connsiteX35" fmla="*/ 8426 w 167054"/>
              <a:gd name="connsiteY35" fmla="*/ 79314 h 167054"/>
              <a:gd name="connsiteX36" fmla="*/ 26487 w 167054"/>
              <a:gd name="connsiteY36" fmla="*/ 79314 h 167054"/>
              <a:gd name="connsiteX37" fmla="*/ 30727 w 167054"/>
              <a:gd name="connsiteY37" fmla="*/ 61381 h 167054"/>
              <a:gd name="connsiteX38" fmla="*/ 40225 w 167054"/>
              <a:gd name="connsiteY38" fmla="*/ 46251 h 167054"/>
              <a:gd name="connsiteX39" fmla="*/ 27366 w 167054"/>
              <a:gd name="connsiteY39" fmla="*/ 33393 h 167054"/>
              <a:gd name="connsiteX40" fmla="*/ 25351 w 167054"/>
              <a:gd name="connsiteY40" fmla="*/ 35408 h 167054"/>
              <a:gd name="connsiteX41" fmla="*/ 22366 w 167054"/>
              <a:gd name="connsiteY41" fmla="*/ 36791 h 167054"/>
              <a:gd name="connsiteX42" fmla="*/ 19380 w 167054"/>
              <a:gd name="connsiteY42" fmla="*/ 35408 h 167054"/>
              <a:gd name="connsiteX43" fmla="*/ 17969 w 167054"/>
              <a:gd name="connsiteY43" fmla="*/ 32394 h 167054"/>
              <a:gd name="connsiteX44" fmla="*/ 19380 w 167054"/>
              <a:gd name="connsiteY44" fmla="*/ 29381 h 167054"/>
              <a:gd name="connsiteX45" fmla="*/ 29381 w 167054"/>
              <a:gd name="connsiteY45" fmla="*/ 19380 h 167054"/>
              <a:gd name="connsiteX46" fmla="*/ 32486 w 167054"/>
              <a:gd name="connsiteY46" fmla="*/ 17969 h 167054"/>
              <a:gd name="connsiteX47" fmla="*/ 35591 w 167054"/>
              <a:gd name="connsiteY47" fmla="*/ 19380 h 167054"/>
              <a:gd name="connsiteX48" fmla="*/ 36818 w 167054"/>
              <a:gd name="connsiteY48" fmla="*/ 22393 h 167054"/>
              <a:gd name="connsiteX49" fmla="*/ 35224 w 167054"/>
              <a:gd name="connsiteY49" fmla="*/ 25406 h 167054"/>
              <a:gd name="connsiteX50" fmla="*/ 33209 w 167054"/>
              <a:gd name="connsiteY50" fmla="*/ 27421 h 167054"/>
              <a:gd name="connsiteX51" fmla="*/ 46013 w 167054"/>
              <a:gd name="connsiteY51" fmla="*/ 40225 h 167054"/>
              <a:gd name="connsiteX52" fmla="*/ 61235 w 167054"/>
              <a:gd name="connsiteY52" fmla="*/ 30700 h 167054"/>
              <a:gd name="connsiteX53" fmla="*/ 79076 w 167054"/>
              <a:gd name="connsiteY53" fmla="*/ 26487 h 167054"/>
              <a:gd name="connsiteX54" fmla="*/ 79076 w 167054"/>
              <a:gd name="connsiteY54" fmla="*/ 8426 h 167054"/>
              <a:gd name="connsiteX55" fmla="*/ 76328 w 167054"/>
              <a:gd name="connsiteY55" fmla="*/ 8426 h 167054"/>
              <a:gd name="connsiteX56" fmla="*/ 73370 w 167054"/>
              <a:gd name="connsiteY56" fmla="*/ 7199 h 167054"/>
              <a:gd name="connsiteX57" fmla="*/ 72170 w 167054"/>
              <a:gd name="connsiteY57" fmla="*/ 4213 h 167054"/>
              <a:gd name="connsiteX58" fmla="*/ 73398 w 167054"/>
              <a:gd name="connsiteY58" fmla="*/ 1227 h 167054"/>
              <a:gd name="connsiteX59" fmla="*/ 76383 w 167054"/>
              <a:gd name="connsiteY59" fmla="*/ 0 h 167054"/>
              <a:gd name="connsiteX60" fmla="*/ 90671 w 167054"/>
              <a:gd name="connsiteY60" fmla="*/ 0 h 167054"/>
              <a:gd name="connsiteX61" fmla="*/ 93657 w 167054"/>
              <a:gd name="connsiteY61" fmla="*/ 1227 h 167054"/>
              <a:gd name="connsiteX62" fmla="*/ 94884 w 167054"/>
              <a:gd name="connsiteY62" fmla="*/ 4213 h 167054"/>
              <a:gd name="connsiteX63" fmla="*/ 93657 w 167054"/>
              <a:gd name="connsiteY63" fmla="*/ 7199 h 167054"/>
              <a:gd name="connsiteX64" fmla="*/ 90671 w 167054"/>
              <a:gd name="connsiteY64" fmla="*/ 8426 h 167054"/>
              <a:gd name="connsiteX65" fmla="*/ 87740 w 167054"/>
              <a:gd name="connsiteY65" fmla="*/ 8426 h 167054"/>
              <a:gd name="connsiteX66" fmla="*/ 87740 w 167054"/>
              <a:gd name="connsiteY66" fmla="*/ 26487 h 167054"/>
              <a:gd name="connsiteX67" fmla="*/ 105581 w 167054"/>
              <a:gd name="connsiteY67" fmla="*/ 30700 h 167054"/>
              <a:gd name="connsiteX68" fmla="*/ 120803 w 167054"/>
              <a:gd name="connsiteY68" fmla="*/ 40225 h 167054"/>
              <a:gd name="connsiteX69" fmla="*/ 133662 w 167054"/>
              <a:gd name="connsiteY69" fmla="*/ 27366 h 167054"/>
              <a:gd name="connsiteX70" fmla="*/ 131464 w 167054"/>
              <a:gd name="connsiteY70" fmla="*/ 25168 h 167054"/>
              <a:gd name="connsiteX71" fmla="*/ 130236 w 167054"/>
              <a:gd name="connsiteY71" fmla="*/ 22274 h 167054"/>
              <a:gd name="connsiteX72" fmla="*/ 131464 w 167054"/>
              <a:gd name="connsiteY72" fmla="*/ 19380 h 167054"/>
              <a:gd name="connsiteX73" fmla="*/ 134477 w 167054"/>
              <a:gd name="connsiteY73" fmla="*/ 17969 h 167054"/>
              <a:gd name="connsiteX74" fmla="*/ 137490 w 167054"/>
              <a:gd name="connsiteY74" fmla="*/ 19380 h 167054"/>
              <a:gd name="connsiteX75" fmla="*/ 147674 w 167054"/>
              <a:gd name="connsiteY75" fmla="*/ 29619 h 167054"/>
              <a:gd name="connsiteX76" fmla="*/ 149085 w 167054"/>
              <a:gd name="connsiteY76" fmla="*/ 32605 h 167054"/>
              <a:gd name="connsiteX77" fmla="*/ 147674 w 167054"/>
              <a:gd name="connsiteY77" fmla="*/ 35591 h 167054"/>
              <a:gd name="connsiteX78" fmla="*/ 144753 w 167054"/>
              <a:gd name="connsiteY78" fmla="*/ 36910 h 167054"/>
              <a:gd name="connsiteX79" fmla="*/ 141831 w 167054"/>
              <a:gd name="connsiteY79" fmla="*/ 35408 h 167054"/>
              <a:gd name="connsiteX80" fmla="*/ 139633 w 167054"/>
              <a:gd name="connsiteY80" fmla="*/ 33209 h 167054"/>
              <a:gd name="connsiteX81" fmla="*/ 126829 w 167054"/>
              <a:gd name="connsiteY81" fmla="*/ 46013 h 167054"/>
              <a:gd name="connsiteX82" fmla="*/ 136446 w 167054"/>
              <a:gd name="connsiteY82" fmla="*/ 61446 h 167054"/>
              <a:gd name="connsiteX83" fmla="*/ 140567 w 167054"/>
              <a:gd name="connsiteY83" fmla="*/ 79314 h 167054"/>
              <a:gd name="connsiteX84" fmla="*/ 158628 w 167054"/>
              <a:gd name="connsiteY84" fmla="*/ 79314 h 167054"/>
              <a:gd name="connsiteX85" fmla="*/ 158628 w 167054"/>
              <a:gd name="connsiteY85" fmla="*/ 76383 h 167054"/>
              <a:gd name="connsiteX86" fmla="*/ 159855 w 167054"/>
              <a:gd name="connsiteY86" fmla="*/ 73398 h 167054"/>
              <a:gd name="connsiteX87" fmla="*/ 162841 w 167054"/>
              <a:gd name="connsiteY87" fmla="*/ 72170 h 167054"/>
              <a:gd name="connsiteX88" fmla="*/ 165827 w 167054"/>
              <a:gd name="connsiteY88" fmla="*/ 73398 h 167054"/>
              <a:gd name="connsiteX89" fmla="*/ 167054 w 167054"/>
              <a:gd name="connsiteY89" fmla="*/ 76383 h 167054"/>
              <a:gd name="connsiteX90" fmla="*/ 167054 w 167054"/>
              <a:gd name="connsiteY90" fmla="*/ 90671 h 167054"/>
              <a:gd name="connsiteX91" fmla="*/ 165827 w 167054"/>
              <a:gd name="connsiteY91" fmla="*/ 93657 h 167054"/>
              <a:gd name="connsiteX92" fmla="*/ 162841 w 167054"/>
              <a:gd name="connsiteY92" fmla="*/ 94884 h 167054"/>
              <a:gd name="connsiteX93" fmla="*/ 159855 w 167054"/>
              <a:gd name="connsiteY93" fmla="*/ 93657 h 167054"/>
              <a:gd name="connsiteX94" fmla="*/ 158628 w 167054"/>
              <a:gd name="connsiteY94" fmla="*/ 90671 h 167054"/>
              <a:gd name="connsiteX95" fmla="*/ 158628 w 167054"/>
              <a:gd name="connsiteY95" fmla="*/ 87740 h 167054"/>
              <a:gd name="connsiteX96" fmla="*/ 140567 w 167054"/>
              <a:gd name="connsiteY96" fmla="*/ 87740 h 167054"/>
              <a:gd name="connsiteX97" fmla="*/ 136446 w 167054"/>
              <a:gd name="connsiteY97" fmla="*/ 105609 h 167054"/>
              <a:gd name="connsiteX98" fmla="*/ 126829 w 167054"/>
              <a:gd name="connsiteY98" fmla="*/ 120858 h 167054"/>
              <a:gd name="connsiteX99" fmla="*/ 139633 w 167054"/>
              <a:gd name="connsiteY99" fmla="*/ 133662 h 167054"/>
              <a:gd name="connsiteX100" fmla="*/ 141831 w 167054"/>
              <a:gd name="connsiteY100" fmla="*/ 131464 h 167054"/>
              <a:gd name="connsiteX101" fmla="*/ 144844 w 167054"/>
              <a:gd name="connsiteY101" fmla="*/ 130145 h 167054"/>
              <a:gd name="connsiteX102" fmla="*/ 147858 w 167054"/>
              <a:gd name="connsiteY102" fmla="*/ 131464 h 167054"/>
              <a:gd name="connsiteX103" fmla="*/ 149268 w 167054"/>
              <a:gd name="connsiteY103" fmla="*/ 134477 h 167054"/>
              <a:gd name="connsiteX104" fmla="*/ 147858 w 167054"/>
              <a:gd name="connsiteY104" fmla="*/ 137673 h 167054"/>
              <a:gd name="connsiteX105" fmla="*/ 137856 w 167054"/>
              <a:gd name="connsiteY105" fmla="*/ 147674 h 167054"/>
              <a:gd name="connsiteX106" fmla="*/ 134752 w 167054"/>
              <a:gd name="connsiteY106" fmla="*/ 149085 h 167054"/>
              <a:gd name="connsiteX107" fmla="*/ 131647 w 167054"/>
              <a:gd name="connsiteY107" fmla="*/ 147674 h 167054"/>
              <a:gd name="connsiteX108" fmla="*/ 130447 w 167054"/>
              <a:gd name="connsiteY108" fmla="*/ 144780 h 167054"/>
              <a:gd name="connsiteX109" fmla="*/ 131830 w 167054"/>
              <a:gd name="connsiteY109" fmla="*/ 141703 h 167054"/>
              <a:gd name="connsiteX110" fmla="*/ 133662 w 167054"/>
              <a:gd name="connsiteY110" fmla="*/ 139688 h 167054"/>
              <a:gd name="connsiteX111" fmla="*/ 120803 w 167054"/>
              <a:gd name="connsiteY111" fmla="*/ 126829 h 167054"/>
              <a:gd name="connsiteX112" fmla="*/ 106405 w 167054"/>
              <a:gd name="connsiteY112" fmla="*/ 136015 h 167054"/>
              <a:gd name="connsiteX113" fmla="*/ 87740 w 167054"/>
              <a:gd name="connsiteY113" fmla="*/ 140622 h 167054"/>
              <a:gd name="connsiteX114" fmla="*/ 87740 w 167054"/>
              <a:gd name="connsiteY114" fmla="*/ 158628 h 167054"/>
              <a:gd name="connsiteX115" fmla="*/ 90671 w 167054"/>
              <a:gd name="connsiteY115" fmla="*/ 158628 h 167054"/>
              <a:gd name="connsiteX116" fmla="*/ 93657 w 167054"/>
              <a:gd name="connsiteY116" fmla="*/ 159855 h 167054"/>
              <a:gd name="connsiteX117" fmla="*/ 94884 w 167054"/>
              <a:gd name="connsiteY117" fmla="*/ 162841 h 167054"/>
              <a:gd name="connsiteX118" fmla="*/ 93657 w 167054"/>
              <a:gd name="connsiteY118" fmla="*/ 165827 h 167054"/>
              <a:gd name="connsiteX119" fmla="*/ 90671 w 167054"/>
              <a:gd name="connsiteY119" fmla="*/ 167054 h 167054"/>
              <a:gd name="connsiteX120" fmla="*/ 76383 w 167054"/>
              <a:gd name="connsiteY120" fmla="*/ 167054 h 167054"/>
              <a:gd name="connsiteX121" fmla="*/ 83527 w 167054"/>
              <a:gd name="connsiteY121" fmla="*/ 131152 h 167054"/>
              <a:gd name="connsiteX122" fmla="*/ 117222 w 167054"/>
              <a:gd name="connsiteY122" fmla="*/ 117222 h 167054"/>
              <a:gd name="connsiteX123" fmla="*/ 131152 w 167054"/>
              <a:gd name="connsiteY123" fmla="*/ 83527 h 167054"/>
              <a:gd name="connsiteX124" fmla="*/ 117222 w 167054"/>
              <a:gd name="connsiteY124" fmla="*/ 49832 h 167054"/>
              <a:gd name="connsiteX125" fmla="*/ 83527 w 167054"/>
              <a:gd name="connsiteY125" fmla="*/ 35902 h 167054"/>
              <a:gd name="connsiteX126" fmla="*/ 49832 w 167054"/>
              <a:gd name="connsiteY126" fmla="*/ 49832 h 167054"/>
              <a:gd name="connsiteX127" fmla="*/ 35902 w 167054"/>
              <a:gd name="connsiteY127" fmla="*/ 83527 h 167054"/>
              <a:gd name="connsiteX128" fmla="*/ 49832 w 167054"/>
              <a:gd name="connsiteY128" fmla="*/ 117222 h 167054"/>
              <a:gd name="connsiteX129" fmla="*/ 83527 w 167054"/>
              <a:gd name="connsiteY129" fmla="*/ 131152 h 167054"/>
              <a:gd name="connsiteX130" fmla="*/ 68690 w 167054"/>
              <a:gd name="connsiteY130" fmla="*/ 117597 h 167054"/>
              <a:gd name="connsiteX131" fmla="*/ 73828 w 167054"/>
              <a:gd name="connsiteY131" fmla="*/ 115408 h 167054"/>
              <a:gd name="connsiteX132" fmla="*/ 76017 w 167054"/>
              <a:gd name="connsiteY132" fmla="*/ 110270 h 167054"/>
              <a:gd name="connsiteX133" fmla="*/ 73828 w 167054"/>
              <a:gd name="connsiteY133" fmla="*/ 105132 h 167054"/>
              <a:gd name="connsiteX134" fmla="*/ 68690 w 167054"/>
              <a:gd name="connsiteY134" fmla="*/ 102943 h 167054"/>
              <a:gd name="connsiteX135" fmla="*/ 63552 w 167054"/>
              <a:gd name="connsiteY135" fmla="*/ 105132 h 167054"/>
              <a:gd name="connsiteX136" fmla="*/ 61363 w 167054"/>
              <a:gd name="connsiteY136" fmla="*/ 110270 h 167054"/>
              <a:gd name="connsiteX137" fmla="*/ 63552 w 167054"/>
              <a:gd name="connsiteY137" fmla="*/ 115408 h 167054"/>
              <a:gd name="connsiteX138" fmla="*/ 68690 w 167054"/>
              <a:gd name="connsiteY138" fmla="*/ 117597 h 167054"/>
              <a:gd name="connsiteX139" fmla="*/ 98364 w 167054"/>
              <a:gd name="connsiteY139" fmla="*/ 117597 h 167054"/>
              <a:gd name="connsiteX140" fmla="*/ 103502 w 167054"/>
              <a:gd name="connsiteY140" fmla="*/ 115408 h 167054"/>
              <a:gd name="connsiteX141" fmla="*/ 105691 w 167054"/>
              <a:gd name="connsiteY141" fmla="*/ 110270 h 167054"/>
              <a:gd name="connsiteX142" fmla="*/ 103502 w 167054"/>
              <a:gd name="connsiteY142" fmla="*/ 105132 h 167054"/>
              <a:gd name="connsiteX143" fmla="*/ 98364 w 167054"/>
              <a:gd name="connsiteY143" fmla="*/ 102943 h 167054"/>
              <a:gd name="connsiteX144" fmla="*/ 93226 w 167054"/>
              <a:gd name="connsiteY144" fmla="*/ 105132 h 167054"/>
              <a:gd name="connsiteX145" fmla="*/ 91037 w 167054"/>
              <a:gd name="connsiteY145" fmla="*/ 110270 h 167054"/>
              <a:gd name="connsiteX146" fmla="*/ 93226 w 167054"/>
              <a:gd name="connsiteY146" fmla="*/ 115408 h 167054"/>
              <a:gd name="connsiteX147" fmla="*/ 98364 w 167054"/>
              <a:gd name="connsiteY147" fmla="*/ 117597 h 167054"/>
              <a:gd name="connsiteX148" fmla="*/ 52021 w 167054"/>
              <a:gd name="connsiteY148" fmla="*/ 90854 h 167054"/>
              <a:gd name="connsiteX149" fmla="*/ 57159 w 167054"/>
              <a:gd name="connsiteY149" fmla="*/ 88665 h 167054"/>
              <a:gd name="connsiteX150" fmla="*/ 59348 w 167054"/>
              <a:gd name="connsiteY150" fmla="*/ 83527 h 167054"/>
              <a:gd name="connsiteX151" fmla="*/ 57159 w 167054"/>
              <a:gd name="connsiteY151" fmla="*/ 78389 h 167054"/>
              <a:gd name="connsiteX152" fmla="*/ 52021 w 167054"/>
              <a:gd name="connsiteY152" fmla="*/ 76200 h 167054"/>
              <a:gd name="connsiteX153" fmla="*/ 46883 w 167054"/>
              <a:gd name="connsiteY153" fmla="*/ 78389 h 167054"/>
              <a:gd name="connsiteX154" fmla="*/ 44694 w 167054"/>
              <a:gd name="connsiteY154" fmla="*/ 83527 h 167054"/>
              <a:gd name="connsiteX155" fmla="*/ 46883 w 167054"/>
              <a:gd name="connsiteY155" fmla="*/ 88665 h 167054"/>
              <a:gd name="connsiteX156" fmla="*/ 52021 w 167054"/>
              <a:gd name="connsiteY156" fmla="*/ 90854 h 167054"/>
              <a:gd name="connsiteX157" fmla="*/ 83527 w 167054"/>
              <a:gd name="connsiteY157" fmla="*/ 90854 h 167054"/>
              <a:gd name="connsiteX158" fmla="*/ 88665 w 167054"/>
              <a:gd name="connsiteY158" fmla="*/ 88665 h 167054"/>
              <a:gd name="connsiteX159" fmla="*/ 90854 w 167054"/>
              <a:gd name="connsiteY159" fmla="*/ 83527 h 167054"/>
              <a:gd name="connsiteX160" fmla="*/ 88665 w 167054"/>
              <a:gd name="connsiteY160" fmla="*/ 78389 h 167054"/>
              <a:gd name="connsiteX161" fmla="*/ 83527 w 167054"/>
              <a:gd name="connsiteY161" fmla="*/ 76200 h 167054"/>
              <a:gd name="connsiteX162" fmla="*/ 78389 w 167054"/>
              <a:gd name="connsiteY162" fmla="*/ 78389 h 167054"/>
              <a:gd name="connsiteX163" fmla="*/ 76200 w 167054"/>
              <a:gd name="connsiteY163" fmla="*/ 83527 h 167054"/>
              <a:gd name="connsiteX164" fmla="*/ 78389 w 167054"/>
              <a:gd name="connsiteY164" fmla="*/ 88665 h 167054"/>
              <a:gd name="connsiteX165" fmla="*/ 83527 w 167054"/>
              <a:gd name="connsiteY165" fmla="*/ 90854 h 167054"/>
              <a:gd name="connsiteX166" fmla="*/ 115033 w 167054"/>
              <a:gd name="connsiteY166" fmla="*/ 90854 h 167054"/>
              <a:gd name="connsiteX167" fmla="*/ 120171 w 167054"/>
              <a:gd name="connsiteY167" fmla="*/ 88665 h 167054"/>
              <a:gd name="connsiteX168" fmla="*/ 122360 w 167054"/>
              <a:gd name="connsiteY168" fmla="*/ 83527 h 167054"/>
              <a:gd name="connsiteX169" fmla="*/ 120171 w 167054"/>
              <a:gd name="connsiteY169" fmla="*/ 78389 h 167054"/>
              <a:gd name="connsiteX170" fmla="*/ 115033 w 167054"/>
              <a:gd name="connsiteY170" fmla="*/ 76200 h 167054"/>
              <a:gd name="connsiteX171" fmla="*/ 109895 w 167054"/>
              <a:gd name="connsiteY171" fmla="*/ 78389 h 167054"/>
              <a:gd name="connsiteX172" fmla="*/ 107706 w 167054"/>
              <a:gd name="connsiteY172" fmla="*/ 83527 h 167054"/>
              <a:gd name="connsiteX173" fmla="*/ 109895 w 167054"/>
              <a:gd name="connsiteY173" fmla="*/ 88665 h 167054"/>
              <a:gd name="connsiteX174" fmla="*/ 115033 w 167054"/>
              <a:gd name="connsiteY174" fmla="*/ 90854 h 167054"/>
              <a:gd name="connsiteX175" fmla="*/ 68690 w 167054"/>
              <a:gd name="connsiteY175" fmla="*/ 64111 h 167054"/>
              <a:gd name="connsiteX176" fmla="*/ 73828 w 167054"/>
              <a:gd name="connsiteY176" fmla="*/ 61922 h 167054"/>
              <a:gd name="connsiteX177" fmla="*/ 76017 w 167054"/>
              <a:gd name="connsiteY177" fmla="*/ 56784 h 167054"/>
              <a:gd name="connsiteX178" fmla="*/ 73828 w 167054"/>
              <a:gd name="connsiteY178" fmla="*/ 51646 h 167054"/>
              <a:gd name="connsiteX179" fmla="*/ 68690 w 167054"/>
              <a:gd name="connsiteY179" fmla="*/ 49457 h 167054"/>
              <a:gd name="connsiteX180" fmla="*/ 63552 w 167054"/>
              <a:gd name="connsiteY180" fmla="*/ 51646 h 167054"/>
              <a:gd name="connsiteX181" fmla="*/ 61363 w 167054"/>
              <a:gd name="connsiteY181" fmla="*/ 56784 h 167054"/>
              <a:gd name="connsiteX182" fmla="*/ 63552 w 167054"/>
              <a:gd name="connsiteY182" fmla="*/ 61922 h 167054"/>
              <a:gd name="connsiteX183" fmla="*/ 68690 w 167054"/>
              <a:gd name="connsiteY183" fmla="*/ 64111 h 167054"/>
              <a:gd name="connsiteX184" fmla="*/ 98364 w 167054"/>
              <a:gd name="connsiteY184" fmla="*/ 64111 h 167054"/>
              <a:gd name="connsiteX185" fmla="*/ 103502 w 167054"/>
              <a:gd name="connsiteY185" fmla="*/ 61922 h 167054"/>
              <a:gd name="connsiteX186" fmla="*/ 105691 w 167054"/>
              <a:gd name="connsiteY186" fmla="*/ 56784 h 167054"/>
              <a:gd name="connsiteX187" fmla="*/ 103502 w 167054"/>
              <a:gd name="connsiteY187" fmla="*/ 51646 h 167054"/>
              <a:gd name="connsiteX188" fmla="*/ 98364 w 167054"/>
              <a:gd name="connsiteY188" fmla="*/ 49457 h 167054"/>
              <a:gd name="connsiteX189" fmla="*/ 93226 w 167054"/>
              <a:gd name="connsiteY189" fmla="*/ 51646 h 167054"/>
              <a:gd name="connsiteX190" fmla="*/ 91037 w 167054"/>
              <a:gd name="connsiteY190" fmla="*/ 56784 h 167054"/>
              <a:gd name="connsiteX191" fmla="*/ 93226 w 167054"/>
              <a:gd name="connsiteY191" fmla="*/ 61922 h 167054"/>
              <a:gd name="connsiteX192" fmla="*/ 98364 w 167054"/>
              <a:gd name="connsiteY192" fmla="*/ 64111 h 167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167054" h="167054">
                <a:moveTo>
                  <a:pt x="76383" y="167054"/>
                </a:moveTo>
                <a:cubicBezTo>
                  <a:pt x="75211" y="167054"/>
                  <a:pt x="74216" y="166645"/>
                  <a:pt x="73398" y="165827"/>
                </a:cubicBezTo>
                <a:cubicBezTo>
                  <a:pt x="72579" y="165009"/>
                  <a:pt x="72170" y="164013"/>
                  <a:pt x="72170" y="162841"/>
                </a:cubicBezTo>
                <a:cubicBezTo>
                  <a:pt x="72170" y="161669"/>
                  <a:pt x="72579" y="160674"/>
                  <a:pt x="73398" y="159855"/>
                </a:cubicBezTo>
                <a:cubicBezTo>
                  <a:pt x="74216" y="159037"/>
                  <a:pt x="75211" y="158628"/>
                  <a:pt x="76383" y="158628"/>
                </a:cubicBezTo>
                <a:lnTo>
                  <a:pt x="79314" y="158628"/>
                </a:lnTo>
                <a:lnTo>
                  <a:pt x="79314" y="140567"/>
                </a:lnTo>
                <a:cubicBezTo>
                  <a:pt x="72158" y="139774"/>
                  <a:pt x="65857" y="138186"/>
                  <a:pt x="60411" y="135805"/>
                </a:cubicBezTo>
                <a:cubicBezTo>
                  <a:pt x="54964" y="133424"/>
                  <a:pt x="50104" y="130310"/>
                  <a:pt x="45830" y="126463"/>
                </a:cubicBezTo>
                <a:lnTo>
                  <a:pt x="33026" y="139322"/>
                </a:lnTo>
                <a:lnTo>
                  <a:pt x="35224" y="141520"/>
                </a:lnTo>
                <a:cubicBezTo>
                  <a:pt x="36165" y="142460"/>
                  <a:pt x="36604" y="143486"/>
                  <a:pt x="36543" y="144597"/>
                </a:cubicBezTo>
                <a:cubicBezTo>
                  <a:pt x="36482" y="145708"/>
                  <a:pt x="36043" y="146673"/>
                  <a:pt x="35224" y="147491"/>
                </a:cubicBezTo>
                <a:cubicBezTo>
                  <a:pt x="34284" y="148432"/>
                  <a:pt x="33258" y="148871"/>
                  <a:pt x="32147" y="148810"/>
                </a:cubicBezTo>
                <a:cubicBezTo>
                  <a:pt x="31036" y="148749"/>
                  <a:pt x="30010" y="148248"/>
                  <a:pt x="29070" y="147308"/>
                </a:cubicBezTo>
                <a:lnTo>
                  <a:pt x="19380" y="137673"/>
                </a:lnTo>
                <a:cubicBezTo>
                  <a:pt x="18440" y="136733"/>
                  <a:pt x="17969" y="135728"/>
                  <a:pt x="17969" y="134660"/>
                </a:cubicBezTo>
                <a:cubicBezTo>
                  <a:pt x="17969" y="133591"/>
                  <a:pt x="18440" y="132587"/>
                  <a:pt x="19380" y="131647"/>
                </a:cubicBezTo>
                <a:cubicBezTo>
                  <a:pt x="20320" y="130706"/>
                  <a:pt x="21315" y="130307"/>
                  <a:pt x="22366" y="130447"/>
                </a:cubicBezTo>
                <a:cubicBezTo>
                  <a:pt x="23416" y="130587"/>
                  <a:pt x="24411" y="131048"/>
                  <a:pt x="25351" y="131830"/>
                </a:cubicBezTo>
                <a:lnTo>
                  <a:pt x="27183" y="133662"/>
                </a:lnTo>
                <a:lnTo>
                  <a:pt x="40042" y="120803"/>
                </a:lnTo>
                <a:cubicBezTo>
                  <a:pt x="35707" y="115637"/>
                  <a:pt x="32532" y="110563"/>
                  <a:pt x="30517" y="105581"/>
                </a:cubicBezTo>
                <a:cubicBezTo>
                  <a:pt x="28502" y="100599"/>
                  <a:pt x="27159" y="94652"/>
                  <a:pt x="26487" y="87740"/>
                </a:cubicBezTo>
                <a:lnTo>
                  <a:pt x="8426" y="87740"/>
                </a:lnTo>
                <a:lnTo>
                  <a:pt x="8426" y="90671"/>
                </a:lnTo>
                <a:cubicBezTo>
                  <a:pt x="8426" y="91843"/>
                  <a:pt x="8017" y="92839"/>
                  <a:pt x="7199" y="93657"/>
                </a:cubicBezTo>
                <a:cubicBezTo>
                  <a:pt x="6381" y="94475"/>
                  <a:pt x="5385" y="94884"/>
                  <a:pt x="4213" y="94884"/>
                </a:cubicBezTo>
                <a:cubicBezTo>
                  <a:pt x="3041" y="94884"/>
                  <a:pt x="2045" y="94475"/>
                  <a:pt x="1227" y="93657"/>
                </a:cubicBezTo>
                <a:cubicBezTo>
                  <a:pt x="409" y="92839"/>
                  <a:pt x="0" y="91843"/>
                  <a:pt x="0" y="90671"/>
                </a:cubicBezTo>
                <a:lnTo>
                  <a:pt x="0" y="76383"/>
                </a:lnTo>
                <a:cubicBezTo>
                  <a:pt x="0" y="75211"/>
                  <a:pt x="409" y="74216"/>
                  <a:pt x="1227" y="73398"/>
                </a:cubicBezTo>
                <a:cubicBezTo>
                  <a:pt x="2045" y="72579"/>
                  <a:pt x="3041" y="72170"/>
                  <a:pt x="4213" y="72170"/>
                </a:cubicBezTo>
                <a:cubicBezTo>
                  <a:pt x="5385" y="72170"/>
                  <a:pt x="6381" y="72579"/>
                  <a:pt x="7199" y="73398"/>
                </a:cubicBezTo>
                <a:cubicBezTo>
                  <a:pt x="8017" y="74216"/>
                  <a:pt x="8426" y="75211"/>
                  <a:pt x="8426" y="76383"/>
                </a:cubicBezTo>
                <a:lnTo>
                  <a:pt x="8426" y="79314"/>
                </a:lnTo>
                <a:lnTo>
                  <a:pt x="26487" y="79314"/>
                </a:lnTo>
                <a:cubicBezTo>
                  <a:pt x="27159" y="72402"/>
                  <a:pt x="28572" y="66425"/>
                  <a:pt x="30727" y="61381"/>
                </a:cubicBezTo>
                <a:cubicBezTo>
                  <a:pt x="32883" y="56338"/>
                  <a:pt x="36049" y="51295"/>
                  <a:pt x="40225" y="46251"/>
                </a:cubicBezTo>
                <a:lnTo>
                  <a:pt x="27366" y="33393"/>
                </a:lnTo>
                <a:lnTo>
                  <a:pt x="25351" y="35408"/>
                </a:lnTo>
                <a:cubicBezTo>
                  <a:pt x="24411" y="36311"/>
                  <a:pt x="23416" y="36772"/>
                  <a:pt x="22366" y="36791"/>
                </a:cubicBezTo>
                <a:cubicBezTo>
                  <a:pt x="21315" y="36809"/>
                  <a:pt x="20320" y="36348"/>
                  <a:pt x="19380" y="35408"/>
                </a:cubicBezTo>
                <a:cubicBezTo>
                  <a:pt x="18440" y="34467"/>
                  <a:pt x="17969" y="33463"/>
                  <a:pt x="17969" y="32394"/>
                </a:cubicBezTo>
                <a:cubicBezTo>
                  <a:pt x="17969" y="31326"/>
                  <a:pt x="18440" y="30321"/>
                  <a:pt x="19380" y="29381"/>
                </a:cubicBezTo>
                <a:lnTo>
                  <a:pt x="29381" y="19380"/>
                </a:lnTo>
                <a:cubicBezTo>
                  <a:pt x="30321" y="18440"/>
                  <a:pt x="31356" y="17969"/>
                  <a:pt x="32486" y="17969"/>
                </a:cubicBezTo>
                <a:cubicBezTo>
                  <a:pt x="33615" y="17969"/>
                  <a:pt x="34650" y="18440"/>
                  <a:pt x="35591" y="19380"/>
                </a:cubicBezTo>
                <a:cubicBezTo>
                  <a:pt x="36531" y="20320"/>
                  <a:pt x="36940" y="21324"/>
                  <a:pt x="36818" y="22393"/>
                </a:cubicBezTo>
                <a:cubicBezTo>
                  <a:pt x="36696" y="23462"/>
                  <a:pt x="36165" y="24466"/>
                  <a:pt x="35224" y="25406"/>
                </a:cubicBezTo>
                <a:lnTo>
                  <a:pt x="33209" y="27421"/>
                </a:lnTo>
                <a:lnTo>
                  <a:pt x="46013" y="40225"/>
                </a:lnTo>
                <a:cubicBezTo>
                  <a:pt x="51423" y="35890"/>
                  <a:pt x="56497" y="32715"/>
                  <a:pt x="61235" y="30700"/>
                </a:cubicBezTo>
                <a:cubicBezTo>
                  <a:pt x="65973" y="28685"/>
                  <a:pt x="71920" y="27281"/>
                  <a:pt x="79076" y="26487"/>
                </a:cubicBezTo>
                <a:lnTo>
                  <a:pt x="79076" y="8426"/>
                </a:lnTo>
                <a:lnTo>
                  <a:pt x="76328" y="8426"/>
                </a:lnTo>
                <a:cubicBezTo>
                  <a:pt x="75156" y="8426"/>
                  <a:pt x="74170" y="8017"/>
                  <a:pt x="73370" y="7199"/>
                </a:cubicBezTo>
                <a:cubicBezTo>
                  <a:pt x="72570" y="6381"/>
                  <a:pt x="72170" y="5385"/>
                  <a:pt x="72170" y="4213"/>
                </a:cubicBezTo>
                <a:cubicBezTo>
                  <a:pt x="72170" y="3041"/>
                  <a:pt x="72579" y="2046"/>
                  <a:pt x="73398" y="1227"/>
                </a:cubicBezTo>
                <a:cubicBezTo>
                  <a:pt x="74216" y="409"/>
                  <a:pt x="75211" y="0"/>
                  <a:pt x="76383" y="0"/>
                </a:cubicBezTo>
                <a:lnTo>
                  <a:pt x="90671" y="0"/>
                </a:lnTo>
                <a:cubicBezTo>
                  <a:pt x="91843" y="0"/>
                  <a:pt x="92839" y="409"/>
                  <a:pt x="93657" y="1227"/>
                </a:cubicBezTo>
                <a:cubicBezTo>
                  <a:pt x="94475" y="2046"/>
                  <a:pt x="94884" y="3041"/>
                  <a:pt x="94884" y="4213"/>
                </a:cubicBezTo>
                <a:cubicBezTo>
                  <a:pt x="94884" y="5385"/>
                  <a:pt x="94475" y="6381"/>
                  <a:pt x="93657" y="7199"/>
                </a:cubicBezTo>
                <a:cubicBezTo>
                  <a:pt x="92839" y="8017"/>
                  <a:pt x="91843" y="8426"/>
                  <a:pt x="90671" y="8426"/>
                </a:cubicBezTo>
                <a:lnTo>
                  <a:pt x="87740" y="8426"/>
                </a:lnTo>
                <a:lnTo>
                  <a:pt x="87740" y="26487"/>
                </a:lnTo>
                <a:cubicBezTo>
                  <a:pt x="94896" y="27281"/>
                  <a:pt x="100843" y="28685"/>
                  <a:pt x="105581" y="30700"/>
                </a:cubicBezTo>
                <a:cubicBezTo>
                  <a:pt x="110319" y="32715"/>
                  <a:pt x="115393" y="35890"/>
                  <a:pt x="120803" y="40225"/>
                </a:cubicBezTo>
                <a:lnTo>
                  <a:pt x="133662" y="27366"/>
                </a:lnTo>
                <a:lnTo>
                  <a:pt x="131464" y="25168"/>
                </a:lnTo>
                <a:cubicBezTo>
                  <a:pt x="130645" y="24350"/>
                  <a:pt x="130236" y="23385"/>
                  <a:pt x="130236" y="22274"/>
                </a:cubicBezTo>
                <a:cubicBezTo>
                  <a:pt x="130236" y="21163"/>
                  <a:pt x="130645" y="20198"/>
                  <a:pt x="131464" y="19380"/>
                </a:cubicBezTo>
                <a:cubicBezTo>
                  <a:pt x="132404" y="18440"/>
                  <a:pt x="133408" y="17969"/>
                  <a:pt x="134477" y="17969"/>
                </a:cubicBezTo>
                <a:cubicBezTo>
                  <a:pt x="135545" y="17969"/>
                  <a:pt x="136550" y="18440"/>
                  <a:pt x="137490" y="19380"/>
                </a:cubicBezTo>
                <a:lnTo>
                  <a:pt x="147674" y="29619"/>
                </a:lnTo>
                <a:cubicBezTo>
                  <a:pt x="148615" y="30559"/>
                  <a:pt x="149085" y="31555"/>
                  <a:pt x="149085" y="32605"/>
                </a:cubicBezTo>
                <a:cubicBezTo>
                  <a:pt x="149085" y="33655"/>
                  <a:pt x="148615" y="34650"/>
                  <a:pt x="147674" y="35591"/>
                </a:cubicBezTo>
                <a:cubicBezTo>
                  <a:pt x="146734" y="36531"/>
                  <a:pt x="145760" y="36971"/>
                  <a:pt x="144753" y="36910"/>
                </a:cubicBezTo>
                <a:cubicBezTo>
                  <a:pt x="143745" y="36849"/>
                  <a:pt x="142771" y="36348"/>
                  <a:pt x="141831" y="35408"/>
                </a:cubicBezTo>
                <a:lnTo>
                  <a:pt x="139633" y="33209"/>
                </a:lnTo>
                <a:lnTo>
                  <a:pt x="126829" y="46013"/>
                </a:lnTo>
                <a:cubicBezTo>
                  <a:pt x="131164" y="51179"/>
                  <a:pt x="134370" y="56323"/>
                  <a:pt x="136446" y="61446"/>
                </a:cubicBezTo>
                <a:cubicBezTo>
                  <a:pt x="138522" y="66568"/>
                  <a:pt x="139896" y="72524"/>
                  <a:pt x="140567" y="79314"/>
                </a:cubicBezTo>
                <a:lnTo>
                  <a:pt x="158628" y="79314"/>
                </a:lnTo>
                <a:lnTo>
                  <a:pt x="158628" y="76383"/>
                </a:lnTo>
                <a:cubicBezTo>
                  <a:pt x="158628" y="75211"/>
                  <a:pt x="159037" y="74216"/>
                  <a:pt x="159855" y="73398"/>
                </a:cubicBezTo>
                <a:cubicBezTo>
                  <a:pt x="160674" y="72579"/>
                  <a:pt x="161669" y="72170"/>
                  <a:pt x="162841" y="72170"/>
                </a:cubicBezTo>
                <a:cubicBezTo>
                  <a:pt x="164013" y="72170"/>
                  <a:pt x="165009" y="72579"/>
                  <a:pt x="165827" y="73398"/>
                </a:cubicBezTo>
                <a:cubicBezTo>
                  <a:pt x="166645" y="74216"/>
                  <a:pt x="167054" y="75211"/>
                  <a:pt x="167054" y="76383"/>
                </a:cubicBezTo>
                <a:lnTo>
                  <a:pt x="167054" y="90671"/>
                </a:lnTo>
                <a:cubicBezTo>
                  <a:pt x="167054" y="91843"/>
                  <a:pt x="166645" y="92839"/>
                  <a:pt x="165827" y="93657"/>
                </a:cubicBezTo>
                <a:cubicBezTo>
                  <a:pt x="165009" y="94475"/>
                  <a:pt x="164013" y="94884"/>
                  <a:pt x="162841" y="94884"/>
                </a:cubicBezTo>
                <a:cubicBezTo>
                  <a:pt x="161669" y="94884"/>
                  <a:pt x="160674" y="94475"/>
                  <a:pt x="159855" y="93657"/>
                </a:cubicBezTo>
                <a:cubicBezTo>
                  <a:pt x="159037" y="92839"/>
                  <a:pt x="158628" y="91843"/>
                  <a:pt x="158628" y="90671"/>
                </a:cubicBezTo>
                <a:lnTo>
                  <a:pt x="158628" y="87740"/>
                </a:lnTo>
                <a:lnTo>
                  <a:pt x="140567" y="87740"/>
                </a:lnTo>
                <a:cubicBezTo>
                  <a:pt x="139896" y="94652"/>
                  <a:pt x="138522" y="100608"/>
                  <a:pt x="136446" y="105609"/>
                </a:cubicBezTo>
                <a:cubicBezTo>
                  <a:pt x="134370" y="110609"/>
                  <a:pt x="131164" y="115692"/>
                  <a:pt x="126829" y="120858"/>
                </a:cubicBezTo>
                <a:lnTo>
                  <a:pt x="139633" y="133662"/>
                </a:lnTo>
                <a:lnTo>
                  <a:pt x="141831" y="131464"/>
                </a:lnTo>
                <a:cubicBezTo>
                  <a:pt x="142771" y="130523"/>
                  <a:pt x="143776" y="130084"/>
                  <a:pt x="144844" y="130145"/>
                </a:cubicBezTo>
                <a:cubicBezTo>
                  <a:pt x="145913" y="130206"/>
                  <a:pt x="146917" y="130645"/>
                  <a:pt x="147858" y="131464"/>
                </a:cubicBezTo>
                <a:cubicBezTo>
                  <a:pt x="148798" y="132282"/>
                  <a:pt x="149268" y="133286"/>
                  <a:pt x="149268" y="134477"/>
                </a:cubicBezTo>
                <a:cubicBezTo>
                  <a:pt x="149268" y="135667"/>
                  <a:pt x="148798" y="136733"/>
                  <a:pt x="147858" y="137673"/>
                </a:cubicBezTo>
                <a:lnTo>
                  <a:pt x="137856" y="147674"/>
                </a:lnTo>
                <a:cubicBezTo>
                  <a:pt x="136916" y="148615"/>
                  <a:pt x="135881" y="149085"/>
                  <a:pt x="134752" y="149085"/>
                </a:cubicBezTo>
                <a:cubicBezTo>
                  <a:pt x="133622" y="149085"/>
                  <a:pt x="132587" y="148615"/>
                  <a:pt x="131647" y="147674"/>
                </a:cubicBezTo>
                <a:cubicBezTo>
                  <a:pt x="130828" y="146856"/>
                  <a:pt x="130429" y="145891"/>
                  <a:pt x="130447" y="144780"/>
                </a:cubicBezTo>
                <a:cubicBezTo>
                  <a:pt x="130465" y="143669"/>
                  <a:pt x="130926" y="142643"/>
                  <a:pt x="131830" y="141703"/>
                </a:cubicBezTo>
                <a:lnTo>
                  <a:pt x="133662" y="139688"/>
                </a:lnTo>
                <a:lnTo>
                  <a:pt x="120803" y="126829"/>
                </a:lnTo>
                <a:cubicBezTo>
                  <a:pt x="116370" y="130676"/>
                  <a:pt x="111571" y="133738"/>
                  <a:pt x="106405" y="136015"/>
                </a:cubicBezTo>
                <a:cubicBezTo>
                  <a:pt x="101240" y="138293"/>
                  <a:pt x="95018" y="139828"/>
                  <a:pt x="87740" y="140622"/>
                </a:cubicBezTo>
                <a:lnTo>
                  <a:pt x="87740" y="158628"/>
                </a:lnTo>
                <a:lnTo>
                  <a:pt x="90671" y="158628"/>
                </a:lnTo>
                <a:cubicBezTo>
                  <a:pt x="91843" y="158628"/>
                  <a:pt x="92839" y="159037"/>
                  <a:pt x="93657" y="159855"/>
                </a:cubicBezTo>
                <a:cubicBezTo>
                  <a:pt x="94475" y="160674"/>
                  <a:pt x="94884" y="161669"/>
                  <a:pt x="94884" y="162841"/>
                </a:cubicBezTo>
                <a:cubicBezTo>
                  <a:pt x="94884" y="164013"/>
                  <a:pt x="94475" y="165009"/>
                  <a:pt x="93657" y="165827"/>
                </a:cubicBezTo>
                <a:cubicBezTo>
                  <a:pt x="92839" y="166645"/>
                  <a:pt x="91843" y="167054"/>
                  <a:pt x="90671" y="167054"/>
                </a:cubicBezTo>
                <a:lnTo>
                  <a:pt x="76383" y="167054"/>
                </a:lnTo>
                <a:close/>
                <a:moveTo>
                  <a:pt x="83527" y="131152"/>
                </a:moveTo>
                <a:cubicBezTo>
                  <a:pt x="96703" y="131152"/>
                  <a:pt x="107935" y="126509"/>
                  <a:pt x="117222" y="117222"/>
                </a:cubicBezTo>
                <a:cubicBezTo>
                  <a:pt x="126509" y="107935"/>
                  <a:pt x="131152" y="96703"/>
                  <a:pt x="131152" y="83527"/>
                </a:cubicBezTo>
                <a:cubicBezTo>
                  <a:pt x="131152" y="70351"/>
                  <a:pt x="126509" y="59119"/>
                  <a:pt x="117222" y="49832"/>
                </a:cubicBezTo>
                <a:cubicBezTo>
                  <a:pt x="107935" y="40546"/>
                  <a:pt x="96703" y="35902"/>
                  <a:pt x="83527" y="35902"/>
                </a:cubicBezTo>
                <a:cubicBezTo>
                  <a:pt x="70351" y="35902"/>
                  <a:pt x="59119" y="40546"/>
                  <a:pt x="49832" y="49832"/>
                </a:cubicBezTo>
                <a:cubicBezTo>
                  <a:pt x="40546" y="59119"/>
                  <a:pt x="35902" y="70351"/>
                  <a:pt x="35902" y="83527"/>
                </a:cubicBezTo>
                <a:cubicBezTo>
                  <a:pt x="35902" y="96703"/>
                  <a:pt x="40546" y="107935"/>
                  <a:pt x="49832" y="117222"/>
                </a:cubicBezTo>
                <a:cubicBezTo>
                  <a:pt x="59119" y="126509"/>
                  <a:pt x="70351" y="131152"/>
                  <a:pt x="83527" y="131152"/>
                </a:cubicBezTo>
                <a:close/>
                <a:moveTo>
                  <a:pt x="68690" y="117597"/>
                </a:moveTo>
                <a:cubicBezTo>
                  <a:pt x="70656" y="117597"/>
                  <a:pt x="72369" y="116868"/>
                  <a:pt x="73828" y="115408"/>
                </a:cubicBezTo>
                <a:cubicBezTo>
                  <a:pt x="75287" y="113949"/>
                  <a:pt x="76017" y="112236"/>
                  <a:pt x="76017" y="110270"/>
                </a:cubicBezTo>
                <a:cubicBezTo>
                  <a:pt x="76017" y="108304"/>
                  <a:pt x="75287" y="106592"/>
                  <a:pt x="73828" y="105132"/>
                </a:cubicBezTo>
                <a:cubicBezTo>
                  <a:pt x="72369" y="103673"/>
                  <a:pt x="70656" y="102943"/>
                  <a:pt x="68690" y="102943"/>
                </a:cubicBezTo>
                <a:cubicBezTo>
                  <a:pt x="66724" y="102943"/>
                  <a:pt x="65011" y="103673"/>
                  <a:pt x="63552" y="105132"/>
                </a:cubicBezTo>
                <a:cubicBezTo>
                  <a:pt x="62093" y="106592"/>
                  <a:pt x="61363" y="108304"/>
                  <a:pt x="61363" y="110270"/>
                </a:cubicBezTo>
                <a:cubicBezTo>
                  <a:pt x="61363" y="112236"/>
                  <a:pt x="62093" y="113949"/>
                  <a:pt x="63552" y="115408"/>
                </a:cubicBezTo>
                <a:cubicBezTo>
                  <a:pt x="65011" y="116868"/>
                  <a:pt x="66724" y="117597"/>
                  <a:pt x="68690" y="117597"/>
                </a:cubicBezTo>
                <a:close/>
                <a:moveTo>
                  <a:pt x="98364" y="117597"/>
                </a:moveTo>
                <a:cubicBezTo>
                  <a:pt x="100330" y="117597"/>
                  <a:pt x="102043" y="116868"/>
                  <a:pt x="103502" y="115408"/>
                </a:cubicBezTo>
                <a:cubicBezTo>
                  <a:pt x="104961" y="113949"/>
                  <a:pt x="105691" y="112236"/>
                  <a:pt x="105691" y="110270"/>
                </a:cubicBezTo>
                <a:cubicBezTo>
                  <a:pt x="105691" y="108304"/>
                  <a:pt x="104961" y="106592"/>
                  <a:pt x="103502" y="105132"/>
                </a:cubicBezTo>
                <a:cubicBezTo>
                  <a:pt x="102043" y="103673"/>
                  <a:pt x="100330" y="102943"/>
                  <a:pt x="98364" y="102943"/>
                </a:cubicBezTo>
                <a:cubicBezTo>
                  <a:pt x="96398" y="102943"/>
                  <a:pt x="94685" y="103673"/>
                  <a:pt x="93226" y="105132"/>
                </a:cubicBezTo>
                <a:cubicBezTo>
                  <a:pt x="91767" y="106592"/>
                  <a:pt x="91037" y="108304"/>
                  <a:pt x="91037" y="110270"/>
                </a:cubicBezTo>
                <a:cubicBezTo>
                  <a:pt x="91037" y="112236"/>
                  <a:pt x="91767" y="113949"/>
                  <a:pt x="93226" y="115408"/>
                </a:cubicBezTo>
                <a:cubicBezTo>
                  <a:pt x="94685" y="116868"/>
                  <a:pt x="96398" y="117597"/>
                  <a:pt x="98364" y="117597"/>
                </a:cubicBezTo>
                <a:close/>
                <a:moveTo>
                  <a:pt x="52021" y="90854"/>
                </a:moveTo>
                <a:cubicBezTo>
                  <a:pt x="53987" y="90854"/>
                  <a:pt x="55700" y="90124"/>
                  <a:pt x="57159" y="88665"/>
                </a:cubicBezTo>
                <a:cubicBezTo>
                  <a:pt x="58619" y="87206"/>
                  <a:pt x="59348" y="85493"/>
                  <a:pt x="59348" y="83527"/>
                </a:cubicBezTo>
                <a:cubicBezTo>
                  <a:pt x="59348" y="81561"/>
                  <a:pt x="58619" y="79848"/>
                  <a:pt x="57159" y="78389"/>
                </a:cubicBezTo>
                <a:cubicBezTo>
                  <a:pt x="55700" y="76930"/>
                  <a:pt x="53987" y="76200"/>
                  <a:pt x="52021" y="76200"/>
                </a:cubicBezTo>
                <a:cubicBezTo>
                  <a:pt x="50055" y="76200"/>
                  <a:pt x="48343" y="76930"/>
                  <a:pt x="46883" y="78389"/>
                </a:cubicBezTo>
                <a:cubicBezTo>
                  <a:pt x="45424" y="79848"/>
                  <a:pt x="44694" y="81561"/>
                  <a:pt x="44694" y="83527"/>
                </a:cubicBezTo>
                <a:cubicBezTo>
                  <a:pt x="44694" y="85493"/>
                  <a:pt x="45424" y="87206"/>
                  <a:pt x="46883" y="88665"/>
                </a:cubicBezTo>
                <a:cubicBezTo>
                  <a:pt x="48343" y="90124"/>
                  <a:pt x="50055" y="90854"/>
                  <a:pt x="52021" y="90854"/>
                </a:cubicBezTo>
                <a:close/>
                <a:moveTo>
                  <a:pt x="83527" y="90854"/>
                </a:moveTo>
                <a:cubicBezTo>
                  <a:pt x="85493" y="90854"/>
                  <a:pt x="87206" y="90124"/>
                  <a:pt x="88665" y="88665"/>
                </a:cubicBezTo>
                <a:cubicBezTo>
                  <a:pt x="90124" y="87206"/>
                  <a:pt x="90854" y="85493"/>
                  <a:pt x="90854" y="83527"/>
                </a:cubicBezTo>
                <a:cubicBezTo>
                  <a:pt x="90854" y="81561"/>
                  <a:pt x="90124" y="79848"/>
                  <a:pt x="88665" y="78389"/>
                </a:cubicBezTo>
                <a:cubicBezTo>
                  <a:pt x="87206" y="76930"/>
                  <a:pt x="85493" y="76200"/>
                  <a:pt x="83527" y="76200"/>
                </a:cubicBezTo>
                <a:cubicBezTo>
                  <a:pt x="81561" y="76200"/>
                  <a:pt x="79848" y="76930"/>
                  <a:pt x="78389" y="78389"/>
                </a:cubicBezTo>
                <a:cubicBezTo>
                  <a:pt x="76930" y="79848"/>
                  <a:pt x="76200" y="81561"/>
                  <a:pt x="76200" y="83527"/>
                </a:cubicBezTo>
                <a:cubicBezTo>
                  <a:pt x="76200" y="85493"/>
                  <a:pt x="76930" y="87206"/>
                  <a:pt x="78389" y="88665"/>
                </a:cubicBezTo>
                <a:cubicBezTo>
                  <a:pt x="79848" y="90124"/>
                  <a:pt x="81561" y="90854"/>
                  <a:pt x="83527" y="90854"/>
                </a:cubicBezTo>
                <a:close/>
                <a:moveTo>
                  <a:pt x="115033" y="90854"/>
                </a:moveTo>
                <a:cubicBezTo>
                  <a:pt x="116999" y="90854"/>
                  <a:pt x="118712" y="90124"/>
                  <a:pt x="120171" y="88665"/>
                </a:cubicBezTo>
                <a:cubicBezTo>
                  <a:pt x="121630" y="87206"/>
                  <a:pt x="122360" y="85493"/>
                  <a:pt x="122360" y="83527"/>
                </a:cubicBezTo>
                <a:cubicBezTo>
                  <a:pt x="122360" y="81561"/>
                  <a:pt x="121630" y="79848"/>
                  <a:pt x="120171" y="78389"/>
                </a:cubicBezTo>
                <a:cubicBezTo>
                  <a:pt x="118712" y="76930"/>
                  <a:pt x="116999" y="76200"/>
                  <a:pt x="115033" y="76200"/>
                </a:cubicBezTo>
                <a:cubicBezTo>
                  <a:pt x="113067" y="76200"/>
                  <a:pt x="111354" y="76930"/>
                  <a:pt x="109895" y="78389"/>
                </a:cubicBezTo>
                <a:cubicBezTo>
                  <a:pt x="108436" y="79848"/>
                  <a:pt x="107706" y="81561"/>
                  <a:pt x="107706" y="83527"/>
                </a:cubicBezTo>
                <a:cubicBezTo>
                  <a:pt x="107706" y="85493"/>
                  <a:pt x="108436" y="87206"/>
                  <a:pt x="109895" y="88665"/>
                </a:cubicBezTo>
                <a:cubicBezTo>
                  <a:pt x="111354" y="90124"/>
                  <a:pt x="113067" y="90854"/>
                  <a:pt x="115033" y="90854"/>
                </a:cubicBezTo>
                <a:close/>
                <a:moveTo>
                  <a:pt x="68690" y="64111"/>
                </a:moveTo>
                <a:cubicBezTo>
                  <a:pt x="70656" y="64111"/>
                  <a:pt x="72369" y="63381"/>
                  <a:pt x="73828" y="61922"/>
                </a:cubicBezTo>
                <a:cubicBezTo>
                  <a:pt x="75287" y="60463"/>
                  <a:pt x="76017" y="58750"/>
                  <a:pt x="76017" y="56784"/>
                </a:cubicBezTo>
                <a:cubicBezTo>
                  <a:pt x="76017" y="54818"/>
                  <a:pt x="75287" y="53105"/>
                  <a:pt x="73828" y="51646"/>
                </a:cubicBezTo>
                <a:cubicBezTo>
                  <a:pt x="72369" y="50187"/>
                  <a:pt x="70656" y="49457"/>
                  <a:pt x="68690" y="49457"/>
                </a:cubicBezTo>
                <a:cubicBezTo>
                  <a:pt x="66724" y="49457"/>
                  <a:pt x="65011" y="50187"/>
                  <a:pt x="63552" y="51646"/>
                </a:cubicBezTo>
                <a:cubicBezTo>
                  <a:pt x="62093" y="53105"/>
                  <a:pt x="61363" y="54818"/>
                  <a:pt x="61363" y="56784"/>
                </a:cubicBezTo>
                <a:cubicBezTo>
                  <a:pt x="61363" y="58750"/>
                  <a:pt x="62093" y="60463"/>
                  <a:pt x="63552" y="61922"/>
                </a:cubicBezTo>
                <a:cubicBezTo>
                  <a:pt x="65011" y="63381"/>
                  <a:pt x="66724" y="64111"/>
                  <a:pt x="68690" y="64111"/>
                </a:cubicBezTo>
                <a:close/>
                <a:moveTo>
                  <a:pt x="98364" y="64111"/>
                </a:moveTo>
                <a:cubicBezTo>
                  <a:pt x="100330" y="64111"/>
                  <a:pt x="102043" y="63381"/>
                  <a:pt x="103502" y="61922"/>
                </a:cubicBezTo>
                <a:cubicBezTo>
                  <a:pt x="104961" y="60463"/>
                  <a:pt x="105691" y="58750"/>
                  <a:pt x="105691" y="56784"/>
                </a:cubicBezTo>
                <a:cubicBezTo>
                  <a:pt x="105691" y="54818"/>
                  <a:pt x="104961" y="53105"/>
                  <a:pt x="103502" y="51646"/>
                </a:cubicBezTo>
                <a:cubicBezTo>
                  <a:pt x="102043" y="50187"/>
                  <a:pt x="100330" y="49457"/>
                  <a:pt x="98364" y="49457"/>
                </a:cubicBezTo>
                <a:cubicBezTo>
                  <a:pt x="96398" y="49457"/>
                  <a:pt x="94685" y="50187"/>
                  <a:pt x="93226" y="51646"/>
                </a:cubicBezTo>
                <a:cubicBezTo>
                  <a:pt x="91767" y="53105"/>
                  <a:pt x="91037" y="54818"/>
                  <a:pt x="91037" y="56784"/>
                </a:cubicBezTo>
                <a:cubicBezTo>
                  <a:pt x="91037" y="58750"/>
                  <a:pt x="91767" y="60463"/>
                  <a:pt x="93226" y="61922"/>
                </a:cubicBezTo>
                <a:cubicBezTo>
                  <a:pt x="94685" y="63381"/>
                  <a:pt x="96398" y="64111"/>
                  <a:pt x="98364" y="64111"/>
                </a:cubicBezTo>
                <a:close/>
              </a:path>
            </a:pathLst>
          </a:custGeom>
          <a:solidFill>
            <a:schemeClr val="bg1"/>
          </a:solidFill>
          <a:ln w="238" cap="flat">
            <a:noFill/>
            <a:prstDash val="solid"/>
            <a:miter/>
          </a:ln>
        </p:spPr>
        <p:txBody>
          <a:bodyPr rtlCol="0" anchor="ctr"/>
          <a:lstStyle/>
          <a:p>
            <a:endParaRPr lang="en-RO"/>
          </a:p>
        </p:txBody>
      </p:sp>
      <p:sp>
        <p:nvSpPr>
          <p:cNvPr id="12" name="TextBox 11">
            <a:extLst>
              <a:ext uri="{FF2B5EF4-FFF2-40B4-BE49-F238E27FC236}">
                <a16:creationId xmlns:a16="http://schemas.microsoft.com/office/drawing/2014/main" id="{8115FD8B-3311-4A4C-9CEA-A98B055C3DFF}"/>
              </a:ext>
            </a:extLst>
          </p:cNvPr>
          <p:cNvSpPr txBox="1"/>
          <p:nvPr/>
        </p:nvSpPr>
        <p:spPr>
          <a:xfrm>
            <a:off x="431799" y="872124"/>
            <a:ext cx="4786244" cy="5509627"/>
          </a:xfrm>
          <a:prstGeom prst="rect">
            <a:avLst/>
          </a:prstGeom>
          <a:noFill/>
        </p:spPr>
        <p:txBody>
          <a:bodyPr wrap="square" lIns="0" tIns="0" rIns="0" bIns="0" rtlCol="0" anchor="ctr" anchorCtr="0">
            <a:noAutofit/>
          </a:bodyPr>
          <a:lstStyle/>
          <a:p>
            <a:pPr marL="285750" indent="-285750">
              <a:spcAft>
                <a:spcPts val="800"/>
              </a:spcAft>
              <a:buFont typeface="Arial" panose="020B0604020202020204" pitchFamily="34" charset="0"/>
              <a:buChar char="•"/>
            </a:pPr>
            <a:r>
              <a:rPr lang="en-GB" sz="1600" dirty="0" err="1">
                <a:solidFill>
                  <a:schemeClr val="tx1"/>
                </a:solidFill>
              </a:rPr>
              <a:t>Every element that </a:t>
            </a:r>
            <a:r>
              <a:rPr lang="en-GB" sz="1600" b="1" dirty="0" err="1">
                <a:solidFill>
                  <a:schemeClr val="tx1"/>
                </a:solidFill>
              </a:rPr>
              <a:t>acts as a determining cause</a:t>
            </a:r>
            <a:r>
              <a:rPr lang="en-GB" sz="1600" dirty="0" err="1">
                <a:solidFill>
                  <a:schemeClr val="tx1"/>
                </a:solidFill>
              </a:rPr>
              <a:t> and is capable of disrupting the health-disease balance.</a:t>
            </a:r>
          </a:p>
          <a:p>
            <a:pPr marL="285750" indent="-285750">
              <a:spcAft>
                <a:spcPts val="800"/>
              </a:spcAft>
              <a:buFont typeface="Arial" panose="020B0604020202020204" pitchFamily="34" charset="0"/>
              <a:buChar char="•"/>
            </a:pPr>
            <a:endParaRPr lang="en-GB" sz="1600" dirty="0" err="1">
              <a:solidFill>
                <a:schemeClr val="tx1"/>
              </a:solidFill>
            </a:endParaRPr>
          </a:p>
          <a:p>
            <a:pPr marL="285750" indent="-285750">
              <a:spcAft>
                <a:spcPts val="800"/>
              </a:spcAft>
              <a:buFont typeface="Arial" panose="020B0604020202020204" pitchFamily="34" charset="0"/>
              <a:buChar char="•"/>
            </a:pPr>
            <a:r>
              <a:rPr lang="en-GB" sz="1600" dirty="0" err="1">
                <a:solidFill>
                  <a:schemeClr val="tx1"/>
                </a:solidFill>
              </a:rPr>
              <a:t>It might be:</a:t>
            </a:r>
          </a:p>
          <a:p>
            <a:pPr marL="319088">
              <a:spcAft>
                <a:spcPts val="800"/>
              </a:spcAft>
            </a:pPr>
            <a:r>
              <a:rPr lang="en-GB" sz="1600" dirty="0" err="1">
                <a:solidFill>
                  <a:schemeClr val="tx1"/>
                </a:solidFill>
              </a:rPr>
              <a:t>– Biological (bacteria, virus)</a:t>
            </a:r>
          </a:p>
          <a:p>
            <a:pPr marL="319088">
              <a:spcAft>
                <a:spcPts val="800"/>
              </a:spcAft>
            </a:pPr>
            <a:r>
              <a:rPr lang="en-GB" sz="1600" dirty="0" err="1">
                <a:solidFill>
                  <a:schemeClr val="tx1"/>
                </a:solidFill>
              </a:rPr>
              <a:t>– Chemical (toxins)</a:t>
            </a:r>
          </a:p>
          <a:p>
            <a:pPr marL="319088">
              <a:spcAft>
                <a:spcPts val="800"/>
              </a:spcAft>
            </a:pPr>
            <a:r>
              <a:rPr lang="en-GB" sz="1600" dirty="0" err="1">
                <a:solidFill>
                  <a:schemeClr val="tx1"/>
                </a:solidFill>
              </a:rPr>
              <a:t>– Physical (radiation, toxic gases)</a:t>
            </a:r>
          </a:p>
        </p:txBody>
      </p:sp>
    </p:spTree>
    <p:extLst>
      <p:ext uri="{BB962C8B-B14F-4D97-AF65-F5344CB8AC3E}">
        <p14:creationId xmlns:p14="http://schemas.microsoft.com/office/powerpoint/2010/main" val="38546743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954DB1A1-6DB9-F341-B91E-E2BFD6FD51D5}"/>
              </a:ext>
            </a:extLst>
          </p:cNvPr>
          <p:cNvSpPr/>
          <p:nvPr/>
        </p:nvSpPr>
        <p:spPr>
          <a:xfrm>
            <a:off x="0" y="1381930"/>
            <a:ext cx="9144001" cy="5476070"/>
          </a:xfrm>
          <a:prstGeom prst="rect">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3" name="Right Arrow 2">
            <a:extLst>
              <a:ext uri="{FF2B5EF4-FFF2-40B4-BE49-F238E27FC236}">
                <a16:creationId xmlns:a16="http://schemas.microsoft.com/office/drawing/2014/main" id="{B7D5DEAB-B2DB-2149-B352-A71C63CAE1CB}"/>
              </a:ext>
            </a:extLst>
          </p:cNvPr>
          <p:cNvSpPr/>
          <p:nvPr/>
        </p:nvSpPr>
        <p:spPr>
          <a:xfrm>
            <a:off x="3363311" y="2219437"/>
            <a:ext cx="804314" cy="325821"/>
          </a:xfrm>
          <a:prstGeom prst="rightArrow">
            <a:avLst/>
          </a:prstGeom>
          <a:solidFill>
            <a:srgbClr val="ED7D3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Agent features</a:t>
            </a:r>
            <a:endParaRPr lang="en-GB" sz="3200" b="1" spc="-50" dirty="0">
              <a:solidFill>
                <a:srgbClr val="3D6C9D"/>
              </a:solidFill>
              <a:latin typeface="Arial Black" panose="020B0604020202020204" pitchFamily="34" charset="0"/>
              <a:cs typeface="Arial Black" panose="020B0604020202020204" pitchFamily="34" charset="0"/>
            </a:endParaRPr>
          </a:p>
        </p:txBody>
      </p:sp>
      <p:sp>
        <p:nvSpPr>
          <p:cNvPr id="11" name="Rounded Rectangle 10">
            <a:extLst>
              <a:ext uri="{FF2B5EF4-FFF2-40B4-BE49-F238E27FC236}">
                <a16:creationId xmlns:a16="http://schemas.microsoft.com/office/drawing/2014/main" id="{F6DA87D4-F2CD-7E47-A882-F17C8C96B699}"/>
              </a:ext>
            </a:extLst>
          </p:cNvPr>
          <p:cNvSpPr/>
          <p:nvPr/>
        </p:nvSpPr>
        <p:spPr>
          <a:xfrm>
            <a:off x="4167625" y="2010806"/>
            <a:ext cx="4508063" cy="743085"/>
          </a:xfrm>
          <a:prstGeom prst="roundRect">
            <a:avLst>
              <a:gd name="adj" fmla="val 18626"/>
            </a:avLst>
          </a:prstGeom>
          <a:solidFill>
            <a:srgbClr val="3D6C9D"/>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r>
              <a:rPr lang="en-GB" dirty="0" err="1">
                <a:solidFill>
                  <a:schemeClr val="bg1"/>
                </a:solidFill>
                <a:latin typeface="Arial" panose="020B0604020202020204" pitchFamily="34" charset="0"/>
                <a:cs typeface="Arial" panose="020B0604020202020204" pitchFamily="34" charset="0"/>
              </a:rPr>
              <a:t>The agent’s ability to generate disease (attack rate)</a:t>
            </a:r>
            <a:endParaRPr lang="en-GB" dirty="0">
              <a:solidFill>
                <a:schemeClr val="bg1"/>
              </a:solidFill>
              <a:latin typeface="Arial" panose="020B0604020202020204" pitchFamily="34" charset="0"/>
              <a:cs typeface="Arial" panose="020B0604020202020204" pitchFamily="34" charset="0"/>
            </a:endParaRPr>
          </a:p>
        </p:txBody>
      </p:sp>
      <p:sp>
        <p:nvSpPr>
          <p:cNvPr id="12" name="Rounded Rectangle 11">
            <a:extLst>
              <a:ext uri="{FF2B5EF4-FFF2-40B4-BE49-F238E27FC236}">
                <a16:creationId xmlns:a16="http://schemas.microsoft.com/office/drawing/2014/main" id="{0138CE31-B053-884F-A4F7-46575492313F}"/>
              </a:ext>
            </a:extLst>
          </p:cNvPr>
          <p:cNvSpPr/>
          <p:nvPr/>
        </p:nvSpPr>
        <p:spPr>
          <a:xfrm>
            <a:off x="4167625" y="2877122"/>
            <a:ext cx="4508063" cy="743085"/>
          </a:xfrm>
          <a:prstGeom prst="roundRect">
            <a:avLst>
              <a:gd name="adj" fmla="val 18626"/>
            </a:avLst>
          </a:prstGeom>
          <a:solidFill>
            <a:srgbClr val="3D6C9D"/>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r>
              <a:rPr lang="en-GB" dirty="0" err="1">
                <a:solidFill>
                  <a:schemeClr val="bg1"/>
                </a:solidFill>
                <a:latin typeface="Arial" panose="020B0604020202020204" pitchFamily="34" charset="0"/>
                <a:cs typeface="Arial" panose="020B0604020202020204" pitchFamily="34" charset="0"/>
              </a:rPr>
              <a:t>The agent’s ability to spread (secondary attack rate)</a:t>
            </a:r>
            <a:endParaRPr lang="en-GB" dirty="0">
              <a:solidFill>
                <a:schemeClr val="bg1"/>
              </a:solidFill>
              <a:latin typeface="Arial" panose="020B0604020202020204" pitchFamily="34" charset="0"/>
              <a:cs typeface="Arial" panose="020B0604020202020204" pitchFamily="34" charset="0"/>
            </a:endParaRPr>
          </a:p>
        </p:txBody>
      </p:sp>
      <p:sp>
        <p:nvSpPr>
          <p:cNvPr id="13" name="Rounded Rectangle 12">
            <a:extLst>
              <a:ext uri="{FF2B5EF4-FFF2-40B4-BE49-F238E27FC236}">
                <a16:creationId xmlns:a16="http://schemas.microsoft.com/office/drawing/2014/main" id="{14E16FC1-7F6D-2940-9D79-4AE878C5273A}"/>
              </a:ext>
            </a:extLst>
          </p:cNvPr>
          <p:cNvSpPr/>
          <p:nvPr/>
        </p:nvSpPr>
        <p:spPr>
          <a:xfrm>
            <a:off x="4167625" y="3743438"/>
            <a:ext cx="4508063" cy="743085"/>
          </a:xfrm>
          <a:prstGeom prst="roundRect">
            <a:avLst>
              <a:gd name="adj" fmla="val 18626"/>
            </a:avLst>
          </a:prstGeom>
          <a:solidFill>
            <a:srgbClr val="3D6C9D"/>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r>
              <a:rPr lang="en-GB" dirty="0" err="1">
                <a:solidFill>
                  <a:schemeClr val="bg1"/>
                </a:solidFill>
                <a:latin typeface="Arial" panose="020B0604020202020204" pitchFamily="34" charset="0"/>
                <a:cs typeface="Arial" panose="020B0604020202020204" pitchFamily="34" charset="0"/>
              </a:rPr>
              <a:t>The agent’s ability to infect</a:t>
            </a:r>
            <a:endParaRPr lang="en-GB" dirty="0">
              <a:solidFill>
                <a:schemeClr val="bg1"/>
              </a:solidFill>
              <a:latin typeface="Arial" panose="020B0604020202020204" pitchFamily="34" charset="0"/>
              <a:cs typeface="Arial" panose="020B0604020202020204" pitchFamily="34" charset="0"/>
            </a:endParaRPr>
          </a:p>
        </p:txBody>
      </p:sp>
      <p:sp>
        <p:nvSpPr>
          <p:cNvPr id="15" name="Rounded Rectangle 14">
            <a:extLst>
              <a:ext uri="{FF2B5EF4-FFF2-40B4-BE49-F238E27FC236}">
                <a16:creationId xmlns:a16="http://schemas.microsoft.com/office/drawing/2014/main" id="{620EA321-0414-CC44-A998-BFF9BE2D107D}"/>
              </a:ext>
            </a:extLst>
          </p:cNvPr>
          <p:cNvSpPr/>
          <p:nvPr/>
        </p:nvSpPr>
        <p:spPr>
          <a:xfrm>
            <a:off x="4167625" y="4609754"/>
            <a:ext cx="4508063" cy="743085"/>
          </a:xfrm>
          <a:prstGeom prst="roundRect">
            <a:avLst>
              <a:gd name="adj" fmla="val 18626"/>
            </a:avLst>
          </a:prstGeom>
          <a:solidFill>
            <a:srgbClr val="3D6C9D"/>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r>
              <a:rPr lang="en-GB" dirty="0" err="1">
                <a:solidFill>
                  <a:schemeClr val="bg1"/>
                </a:solidFill>
                <a:latin typeface="Arial" panose="020B0604020202020204" pitchFamily="34" charset="0"/>
                <a:cs typeface="Arial" panose="020B0604020202020204" pitchFamily="34" charset="0"/>
              </a:rPr>
              <a:t>The agent’s ability to trigger serious disease or death of its host (mortality rate)</a:t>
            </a:r>
            <a:endParaRPr lang="en-GB" dirty="0">
              <a:solidFill>
                <a:schemeClr val="bg1"/>
              </a:solidFill>
              <a:latin typeface="Arial" panose="020B0604020202020204" pitchFamily="34" charset="0"/>
              <a:cs typeface="Arial" panose="020B0604020202020204" pitchFamily="34" charset="0"/>
            </a:endParaRPr>
          </a:p>
        </p:txBody>
      </p:sp>
      <p:sp>
        <p:nvSpPr>
          <p:cNvPr id="16" name="Rounded Rectangle 15">
            <a:extLst>
              <a:ext uri="{FF2B5EF4-FFF2-40B4-BE49-F238E27FC236}">
                <a16:creationId xmlns:a16="http://schemas.microsoft.com/office/drawing/2014/main" id="{3695D121-20EE-C248-A987-373545FADAC9}"/>
              </a:ext>
            </a:extLst>
          </p:cNvPr>
          <p:cNvSpPr/>
          <p:nvPr/>
        </p:nvSpPr>
        <p:spPr>
          <a:xfrm>
            <a:off x="4167625" y="5476070"/>
            <a:ext cx="4508063" cy="743085"/>
          </a:xfrm>
          <a:prstGeom prst="roundRect">
            <a:avLst>
              <a:gd name="adj" fmla="val 18626"/>
            </a:avLst>
          </a:prstGeom>
          <a:solidFill>
            <a:srgbClr val="3D6C9D"/>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r>
              <a:rPr lang="en-GB" dirty="0" err="1">
                <a:solidFill>
                  <a:schemeClr val="bg1"/>
                </a:solidFill>
                <a:latin typeface="Arial" panose="020B0604020202020204" pitchFamily="34" charset="0"/>
                <a:cs typeface="Arial" panose="020B0604020202020204" pitchFamily="34" charset="0"/>
              </a:rPr>
              <a:t>The agent’s ability to spread within the individual following infiltration.</a:t>
            </a:r>
            <a:endParaRPr lang="en-GB" dirty="0">
              <a:solidFill>
                <a:schemeClr val="bg1"/>
              </a:solidFill>
              <a:latin typeface="Arial" panose="020B0604020202020204" pitchFamily="34" charset="0"/>
              <a:cs typeface="Arial" panose="020B0604020202020204" pitchFamily="34" charset="0"/>
            </a:endParaRPr>
          </a:p>
        </p:txBody>
      </p:sp>
      <p:sp>
        <p:nvSpPr>
          <p:cNvPr id="23" name="Right Arrow 22">
            <a:extLst>
              <a:ext uri="{FF2B5EF4-FFF2-40B4-BE49-F238E27FC236}">
                <a16:creationId xmlns:a16="http://schemas.microsoft.com/office/drawing/2014/main" id="{3532D92D-8063-5348-878C-FE66A59151F9}"/>
              </a:ext>
            </a:extLst>
          </p:cNvPr>
          <p:cNvSpPr/>
          <p:nvPr/>
        </p:nvSpPr>
        <p:spPr>
          <a:xfrm>
            <a:off x="3363311" y="3085754"/>
            <a:ext cx="804314" cy="325821"/>
          </a:xfrm>
          <a:prstGeom prst="rightArrow">
            <a:avLst/>
          </a:prstGeom>
          <a:solidFill>
            <a:srgbClr val="ED7D3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4" name="Right Arrow 23">
            <a:extLst>
              <a:ext uri="{FF2B5EF4-FFF2-40B4-BE49-F238E27FC236}">
                <a16:creationId xmlns:a16="http://schemas.microsoft.com/office/drawing/2014/main" id="{9ADD30BB-F277-2744-8AD6-5B32363F0295}"/>
              </a:ext>
            </a:extLst>
          </p:cNvPr>
          <p:cNvSpPr/>
          <p:nvPr/>
        </p:nvSpPr>
        <p:spPr>
          <a:xfrm>
            <a:off x="3363311" y="3952070"/>
            <a:ext cx="804314" cy="325821"/>
          </a:xfrm>
          <a:prstGeom prst="rightArrow">
            <a:avLst/>
          </a:prstGeom>
          <a:solidFill>
            <a:srgbClr val="ED7D3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5" name="Right Arrow 24">
            <a:extLst>
              <a:ext uri="{FF2B5EF4-FFF2-40B4-BE49-F238E27FC236}">
                <a16:creationId xmlns:a16="http://schemas.microsoft.com/office/drawing/2014/main" id="{1ABF7D28-AC23-4E4B-A90E-F3815532B825}"/>
              </a:ext>
            </a:extLst>
          </p:cNvPr>
          <p:cNvSpPr/>
          <p:nvPr/>
        </p:nvSpPr>
        <p:spPr>
          <a:xfrm>
            <a:off x="3363311" y="4818386"/>
            <a:ext cx="804314" cy="325821"/>
          </a:xfrm>
          <a:prstGeom prst="rightArrow">
            <a:avLst/>
          </a:prstGeom>
          <a:solidFill>
            <a:srgbClr val="ED7D3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6" name="Right Arrow 25">
            <a:extLst>
              <a:ext uri="{FF2B5EF4-FFF2-40B4-BE49-F238E27FC236}">
                <a16:creationId xmlns:a16="http://schemas.microsoft.com/office/drawing/2014/main" id="{7F3DB4B0-75B2-3148-A9E5-E27ADE46B6CB}"/>
              </a:ext>
            </a:extLst>
          </p:cNvPr>
          <p:cNvSpPr/>
          <p:nvPr/>
        </p:nvSpPr>
        <p:spPr>
          <a:xfrm>
            <a:off x="3363311" y="5684702"/>
            <a:ext cx="804314" cy="325821"/>
          </a:xfrm>
          <a:prstGeom prst="rightArrow">
            <a:avLst/>
          </a:prstGeom>
          <a:solidFill>
            <a:srgbClr val="ED7D3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8" name="Rounded Rectangle 17">
            <a:extLst>
              <a:ext uri="{FF2B5EF4-FFF2-40B4-BE49-F238E27FC236}">
                <a16:creationId xmlns:a16="http://schemas.microsoft.com/office/drawing/2014/main" id="{59C327EB-11A8-1F4A-B2DA-37AC2E833DBF}"/>
              </a:ext>
            </a:extLst>
          </p:cNvPr>
          <p:cNvSpPr/>
          <p:nvPr/>
        </p:nvSpPr>
        <p:spPr>
          <a:xfrm>
            <a:off x="431801" y="2129569"/>
            <a:ext cx="2931510" cy="505560"/>
          </a:xfrm>
          <a:prstGeom prst="roundRect">
            <a:avLst>
              <a:gd name="adj" fmla="val 28726"/>
            </a:avLst>
          </a:prstGeom>
          <a:solidFill>
            <a:srgbClr val="ED7D31"/>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r>
              <a:rPr lang="en-GB" b="1" dirty="0" err="1">
                <a:solidFill>
                  <a:schemeClr val="bg1"/>
                </a:solidFill>
                <a:latin typeface="Arial" panose="020B0604020202020204" pitchFamily="34" charset="0"/>
                <a:cs typeface="Arial" panose="020B0604020202020204" pitchFamily="34" charset="0"/>
              </a:rPr>
              <a:t>Pathogenicity</a:t>
            </a:r>
            <a:endParaRPr lang="en-GB" b="1" dirty="0">
              <a:solidFill>
                <a:schemeClr val="bg1"/>
              </a:solidFill>
              <a:latin typeface="Arial" panose="020B0604020202020204" pitchFamily="34" charset="0"/>
              <a:cs typeface="Arial" panose="020B0604020202020204" pitchFamily="34" charset="0"/>
            </a:endParaRPr>
          </a:p>
        </p:txBody>
      </p:sp>
      <p:sp>
        <p:nvSpPr>
          <p:cNvPr id="19" name="Rounded Rectangle 18">
            <a:extLst>
              <a:ext uri="{FF2B5EF4-FFF2-40B4-BE49-F238E27FC236}">
                <a16:creationId xmlns:a16="http://schemas.microsoft.com/office/drawing/2014/main" id="{3FF4D14E-8D0E-C742-B1B6-FE7B46D18B4D}"/>
              </a:ext>
            </a:extLst>
          </p:cNvPr>
          <p:cNvSpPr/>
          <p:nvPr/>
        </p:nvSpPr>
        <p:spPr>
          <a:xfrm>
            <a:off x="431801" y="2995884"/>
            <a:ext cx="2931510" cy="505560"/>
          </a:xfrm>
          <a:prstGeom prst="roundRect">
            <a:avLst>
              <a:gd name="adj" fmla="val 28726"/>
            </a:avLst>
          </a:prstGeom>
          <a:solidFill>
            <a:srgbClr val="ED7D31"/>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r>
              <a:rPr lang="en-GB" b="1" dirty="0" err="1">
                <a:solidFill>
                  <a:schemeClr val="bg1"/>
                </a:solidFill>
                <a:latin typeface="Arial" panose="020B0604020202020204" pitchFamily="34" charset="0"/>
                <a:cs typeface="Arial" panose="020B0604020202020204" pitchFamily="34" charset="0"/>
              </a:rPr>
              <a:t>Contagiousness</a:t>
            </a:r>
            <a:endParaRPr lang="en-GB" b="1" dirty="0">
              <a:solidFill>
                <a:schemeClr val="bg1"/>
              </a:solidFill>
              <a:latin typeface="Arial" panose="020B0604020202020204" pitchFamily="34" charset="0"/>
              <a:cs typeface="Arial" panose="020B0604020202020204" pitchFamily="34" charset="0"/>
            </a:endParaRPr>
          </a:p>
        </p:txBody>
      </p:sp>
      <p:sp>
        <p:nvSpPr>
          <p:cNvPr id="20" name="Rounded Rectangle 19">
            <a:extLst>
              <a:ext uri="{FF2B5EF4-FFF2-40B4-BE49-F238E27FC236}">
                <a16:creationId xmlns:a16="http://schemas.microsoft.com/office/drawing/2014/main" id="{002F0DAF-4540-4A4A-8847-2C2083576764}"/>
              </a:ext>
            </a:extLst>
          </p:cNvPr>
          <p:cNvSpPr/>
          <p:nvPr/>
        </p:nvSpPr>
        <p:spPr>
          <a:xfrm>
            <a:off x="431801" y="3862200"/>
            <a:ext cx="2931510" cy="505560"/>
          </a:xfrm>
          <a:prstGeom prst="roundRect">
            <a:avLst>
              <a:gd name="adj" fmla="val 28726"/>
            </a:avLst>
          </a:prstGeom>
          <a:solidFill>
            <a:srgbClr val="ED7D31"/>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r>
              <a:rPr lang="en-GB" b="1" dirty="0" err="1">
                <a:solidFill>
                  <a:schemeClr val="bg1"/>
                </a:solidFill>
                <a:latin typeface="Arial" panose="020B0604020202020204" pitchFamily="34" charset="0"/>
                <a:cs typeface="Arial" panose="020B0604020202020204" pitchFamily="34" charset="0"/>
              </a:rPr>
              <a:t>Infectivity</a:t>
            </a:r>
            <a:endParaRPr lang="en-GB" b="1" dirty="0">
              <a:solidFill>
                <a:schemeClr val="bg1"/>
              </a:solidFill>
              <a:latin typeface="Arial" panose="020B0604020202020204" pitchFamily="34" charset="0"/>
              <a:cs typeface="Arial" panose="020B0604020202020204" pitchFamily="34" charset="0"/>
            </a:endParaRPr>
          </a:p>
        </p:txBody>
      </p:sp>
      <p:sp>
        <p:nvSpPr>
          <p:cNvPr id="21" name="Rounded Rectangle 20">
            <a:extLst>
              <a:ext uri="{FF2B5EF4-FFF2-40B4-BE49-F238E27FC236}">
                <a16:creationId xmlns:a16="http://schemas.microsoft.com/office/drawing/2014/main" id="{E03BFCD5-A617-CC45-AE95-3AA10CE41DB1}"/>
              </a:ext>
            </a:extLst>
          </p:cNvPr>
          <p:cNvSpPr/>
          <p:nvPr/>
        </p:nvSpPr>
        <p:spPr>
          <a:xfrm>
            <a:off x="431801" y="4728516"/>
            <a:ext cx="2931510" cy="505560"/>
          </a:xfrm>
          <a:prstGeom prst="roundRect">
            <a:avLst>
              <a:gd name="adj" fmla="val 28726"/>
            </a:avLst>
          </a:prstGeom>
          <a:solidFill>
            <a:srgbClr val="ED7D31"/>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r>
              <a:rPr lang="en-GB" b="1" dirty="0" err="1">
                <a:solidFill>
                  <a:schemeClr val="bg1"/>
                </a:solidFill>
                <a:latin typeface="Arial" panose="020B0604020202020204" pitchFamily="34" charset="0"/>
                <a:cs typeface="Arial" panose="020B0604020202020204" pitchFamily="34" charset="0"/>
              </a:rPr>
              <a:t>Virulence</a:t>
            </a:r>
            <a:endParaRPr lang="en-GB" b="1" dirty="0">
              <a:solidFill>
                <a:schemeClr val="bg1"/>
              </a:solidFill>
              <a:latin typeface="Arial" panose="020B0604020202020204" pitchFamily="34" charset="0"/>
              <a:cs typeface="Arial" panose="020B0604020202020204" pitchFamily="34" charset="0"/>
            </a:endParaRPr>
          </a:p>
        </p:txBody>
      </p:sp>
      <p:sp>
        <p:nvSpPr>
          <p:cNvPr id="22" name="Rounded Rectangle 21">
            <a:extLst>
              <a:ext uri="{FF2B5EF4-FFF2-40B4-BE49-F238E27FC236}">
                <a16:creationId xmlns:a16="http://schemas.microsoft.com/office/drawing/2014/main" id="{E8858F11-D8D0-7141-9A70-87169DC24FC8}"/>
              </a:ext>
            </a:extLst>
          </p:cNvPr>
          <p:cNvSpPr/>
          <p:nvPr/>
        </p:nvSpPr>
        <p:spPr>
          <a:xfrm>
            <a:off x="431801" y="5594832"/>
            <a:ext cx="2931510" cy="505560"/>
          </a:xfrm>
          <a:prstGeom prst="roundRect">
            <a:avLst>
              <a:gd name="adj" fmla="val 28726"/>
            </a:avLst>
          </a:prstGeom>
          <a:solidFill>
            <a:srgbClr val="ED7D31"/>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r>
              <a:rPr lang="en-GB" b="1" dirty="0" err="1">
                <a:solidFill>
                  <a:schemeClr val="bg1"/>
                </a:solidFill>
                <a:latin typeface="Arial" panose="020B0604020202020204" pitchFamily="34" charset="0"/>
                <a:cs typeface="Arial" panose="020B0604020202020204" pitchFamily="34" charset="0"/>
              </a:rPr>
              <a:t>Invasive capacity</a:t>
            </a:r>
            <a:endParaRPr lang="en-GB"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0875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Objectives</a:t>
            </a:r>
            <a:endParaRPr lang="en-GB" sz="3200" b="1" spc="-50" dirty="0">
              <a:solidFill>
                <a:srgbClr val="3D6C9D"/>
              </a:solidFill>
              <a:latin typeface="Arial Black" panose="020B0604020202020204" pitchFamily="34" charset="0"/>
              <a:cs typeface="Arial Black" panose="020B0604020202020204" pitchFamily="34" charset="0"/>
            </a:endParaRPr>
          </a:p>
        </p:txBody>
      </p:sp>
      <p:sp>
        <p:nvSpPr>
          <p:cNvPr id="19" name="TextBox 18">
            <a:extLst>
              <a:ext uri="{FF2B5EF4-FFF2-40B4-BE49-F238E27FC236}">
                <a16:creationId xmlns:a16="http://schemas.microsoft.com/office/drawing/2014/main" id="{1F436586-F167-A64C-B158-239B34B3AFD9}"/>
              </a:ext>
            </a:extLst>
          </p:cNvPr>
          <p:cNvSpPr txBox="1"/>
          <p:nvPr/>
        </p:nvSpPr>
        <p:spPr>
          <a:xfrm>
            <a:off x="1089203" y="2499165"/>
            <a:ext cx="6421349" cy="738664"/>
          </a:xfrm>
          <a:prstGeom prst="rect">
            <a:avLst/>
          </a:prstGeom>
          <a:noFill/>
        </p:spPr>
        <p:txBody>
          <a:bodyPr wrap="square" lIns="0" tIns="0" rIns="0" bIns="0" rtlCol="0">
            <a:spAutoFit/>
          </a:bodyPr>
          <a:lstStyle/>
          <a:p>
            <a:r>
              <a:rPr lang="en-GB" sz="2400" b="1" dirty="0" err="1">
                <a:solidFill>
                  <a:srgbClr val="3D6C9D"/>
                </a:solidFill>
                <a:latin typeface="Arial" panose="020B0604020202020204" pitchFamily="34" charset="0"/>
                <a:cs typeface="Arial" panose="020B0604020202020204" pitchFamily="34" charset="0"/>
              </a:rPr>
              <a:t>Review basic concepts of the outbreak transmission dynamics</a:t>
            </a:r>
            <a:endParaRPr lang="en-GB" sz="2400" b="1" dirty="0">
              <a:solidFill>
                <a:srgbClr val="3D6C9D"/>
              </a:solidFill>
              <a:latin typeface="Arial" panose="020B0604020202020204" pitchFamily="34" charset="0"/>
              <a:cs typeface="Arial" panose="020B0604020202020204" pitchFamily="34" charset="0"/>
            </a:endParaRPr>
          </a:p>
        </p:txBody>
      </p:sp>
      <p:sp>
        <p:nvSpPr>
          <p:cNvPr id="21" name="Graphic 8">
            <a:extLst>
              <a:ext uri="{FF2B5EF4-FFF2-40B4-BE49-F238E27FC236}">
                <a16:creationId xmlns:a16="http://schemas.microsoft.com/office/drawing/2014/main" id="{E56E394F-83A0-FE45-82C4-ADCD32DEA51F}"/>
              </a:ext>
            </a:extLst>
          </p:cNvPr>
          <p:cNvSpPr>
            <a:spLocks noChangeAspect="1"/>
          </p:cNvSpPr>
          <p:nvPr/>
        </p:nvSpPr>
        <p:spPr>
          <a:xfrm>
            <a:off x="431800" y="2652497"/>
            <a:ext cx="432000" cy="432000"/>
          </a:xfrm>
          <a:custGeom>
            <a:avLst/>
            <a:gdLst>
              <a:gd name="connsiteX0" fmla="*/ 85757 w 171450"/>
              <a:gd name="connsiteY0" fmla="*/ 171450 h 171450"/>
              <a:gd name="connsiteX1" fmla="*/ 52322 w 171450"/>
              <a:gd name="connsiteY1" fmla="*/ 164702 h 171450"/>
              <a:gd name="connsiteX2" fmla="*/ 25089 w 171450"/>
              <a:gd name="connsiteY2" fmla="*/ 146385 h 171450"/>
              <a:gd name="connsiteX3" fmla="*/ 6755 w 171450"/>
              <a:gd name="connsiteY3" fmla="*/ 119177 h 171450"/>
              <a:gd name="connsiteX4" fmla="*/ 0 w 171450"/>
              <a:gd name="connsiteY4" fmla="*/ 85757 h 171450"/>
              <a:gd name="connsiteX5" fmla="*/ 6751 w 171450"/>
              <a:gd name="connsiteY5" fmla="*/ 52322 h 171450"/>
              <a:gd name="connsiteX6" fmla="*/ 25075 w 171450"/>
              <a:gd name="connsiteY6" fmla="*/ 25089 h 171450"/>
              <a:gd name="connsiteX7" fmla="*/ 52292 w 171450"/>
              <a:gd name="connsiteY7" fmla="*/ 6755 h 171450"/>
              <a:gd name="connsiteX8" fmla="*/ 85725 w 171450"/>
              <a:gd name="connsiteY8" fmla="*/ 0 h 171450"/>
              <a:gd name="connsiteX9" fmla="*/ 113396 w 171450"/>
              <a:gd name="connsiteY9" fmla="*/ 4524 h 171450"/>
              <a:gd name="connsiteX10" fmla="*/ 137197 w 171450"/>
              <a:gd name="connsiteY10" fmla="*/ 17145 h 171450"/>
              <a:gd name="connsiteX11" fmla="*/ 130346 w 171450"/>
              <a:gd name="connsiteY11" fmla="*/ 24234 h 171450"/>
              <a:gd name="connsiteX12" fmla="*/ 109633 w 171450"/>
              <a:gd name="connsiteY12" fmla="*/ 13381 h 171450"/>
              <a:gd name="connsiteX13" fmla="*/ 85725 w 171450"/>
              <a:gd name="connsiteY13" fmla="*/ 9525 h 171450"/>
              <a:gd name="connsiteX14" fmla="*/ 31790 w 171450"/>
              <a:gd name="connsiteY14" fmla="*/ 31790 h 171450"/>
              <a:gd name="connsiteX15" fmla="*/ 9525 w 171450"/>
              <a:gd name="connsiteY15" fmla="*/ 85725 h 171450"/>
              <a:gd name="connsiteX16" fmla="*/ 31790 w 171450"/>
              <a:gd name="connsiteY16" fmla="*/ 139660 h 171450"/>
              <a:gd name="connsiteX17" fmla="*/ 85725 w 171450"/>
              <a:gd name="connsiteY17" fmla="*/ 161925 h 171450"/>
              <a:gd name="connsiteX18" fmla="*/ 139660 w 171450"/>
              <a:gd name="connsiteY18" fmla="*/ 139660 h 171450"/>
              <a:gd name="connsiteX19" fmla="*/ 161925 w 171450"/>
              <a:gd name="connsiteY19" fmla="*/ 85725 h 171450"/>
              <a:gd name="connsiteX20" fmla="*/ 161083 w 171450"/>
              <a:gd name="connsiteY20" fmla="*/ 74443 h 171450"/>
              <a:gd name="connsiteX21" fmla="*/ 158555 w 171450"/>
              <a:gd name="connsiteY21" fmla="*/ 63689 h 171450"/>
              <a:gd name="connsiteX22" fmla="*/ 166156 w 171450"/>
              <a:gd name="connsiteY22" fmla="*/ 55904 h 171450"/>
              <a:gd name="connsiteX23" fmla="*/ 170113 w 171450"/>
              <a:gd name="connsiteY23" fmla="*/ 70412 h 171450"/>
              <a:gd name="connsiteX24" fmla="*/ 171450 w 171450"/>
              <a:gd name="connsiteY24" fmla="*/ 85725 h 171450"/>
              <a:gd name="connsiteX25" fmla="*/ 164702 w 171450"/>
              <a:gd name="connsiteY25" fmla="*/ 119158 h 171450"/>
              <a:gd name="connsiteX26" fmla="*/ 146385 w 171450"/>
              <a:gd name="connsiteY26" fmla="*/ 146375 h 171450"/>
              <a:gd name="connsiteX27" fmla="*/ 119177 w 171450"/>
              <a:gd name="connsiteY27" fmla="*/ 164699 h 171450"/>
              <a:gd name="connsiteX28" fmla="*/ 85757 w 171450"/>
              <a:gd name="connsiteY28" fmla="*/ 171450 h 171450"/>
              <a:gd name="connsiteX29" fmla="*/ 72024 w 171450"/>
              <a:gd name="connsiteY29" fmla="*/ 122946 h 171450"/>
              <a:gd name="connsiteX30" fmla="*/ 38137 w 171450"/>
              <a:gd name="connsiteY30" fmla="*/ 89059 h 171450"/>
              <a:gd name="connsiteX31" fmla="*/ 44878 w 171450"/>
              <a:gd name="connsiteY31" fmla="*/ 82318 h 171450"/>
              <a:gd name="connsiteX32" fmla="*/ 72024 w 171450"/>
              <a:gd name="connsiteY32" fmla="*/ 109464 h 171450"/>
              <a:gd name="connsiteX33" fmla="*/ 164709 w 171450"/>
              <a:gd name="connsiteY33" fmla="*/ 16724 h 171450"/>
              <a:gd name="connsiteX34" fmla="*/ 171450 w 171450"/>
              <a:gd name="connsiteY34" fmla="*/ 23464 h 171450"/>
              <a:gd name="connsiteX35" fmla="*/ 72024 w 171450"/>
              <a:gd name="connsiteY35" fmla="*/ 122946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71450" h="171450">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50" y="62758"/>
                  <a:pt x="6751" y="52322"/>
                </a:cubicBezTo>
                <a:cubicBezTo>
                  <a:pt x="11251" y="41886"/>
                  <a:pt x="17359" y="32808"/>
                  <a:pt x="25075" y="25089"/>
                </a:cubicBezTo>
                <a:cubicBezTo>
                  <a:pt x="32790" y="17369"/>
                  <a:pt x="41862" y="11258"/>
                  <a:pt x="52292" y="6755"/>
                </a:cubicBezTo>
                <a:cubicBezTo>
                  <a:pt x="62722" y="2252"/>
                  <a:pt x="73866" y="0"/>
                  <a:pt x="85725" y="0"/>
                </a:cubicBezTo>
                <a:cubicBezTo>
                  <a:pt x="95474" y="0"/>
                  <a:pt x="104697" y="1508"/>
                  <a:pt x="113396" y="4524"/>
                </a:cubicBezTo>
                <a:cubicBezTo>
                  <a:pt x="122095" y="7541"/>
                  <a:pt x="130028" y="11747"/>
                  <a:pt x="137197" y="17145"/>
                </a:cubicBezTo>
                <a:lnTo>
                  <a:pt x="130346" y="24234"/>
                </a:lnTo>
                <a:cubicBezTo>
                  <a:pt x="124069" y="19569"/>
                  <a:pt x="117165" y="15951"/>
                  <a:pt x="109633" y="13381"/>
                </a:cubicBezTo>
                <a:cubicBezTo>
                  <a:pt x="102102" y="10810"/>
                  <a:pt x="94132" y="9525"/>
                  <a:pt x="85725" y="9525"/>
                </a:cubicBezTo>
                <a:cubicBezTo>
                  <a:pt x="64611" y="9525"/>
                  <a:pt x="46633" y="16947"/>
                  <a:pt x="31790" y="31790"/>
                </a:cubicBezTo>
                <a:cubicBezTo>
                  <a:pt x="16947" y="46633"/>
                  <a:pt x="9525" y="64611"/>
                  <a:pt x="9525" y="85725"/>
                </a:cubicBezTo>
                <a:cubicBezTo>
                  <a:pt x="9525" y="106839"/>
                  <a:pt x="16947" y="124817"/>
                  <a:pt x="31790" y="139660"/>
                </a:cubicBezTo>
                <a:cubicBezTo>
                  <a:pt x="46633" y="154503"/>
                  <a:pt x="64611" y="161925"/>
                  <a:pt x="85725" y="161925"/>
                </a:cubicBezTo>
                <a:cubicBezTo>
                  <a:pt x="106839" y="161925"/>
                  <a:pt x="124817" y="154503"/>
                  <a:pt x="139660" y="139660"/>
                </a:cubicBezTo>
                <a:cubicBezTo>
                  <a:pt x="154503" y="124817"/>
                  <a:pt x="161925" y="106839"/>
                  <a:pt x="161925" y="85725"/>
                </a:cubicBezTo>
                <a:cubicBezTo>
                  <a:pt x="161925" y="81891"/>
                  <a:pt x="161644" y="78130"/>
                  <a:pt x="161083" y="74443"/>
                </a:cubicBezTo>
                <a:cubicBezTo>
                  <a:pt x="160521" y="70756"/>
                  <a:pt x="159678" y="67171"/>
                  <a:pt x="158555" y="63689"/>
                </a:cubicBezTo>
                <a:lnTo>
                  <a:pt x="166156" y="55904"/>
                </a:lnTo>
                <a:cubicBezTo>
                  <a:pt x="167903" y="60618"/>
                  <a:pt x="169221" y="65454"/>
                  <a:pt x="170113" y="70412"/>
                </a:cubicBezTo>
                <a:cubicBezTo>
                  <a:pt x="171004" y="75371"/>
                  <a:pt x="171450" y="80475"/>
                  <a:pt x="171450" y="85725"/>
                </a:cubicBezTo>
                <a:cubicBezTo>
                  <a:pt x="171450" y="97584"/>
                  <a:pt x="169201" y="108728"/>
                  <a:pt x="164702" y="119158"/>
                </a:cubicBezTo>
                <a:cubicBezTo>
                  <a:pt x="160203" y="129588"/>
                  <a:pt x="154097" y="138660"/>
                  <a:pt x="146385" y="146375"/>
                </a:cubicBezTo>
                <a:cubicBezTo>
                  <a:pt x="138672" y="154091"/>
                  <a:pt x="129603" y="160199"/>
                  <a:pt x="119177" y="164699"/>
                </a:cubicBezTo>
                <a:cubicBezTo>
                  <a:pt x="108751" y="169200"/>
                  <a:pt x="97611" y="171450"/>
                  <a:pt x="85757" y="171450"/>
                </a:cubicBezTo>
                <a:close/>
                <a:moveTo>
                  <a:pt x="72024" y="122946"/>
                </a:moveTo>
                <a:lnTo>
                  <a:pt x="38137" y="89059"/>
                </a:lnTo>
                <a:lnTo>
                  <a:pt x="44878" y="82318"/>
                </a:lnTo>
                <a:lnTo>
                  <a:pt x="72024" y="109464"/>
                </a:lnTo>
                <a:lnTo>
                  <a:pt x="164709" y="16724"/>
                </a:lnTo>
                <a:lnTo>
                  <a:pt x="171450" y="23464"/>
                </a:lnTo>
                <a:lnTo>
                  <a:pt x="72024" y="122946"/>
                </a:lnTo>
                <a:close/>
              </a:path>
            </a:pathLst>
          </a:custGeom>
          <a:solidFill>
            <a:srgbClr val="3D6C9D"/>
          </a:solidFill>
          <a:ln w="238" cap="flat">
            <a:noFill/>
            <a:prstDash val="solid"/>
            <a:miter/>
          </a:ln>
        </p:spPr>
        <p:txBody>
          <a:bodyPr rtlCol="0" anchor="ctr"/>
          <a:lstStyle/>
          <a:p>
            <a:endParaRPr lang="en-RO"/>
          </a:p>
        </p:txBody>
      </p:sp>
      <p:sp>
        <p:nvSpPr>
          <p:cNvPr id="5" name="TextBox 4">
            <a:extLst>
              <a:ext uri="{FF2B5EF4-FFF2-40B4-BE49-F238E27FC236}">
                <a16:creationId xmlns:a16="http://schemas.microsoft.com/office/drawing/2014/main" id="{88C9CD9D-425C-3441-BD98-9C45BD09F567}"/>
              </a:ext>
            </a:extLst>
          </p:cNvPr>
          <p:cNvSpPr txBox="1"/>
          <p:nvPr/>
        </p:nvSpPr>
        <p:spPr>
          <a:xfrm>
            <a:off x="1089203" y="3812400"/>
            <a:ext cx="6937197" cy="738664"/>
          </a:xfrm>
          <a:prstGeom prst="rect">
            <a:avLst/>
          </a:prstGeom>
          <a:noFill/>
        </p:spPr>
        <p:txBody>
          <a:bodyPr wrap="square" lIns="0" tIns="0" rIns="0" bIns="0" rtlCol="0">
            <a:spAutoFit/>
          </a:bodyPr>
          <a:lstStyle/>
          <a:p>
            <a:r>
              <a:rPr lang="en-GB" sz="2400" b="1" dirty="0" err="1">
                <a:solidFill>
                  <a:srgbClr val="3D6C9D"/>
                </a:solidFill>
                <a:latin typeface="Arial" panose="020B0604020202020204" pitchFamily="34" charset="0"/>
                <a:cs typeface="Arial" panose="020B0604020202020204" pitchFamily="34" charset="0"/>
              </a:rPr>
              <a:t>Use examples to discuss the links in the chain of transmission for specific pathologies</a:t>
            </a:r>
            <a:endParaRPr lang="en-GB" sz="2400" b="1" dirty="0">
              <a:solidFill>
                <a:srgbClr val="3D6C9D"/>
              </a:solidFill>
              <a:latin typeface="Arial" panose="020B0604020202020204" pitchFamily="34" charset="0"/>
              <a:cs typeface="Arial" panose="020B0604020202020204" pitchFamily="34" charset="0"/>
            </a:endParaRPr>
          </a:p>
        </p:txBody>
      </p:sp>
      <p:sp>
        <p:nvSpPr>
          <p:cNvPr id="6" name="Graphic 8">
            <a:extLst>
              <a:ext uri="{FF2B5EF4-FFF2-40B4-BE49-F238E27FC236}">
                <a16:creationId xmlns:a16="http://schemas.microsoft.com/office/drawing/2014/main" id="{8631CA8A-D6EB-DF4F-B7F0-5B1CA5EA6856}"/>
              </a:ext>
            </a:extLst>
          </p:cNvPr>
          <p:cNvSpPr>
            <a:spLocks noChangeAspect="1"/>
          </p:cNvSpPr>
          <p:nvPr/>
        </p:nvSpPr>
        <p:spPr>
          <a:xfrm>
            <a:off x="431800" y="3965732"/>
            <a:ext cx="432000" cy="432000"/>
          </a:xfrm>
          <a:custGeom>
            <a:avLst/>
            <a:gdLst>
              <a:gd name="connsiteX0" fmla="*/ 85757 w 171450"/>
              <a:gd name="connsiteY0" fmla="*/ 171450 h 171450"/>
              <a:gd name="connsiteX1" fmla="*/ 52322 w 171450"/>
              <a:gd name="connsiteY1" fmla="*/ 164702 h 171450"/>
              <a:gd name="connsiteX2" fmla="*/ 25089 w 171450"/>
              <a:gd name="connsiteY2" fmla="*/ 146385 h 171450"/>
              <a:gd name="connsiteX3" fmla="*/ 6755 w 171450"/>
              <a:gd name="connsiteY3" fmla="*/ 119177 h 171450"/>
              <a:gd name="connsiteX4" fmla="*/ 0 w 171450"/>
              <a:gd name="connsiteY4" fmla="*/ 85757 h 171450"/>
              <a:gd name="connsiteX5" fmla="*/ 6751 w 171450"/>
              <a:gd name="connsiteY5" fmla="*/ 52322 h 171450"/>
              <a:gd name="connsiteX6" fmla="*/ 25075 w 171450"/>
              <a:gd name="connsiteY6" fmla="*/ 25089 h 171450"/>
              <a:gd name="connsiteX7" fmla="*/ 52292 w 171450"/>
              <a:gd name="connsiteY7" fmla="*/ 6755 h 171450"/>
              <a:gd name="connsiteX8" fmla="*/ 85725 w 171450"/>
              <a:gd name="connsiteY8" fmla="*/ 0 h 171450"/>
              <a:gd name="connsiteX9" fmla="*/ 113396 w 171450"/>
              <a:gd name="connsiteY9" fmla="*/ 4524 h 171450"/>
              <a:gd name="connsiteX10" fmla="*/ 137197 w 171450"/>
              <a:gd name="connsiteY10" fmla="*/ 17145 h 171450"/>
              <a:gd name="connsiteX11" fmla="*/ 130346 w 171450"/>
              <a:gd name="connsiteY11" fmla="*/ 24234 h 171450"/>
              <a:gd name="connsiteX12" fmla="*/ 109633 w 171450"/>
              <a:gd name="connsiteY12" fmla="*/ 13381 h 171450"/>
              <a:gd name="connsiteX13" fmla="*/ 85725 w 171450"/>
              <a:gd name="connsiteY13" fmla="*/ 9525 h 171450"/>
              <a:gd name="connsiteX14" fmla="*/ 31790 w 171450"/>
              <a:gd name="connsiteY14" fmla="*/ 31790 h 171450"/>
              <a:gd name="connsiteX15" fmla="*/ 9525 w 171450"/>
              <a:gd name="connsiteY15" fmla="*/ 85725 h 171450"/>
              <a:gd name="connsiteX16" fmla="*/ 31790 w 171450"/>
              <a:gd name="connsiteY16" fmla="*/ 139660 h 171450"/>
              <a:gd name="connsiteX17" fmla="*/ 85725 w 171450"/>
              <a:gd name="connsiteY17" fmla="*/ 161925 h 171450"/>
              <a:gd name="connsiteX18" fmla="*/ 139660 w 171450"/>
              <a:gd name="connsiteY18" fmla="*/ 139660 h 171450"/>
              <a:gd name="connsiteX19" fmla="*/ 161925 w 171450"/>
              <a:gd name="connsiteY19" fmla="*/ 85725 h 171450"/>
              <a:gd name="connsiteX20" fmla="*/ 161083 w 171450"/>
              <a:gd name="connsiteY20" fmla="*/ 74443 h 171450"/>
              <a:gd name="connsiteX21" fmla="*/ 158555 w 171450"/>
              <a:gd name="connsiteY21" fmla="*/ 63689 h 171450"/>
              <a:gd name="connsiteX22" fmla="*/ 166156 w 171450"/>
              <a:gd name="connsiteY22" fmla="*/ 55904 h 171450"/>
              <a:gd name="connsiteX23" fmla="*/ 170113 w 171450"/>
              <a:gd name="connsiteY23" fmla="*/ 70412 h 171450"/>
              <a:gd name="connsiteX24" fmla="*/ 171450 w 171450"/>
              <a:gd name="connsiteY24" fmla="*/ 85725 h 171450"/>
              <a:gd name="connsiteX25" fmla="*/ 164702 w 171450"/>
              <a:gd name="connsiteY25" fmla="*/ 119158 h 171450"/>
              <a:gd name="connsiteX26" fmla="*/ 146385 w 171450"/>
              <a:gd name="connsiteY26" fmla="*/ 146375 h 171450"/>
              <a:gd name="connsiteX27" fmla="*/ 119177 w 171450"/>
              <a:gd name="connsiteY27" fmla="*/ 164699 h 171450"/>
              <a:gd name="connsiteX28" fmla="*/ 85757 w 171450"/>
              <a:gd name="connsiteY28" fmla="*/ 171450 h 171450"/>
              <a:gd name="connsiteX29" fmla="*/ 72024 w 171450"/>
              <a:gd name="connsiteY29" fmla="*/ 122946 h 171450"/>
              <a:gd name="connsiteX30" fmla="*/ 38137 w 171450"/>
              <a:gd name="connsiteY30" fmla="*/ 89059 h 171450"/>
              <a:gd name="connsiteX31" fmla="*/ 44878 w 171450"/>
              <a:gd name="connsiteY31" fmla="*/ 82318 h 171450"/>
              <a:gd name="connsiteX32" fmla="*/ 72024 w 171450"/>
              <a:gd name="connsiteY32" fmla="*/ 109464 h 171450"/>
              <a:gd name="connsiteX33" fmla="*/ 164709 w 171450"/>
              <a:gd name="connsiteY33" fmla="*/ 16724 h 171450"/>
              <a:gd name="connsiteX34" fmla="*/ 171450 w 171450"/>
              <a:gd name="connsiteY34" fmla="*/ 23464 h 171450"/>
              <a:gd name="connsiteX35" fmla="*/ 72024 w 171450"/>
              <a:gd name="connsiteY35" fmla="*/ 122946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71450" h="171450">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50" y="62758"/>
                  <a:pt x="6751" y="52322"/>
                </a:cubicBezTo>
                <a:cubicBezTo>
                  <a:pt x="11251" y="41886"/>
                  <a:pt x="17359" y="32808"/>
                  <a:pt x="25075" y="25089"/>
                </a:cubicBezTo>
                <a:cubicBezTo>
                  <a:pt x="32790" y="17369"/>
                  <a:pt x="41862" y="11258"/>
                  <a:pt x="52292" y="6755"/>
                </a:cubicBezTo>
                <a:cubicBezTo>
                  <a:pt x="62722" y="2252"/>
                  <a:pt x="73866" y="0"/>
                  <a:pt x="85725" y="0"/>
                </a:cubicBezTo>
                <a:cubicBezTo>
                  <a:pt x="95474" y="0"/>
                  <a:pt x="104697" y="1508"/>
                  <a:pt x="113396" y="4524"/>
                </a:cubicBezTo>
                <a:cubicBezTo>
                  <a:pt x="122095" y="7541"/>
                  <a:pt x="130028" y="11747"/>
                  <a:pt x="137197" y="17145"/>
                </a:cubicBezTo>
                <a:lnTo>
                  <a:pt x="130346" y="24234"/>
                </a:lnTo>
                <a:cubicBezTo>
                  <a:pt x="124069" y="19569"/>
                  <a:pt x="117165" y="15951"/>
                  <a:pt x="109633" y="13381"/>
                </a:cubicBezTo>
                <a:cubicBezTo>
                  <a:pt x="102102" y="10810"/>
                  <a:pt x="94132" y="9525"/>
                  <a:pt x="85725" y="9525"/>
                </a:cubicBezTo>
                <a:cubicBezTo>
                  <a:pt x="64611" y="9525"/>
                  <a:pt x="46633" y="16947"/>
                  <a:pt x="31790" y="31790"/>
                </a:cubicBezTo>
                <a:cubicBezTo>
                  <a:pt x="16947" y="46633"/>
                  <a:pt x="9525" y="64611"/>
                  <a:pt x="9525" y="85725"/>
                </a:cubicBezTo>
                <a:cubicBezTo>
                  <a:pt x="9525" y="106839"/>
                  <a:pt x="16947" y="124817"/>
                  <a:pt x="31790" y="139660"/>
                </a:cubicBezTo>
                <a:cubicBezTo>
                  <a:pt x="46633" y="154503"/>
                  <a:pt x="64611" y="161925"/>
                  <a:pt x="85725" y="161925"/>
                </a:cubicBezTo>
                <a:cubicBezTo>
                  <a:pt x="106839" y="161925"/>
                  <a:pt x="124817" y="154503"/>
                  <a:pt x="139660" y="139660"/>
                </a:cubicBezTo>
                <a:cubicBezTo>
                  <a:pt x="154503" y="124817"/>
                  <a:pt x="161925" y="106839"/>
                  <a:pt x="161925" y="85725"/>
                </a:cubicBezTo>
                <a:cubicBezTo>
                  <a:pt x="161925" y="81891"/>
                  <a:pt x="161644" y="78130"/>
                  <a:pt x="161083" y="74443"/>
                </a:cubicBezTo>
                <a:cubicBezTo>
                  <a:pt x="160521" y="70756"/>
                  <a:pt x="159678" y="67171"/>
                  <a:pt x="158555" y="63689"/>
                </a:cubicBezTo>
                <a:lnTo>
                  <a:pt x="166156" y="55904"/>
                </a:lnTo>
                <a:cubicBezTo>
                  <a:pt x="167903" y="60618"/>
                  <a:pt x="169221" y="65454"/>
                  <a:pt x="170113" y="70412"/>
                </a:cubicBezTo>
                <a:cubicBezTo>
                  <a:pt x="171004" y="75371"/>
                  <a:pt x="171450" y="80475"/>
                  <a:pt x="171450" y="85725"/>
                </a:cubicBezTo>
                <a:cubicBezTo>
                  <a:pt x="171450" y="97584"/>
                  <a:pt x="169201" y="108728"/>
                  <a:pt x="164702" y="119158"/>
                </a:cubicBezTo>
                <a:cubicBezTo>
                  <a:pt x="160203" y="129588"/>
                  <a:pt x="154097" y="138660"/>
                  <a:pt x="146385" y="146375"/>
                </a:cubicBezTo>
                <a:cubicBezTo>
                  <a:pt x="138672" y="154091"/>
                  <a:pt x="129603" y="160199"/>
                  <a:pt x="119177" y="164699"/>
                </a:cubicBezTo>
                <a:cubicBezTo>
                  <a:pt x="108751" y="169200"/>
                  <a:pt x="97611" y="171450"/>
                  <a:pt x="85757" y="171450"/>
                </a:cubicBezTo>
                <a:close/>
                <a:moveTo>
                  <a:pt x="72024" y="122946"/>
                </a:moveTo>
                <a:lnTo>
                  <a:pt x="38137" y="89059"/>
                </a:lnTo>
                <a:lnTo>
                  <a:pt x="44878" y="82318"/>
                </a:lnTo>
                <a:lnTo>
                  <a:pt x="72024" y="109464"/>
                </a:lnTo>
                <a:lnTo>
                  <a:pt x="164709" y="16724"/>
                </a:lnTo>
                <a:lnTo>
                  <a:pt x="171450" y="23464"/>
                </a:lnTo>
                <a:lnTo>
                  <a:pt x="72024" y="122946"/>
                </a:lnTo>
                <a:close/>
              </a:path>
            </a:pathLst>
          </a:custGeom>
          <a:solidFill>
            <a:srgbClr val="3D6C9D"/>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35677416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5796280"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Host</a:t>
            </a:r>
            <a:endParaRPr lang="en-GB" sz="3200" b="1" spc="-50" dirty="0">
              <a:solidFill>
                <a:srgbClr val="3D6C9D"/>
              </a:solidFill>
              <a:latin typeface="Arial Black" panose="020B0604020202020204" pitchFamily="34" charset="0"/>
              <a:cs typeface="Arial Black" panose="020B0604020202020204" pitchFamily="34" charset="0"/>
            </a:endParaRPr>
          </a:p>
        </p:txBody>
      </p:sp>
      <p:sp>
        <p:nvSpPr>
          <p:cNvPr id="6" name="TextBox 5">
            <a:extLst>
              <a:ext uri="{FF2B5EF4-FFF2-40B4-BE49-F238E27FC236}">
                <a16:creationId xmlns:a16="http://schemas.microsoft.com/office/drawing/2014/main" id="{EB7E43D7-1C5E-0945-A87D-0C04A0986935}"/>
              </a:ext>
            </a:extLst>
          </p:cNvPr>
          <p:cNvSpPr txBox="1"/>
          <p:nvPr/>
        </p:nvSpPr>
        <p:spPr>
          <a:xfrm>
            <a:off x="431799" y="872124"/>
            <a:ext cx="4786244" cy="5509627"/>
          </a:xfrm>
          <a:prstGeom prst="rect">
            <a:avLst/>
          </a:prstGeom>
          <a:noFill/>
        </p:spPr>
        <p:txBody>
          <a:bodyPr wrap="square" lIns="0" tIns="0" rIns="0" bIns="0" rtlCol="0" anchor="ctr" anchorCtr="0">
            <a:noAutofit/>
          </a:bodyPr>
          <a:lstStyle/>
          <a:p>
            <a:pPr marL="285750" indent="-285750">
              <a:spcAft>
                <a:spcPts val="800"/>
              </a:spcAft>
              <a:buFont typeface="Arial" panose="020B0604020202020204" pitchFamily="34" charset="0"/>
              <a:buChar char="•"/>
            </a:pPr>
            <a:r>
              <a:rPr lang="en-GB" sz="1600" dirty="0" err="1">
                <a:solidFill>
                  <a:schemeClr val="tx1"/>
                </a:solidFill>
              </a:rPr>
              <a:t>The organism impacted by the agent</a:t>
            </a:r>
          </a:p>
        </p:txBody>
      </p:sp>
      <p:grpSp>
        <p:nvGrpSpPr>
          <p:cNvPr id="7" name="Group 6">
            <a:extLst>
              <a:ext uri="{FF2B5EF4-FFF2-40B4-BE49-F238E27FC236}">
                <a16:creationId xmlns:a16="http://schemas.microsoft.com/office/drawing/2014/main" id="{CB8278B6-6D0E-9A4C-BA64-546510F7F6A7}"/>
              </a:ext>
            </a:extLst>
          </p:cNvPr>
          <p:cNvGrpSpPr/>
          <p:nvPr/>
        </p:nvGrpSpPr>
        <p:grpSpPr>
          <a:xfrm>
            <a:off x="6878319" y="1839408"/>
            <a:ext cx="1620000" cy="1396552"/>
            <a:chOff x="6878319" y="2032448"/>
            <a:chExt cx="1620000" cy="1396552"/>
          </a:xfrm>
        </p:grpSpPr>
        <p:sp>
          <p:nvSpPr>
            <p:cNvPr id="8" name="Triangle 7">
              <a:extLst>
                <a:ext uri="{FF2B5EF4-FFF2-40B4-BE49-F238E27FC236}">
                  <a16:creationId xmlns:a16="http://schemas.microsoft.com/office/drawing/2014/main" id="{0B9FFAFB-89C9-7944-B2A3-1D1010BE1AC1}"/>
                </a:ext>
              </a:extLst>
            </p:cNvPr>
            <p:cNvSpPr>
              <a:spLocks noChangeAspect="1"/>
            </p:cNvSpPr>
            <p:nvPr/>
          </p:nvSpPr>
          <p:spPr>
            <a:xfrm>
              <a:off x="6878319" y="2032448"/>
              <a:ext cx="1620000" cy="1396552"/>
            </a:xfrm>
            <a:prstGeom prst="triangl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9" name="Graphic 9">
              <a:extLst>
                <a:ext uri="{FF2B5EF4-FFF2-40B4-BE49-F238E27FC236}">
                  <a16:creationId xmlns:a16="http://schemas.microsoft.com/office/drawing/2014/main" id="{4A309FAD-E49E-1F43-83B4-751C1D3DCF37}"/>
                </a:ext>
              </a:extLst>
            </p:cNvPr>
            <p:cNvSpPr>
              <a:spLocks noChangeAspect="1"/>
            </p:cNvSpPr>
            <p:nvPr/>
          </p:nvSpPr>
          <p:spPr>
            <a:xfrm>
              <a:off x="7328319" y="2552652"/>
              <a:ext cx="720000" cy="678857"/>
            </a:xfrm>
            <a:custGeom>
              <a:avLst/>
              <a:gdLst>
                <a:gd name="connsiteX0" fmla="*/ 66675 w 133350"/>
                <a:gd name="connsiteY0" fmla="*/ 57150 h 125730"/>
                <a:gd name="connsiteX1" fmla="*/ 46673 w 133350"/>
                <a:gd name="connsiteY1" fmla="*/ 48578 h 125730"/>
                <a:gd name="connsiteX2" fmla="*/ 38100 w 133350"/>
                <a:gd name="connsiteY2" fmla="*/ 28575 h 125730"/>
                <a:gd name="connsiteX3" fmla="*/ 46673 w 133350"/>
                <a:gd name="connsiteY3" fmla="*/ 8573 h 125730"/>
                <a:gd name="connsiteX4" fmla="*/ 66675 w 133350"/>
                <a:gd name="connsiteY4" fmla="*/ 0 h 125730"/>
                <a:gd name="connsiteX5" fmla="*/ 86678 w 133350"/>
                <a:gd name="connsiteY5" fmla="*/ 8573 h 125730"/>
                <a:gd name="connsiteX6" fmla="*/ 95250 w 133350"/>
                <a:gd name="connsiteY6" fmla="*/ 28575 h 125730"/>
                <a:gd name="connsiteX7" fmla="*/ 86678 w 133350"/>
                <a:gd name="connsiteY7" fmla="*/ 48578 h 125730"/>
                <a:gd name="connsiteX8" fmla="*/ 66675 w 133350"/>
                <a:gd name="connsiteY8" fmla="*/ 57150 h 125730"/>
                <a:gd name="connsiteX9" fmla="*/ 0 w 133350"/>
                <a:gd name="connsiteY9" fmla="*/ 125730 h 125730"/>
                <a:gd name="connsiteX10" fmla="*/ 0 w 133350"/>
                <a:gd name="connsiteY10" fmla="*/ 110490 h 125730"/>
                <a:gd name="connsiteX11" fmla="*/ 3810 w 133350"/>
                <a:gd name="connsiteY11" fmla="*/ 99060 h 125730"/>
                <a:gd name="connsiteX12" fmla="*/ 13335 w 133350"/>
                <a:gd name="connsiteY12" fmla="*/ 91440 h 125730"/>
                <a:gd name="connsiteX13" fmla="*/ 40005 w 133350"/>
                <a:gd name="connsiteY13" fmla="*/ 81915 h 125730"/>
                <a:gd name="connsiteX14" fmla="*/ 66675 w 133350"/>
                <a:gd name="connsiteY14" fmla="*/ 79058 h 125730"/>
                <a:gd name="connsiteX15" fmla="*/ 93345 w 133350"/>
                <a:gd name="connsiteY15" fmla="*/ 81915 h 125730"/>
                <a:gd name="connsiteX16" fmla="*/ 120015 w 133350"/>
                <a:gd name="connsiteY16" fmla="*/ 91440 h 125730"/>
                <a:gd name="connsiteX17" fmla="*/ 129540 w 133350"/>
                <a:gd name="connsiteY17" fmla="*/ 99060 h 125730"/>
                <a:gd name="connsiteX18" fmla="*/ 133350 w 133350"/>
                <a:gd name="connsiteY18" fmla="*/ 110490 h 125730"/>
                <a:gd name="connsiteX19" fmla="*/ 133350 w 133350"/>
                <a:gd name="connsiteY19" fmla="*/ 125730 h 125730"/>
                <a:gd name="connsiteX20" fmla="*/ 0 w 133350"/>
                <a:gd name="connsiteY20" fmla="*/ 125730 h 125730"/>
                <a:gd name="connsiteX21" fmla="*/ 9525 w 133350"/>
                <a:gd name="connsiteY21" fmla="*/ 116205 h 125730"/>
                <a:gd name="connsiteX22" fmla="*/ 123825 w 133350"/>
                <a:gd name="connsiteY22" fmla="*/ 116205 h 125730"/>
                <a:gd name="connsiteX23" fmla="*/ 123825 w 133350"/>
                <a:gd name="connsiteY23" fmla="*/ 110490 h 125730"/>
                <a:gd name="connsiteX24" fmla="*/ 121920 w 133350"/>
                <a:gd name="connsiteY24" fmla="*/ 104775 h 125730"/>
                <a:gd name="connsiteX25" fmla="*/ 116205 w 133350"/>
                <a:gd name="connsiteY25" fmla="*/ 100012 h 125730"/>
                <a:gd name="connsiteX26" fmla="*/ 92393 w 133350"/>
                <a:gd name="connsiteY26" fmla="*/ 91440 h 125730"/>
                <a:gd name="connsiteX27" fmla="*/ 67628 w 133350"/>
                <a:gd name="connsiteY27" fmla="*/ 88583 h 125730"/>
                <a:gd name="connsiteX28" fmla="*/ 42863 w 133350"/>
                <a:gd name="connsiteY28" fmla="*/ 91440 h 125730"/>
                <a:gd name="connsiteX29" fmla="*/ 19050 w 133350"/>
                <a:gd name="connsiteY29" fmla="*/ 100012 h 125730"/>
                <a:gd name="connsiteX30" fmla="*/ 13335 w 133350"/>
                <a:gd name="connsiteY30" fmla="*/ 104775 h 125730"/>
                <a:gd name="connsiteX31" fmla="*/ 9525 w 133350"/>
                <a:gd name="connsiteY31" fmla="*/ 110490 h 125730"/>
                <a:gd name="connsiteX32" fmla="*/ 9525 w 133350"/>
                <a:gd name="connsiteY32" fmla="*/ 116205 h 125730"/>
                <a:gd name="connsiteX33" fmla="*/ 66675 w 133350"/>
                <a:gd name="connsiteY33" fmla="*/ 47625 h 125730"/>
                <a:gd name="connsiteX34" fmla="*/ 80010 w 133350"/>
                <a:gd name="connsiteY34" fmla="*/ 41910 h 125730"/>
                <a:gd name="connsiteX35" fmla="*/ 85725 w 133350"/>
                <a:gd name="connsiteY35" fmla="*/ 28575 h 125730"/>
                <a:gd name="connsiteX36" fmla="*/ 80010 w 133350"/>
                <a:gd name="connsiteY36" fmla="*/ 15240 h 125730"/>
                <a:gd name="connsiteX37" fmla="*/ 66675 w 133350"/>
                <a:gd name="connsiteY37" fmla="*/ 9525 h 125730"/>
                <a:gd name="connsiteX38" fmla="*/ 53340 w 133350"/>
                <a:gd name="connsiteY38" fmla="*/ 15240 h 125730"/>
                <a:gd name="connsiteX39" fmla="*/ 47625 w 133350"/>
                <a:gd name="connsiteY39" fmla="*/ 28575 h 125730"/>
                <a:gd name="connsiteX40" fmla="*/ 53340 w 133350"/>
                <a:gd name="connsiteY40" fmla="*/ 41910 h 125730"/>
                <a:gd name="connsiteX41" fmla="*/ 66675 w 133350"/>
                <a:gd name="connsiteY41" fmla="*/ 47625 h 125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33350" h="125730">
                  <a:moveTo>
                    <a:pt x="66675" y="57150"/>
                  </a:moveTo>
                  <a:cubicBezTo>
                    <a:pt x="59055" y="57150"/>
                    <a:pt x="52388" y="54293"/>
                    <a:pt x="46673" y="48578"/>
                  </a:cubicBezTo>
                  <a:cubicBezTo>
                    <a:pt x="40958" y="42862"/>
                    <a:pt x="38100" y="36195"/>
                    <a:pt x="38100" y="28575"/>
                  </a:cubicBezTo>
                  <a:cubicBezTo>
                    <a:pt x="38100" y="20955"/>
                    <a:pt x="40958" y="14288"/>
                    <a:pt x="46673" y="8573"/>
                  </a:cubicBezTo>
                  <a:cubicBezTo>
                    <a:pt x="52388" y="2857"/>
                    <a:pt x="59055" y="0"/>
                    <a:pt x="66675" y="0"/>
                  </a:cubicBezTo>
                  <a:cubicBezTo>
                    <a:pt x="74295" y="0"/>
                    <a:pt x="80963" y="2857"/>
                    <a:pt x="86678" y="8573"/>
                  </a:cubicBezTo>
                  <a:cubicBezTo>
                    <a:pt x="92393" y="14288"/>
                    <a:pt x="95250" y="20955"/>
                    <a:pt x="95250" y="28575"/>
                  </a:cubicBezTo>
                  <a:cubicBezTo>
                    <a:pt x="95250" y="36195"/>
                    <a:pt x="92393" y="42862"/>
                    <a:pt x="86678" y="48578"/>
                  </a:cubicBezTo>
                  <a:cubicBezTo>
                    <a:pt x="80963" y="54293"/>
                    <a:pt x="74295" y="57150"/>
                    <a:pt x="66675" y="57150"/>
                  </a:cubicBezTo>
                  <a:close/>
                  <a:moveTo>
                    <a:pt x="0" y="125730"/>
                  </a:moveTo>
                  <a:lnTo>
                    <a:pt x="0" y="110490"/>
                  </a:lnTo>
                  <a:cubicBezTo>
                    <a:pt x="0" y="106680"/>
                    <a:pt x="952" y="102870"/>
                    <a:pt x="3810" y="99060"/>
                  </a:cubicBezTo>
                  <a:cubicBezTo>
                    <a:pt x="6668" y="95250"/>
                    <a:pt x="9525" y="93345"/>
                    <a:pt x="13335" y="91440"/>
                  </a:cubicBezTo>
                  <a:cubicBezTo>
                    <a:pt x="21908" y="86678"/>
                    <a:pt x="31433" y="83820"/>
                    <a:pt x="40005" y="81915"/>
                  </a:cubicBezTo>
                  <a:cubicBezTo>
                    <a:pt x="48578" y="80010"/>
                    <a:pt x="58103" y="79058"/>
                    <a:pt x="66675" y="79058"/>
                  </a:cubicBezTo>
                  <a:cubicBezTo>
                    <a:pt x="75248" y="79058"/>
                    <a:pt x="84773" y="80010"/>
                    <a:pt x="93345" y="81915"/>
                  </a:cubicBezTo>
                  <a:cubicBezTo>
                    <a:pt x="101918" y="83820"/>
                    <a:pt x="111443" y="87630"/>
                    <a:pt x="120015" y="91440"/>
                  </a:cubicBezTo>
                  <a:cubicBezTo>
                    <a:pt x="123825" y="93345"/>
                    <a:pt x="126683" y="96203"/>
                    <a:pt x="129540" y="99060"/>
                  </a:cubicBezTo>
                  <a:cubicBezTo>
                    <a:pt x="131445" y="102870"/>
                    <a:pt x="133350" y="105728"/>
                    <a:pt x="133350" y="110490"/>
                  </a:cubicBezTo>
                  <a:lnTo>
                    <a:pt x="133350" y="125730"/>
                  </a:lnTo>
                  <a:cubicBezTo>
                    <a:pt x="133350" y="125730"/>
                    <a:pt x="0" y="125730"/>
                    <a:pt x="0" y="125730"/>
                  </a:cubicBezTo>
                  <a:close/>
                  <a:moveTo>
                    <a:pt x="9525" y="116205"/>
                  </a:moveTo>
                  <a:lnTo>
                    <a:pt x="123825" y="116205"/>
                  </a:lnTo>
                  <a:lnTo>
                    <a:pt x="123825" y="110490"/>
                  </a:lnTo>
                  <a:cubicBezTo>
                    <a:pt x="123825" y="108585"/>
                    <a:pt x="122873" y="106680"/>
                    <a:pt x="121920" y="104775"/>
                  </a:cubicBezTo>
                  <a:cubicBezTo>
                    <a:pt x="120968" y="102870"/>
                    <a:pt x="119063" y="100965"/>
                    <a:pt x="116205" y="100012"/>
                  </a:cubicBezTo>
                  <a:cubicBezTo>
                    <a:pt x="108585" y="96203"/>
                    <a:pt x="100013" y="93345"/>
                    <a:pt x="92393" y="91440"/>
                  </a:cubicBezTo>
                  <a:cubicBezTo>
                    <a:pt x="83820" y="89535"/>
                    <a:pt x="75248" y="88583"/>
                    <a:pt x="67628" y="88583"/>
                  </a:cubicBezTo>
                  <a:cubicBezTo>
                    <a:pt x="59055" y="88583"/>
                    <a:pt x="50483" y="89535"/>
                    <a:pt x="42863" y="91440"/>
                  </a:cubicBezTo>
                  <a:cubicBezTo>
                    <a:pt x="34290" y="93345"/>
                    <a:pt x="26670" y="96203"/>
                    <a:pt x="19050" y="100012"/>
                  </a:cubicBezTo>
                  <a:cubicBezTo>
                    <a:pt x="16193" y="100965"/>
                    <a:pt x="14288" y="102870"/>
                    <a:pt x="13335" y="104775"/>
                  </a:cubicBezTo>
                  <a:cubicBezTo>
                    <a:pt x="10477" y="105728"/>
                    <a:pt x="9525" y="107633"/>
                    <a:pt x="9525" y="110490"/>
                  </a:cubicBezTo>
                  <a:cubicBezTo>
                    <a:pt x="9525" y="110490"/>
                    <a:pt x="9525" y="116205"/>
                    <a:pt x="9525" y="116205"/>
                  </a:cubicBezTo>
                  <a:close/>
                  <a:moveTo>
                    <a:pt x="66675" y="47625"/>
                  </a:moveTo>
                  <a:cubicBezTo>
                    <a:pt x="72390" y="47625"/>
                    <a:pt x="76200" y="45720"/>
                    <a:pt x="80010" y="41910"/>
                  </a:cubicBezTo>
                  <a:cubicBezTo>
                    <a:pt x="83820" y="38100"/>
                    <a:pt x="85725" y="33337"/>
                    <a:pt x="85725" y="28575"/>
                  </a:cubicBezTo>
                  <a:cubicBezTo>
                    <a:pt x="85725" y="22860"/>
                    <a:pt x="83820" y="19050"/>
                    <a:pt x="80010" y="15240"/>
                  </a:cubicBezTo>
                  <a:cubicBezTo>
                    <a:pt x="76200" y="11430"/>
                    <a:pt x="72390" y="9525"/>
                    <a:pt x="66675" y="9525"/>
                  </a:cubicBezTo>
                  <a:cubicBezTo>
                    <a:pt x="60960" y="9525"/>
                    <a:pt x="57150" y="11430"/>
                    <a:pt x="53340" y="15240"/>
                  </a:cubicBezTo>
                  <a:cubicBezTo>
                    <a:pt x="49530" y="19050"/>
                    <a:pt x="47625" y="22860"/>
                    <a:pt x="47625" y="28575"/>
                  </a:cubicBezTo>
                  <a:cubicBezTo>
                    <a:pt x="47625" y="33337"/>
                    <a:pt x="49530" y="38100"/>
                    <a:pt x="53340" y="41910"/>
                  </a:cubicBezTo>
                  <a:cubicBezTo>
                    <a:pt x="57150" y="45720"/>
                    <a:pt x="60960" y="47625"/>
                    <a:pt x="66675" y="47625"/>
                  </a:cubicBezTo>
                  <a:close/>
                </a:path>
              </a:pathLst>
            </a:custGeom>
            <a:solidFill>
              <a:schemeClr val="bg1"/>
            </a:solidFill>
            <a:ln w="9525" cap="flat">
              <a:noFill/>
              <a:prstDash val="solid"/>
              <a:miter/>
            </a:ln>
          </p:spPr>
          <p:txBody>
            <a:bodyPr rtlCol="0" anchor="ctr"/>
            <a:lstStyle/>
            <a:p>
              <a:endParaRPr lang="en-RO"/>
            </a:p>
          </p:txBody>
        </p:sp>
      </p:grpSp>
    </p:spTree>
    <p:extLst>
      <p:ext uri="{BB962C8B-B14F-4D97-AF65-F5344CB8AC3E}">
        <p14:creationId xmlns:p14="http://schemas.microsoft.com/office/powerpoint/2010/main" val="40523395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84A40F64-70E1-044B-BE02-BAD6C5B45799}"/>
              </a:ext>
            </a:extLst>
          </p:cNvPr>
          <p:cNvSpPr/>
          <p:nvPr/>
        </p:nvSpPr>
        <p:spPr>
          <a:xfrm>
            <a:off x="0" y="1381930"/>
            <a:ext cx="9144001" cy="4999820"/>
          </a:xfrm>
          <a:prstGeom prst="rect">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Incubation period vs. latency</a:t>
            </a:r>
            <a:endParaRPr lang="en-GB" sz="3200" b="1" spc="-50" dirty="0">
              <a:solidFill>
                <a:srgbClr val="3D6C9D"/>
              </a:solidFill>
              <a:latin typeface="Arial Black" panose="020B0604020202020204" pitchFamily="34" charset="0"/>
              <a:cs typeface="Arial Black" panose="020B0604020202020204" pitchFamily="34" charset="0"/>
            </a:endParaRPr>
          </a:p>
        </p:txBody>
      </p:sp>
      <p:sp>
        <p:nvSpPr>
          <p:cNvPr id="6" name="TextBox 5">
            <a:extLst>
              <a:ext uri="{FF2B5EF4-FFF2-40B4-BE49-F238E27FC236}">
                <a16:creationId xmlns:a16="http://schemas.microsoft.com/office/drawing/2014/main" id="{081A9876-2623-DB47-B5E1-36372C91E7E8}"/>
              </a:ext>
            </a:extLst>
          </p:cNvPr>
          <p:cNvSpPr txBox="1"/>
          <p:nvPr/>
        </p:nvSpPr>
        <p:spPr>
          <a:xfrm>
            <a:off x="431800" y="1995471"/>
            <a:ext cx="8243888" cy="246221"/>
          </a:xfrm>
          <a:prstGeom prst="rect">
            <a:avLst/>
          </a:prstGeom>
          <a:noFill/>
        </p:spPr>
        <p:txBody>
          <a:bodyPr wrap="square" lIns="0" tIns="0" rIns="0" bIns="0" rtlCol="0">
            <a:spAutoFit/>
          </a:bodyPr>
          <a:lstStyle/>
          <a:p>
            <a:pPr algn="ctr"/>
            <a:r>
              <a:rPr lang="en-GB" sz="1600" b="1" dirty="0">
                <a:solidFill>
                  <a:schemeClr val="tx1"/>
                </a:solidFill>
                <a:latin typeface="Arial" panose="020B0604020202020204" pitchFamily="34" charset="0"/>
                <a:cs typeface="Arial" panose="020B0604020202020204" pitchFamily="34" charset="0"/>
              </a:rPr>
              <a:t>The disease become contagious</a:t>
            </a:r>
          </a:p>
        </p:txBody>
      </p:sp>
      <p:cxnSp>
        <p:nvCxnSpPr>
          <p:cNvPr id="4" name="Straight Arrow Connector 3">
            <a:extLst>
              <a:ext uri="{FF2B5EF4-FFF2-40B4-BE49-F238E27FC236}">
                <a16:creationId xmlns:a16="http://schemas.microsoft.com/office/drawing/2014/main" id="{B5E0FD89-9C3F-0948-867C-814F383C9074}"/>
              </a:ext>
            </a:extLst>
          </p:cNvPr>
          <p:cNvCxnSpPr>
            <a:cxnSpLocks/>
          </p:cNvCxnSpPr>
          <p:nvPr/>
        </p:nvCxnSpPr>
        <p:spPr>
          <a:xfrm>
            <a:off x="431800" y="4822959"/>
            <a:ext cx="8335211" cy="0"/>
          </a:xfrm>
          <a:prstGeom prst="straightConnector1">
            <a:avLst/>
          </a:prstGeom>
          <a:ln w="50800" cap="rnd">
            <a:solidFill>
              <a:srgbClr val="ED7D3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7D64DDA-4FD9-E14A-BB61-A1C9403C6A7B}"/>
              </a:ext>
            </a:extLst>
          </p:cNvPr>
          <p:cNvCxnSpPr>
            <a:cxnSpLocks/>
          </p:cNvCxnSpPr>
          <p:nvPr/>
        </p:nvCxnSpPr>
        <p:spPr>
          <a:xfrm>
            <a:off x="842481" y="3374303"/>
            <a:ext cx="0" cy="2291137"/>
          </a:xfrm>
          <a:prstGeom prst="line">
            <a:avLst/>
          </a:prstGeom>
          <a:ln w="50800" cap="rnd">
            <a:solidFill>
              <a:srgbClr val="ED7D3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A0F768C-440F-B547-9A59-AEA73B7B993B}"/>
              </a:ext>
            </a:extLst>
          </p:cNvPr>
          <p:cNvSpPr txBox="1"/>
          <p:nvPr/>
        </p:nvSpPr>
        <p:spPr>
          <a:xfrm rot="16200000">
            <a:off x="184926" y="3756700"/>
            <a:ext cx="944937" cy="184666"/>
          </a:xfrm>
          <a:prstGeom prst="rect">
            <a:avLst/>
          </a:prstGeom>
          <a:noFill/>
        </p:spPr>
        <p:txBody>
          <a:bodyPr wrap="square" lIns="0" tIns="0" rIns="0" bIns="0" rtlCol="0">
            <a:spAutoFit/>
          </a:bodyPr>
          <a:lstStyle/>
          <a:p>
            <a:pPr algn="r"/>
            <a:r>
              <a:rPr lang="en-GB" sz="1200" dirty="0" err="1">
                <a:solidFill>
                  <a:srgbClr val="ED7D30"/>
                </a:solidFill>
                <a:latin typeface="Arial" panose="020B0604020202020204" pitchFamily="34" charset="0"/>
                <a:cs typeface="Arial" panose="020B0604020202020204" pitchFamily="34" charset="0"/>
              </a:rPr>
              <a:t>Infection</a:t>
            </a:r>
            <a:endParaRPr lang="en-GB" sz="1200" dirty="0">
              <a:solidFill>
                <a:srgbClr val="ED7D30"/>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420B721F-AAC1-0C46-BA34-B3CFE870103C}"/>
              </a:ext>
            </a:extLst>
          </p:cNvPr>
          <p:cNvSpPr txBox="1"/>
          <p:nvPr/>
        </p:nvSpPr>
        <p:spPr>
          <a:xfrm>
            <a:off x="4797632" y="3064614"/>
            <a:ext cx="944937" cy="184666"/>
          </a:xfrm>
          <a:prstGeom prst="rect">
            <a:avLst/>
          </a:prstGeom>
          <a:noFill/>
        </p:spPr>
        <p:txBody>
          <a:bodyPr wrap="square" lIns="0" tIns="0" rIns="0" bIns="0" rtlCol="0">
            <a:spAutoFit/>
          </a:bodyPr>
          <a:lstStyle/>
          <a:p>
            <a:pPr algn="ctr"/>
            <a:r>
              <a:rPr lang="en-GB" sz="1200" dirty="0" err="1">
                <a:solidFill>
                  <a:srgbClr val="ED7D31"/>
                </a:solidFill>
                <a:latin typeface="Arial" panose="020B0604020202020204" pitchFamily="34" charset="0"/>
                <a:cs typeface="Arial" panose="020B0604020202020204" pitchFamily="34" charset="0"/>
              </a:rPr>
              <a:t>Infectious</a:t>
            </a:r>
            <a:endParaRPr lang="en-GB" sz="1200" dirty="0">
              <a:solidFill>
                <a:srgbClr val="ED7D31"/>
              </a:solidFill>
              <a:latin typeface="Arial" panose="020B0604020202020204" pitchFamily="34" charset="0"/>
              <a:cs typeface="Arial" panose="020B0604020202020204" pitchFamily="34" charset="0"/>
            </a:endParaRPr>
          </a:p>
        </p:txBody>
      </p:sp>
      <p:cxnSp>
        <p:nvCxnSpPr>
          <p:cNvPr id="16" name="Straight Connector 15">
            <a:extLst>
              <a:ext uri="{FF2B5EF4-FFF2-40B4-BE49-F238E27FC236}">
                <a16:creationId xmlns:a16="http://schemas.microsoft.com/office/drawing/2014/main" id="{588A2FC2-8034-6342-A675-86F6A047F73D}"/>
              </a:ext>
            </a:extLst>
          </p:cNvPr>
          <p:cNvCxnSpPr>
            <a:cxnSpLocks/>
          </p:cNvCxnSpPr>
          <p:nvPr/>
        </p:nvCxnSpPr>
        <p:spPr>
          <a:xfrm>
            <a:off x="2831702" y="4822959"/>
            <a:ext cx="0" cy="842481"/>
          </a:xfrm>
          <a:prstGeom prst="line">
            <a:avLst/>
          </a:prstGeom>
          <a:ln w="50800" cap="rnd">
            <a:solidFill>
              <a:srgbClr val="ED7D3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CA781AD-CEDF-AA49-B4E1-4EE75C04D83C}"/>
              </a:ext>
            </a:extLst>
          </p:cNvPr>
          <p:cNvCxnSpPr>
            <a:cxnSpLocks/>
          </p:cNvCxnSpPr>
          <p:nvPr/>
        </p:nvCxnSpPr>
        <p:spPr>
          <a:xfrm>
            <a:off x="8181744" y="4822959"/>
            <a:ext cx="0" cy="842481"/>
          </a:xfrm>
          <a:prstGeom prst="line">
            <a:avLst/>
          </a:prstGeom>
          <a:ln w="50800" cap="rnd">
            <a:solidFill>
              <a:srgbClr val="ED7D30"/>
            </a:solidFill>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74486BF-0561-A341-B597-376911B89A89}"/>
              </a:ext>
            </a:extLst>
          </p:cNvPr>
          <p:cNvCxnSpPr>
            <a:cxnSpLocks/>
          </p:cNvCxnSpPr>
          <p:nvPr/>
        </p:nvCxnSpPr>
        <p:spPr>
          <a:xfrm>
            <a:off x="878751" y="5384940"/>
            <a:ext cx="1917668" cy="0"/>
          </a:xfrm>
          <a:prstGeom prst="straightConnector1">
            <a:avLst/>
          </a:prstGeom>
          <a:ln w="19050">
            <a:solidFill>
              <a:srgbClr val="3D6C9D"/>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EE01B4C6-7754-EA4B-845E-AD7C4E0B7C26}"/>
              </a:ext>
            </a:extLst>
          </p:cNvPr>
          <p:cNvCxnSpPr>
            <a:cxnSpLocks/>
          </p:cNvCxnSpPr>
          <p:nvPr/>
        </p:nvCxnSpPr>
        <p:spPr>
          <a:xfrm>
            <a:off x="2862370" y="5384940"/>
            <a:ext cx="5280144" cy="0"/>
          </a:xfrm>
          <a:prstGeom prst="straightConnector1">
            <a:avLst/>
          </a:prstGeom>
          <a:ln w="19050">
            <a:solidFill>
              <a:srgbClr val="3D6C9D"/>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A3F91AC3-44F0-9143-B986-2E6DCA7883E9}"/>
              </a:ext>
            </a:extLst>
          </p:cNvPr>
          <p:cNvSpPr/>
          <p:nvPr/>
        </p:nvSpPr>
        <p:spPr>
          <a:xfrm>
            <a:off x="3293038" y="3893373"/>
            <a:ext cx="4243281" cy="856257"/>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RO" sz="1600" b="1" dirty="0">
                <a:solidFill>
                  <a:schemeClr val="bg1"/>
                </a:solidFill>
                <a:latin typeface="Arial" panose="020B0604020202020204" pitchFamily="34" charset="0"/>
                <a:cs typeface="Arial" panose="020B0604020202020204" pitchFamily="34" charset="0"/>
              </a:rPr>
              <a:t>Disease</a:t>
            </a:r>
          </a:p>
        </p:txBody>
      </p:sp>
      <p:sp>
        <p:nvSpPr>
          <p:cNvPr id="25" name="TextBox 24">
            <a:extLst>
              <a:ext uri="{FF2B5EF4-FFF2-40B4-BE49-F238E27FC236}">
                <a16:creationId xmlns:a16="http://schemas.microsoft.com/office/drawing/2014/main" id="{93BC582D-2515-A641-8492-ADC0B658E28E}"/>
              </a:ext>
            </a:extLst>
          </p:cNvPr>
          <p:cNvSpPr txBox="1"/>
          <p:nvPr/>
        </p:nvSpPr>
        <p:spPr>
          <a:xfrm>
            <a:off x="7464103" y="4546874"/>
            <a:ext cx="944937" cy="184666"/>
          </a:xfrm>
          <a:prstGeom prst="rect">
            <a:avLst/>
          </a:prstGeom>
          <a:noFill/>
        </p:spPr>
        <p:txBody>
          <a:bodyPr wrap="square" lIns="0" tIns="0" rIns="0" bIns="0" rtlCol="0">
            <a:spAutoFit/>
          </a:bodyPr>
          <a:lstStyle/>
          <a:p>
            <a:pPr algn="r"/>
            <a:r>
              <a:rPr lang="en-GB" sz="1200" dirty="0" err="1">
                <a:solidFill>
                  <a:srgbClr val="ED7D30"/>
                </a:solidFill>
                <a:latin typeface="Arial" panose="020B0604020202020204" pitchFamily="34" charset="0"/>
                <a:cs typeface="Arial" panose="020B0604020202020204" pitchFamily="34" charset="0"/>
              </a:rPr>
              <a:t>Time</a:t>
            </a:r>
            <a:endParaRPr lang="en-GB" sz="1200" dirty="0">
              <a:solidFill>
                <a:srgbClr val="ED7D30"/>
              </a:solidFill>
              <a:latin typeface="Arial" panose="020B0604020202020204" pitchFamily="34" charset="0"/>
              <a:cs typeface="Arial" panose="020B0604020202020204" pitchFamily="34" charset="0"/>
            </a:endParaRPr>
          </a:p>
        </p:txBody>
      </p:sp>
      <p:cxnSp>
        <p:nvCxnSpPr>
          <p:cNvPr id="26" name="Straight Arrow Connector 25">
            <a:extLst>
              <a:ext uri="{FF2B5EF4-FFF2-40B4-BE49-F238E27FC236}">
                <a16:creationId xmlns:a16="http://schemas.microsoft.com/office/drawing/2014/main" id="{DA8C6C44-C013-D549-BACD-FB01FEF316D9}"/>
              </a:ext>
            </a:extLst>
          </p:cNvPr>
          <p:cNvCxnSpPr>
            <a:cxnSpLocks/>
            <a:endCxn id="23" idx="2"/>
          </p:cNvCxnSpPr>
          <p:nvPr/>
        </p:nvCxnSpPr>
        <p:spPr>
          <a:xfrm>
            <a:off x="878751" y="4321501"/>
            <a:ext cx="2414287" cy="1"/>
          </a:xfrm>
          <a:prstGeom prst="straightConnector1">
            <a:avLst/>
          </a:prstGeom>
          <a:ln w="19050">
            <a:solidFill>
              <a:srgbClr val="3D6C9D"/>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27" name="Up Arrow 26">
            <a:extLst>
              <a:ext uri="{FF2B5EF4-FFF2-40B4-BE49-F238E27FC236}">
                <a16:creationId xmlns:a16="http://schemas.microsoft.com/office/drawing/2014/main" id="{82B53BA2-1CB7-1049-8F3A-37E05815B6D5}"/>
              </a:ext>
            </a:extLst>
          </p:cNvPr>
          <p:cNvSpPr/>
          <p:nvPr/>
        </p:nvSpPr>
        <p:spPr>
          <a:xfrm>
            <a:off x="2744981" y="3391916"/>
            <a:ext cx="234778" cy="352332"/>
          </a:xfrm>
          <a:prstGeom prst="upArrow">
            <a:avLst>
              <a:gd name="adj1" fmla="val 50000"/>
              <a:gd name="adj2" fmla="val 102315"/>
            </a:avLst>
          </a:prstGeom>
          <a:solidFill>
            <a:srgbClr val="ED7D31">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9" name="Up Arrow 28">
            <a:extLst>
              <a:ext uri="{FF2B5EF4-FFF2-40B4-BE49-F238E27FC236}">
                <a16:creationId xmlns:a16="http://schemas.microsoft.com/office/drawing/2014/main" id="{A5063DB8-1D39-1C4E-A3D3-0FE24F6EB06C}"/>
              </a:ext>
            </a:extLst>
          </p:cNvPr>
          <p:cNvSpPr/>
          <p:nvPr/>
        </p:nvSpPr>
        <p:spPr>
          <a:xfrm>
            <a:off x="3228560" y="3391916"/>
            <a:ext cx="234778" cy="352332"/>
          </a:xfrm>
          <a:prstGeom prst="upArrow">
            <a:avLst>
              <a:gd name="adj1" fmla="val 50000"/>
              <a:gd name="adj2" fmla="val 102315"/>
            </a:avLst>
          </a:prstGeom>
          <a:solidFill>
            <a:srgbClr val="ED7D31">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30" name="Up Arrow 29">
            <a:extLst>
              <a:ext uri="{FF2B5EF4-FFF2-40B4-BE49-F238E27FC236}">
                <a16:creationId xmlns:a16="http://schemas.microsoft.com/office/drawing/2014/main" id="{C0FA282F-4209-6D43-8746-CAA00F18C42C}"/>
              </a:ext>
            </a:extLst>
          </p:cNvPr>
          <p:cNvSpPr/>
          <p:nvPr/>
        </p:nvSpPr>
        <p:spPr>
          <a:xfrm>
            <a:off x="3712139" y="3391916"/>
            <a:ext cx="234778" cy="352332"/>
          </a:xfrm>
          <a:prstGeom prst="upArrow">
            <a:avLst>
              <a:gd name="adj1" fmla="val 50000"/>
              <a:gd name="adj2" fmla="val 102315"/>
            </a:avLst>
          </a:prstGeom>
          <a:solidFill>
            <a:srgbClr val="ED7D31">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31" name="Up Arrow 30">
            <a:extLst>
              <a:ext uri="{FF2B5EF4-FFF2-40B4-BE49-F238E27FC236}">
                <a16:creationId xmlns:a16="http://schemas.microsoft.com/office/drawing/2014/main" id="{EB19A103-06B2-A14F-99BA-DE100298706F}"/>
              </a:ext>
            </a:extLst>
          </p:cNvPr>
          <p:cNvSpPr/>
          <p:nvPr/>
        </p:nvSpPr>
        <p:spPr>
          <a:xfrm>
            <a:off x="4195718" y="3391916"/>
            <a:ext cx="234778" cy="352332"/>
          </a:xfrm>
          <a:prstGeom prst="upArrow">
            <a:avLst>
              <a:gd name="adj1" fmla="val 50000"/>
              <a:gd name="adj2" fmla="val 102315"/>
            </a:avLst>
          </a:prstGeom>
          <a:solidFill>
            <a:srgbClr val="ED7D31">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32" name="Up Arrow 31">
            <a:extLst>
              <a:ext uri="{FF2B5EF4-FFF2-40B4-BE49-F238E27FC236}">
                <a16:creationId xmlns:a16="http://schemas.microsoft.com/office/drawing/2014/main" id="{EE3E46DF-64A7-4E43-8EC6-F7976C5F0B22}"/>
              </a:ext>
            </a:extLst>
          </p:cNvPr>
          <p:cNvSpPr/>
          <p:nvPr/>
        </p:nvSpPr>
        <p:spPr>
          <a:xfrm>
            <a:off x="4679297" y="3391916"/>
            <a:ext cx="234778" cy="352332"/>
          </a:xfrm>
          <a:prstGeom prst="upArrow">
            <a:avLst>
              <a:gd name="adj1" fmla="val 50000"/>
              <a:gd name="adj2" fmla="val 102315"/>
            </a:avLst>
          </a:prstGeom>
          <a:solidFill>
            <a:srgbClr val="ED7D31">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33" name="Up Arrow 32">
            <a:extLst>
              <a:ext uri="{FF2B5EF4-FFF2-40B4-BE49-F238E27FC236}">
                <a16:creationId xmlns:a16="http://schemas.microsoft.com/office/drawing/2014/main" id="{D4268741-9676-CA44-8BBD-2F3D263D5F11}"/>
              </a:ext>
            </a:extLst>
          </p:cNvPr>
          <p:cNvSpPr/>
          <p:nvPr/>
        </p:nvSpPr>
        <p:spPr>
          <a:xfrm>
            <a:off x="5162876" y="3391916"/>
            <a:ext cx="234778" cy="352332"/>
          </a:xfrm>
          <a:prstGeom prst="upArrow">
            <a:avLst>
              <a:gd name="adj1" fmla="val 50000"/>
              <a:gd name="adj2" fmla="val 102315"/>
            </a:avLst>
          </a:prstGeom>
          <a:solidFill>
            <a:srgbClr val="ED7D31">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34" name="Up Arrow 33">
            <a:extLst>
              <a:ext uri="{FF2B5EF4-FFF2-40B4-BE49-F238E27FC236}">
                <a16:creationId xmlns:a16="http://schemas.microsoft.com/office/drawing/2014/main" id="{758093CD-B863-024B-A2FB-B49267274238}"/>
              </a:ext>
            </a:extLst>
          </p:cNvPr>
          <p:cNvSpPr/>
          <p:nvPr/>
        </p:nvSpPr>
        <p:spPr>
          <a:xfrm>
            <a:off x="5646455" y="3391916"/>
            <a:ext cx="234778" cy="352332"/>
          </a:xfrm>
          <a:prstGeom prst="upArrow">
            <a:avLst>
              <a:gd name="adj1" fmla="val 50000"/>
              <a:gd name="adj2" fmla="val 102315"/>
            </a:avLst>
          </a:prstGeom>
          <a:solidFill>
            <a:srgbClr val="ED7D31">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35" name="Up Arrow 34">
            <a:extLst>
              <a:ext uri="{FF2B5EF4-FFF2-40B4-BE49-F238E27FC236}">
                <a16:creationId xmlns:a16="http://schemas.microsoft.com/office/drawing/2014/main" id="{96FE4185-766D-704C-AE4F-E0A54A63085E}"/>
              </a:ext>
            </a:extLst>
          </p:cNvPr>
          <p:cNvSpPr/>
          <p:nvPr/>
        </p:nvSpPr>
        <p:spPr>
          <a:xfrm>
            <a:off x="6130034" y="3391916"/>
            <a:ext cx="234778" cy="352332"/>
          </a:xfrm>
          <a:prstGeom prst="upArrow">
            <a:avLst>
              <a:gd name="adj1" fmla="val 50000"/>
              <a:gd name="adj2" fmla="val 102315"/>
            </a:avLst>
          </a:prstGeom>
          <a:solidFill>
            <a:srgbClr val="ED7D31">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36" name="Up Arrow 35">
            <a:extLst>
              <a:ext uri="{FF2B5EF4-FFF2-40B4-BE49-F238E27FC236}">
                <a16:creationId xmlns:a16="http://schemas.microsoft.com/office/drawing/2014/main" id="{916D01FA-DFA2-7544-9C2E-39D61F85609A}"/>
              </a:ext>
            </a:extLst>
          </p:cNvPr>
          <p:cNvSpPr/>
          <p:nvPr/>
        </p:nvSpPr>
        <p:spPr>
          <a:xfrm>
            <a:off x="6613613" y="3391916"/>
            <a:ext cx="234778" cy="352332"/>
          </a:xfrm>
          <a:prstGeom prst="upArrow">
            <a:avLst>
              <a:gd name="adj1" fmla="val 50000"/>
              <a:gd name="adj2" fmla="val 102315"/>
            </a:avLst>
          </a:prstGeom>
          <a:solidFill>
            <a:srgbClr val="ED7D31">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37" name="Up Arrow 36">
            <a:extLst>
              <a:ext uri="{FF2B5EF4-FFF2-40B4-BE49-F238E27FC236}">
                <a16:creationId xmlns:a16="http://schemas.microsoft.com/office/drawing/2014/main" id="{2C035CAA-C01D-244A-961A-0A54414A2B92}"/>
              </a:ext>
            </a:extLst>
          </p:cNvPr>
          <p:cNvSpPr/>
          <p:nvPr/>
        </p:nvSpPr>
        <p:spPr>
          <a:xfrm>
            <a:off x="7097192" y="3391916"/>
            <a:ext cx="234778" cy="352332"/>
          </a:xfrm>
          <a:prstGeom prst="upArrow">
            <a:avLst>
              <a:gd name="adj1" fmla="val 50000"/>
              <a:gd name="adj2" fmla="val 102315"/>
            </a:avLst>
          </a:prstGeom>
          <a:solidFill>
            <a:srgbClr val="ED7D31">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38" name="Up Arrow 37">
            <a:extLst>
              <a:ext uri="{FF2B5EF4-FFF2-40B4-BE49-F238E27FC236}">
                <a16:creationId xmlns:a16="http://schemas.microsoft.com/office/drawing/2014/main" id="{9CF5E0D7-2EFC-8647-8F0E-DDC4BC1CF497}"/>
              </a:ext>
            </a:extLst>
          </p:cNvPr>
          <p:cNvSpPr/>
          <p:nvPr/>
        </p:nvSpPr>
        <p:spPr>
          <a:xfrm>
            <a:off x="7580771" y="3391916"/>
            <a:ext cx="234778" cy="352332"/>
          </a:xfrm>
          <a:prstGeom prst="upArrow">
            <a:avLst>
              <a:gd name="adj1" fmla="val 50000"/>
              <a:gd name="adj2" fmla="val 102315"/>
            </a:avLst>
          </a:prstGeom>
          <a:solidFill>
            <a:srgbClr val="ED7D31">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39" name="Up Arrow 38">
            <a:extLst>
              <a:ext uri="{FF2B5EF4-FFF2-40B4-BE49-F238E27FC236}">
                <a16:creationId xmlns:a16="http://schemas.microsoft.com/office/drawing/2014/main" id="{BDEB8F60-F058-2545-8E63-7F6C06ECA7E2}"/>
              </a:ext>
            </a:extLst>
          </p:cNvPr>
          <p:cNvSpPr/>
          <p:nvPr/>
        </p:nvSpPr>
        <p:spPr>
          <a:xfrm>
            <a:off x="8064355" y="3391916"/>
            <a:ext cx="234778" cy="352332"/>
          </a:xfrm>
          <a:prstGeom prst="upArrow">
            <a:avLst>
              <a:gd name="adj1" fmla="val 50000"/>
              <a:gd name="adj2" fmla="val 102315"/>
            </a:avLst>
          </a:prstGeom>
          <a:solidFill>
            <a:srgbClr val="ED7D31">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40" name="TextBox 39">
            <a:extLst>
              <a:ext uri="{FF2B5EF4-FFF2-40B4-BE49-F238E27FC236}">
                <a16:creationId xmlns:a16="http://schemas.microsoft.com/office/drawing/2014/main" id="{C426EA98-10C5-8740-A36A-7447DB4F81A8}"/>
              </a:ext>
            </a:extLst>
          </p:cNvPr>
          <p:cNvSpPr txBox="1"/>
          <p:nvPr/>
        </p:nvSpPr>
        <p:spPr>
          <a:xfrm>
            <a:off x="878751" y="4073155"/>
            <a:ext cx="2414286" cy="184666"/>
          </a:xfrm>
          <a:prstGeom prst="rect">
            <a:avLst/>
          </a:prstGeom>
          <a:noFill/>
        </p:spPr>
        <p:txBody>
          <a:bodyPr wrap="square" lIns="0" tIns="0" rIns="0" bIns="0" rtlCol="0">
            <a:spAutoFit/>
          </a:bodyPr>
          <a:lstStyle/>
          <a:p>
            <a:pPr algn="ctr"/>
            <a:r>
              <a:rPr lang="en-GB" sz="1200" dirty="0" err="1">
                <a:solidFill>
                  <a:srgbClr val="3D6C9D"/>
                </a:solidFill>
                <a:latin typeface="Arial" panose="020B0604020202020204" pitchFamily="34" charset="0"/>
                <a:cs typeface="Arial" panose="020B0604020202020204" pitchFamily="34" charset="0"/>
              </a:rPr>
              <a:t>Incubation period</a:t>
            </a:r>
            <a:endParaRPr lang="en-GB" sz="1200" dirty="0">
              <a:solidFill>
                <a:srgbClr val="3D6C9D"/>
              </a:solidFill>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8230C4F9-F6F4-484D-9693-1EDCBBFDF47F}"/>
              </a:ext>
            </a:extLst>
          </p:cNvPr>
          <p:cNvSpPr txBox="1"/>
          <p:nvPr/>
        </p:nvSpPr>
        <p:spPr>
          <a:xfrm>
            <a:off x="878751" y="5476070"/>
            <a:ext cx="1917666" cy="184666"/>
          </a:xfrm>
          <a:prstGeom prst="rect">
            <a:avLst/>
          </a:prstGeom>
          <a:noFill/>
        </p:spPr>
        <p:txBody>
          <a:bodyPr wrap="square" lIns="0" tIns="0" rIns="0" bIns="0" rtlCol="0">
            <a:spAutoFit/>
          </a:bodyPr>
          <a:lstStyle/>
          <a:p>
            <a:pPr algn="ctr"/>
            <a:r>
              <a:rPr lang="en-GB" sz="1200" dirty="0" err="1">
                <a:solidFill>
                  <a:srgbClr val="3D6C9D"/>
                </a:solidFill>
                <a:latin typeface="Arial" panose="020B0604020202020204" pitchFamily="34" charset="0"/>
                <a:cs typeface="Arial" panose="020B0604020202020204" pitchFamily="34" charset="0"/>
              </a:rPr>
              <a:t>Latent period</a:t>
            </a:r>
            <a:endParaRPr lang="en-GB" sz="1200" dirty="0">
              <a:solidFill>
                <a:srgbClr val="3D6C9D"/>
              </a:solidFill>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0648967C-FDE8-A840-9F32-CA07C07986DD}"/>
              </a:ext>
            </a:extLst>
          </p:cNvPr>
          <p:cNvSpPr txBox="1"/>
          <p:nvPr/>
        </p:nvSpPr>
        <p:spPr>
          <a:xfrm>
            <a:off x="2864125" y="5476070"/>
            <a:ext cx="5278365" cy="184666"/>
          </a:xfrm>
          <a:prstGeom prst="rect">
            <a:avLst/>
          </a:prstGeom>
          <a:noFill/>
        </p:spPr>
        <p:txBody>
          <a:bodyPr wrap="square" lIns="0" tIns="0" rIns="0" bIns="0" rtlCol="0">
            <a:spAutoFit/>
          </a:bodyPr>
          <a:lstStyle/>
          <a:p>
            <a:pPr algn="ctr"/>
            <a:r>
              <a:rPr lang="en-GB" sz="1200" dirty="0" err="1">
                <a:solidFill>
                  <a:srgbClr val="3D6C9D"/>
                </a:solidFill>
                <a:latin typeface="Arial" panose="020B0604020202020204" pitchFamily="34" charset="0"/>
                <a:cs typeface="Arial" panose="020B0604020202020204" pitchFamily="34" charset="0"/>
              </a:rPr>
              <a:t>Period of communicability</a:t>
            </a:r>
            <a:endParaRPr lang="en-GB" sz="1200" dirty="0">
              <a:solidFill>
                <a:srgbClr val="3D6C9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19967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Incubation period</a:t>
            </a:r>
            <a:endParaRPr lang="en-GB" sz="3200" b="1" spc="-50" dirty="0">
              <a:solidFill>
                <a:srgbClr val="3D6C9D"/>
              </a:solidFill>
              <a:latin typeface="Arial Black" panose="020B0604020202020204" pitchFamily="34" charset="0"/>
              <a:cs typeface="Arial Black" panose="020B0604020202020204" pitchFamily="34" charset="0"/>
            </a:endParaRPr>
          </a:p>
        </p:txBody>
      </p:sp>
      <p:sp>
        <p:nvSpPr>
          <p:cNvPr id="12" name="Rounded Rectangle 11">
            <a:extLst>
              <a:ext uri="{FF2B5EF4-FFF2-40B4-BE49-F238E27FC236}">
                <a16:creationId xmlns:a16="http://schemas.microsoft.com/office/drawing/2014/main" id="{15DB64ED-AD9A-E24A-B26A-59491B1D5370}"/>
              </a:ext>
            </a:extLst>
          </p:cNvPr>
          <p:cNvSpPr/>
          <p:nvPr/>
        </p:nvSpPr>
        <p:spPr>
          <a:xfrm>
            <a:off x="6573683" y="2149372"/>
            <a:ext cx="2102005" cy="3568140"/>
          </a:xfrm>
          <a:prstGeom prst="roundRect">
            <a:avLst>
              <a:gd name="adj" fmla="val 6670"/>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3" name="Rounded Rectangle 12">
            <a:extLst>
              <a:ext uri="{FF2B5EF4-FFF2-40B4-BE49-F238E27FC236}">
                <a16:creationId xmlns:a16="http://schemas.microsoft.com/office/drawing/2014/main" id="{743CA006-8A46-2846-A778-257855349417}"/>
              </a:ext>
            </a:extLst>
          </p:cNvPr>
          <p:cNvSpPr/>
          <p:nvPr/>
        </p:nvSpPr>
        <p:spPr>
          <a:xfrm>
            <a:off x="3715767" y="2149372"/>
            <a:ext cx="2102005" cy="3568140"/>
          </a:xfrm>
          <a:prstGeom prst="roundRect">
            <a:avLst>
              <a:gd name="adj" fmla="val 7148"/>
            </a:avLst>
          </a:prstGeom>
          <a:solidFill>
            <a:srgbClr val="3D6C9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4" name="Rounded Rectangle 13">
            <a:extLst>
              <a:ext uri="{FF2B5EF4-FFF2-40B4-BE49-F238E27FC236}">
                <a16:creationId xmlns:a16="http://schemas.microsoft.com/office/drawing/2014/main" id="{729CA535-F2D1-0A49-877D-BAA56F1F7A0F}"/>
              </a:ext>
            </a:extLst>
          </p:cNvPr>
          <p:cNvSpPr/>
          <p:nvPr/>
        </p:nvSpPr>
        <p:spPr>
          <a:xfrm>
            <a:off x="860417" y="2149372"/>
            <a:ext cx="2102005" cy="3568140"/>
          </a:xfrm>
          <a:prstGeom prst="roundRect">
            <a:avLst>
              <a:gd name="adj" fmla="val 7148"/>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5" name="TextBox 14">
            <a:extLst>
              <a:ext uri="{FF2B5EF4-FFF2-40B4-BE49-F238E27FC236}">
                <a16:creationId xmlns:a16="http://schemas.microsoft.com/office/drawing/2014/main" id="{1EFBAE27-DDC8-1D40-82E8-7C3B18F70404}"/>
              </a:ext>
            </a:extLst>
          </p:cNvPr>
          <p:cNvSpPr txBox="1"/>
          <p:nvPr/>
        </p:nvSpPr>
        <p:spPr>
          <a:xfrm>
            <a:off x="1181793" y="2738908"/>
            <a:ext cx="1346242" cy="1231106"/>
          </a:xfrm>
          <a:prstGeom prst="rect">
            <a:avLst/>
          </a:prstGeom>
          <a:noFill/>
        </p:spPr>
        <p:txBody>
          <a:bodyPr wrap="square" lIns="0" tIns="0" rIns="0" bIns="0" rtlCol="0">
            <a:spAutoFit/>
          </a:bodyPr>
          <a:lstStyle/>
          <a:p>
            <a:r>
              <a:rPr lang="en-GB" sz="1600" dirty="0">
                <a:solidFill>
                  <a:schemeClr val="tx1"/>
                </a:solidFill>
              </a:rPr>
              <a:t>The period between infection and the onset of symptoms</a:t>
            </a:r>
          </a:p>
        </p:txBody>
      </p:sp>
      <p:sp>
        <p:nvSpPr>
          <p:cNvPr id="16" name="Google Shape;140;p4">
            <a:extLst>
              <a:ext uri="{FF2B5EF4-FFF2-40B4-BE49-F238E27FC236}">
                <a16:creationId xmlns:a16="http://schemas.microsoft.com/office/drawing/2014/main" id="{5B9A0B6A-E78A-7A4D-AEA2-976D6508A2E7}"/>
              </a:ext>
            </a:extLst>
          </p:cNvPr>
          <p:cNvSpPr>
            <a:spLocks noChangeAspect="1"/>
          </p:cNvSpPr>
          <p:nvPr/>
        </p:nvSpPr>
        <p:spPr>
          <a:xfrm>
            <a:off x="429701" y="1933373"/>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40;p4">
            <a:extLst>
              <a:ext uri="{FF2B5EF4-FFF2-40B4-BE49-F238E27FC236}">
                <a16:creationId xmlns:a16="http://schemas.microsoft.com/office/drawing/2014/main" id="{60DE30AE-BF1B-8F4C-A4C2-7A3363DC9669}"/>
              </a:ext>
            </a:extLst>
          </p:cNvPr>
          <p:cNvSpPr>
            <a:spLocks noChangeAspect="1"/>
          </p:cNvSpPr>
          <p:nvPr/>
        </p:nvSpPr>
        <p:spPr>
          <a:xfrm>
            <a:off x="3283945" y="1933373"/>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40;p4">
            <a:extLst>
              <a:ext uri="{FF2B5EF4-FFF2-40B4-BE49-F238E27FC236}">
                <a16:creationId xmlns:a16="http://schemas.microsoft.com/office/drawing/2014/main" id="{00786D7F-751D-EB46-9877-DDBF04456654}"/>
              </a:ext>
            </a:extLst>
          </p:cNvPr>
          <p:cNvSpPr>
            <a:spLocks noChangeAspect="1"/>
          </p:cNvSpPr>
          <p:nvPr/>
        </p:nvSpPr>
        <p:spPr>
          <a:xfrm>
            <a:off x="6141683" y="1933373"/>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TextBox 19">
            <a:extLst>
              <a:ext uri="{FF2B5EF4-FFF2-40B4-BE49-F238E27FC236}">
                <a16:creationId xmlns:a16="http://schemas.microsoft.com/office/drawing/2014/main" id="{A1B8C1C5-1D9F-404E-8798-B3BD0C2BA97B}"/>
              </a:ext>
            </a:extLst>
          </p:cNvPr>
          <p:cNvSpPr txBox="1"/>
          <p:nvPr/>
        </p:nvSpPr>
        <p:spPr>
          <a:xfrm>
            <a:off x="4049633" y="2738908"/>
            <a:ext cx="1517154" cy="2708434"/>
          </a:xfrm>
          <a:prstGeom prst="rect">
            <a:avLst/>
          </a:prstGeom>
          <a:noFill/>
        </p:spPr>
        <p:txBody>
          <a:bodyPr wrap="square" lIns="0" tIns="0" rIns="0" bIns="0" rtlCol="0">
            <a:spAutoFit/>
          </a:bodyPr>
          <a:lstStyle/>
          <a:p>
            <a:r>
              <a:rPr lang="en-GB" sz="1600" dirty="0" err="1">
                <a:solidFill>
                  <a:schemeClr val="tx1"/>
                </a:solidFill>
              </a:rPr>
              <a:t>Reflects the time needed by the microorganism to </a:t>
            </a:r>
            <a:r>
              <a:rPr lang="en-GB" sz="1600" b="1" dirty="0" err="1">
                <a:solidFill>
                  <a:schemeClr val="tx1"/>
                </a:solidFill>
              </a:rPr>
              <a:t>replicate itself enough</a:t>
            </a:r>
            <a:r>
              <a:rPr lang="en-GB" sz="1600" dirty="0" err="1">
                <a:solidFill>
                  <a:schemeClr val="tx1"/>
                </a:solidFill>
              </a:rPr>
              <a:t> to reach the number of copies necessary to cause the disease</a:t>
            </a:r>
          </a:p>
        </p:txBody>
      </p:sp>
      <p:sp>
        <p:nvSpPr>
          <p:cNvPr id="21" name="TextBox 20">
            <a:extLst>
              <a:ext uri="{FF2B5EF4-FFF2-40B4-BE49-F238E27FC236}">
                <a16:creationId xmlns:a16="http://schemas.microsoft.com/office/drawing/2014/main" id="{0327BE54-386A-104D-AA03-464AC1210F49}"/>
              </a:ext>
            </a:extLst>
          </p:cNvPr>
          <p:cNvSpPr txBox="1"/>
          <p:nvPr/>
        </p:nvSpPr>
        <p:spPr>
          <a:xfrm>
            <a:off x="6917215" y="2738908"/>
            <a:ext cx="1366368" cy="984885"/>
          </a:xfrm>
          <a:prstGeom prst="rect">
            <a:avLst/>
          </a:prstGeom>
          <a:noFill/>
        </p:spPr>
        <p:txBody>
          <a:bodyPr wrap="square" lIns="0" tIns="0" rIns="0" bIns="0" rtlCol="0">
            <a:spAutoFit/>
          </a:bodyPr>
          <a:lstStyle/>
          <a:p>
            <a:r>
              <a:rPr lang="en-GB" sz="1600" dirty="0" err="1">
                <a:solidFill>
                  <a:schemeClr val="tx1"/>
                </a:solidFill>
              </a:rPr>
              <a:t>This period is influenced by the </a:t>
            </a:r>
            <a:r>
              <a:rPr lang="en-GB" sz="1600" b="1" dirty="0" err="1">
                <a:solidFill>
                  <a:schemeClr val="tx1"/>
                </a:solidFill>
              </a:rPr>
              <a:t>infective dose received</a:t>
            </a:r>
          </a:p>
        </p:txBody>
      </p:sp>
      <p:sp>
        <p:nvSpPr>
          <p:cNvPr id="25" name="Graphic 4">
            <a:extLst>
              <a:ext uri="{FF2B5EF4-FFF2-40B4-BE49-F238E27FC236}">
                <a16:creationId xmlns:a16="http://schemas.microsoft.com/office/drawing/2014/main" id="{0DEAAD75-0270-464F-8DBB-D5D5E638AC79}"/>
              </a:ext>
            </a:extLst>
          </p:cNvPr>
          <p:cNvSpPr>
            <a:spLocks noChangeAspect="1"/>
          </p:cNvSpPr>
          <p:nvPr/>
        </p:nvSpPr>
        <p:spPr>
          <a:xfrm>
            <a:off x="672131" y="2149373"/>
            <a:ext cx="379140" cy="432000"/>
          </a:xfrm>
          <a:custGeom>
            <a:avLst/>
            <a:gdLst>
              <a:gd name="connsiteX0" fmla="*/ 38100 w 152400"/>
              <a:gd name="connsiteY0" fmla="*/ 105874 h 173648"/>
              <a:gd name="connsiteX1" fmla="*/ 32962 w 152400"/>
              <a:gd name="connsiteY1" fmla="*/ 103685 h 173648"/>
              <a:gd name="connsiteX2" fmla="*/ 30773 w 152400"/>
              <a:gd name="connsiteY2" fmla="*/ 98547 h 173648"/>
              <a:gd name="connsiteX3" fmla="*/ 32962 w 152400"/>
              <a:gd name="connsiteY3" fmla="*/ 93409 h 173648"/>
              <a:gd name="connsiteX4" fmla="*/ 38100 w 152400"/>
              <a:gd name="connsiteY4" fmla="*/ 91220 h 173648"/>
              <a:gd name="connsiteX5" fmla="*/ 43238 w 152400"/>
              <a:gd name="connsiteY5" fmla="*/ 93409 h 173648"/>
              <a:gd name="connsiteX6" fmla="*/ 45427 w 152400"/>
              <a:gd name="connsiteY6" fmla="*/ 98547 h 173648"/>
              <a:gd name="connsiteX7" fmla="*/ 43238 w 152400"/>
              <a:gd name="connsiteY7" fmla="*/ 103685 h 173648"/>
              <a:gd name="connsiteX8" fmla="*/ 38100 w 152400"/>
              <a:gd name="connsiteY8" fmla="*/ 105874 h 173648"/>
              <a:gd name="connsiteX9" fmla="*/ 76200 w 152400"/>
              <a:gd name="connsiteY9" fmla="*/ 105874 h 173648"/>
              <a:gd name="connsiteX10" fmla="*/ 71062 w 152400"/>
              <a:gd name="connsiteY10" fmla="*/ 103685 h 173648"/>
              <a:gd name="connsiteX11" fmla="*/ 68873 w 152400"/>
              <a:gd name="connsiteY11" fmla="*/ 98547 h 173648"/>
              <a:gd name="connsiteX12" fmla="*/ 71062 w 152400"/>
              <a:gd name="connsiteY12" fmla="*/ 93409 h 173648"/>
              <a:gd name="connsiteX13" fmla="*/ 76200 w 152400"/>
              <a:gd name="connsiteY13" fmla="*/ 91220 h 173648"/>
              <a:gd name="connsiteX14" fmla="*/ 81338 w 152400"/>
              <a:gd name="connsiteY14" fmla="*/ 93409 h 173648"/>
              <a:gd name="connsiteX15" fmla="*/ 83527 w 152400"/>
              <a:gd name="connsiteY15" fmla="*/ 98547 h 173648"/>
              <a:gd name="connsiteX16" fmla="*/ 81338 w 152400"/>
              <a:gd name="connsiteY16" fmla="*/ 103685 h 173648"/>
              <a:gd name="connsiteX17" fmla="*/ 76200 w 152400"/>
              <a:gd name="connsiteY17" fmla="*/ 105874 h 173648"/>
              <a:gd name="connsiteX18" fmla="*/ 114300 w 152400"/>
              <a:gd name="connsiteY18" fmla="*/ 105874 h 173648"/>
              <a:gd name="connsiteX19" fmla="*/ 109162 w 152400"/>
              <a:gd name="connsiteY19" fmla="*/ 103685 h 173648"/>
              <a:gd name="connsiteX20" fmla="*/ 106973 w 152400"/>
              <a:gd name="connsiteY20" fmla="*/ 98547 h 173648"/>
              <a:gd name="connsiteX21" fmla="*/ 109162 w 152400"/>
              <a:gd name="connsiteY21" fmla="*/ 93409 h 173648"/>
              <a:gd name="connsiteX22" fmla="*/ 114300 w 152400"/>
              <a:gd name="connsiteY22" fmla="*/ 91220 h 173648"/>
              <a:gd name="connsiteX23" fmla="*/ 119438 w 152400"/>
              <a:gd name="connsiteY23" fmla="*/ 93409 h 173648"/>
              <a:gd name="connsiteX24" fmla="*/ 121627 w 152400"/>
              <a:gd name="connsiteY24" fmla="*/ 98547 h 173648"/>
              <a:gd name="connsiteX25" fmla="*/ 119438 w 152400"/>
              <a:gd name="connsiteY25" fmla="*/ 103685 h 173648"/>
              <a:gd name="connsiteX26" fmla="*/ 114300 w 152400"/>
              <a:gd name="connsiteY26" fmla="*/ 105874 h 173648"/>
              <a:gd name="connsiteX27" fmla="*/ 15386 w 152400"/>
              <a:gd name="connsiteY27" fmla="*/ 173648 h 173648"/>
              <a:gd name="connsiteX28" fmla="*/ 4405 w 152400"/>
              <a:gd name="connsiteY28" fmla="*/ 169243 h 173648"/>
              <a:gd name="connsiteX29" fmla="*/ 0 w 152400"/>
              <a:gd name="connsiteY29" fmla="*/ 158262 h 173648"/>
              <a:gd name="connsiteX30" fmla="*/ 0 w 152400"/>
              <a:gd name="connsiteY30" fmla="*/ 36635 h 173648"/>
              <a:gd name="connsiteX31" fmla="*/ 4405 w 152400"/>
              <a:gd name="connsiteY31" fmla="*/ 25653 h 173648"/>
              <a:gd name="connsiteX32" fmla="*/ 15386 w 152400"/>
              <a:gd name="connsiteY32" fmla="*/ 21248 h 173648"/>
              <a:gd name="connsiteX33" fmla="*/ 32238 w 152400"/>
              <a:gd name="connsiteY33" fmla="*/ 21248 h 173648"/>
              <a:gd name="connsiteX34" fmla="*/ 32238 w 152400"/>
              <a:gd name="connsiteY34" fmla="*/ 0 h 173648"/>
              <a:gd name="connsiteX35" fmla="*/ 42496 w 152400"/>
              <a:gd name="connsiteY35" fmla="*/ 0 h 173648"/>
              <a:gd name="connsiteX36" fmla="*/ 42496 w 152400"/>
              <a:gd name="connsiteY36" fmla="*/ 21248 h 173648"/>
              <a:gd name="connsiteX37" fmla="*/ 110636 w 152400"/>
              <a:gd name="connsiteY37" fmla="*/ 21248 h 173648"/>
              <a:gd name="connsiteX38" fmla="*/ 110636 w 152400"/>
              <a:gd name="connsiteY38" fmla="*/ 0 h 173648"/>
              <a:gd name="connsiteX39" fmla="*/ 120162 w 152400"/>
              <a:gd name="connsiteY39" fmla="*/ 0 h 173648"/>
              <a:gd name="connsiteX40" fmla="*/ 120162 w 152400"/>
              <a:gd name="connsiteY40" fmla="*/ 21248 h 173648"/>
              <a:gd name="connsiteX41" fmla="*/ 137014 w 152400"/>
              <a:gd name="connsiteY41" fmla="*/ 21248 h 173648"/>
              <a:gd name="connsiteX42" fmla="*/ 147995 w 152400"/>
              <a:gd name="connsiteY42" fmla="*/ 25653 h 173648"/>
              <a:gd name="connsiteX43" fmla="*/ 152400 w 152400"/>
              <a:gd name="connsiteY43" fmla="*/ 36635 h 173648"/>
              <a:gd name="connsiteX44" fmla="*/ 152400 w 152400"/>
              <a:gd name="connsiteY44" fmla="*/ 158262 h 173648"/>
              <a:gd name="connsiteX45" fmla="*/ 147995 w 152400"/>
              <a:gd name="connsiteY45" fmla="*/ 169243 h 173648"/>
              <a:gd name="connsiteX46" fmla="*/ 137014 w 152400"/>
              <a:gd name="connsiteY46" fmla="*/ 173648 h 173648"/>
              <a:gd name="connsiteX47" fmla="*/ 15386 w 152400"/>
              <a:gd name="connsiteY47" fmla="*/ 173648 h 173648"/>
              <a:gd name="connsiteX48" fmla="*/ 15386 w 152400"/>
              <a:gd name="connsiteY48" fmla="*/ 164123 h 173648"/>
              <a:gd name="connsiteX49" fmla="*/ 137014 w 152400"/>
              <a:gd name="connsiteY49" fmla="*/ 164123 h 173648"/>
              <a:gd name="connsiteX50" fmla="*/ 141043 w 152400"/>
              <a:gd name="connsiteY50" fmla="*/ 162291 h 173648"/>
              <a:gd name="connsiteX51" fmla="*/ 142875 w 152400"/>
              <a:gd name="connsiteY51" fmla="*/ 158262 h 173648"/>
              <a:gd name="connsiteX52" fmla="*/ 142875 w 152400"/>
              <a:gd name="connsiteY52" fmla="*/ 74735 h 173648"/>
              <a:gd name="connsiteX53" fmla="*/ 9525 w 152400"/>
              <a:gd name="connsiteY53" fmla="*/ 74735 h 173648"/>
              <a:gd name="connsiteX54" fmla="*/ 9525 w 152400"/>
              <a:gd name="connsiteY54" fmla="*/ 158262 h 173648"/>
              <a:gd name="connsiteX55" fmla="*/ 11357 w 152400"/>
              <a:gd name="connsiteY55" fmla="*/ 162291 h 173648"/>
              <a:gd name="connsiteX56" fmla="*/ 15386 w 152400"/>
              <a:gd name="connsiteY56" fmla="*/ 164123 h 173648"/>
              <a:gd name="connsiteX57" fmla="*/ 9525 w 152400"/>
              <a:gd name="connsiteY57" fmla="*/ 65210 h 173648"/>
              <a:gd name="connsiteX58" fmla="*/ 142875 w 152400"/>
              <a:gd name="connsiteY58" fmla="*/ 65210 h 173648"/>
              <a:gd name="connsiteX59" fmla="*/ 142875 w 152400"/>
              <a:gd name="connsiteY59" fmla="*/ 36635 h 173648"/>
              <a:gd name="connsiteX60" fmla="*/ 141043 w 152400"/>
              <a:gd name="connsiteY60" fmla="*/ 32605 h 173648"/>
              <a:gd name="connsiteX61" fmla="*/ 137014 w 152400"/>
              <a:gd name="connsiteY61" fmla="*/ 30773 h 173648"/>
              <a:gd name="connsiteX62" fmla="*/ 15386 w 152400"/>
              <a:gd name="connsiteY62" fmla="*/ 30773 h 173648"/>
              <a:gd name="connsiteX63" fmla="*/ 11357 w 152400"/>
              <a:gd name="connsiteY63" fmla="*/ 32605 h 173648"/>
              <a:gd name="connsiteX64" fmla="*/ 9525 w 152400"/>
              <a:gd name="connsiteY64" fmla="*/ 36635 h 173648"/>
              <a:gd name="connsiteX65" fmla="*/ 9525 w 152400"/>
              <a:gd name="connsiteY65" fmla="*/ 65210 h 173648"/>
              <a:gd name="connsiteX66" fmla="*/ 9525 w 152400"/>
              <a:gd name="connsiteY66" fmla="*/ 65210 h 173648"/>
              <a:gd name="connsiteX67" fmla="*/ 9525 w 152400"/>
              <a:gd name="connsiteY67" fmla="*/ 30773 h 173648"/>
              <a:gd name="connsiteX68" fmla="*/ 9525 w 152400"/>
              <a:gd name="connsiteY68" fmla="*/ 65210 h 173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152400" h="173648">
                <a:moveTo>
                  <a:pt x="38100" y="105874"/>
                </a:moveTo>
                <a:cubicBezTo>
                  <a:pt x="36134" y="105874"/>
                  <a:pt x="34421" y="105145"/>
                  <a:pt x="32962" y="103685"/>
                </a:cubicBezTo>
                <a:cubicBezTo>
                  <a:pt x="31503" y="102226"/>
                  <a:pt x="30773" y="100513"/>
                  <a:pt x="30773" y="98547"/>
                </a:cubicBezTo>
                <a:cubicBezTo>
                  <a:pt x="30773" y="96581"/>
                  <a:pt x="31503" y="94868"/>
                  <a:pt x="32962" y="93409"/>
                </a:cubicBezTo>
                <a:cubicBezTo>
                  <a:pt x="34421" y="91950"/>
                  <a:pt x="36134" y="91220"/>
                  <a:pt x="38100" y="91220"/>
                </a:cubicBezTo>
                <a:cubicBezTo>
                  <a:pt x="40066" y="91220"/>
                  <a:pt x="41779" y="91950"/>
                  <a:pt x="43238" y="93409"/>
                </a:cubicBezTo>
                <a:cubicBezTo>
                  <a:pt x="44697" y="94868"/>
                  <a:pt x="45427" y="96581"/>
                  <a:pt x="45427" y="98547"/>
                </a:cubicBezTo>
                <a:cubicBezTo>
                  <a:pt x="45427" y="100513"/>
                  <a:pt x="44697" y="102226"/>
                  <a:pt x="43238" y="103685"/>
                </a:cubicBezTo>
                <a:cubicBezTo>
                  <a:pt x="41779" y="105144"/>
                  <a:pt x="40066" y="105874"/>
                  <a:pt x="38100" y="105874"/>
                </a:cubicBezTo>
                <a:close/>
                <a:moveTo>
                  <a:pt x="76200" y="105874"/>
                </a:moveTo>
                <a:cubicBezTo>
                  <a:pt x="74234" y="105874"/>
                  <a:pt x="72521" y="105145"/>
                  <a:pt x="71062" y="103685"/>
                </a:cubicBezTo>
                <a:cubicBezTo>
                  <a:pt x="69603" y="102226"/>
                  <a:pt x="68873" y="100513"/>
                  <a:pt x="68873" y="98547"/>
                </a:cubicBezTo>
                <a:cubicBezTo>
                  <a:pt x="68873" y="96581"/>
                  <a:pt x="69603" y="94868"/>
                  <a:pt x="71062" y="93409"/>
                </a:cubicBezTo>
                <a:cubicBezTo>
                  <a:pt x="72521" y="91950"/>
                  <a:pt x="74234" y="91220"/>
                  <a:pt x="76200" y="91220"/>
                </a:cubicBezTo>
                <a:cubicBezTo>
                  <a:pt x="78166" y="91220"/>
                  <a:pt x="79879" y="91950"/>
                  <a:pt x="81338" y="93409"/>
                </a:cubicBezTo>
                <a:cubicBezTo>
                  <a:pt x="82797" y="94868"/>
                  <a:pt x="83527" y="96581"/>
                  <a:pt x="83527" y="98547"/>
                </a:cubicBezTo>
                <a:cubicBezTo>
                  <a:pt x="83527" y="100513"/>
                  <a:pt x="82797" y="102226"/>
                  <a:pt x="81338" y="103685"/>
                </a:cubicBezTo>
                <a:cubicBezTo>
                  <a:pt x="79879" y="105144"/>
                  <a:pt x="78166" y="105874"/>
                  <a:pt x="76200" y="105874"/>
                </a:cubicBezTo>
                <a:close/>
                <a:moveTo>
                  <a:pt x="114300" y="105874"/>
                </a:moveTo>
                <a:cubicBezTo>
                  <a:pt x="112334" y="105874"/>
                  <a:pt x="110621" y="105145"/>
                  <a:pt x="109162" y="103685"/>
                </a:cubicBezTo>
                <a:cubicBezTo>
                  <a:pt x="107703" y="102226"/>
                  <a:pt x="106973" y="100513"/>
                  <a:pt x="106973" y="98547"/>
                </a:cubicBezTo>
                <a:cubicBezTo>
                  <a:pt x="106973" y="96581"/>
                  <a:pt x="107703" y="94868"/>
                  <a:pt x="109162" y="93409"/>
                </a:cubicBezTo>
                <a:cubicBezTo>
                  <a:pt x="110621" y="91950"/>
                  <a:pt x="112334" y="91220"/>
                  <a:pt x="114300" y="91220"/>
                </a:cubicBezTo>
                <a:cubicBezTo>
                  <a:pt x="116266" y="91220"/>
                  <a:pt x="117979" y="91950"/>
                  <a:pt x="119438" y="93409"/>
                </a:cubicBezTo>
                <a:cubicBezTo>
                  <a:pt x="120897" y="94868"/>
                  <a:pt x="121627" y="96581"/>
                  <a:pt x="121627" y="98547"/>
                </a:cubicBezTo>
                <a:cubicBezTo>
                  <a:pt x="121627" y="100513"/>
                  <a:pt x="120897" y="102226"/>
                  <a:pt x="119438" y="103685"/>
                </a:cubicBezTo>
                <a:cubicBezTo>
                  <a:pt x="117979" y="105144"/>
                  <a:pt x="116266" y="105874"/>
                  <a:pt x="114300" y="105874"/>
                </a:cubicBezTo>
                <a:close/>
                <a:moveTo>
                  <a:pt x="15386" y="173648"/>
                </a:moveTo>
                <a:cubicBezTo>
                  <a:pt x="11003" y="173648"/>
                  <a:pt x="7342" y="172180"/>
                  <a:pt x="4405" y="169243"/>
                </a:cubicBezTo>
                <a:cubicBezTo>
                  <a:pt x="1468" y="166306"/>
                  <a:pt x="0" y="162646"/>
                  <a:pt x="0" y="158262"/>
                </a:cubicBezTo>
                <a:lnTo>
                  <a:pt x="0" y="36635"/>
                </a:lnTo>
                <a:cubicBezTo>
                  <a:pt x="0" y="32251"/>
                  <a:pt x="1468" y="28590"/>
                  <a:pt x="4405" y="25653"/>
                </a:cubicBezTo>
                <a:cubicBezTo>
                  <a:pt x="7342" y="22717"/>
                  <a:pt x="11003" y="21248"/>
                  <a:pt x="15386" y="21248"/>
                </a:cubicBezTo>
                <a:lnTo>
                  <a:pt x="32238" y="21248"/>
                </a:lnTo>
                <a:lnTo>
                  <a:pt x="32238" y="0"/>
                </a:lnTo>
                <a:lnTo>
                  <a:pt x="42496" y="0"/>
                </a:lnTo>
                <a:lnTo>
                  <a:pt x="42496" y="21248"/>
                </a:lnTo>
                <a:lnTo>
                  <a:pt x="110636" y="21248"/>
                </a:lnTo>
                <a:lnTo>
                  <a:pt x="110636" y="0"/>
                </a:lnTo>
                <a:lnTo>
                  <a:pt x="120162" y="0"/>
                </a:lnTo>
                <a:lnTo>
                  <a:pt x="120162" y="21248"/>
                </a:lnTo>
                <a:lnTo>
                  <a:pt x="137014" y="21248"/>
                </a:lnTo>
                <a:cubicBezTo>
                  <a:pt x="141397" y="21248"/>
                  <a:pt x="145058" y="22717"/>
                  <a:pt x="147995" y="25653"/>
                </a:cubicBezTo>
                <a:cubicBezTo>
                  <a:pt x="150932" y="28590"/>
                  <a:pt x="152400" y="32251"/>
                  <a:pt x="152400" y="36635"/>
                </a:cubicBezTo>
                <a:lnTo>
                  <a:pt x="152400" y="158262"/>
                </a:lnTo>
                <a:cubicBezTo>
                  <a:pt x="152400" y="162646"/>
                  <a:pt x="150932" y="166306"/>
                  <a:pt x="147995" y="169243"/>
                </a:cubicBezTo>
                <a:cubicBezTo>
                  <a:pt x="145058" y="172180"/>
                  <a:pt x="141397" y="173648"/>
                  <a:pt x="137014" y="173648"/>
                </a:cubicBezTo>
                <a:lnTo>
                  <a:pt x="15386" y="173648"/>
                </a:lnTo>
                <a:close/>
                <a:moveTo>
                  <a:pt x="15386" y="164123"/>
                </a:moveTo>
                <a:lnTo>
                  <a:pt x="137014" y="164123"/>
                </a:lnTo>
                <a:cubicBezTo>
                  <a:pt x="138479" y="164123"/>
                  <a:pt x="139822" y="163513"/>
                  <a:pt x="141043" y="162291"/>
                </a:cubicBezTo>
                <a:cubicBezTo>
                  <a:pt x="142264" y="161070"/>
                  <a:pt x="142875" y="159727"/>
                  <a:pt x="142875" y="158262"/>
                </a:cubicBezTo>
                <a:lnTo>
                  <a:pt x="142875" y="74735"/>
                </a:lnTo>
                <a:lnTo>
                  <a:pt x="9525" y="74735"/>
                </a:lnTo>
                <a:lnTo>
                  <a:pt x="9525" y="158262"/>
                </a:lnTo>
                <a:cubicBezTo>
                  <a:pt x="9525" y="159727"/>
                  <a:pt x="10136" y="161070"/>
                  <a:pt x="11357" y="162291"/>
                </a:cubicBezTo>
                <a:cubicBezTo>
                  <a:pt x="12578" y="163513"/>
                  <a:pt x="13921" y="164123"/>
                  <a:pt x="15386" y="164123"/>
                </a:cubicBezTo>
                <a:close/>
                <a:moveTo>
                  <a:pt x="9525" y="65210"/>
                </a:moveTo>
                <a:lnTo>
                  <a:pt x="142875" y="65210"/>
                </a:lnTo>
                <a:lnTo>
                  <a:pt x="142875" y="36635"/>
                </a:lnTo>
                <a:cubicBezTo>
                  <a:pt x="142875" y="35169"/>
                  <a:pt x="142264" y="33826"/>
                  <a:pt x="141043" y="32605"/>
                </a:cubicBezTo>
                <a:cubicBezTo>
                  <a:pt x="139822" y="31384"/>
                  <a:pt x="138479" y="30773"/>
                  <a:pt x="137014" y="30773"/>
                </a:cubicBezTo>
                <a:lnTo>
                  <a:pt x="15386" y="30773"/>
                </a:lnTo>
                <a:cubicBezTo>
                  <a:pt x="13921" y="30773"/>
                  <a:pt x="12578" y="31384"/>
                  <a:pt x="11357" y="32605"/>
                </a:cubicBezTo>
                <a:cubicBezTo>
                  <a:pt x="10136" y="33826"/>
                  <a:pt x="9525" y="35169"/>
                  <a:pt x="9525" y="36635"/>
                </a:cubicBezTo>
                <a:lnTo>
                  <a:pt x="9525" y="65210"/>
                </a:lnTo>
                <a:close/>
                <a:moveTo>
                  <a:pt x="9525" y="65210"/>
                </a:moveTo>
                <a:lnTo>
                  <a:pt x="9525" y="30773"/>
                </a:lnTo>
                <a:lnTo>
                  <a:pt x="9525" y="65210"/>
                </a:lnTo>
                <a:close/>
              </a:path>
            </a:pathLst>
          </a:custGeom>
          <a:solidFill>
            <a:schemeClr val="bg1"/>
          </a:solidFill>
          <a:ln w="238" cap="flat">
            <a:noFill/>
            <a:prstDash val="solid"/>
            <a:miter/>
          </a:ln>
        </p:spPr>
        <p:txBody>
          <a:bodyPr rtlCol="0" anchor="ctr"/>
          <a:lstStyle/>
          <a:p>
            <a:endParaRPr lang="en-RO"/>
          </a:p>
        </p:txBody>
      </p:sp>
      <p:sp>
        <p:nvSpPr>
          <p:cNvPr id="26" name="Graphic 9">
            <a:extLst>
              <a:ext uri="{FF2B5EF4-FFF2-40B4-BE49-F238E27FC236}">
                <a16:creationId xmlns:a16="http://schemas.microsoft.com/office/drawing/2014/main" id="{2BD158AD-8367-6E47-A491-3FF847843D15}"/>
              </a:ext>
            </a:extLst>
          </p:cNvPr>
          <p:cNvSpPr>
            <a:spLocks noChangeAspect="1"/>
          </p:cNvSpPr>
          <p:nvPr/>
        </p:nvSpPr>
        <p:spPr>
          <a:xfrm>
            <a:off x="3523943" y="2121325"/>
            <a:ext cx="384004" cy="468000"/>
          </a:xfrm>
          <a:custGeom>
            <a:avLst/>
            <a:gdLst>
              <a:gd name="connsiteX0" fmla="*/ 51289 w 152400"/>
              <a:gd name="connsiteY0" fmla="*/ 9525 h 185737"/>
              <a:gd name="connsiteX1" fmla="*/ 51289 w 152400"/>
              <a:gd name="connsiteY1" fmla="*/ 0 h 185737"/>
              <a:gd name="connsiteX2" fmla="*/ 101111 w 152400"/>
              <a:gd name="connsiteY2" fmla="*/ 0 h 185737"/>
              <a:gd name="connsiteX3" fmla="*/ 101111 w 152400"/>
              <a:gd name="connsiteY3" fmla="*/ 9525 h 185737"/>
              <a:gd name="connsiteX4" fmla="*/ 51289 w 152400"/>
              <a:gd name="connsiteY4" fmla="*/ 9525 h 185737"/>
              <a:gd name="connsiteX5" fmla="*/ 71438 w 152400"/>
              <a:gd name="connsiteY5" fmla="*/ 115399 h 185737"/>
              <a:gd name="connsiteX6" fmla="*/ 80963 w 152400"/>
              <a:gd name="connsiteY6" fmla="*/ 115399 h 185737"/>
              <a:gd name="connsiteX7" fmla="*/ 80963 w 152400"/>
              <a:gd name="connsiteY7" fmla="*/ 65576 h 185737"/>
              <a:gd name="connsiteX8" fmla="*/ 71438 w 152400"/>
              <a:gd name="connsiteY8" fmla="*/ 65576 h 185737"/>
              <a:gd name="connsiteX9" fmla="*/ 71438 w 152400"/>
              <a:gd name="connsiteY9" fmla="*/ 115399 h 185737"/>
              <a:gd name="connsiteX10" fmla="*/ 76200 w 152400"/>
              <a:gd name="connsiteY10" fmla="*/ 185738 h 185737"/>
              <a:gd name="connsiteX11" fmla="*/ 46553 w 152400"/>
              <a:gd name="connsiteY11" fmla="*/ 179775 h 185737"/>
              <a:gd name="connsiteX12" fmla="*/ 22310 w 152400"/>
              <a:gd name="connsiteY12" fmla="*/ 163427 h 185737"/>
              <a:gd name="connsiteX13" fmla="*/ 5962 w 152400"/>
              <a:gd name="connsiteY13" fmla="*/ 139184 h 185737"/>
              <a:gd name="connsiteX14" fmla="*/ 0 w 152400"/>
              <a:gd name="connsiteY14" fmla="*/ 109538 h 185737"/>
              <a:gd name="connsiteX15" fmla="*/ 5962 w 152400"/>
              <a:gd name="connsiteY15" fmla="*/ 79891 h 185737"/>
              <a:gd name="connsiteX16" fmla="*/ 22310 w 152400"/>
              <a:gd name="connsiteY16" fmla="*/ 55648 h 185737"/>
              <a:gd name="connsiteX17" fmla="*/ 46553 w 152400"/>
              <a:gd name="connsiteY17" fmla="*/ 39300 h 185737"/>
              <a:gd name="connsiteX18" fmla="*/ 76200 w 152400"/>
              <a:gd name="connsiteY18" fmla="*/ 33338 h 185737"/>
              <a:gd name="connsiteX19" fmla="*/ 102980 w 152400"/>
              <a:gd name="connsiteY19" fmla="*/ 38283 h 185737"/>
              <a:gd name="connsiteX20" fmla="*/ 126719 w 152400"/>
              <a:gd name="connsiteY20" fmla="*/ 52277 h 185737"/>
              <a:gd name="connsiteX21" fmla="*/ 137123 w 152400"/>
              <a:gd name="connsiteY21" fmla="*/ 41873 h 185737"/>
              <a:gd name="connsiteX22" fmla="*/ 143864 w 152400"/>
              <a:gd name="connsiteY22" fmla="*/ 48614 h 185737"/>
              <a:gd name="connsiteX23" fmla="*/ 133460 w 152400"/>
              <a:gd name="connsiteY23" fmla="*/ 59018 h 185737"/>
              <a:gd name="connsiteX24" fmla="*/ 147454 w 152400"/>
              <a:gd name="connsiteY24" fmla="*/ 82757 h 185737"/>
              <a:gd name="connsiteX25" fmla="*/ 152400 w 152400"/>
              <a:gd name="connsiteY25" fmla="*/ 109538 h 185737"/>
              <a:gd name="connsiteX26" fmla="*/ 146438 w 152400"/>
              <a:gd name="connsiteY26" fmla="*/ 139184 h 185737"/>
              <a:gd name="connsiteX27" fmla="*/ 130090 w 152400"/>
              <a:gd name="connsiteY27" fmla="*/ 163427 h 185737"/>
              <a:gd name="connsiteX28" fmla="*/ 105847 w 152400"/>
              <a:gd name="connsiteY28" fmla="*/ 179775 h 185737"/>
              <a:gd name="connsiteX29" fmla="*/ 76200 w 152400"/>
              <a:gd name="connsiteY29" fmla="*/ 185738 h 185737"/>
              <a:gd name="connsiteX30" fmla="*/ 76200 w 152400"/>
              <a:gd name="connsiteY30" fmla="*/ 176213 h 185737"/>
              <a:gd name="connsiteX31" fmla="*/ 123349 w 152400"/>
              <a:gd name="connsiteY31" fmla="*/ 156686 h 185737"/>
              <a:gd name="connsiteX32" fmla="*/ 142875 w 152400"/>
              <a:gd name="connsiteY32" fmla="*/ 109538 h 185737"/>
              <a:gd name="connsiteX33" fmla="*/ 123349 w 152400"/>
              <a:gd name="connsiteY33" fmla="*/ 62389 h 185737"/>
              <a:gd name="connsiteX34" fmla="*/ 76200 w 152400"/>
              <a:gd name="connsiteY34" fmla="*/ 42863 h 185737"/>
              <a:gd name="connsiteX35" fmla="*/ 29051 w 152400"/>
              <a:gd name="connsiteY35" fmla="*/ 62389 h 185737"/>
              <a:gd name="connsiteX36" fmla="*/ 9525 w 152400"/>
              <a:gd name="connsiteY36" fmla="*/ 109538 h 185737"/>
              <a:gd name="connsiteX37" fmla="*/ 29051 w 152400"/>
              <a:gd name="connsiteY37" fmla="*/ 156686 h 185737"/>
              <a:gd name="connsiteX38" fmla="*/ 76200 w 152400"/>
              <a:gd name="connsiteY38" fmla="*/ 176213 h 185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52400" h="185737">
                <a:moveTo>
                  <a:pt x="51289" y="9525"/>
                </a:moveTo>
                <a:lnTo>
                  <a:pt x="51289" y="0"/>
                </a:lnTo>
                <a:lnTo>
                  <a:pt x="101111" y="0"/>
                </a:lnTo>
                <a:lnTo>
                  <a:pt x="101111" y="9525"/>
                </a:lnTo>
                <a:lnTo>
                  <a:pt x="51289" y="9525"/>
                </a:lnTo>
                <a:close/>
                <a:moveTo>
                  <a:pt x="71438" y="115399"/>
                </a:moveTo>
                <a:lnTo>
                  <a:pt x="80963" y="115399"/>
                </a:lnTo>
                <a:lnTo>
                  <a:pt x="80963" y="65576"/>
                </a:lnTo>
                <a:lnTo>
                  <a:pt x="71438" y="65576"/>
                </a:lnTo>
                <a:lnTo>
                  <a:pt x="71438" y="115399"/>
                </a:lnTo>
                <a:close/>
                <a:moveTo>
                  <a:pt x="76200" y="185738"/>
                </a:moveTo>
                <a:cubicBezTo>
                  <a:pt x="65674" y="185738"/>
                  <a:pt x="55791" y="183750"/>
                  <a:pt x="46553" y="179775"/>
                </a:cubicBezTo>
                <a:cubicBezTo>
                  <a:pt x="37315" y="175800"/>
                  <a:pt x="29234" y="170351"/>
                  <a:pt x="22310" y="163427"/>
                </a:cubicBezTo>
                <a:cubicBezTo>
                  <a:pt x="15387" y="156503"/>
                  <a:pt x="9937" y="148422"/>
                  <a:pt x="5962" y="139184"/>
                </a:cubicBezTo>
                <a:cubicBezTo>
                  <a:pt x="1987" y="129946"/>
                  <a:pt x="0" y="120064"/>
                  <a:pt x="0" y="109538"/>
                </a:cubicBezTo>
                <a:cubicBezTo>
                  <a:pt x="0" y="99011"/>
                  <a:pt x="1987" y="89129"/>
                  <a:pt x="5962" y="79891"/>
                </a:cubicBezTo>
                <a:cubicBezTo>
                  <a:pt x="9937" y="70653"/>
                  <a:pt x="15387" y="62572"/>
                  <a:pt x="22310" y="55648"/>
                </a:cubicBezTo>
                <a:cubicBezTo>
                  <a:pt x="29234" y="48724"/>
                  <a:pt x="37315" y="43275"/>
                  <a:pt x="46553" y="39300"/>
                </a:cubicBezTo>
                <a:cubicBezTo>
                  <a:pt x="55791" y="35325"/>
                  <a:pt x="65674" y="33338"/>
                  <a:pt x="76200" y="33338"/>
                </a:cubicBezTo>
                <a:cubicBezTo>
                  <a:pt x="85432" y="33338"/>
                  <a:pt x="94359" y="34986"/>
                  <a:pt x="102980" y="38283"/>
                </a:cubicBezTo>
                <a:cubicBezTo>
                  <a:pt x="111601" y="41580"/>
                  <a:pt x="119514" y="46245"/>
                  <a:pt x="126719" y="52277"/>
                </a:cubicBezTo>
                <a:lnTo>
                  <a:pt x="137123" y="41873"/>
                </a:lnTo>
                <a:lnTo>
                  <a:pt x="143864" y="48614"/>
                </a:lnTo>
                <a:lnTo>
                  <a:pt x="133460" y="59018"/>
                </a:lnTo>
                <a:cubicBezTo>
                  <a:pt x="139493" y="66223"/>
                  <a:pt x="144157" y="74136"/>
                  <a:pt x="147454" y="82757"/>
                </a:cubicBezTo>
                <a:cubicBezTo>
                  <a:pt x="150751" y="91379"/>
                  <a:pt x="152400" y="100306"/>
                  <a:pt x="152400" y="109538"/>
                </a:cubicBezTo>
                <a:cubicBezTo>
                  <a:pt x="152400" y="120064"/>
                  <a:pt x="150413" y="129946"/>
                  <a:pt x="146438" y="139184"/>
                </a:cubicBezTo>
                <a:cubicBezTo>
                  <a:pt x="142463" y="148422"/>
                  <a:pt x="137013" y="156503"/>
                  <a:pt x="130090" y="163427"/>
                </a:cubicBezTo>
                <a:cubicBezTo>
                  <a:pt x="123166" y="170351"/>
                  <a:pt x="115085" y="175800"/>
                  <a:pt x="105847" y="179775"/>
                </a:cubicBezTo>
                <a:cubicBezTo>
                  <a:pt x="96609" y="183750"/>
                  <a:pt x="86726" y="185738"/>
                  <a:pt x="76200" y="185738"/>
                </a:cubicBezTo>
                <a:close/>
                <a:moveTo>
                  <a:pt x="76200" y="176213"/>
                </a:moveTo>
                <a:cubicBezTo>
                  <a:pt x="94615" y="176213"/>
                  <a:pt x="110331" y="169704"/>
                  <a:pt x="123349" y="156686"/>
                </a:cubicBezTo>
                <a:cubicBezTo>
                  <a:pt x="136366" y="143669"/>
                  <a:pt x="142875" y="127953"/>
                  <a:pt x="142875" y="109538"/>
                </a:cubicBezTo>
                <a:cubicBezTo>
                  <a:pt x="142875" y="91123"/>
                  <a:pt x="136366" y="75406"/>
                  <a:pt x="123349" y="62389"/>
                </a:cubicBezTo>
                <a:cubicBezTo>
                  <a:pt x="110331" y="49371"/>
                  <a:pt x="94615" y="42863"/>
                  <a:pt x="76200" y="42863"/>
                </a:cubicBezTo>
                <a:cubicBezTo>
                  <a:pt x="57785" y="42863"/>
                  <a:pt x="42069" y="49371"/>
                  <a:pt x="29051" y="62389"/>
                </a:cubicBezTo>
                <a:cubicBezTo>
                  <a:pt x="16034" y="75406"/>
                  <a:pt x="9525" y="91123"/>
                  <a:pt x="9525" y="109538"/>
                </a:cubicBezTo>
                <a:cubicBezTo>
                  <a:pt x="9525" y="127953"/>
                  <a:pt x="16034" y="143669"/>
                  <a:pt x="29051" y="156686"/>
                </a:cubicBezTo>
                <a:cubicBezTo>
                  <a:pt x="42069" y="169704"/>
                  <a:pt x="57785" y="176213"/>
                  <a:pt x="76200" y="176213"/>
                </a:cubicBezTo>
                <a:close/>
              </a:path>
            </a:pathLst>
          </a:custGeom>
          <a:solidFill>
            <a:schemeClr val="bg1"/>
          </a:solidFill>
          <a:ln w="238" cap="flat">
            <a:noFill/>
            <a:prstDash val="solid"/>
            <a:miter/>
          </a:ln>
        </p:spPr>
        <p:txBody>
          <a:bodyPr rtlCol="0" anchor="ctr"/>
          <a:lstStyle/>
          <a:p>
            <a:endParaRPr lang="en-RO"/>
          </a:p>
        </p:txBody>
      </p:sp>
      <p:sp>
        <p:nvSpPr>
          <p:cNvPr id="27" name="Graphic 13">
            <a:extLst>
              <a:ext uri="{FF2B5EF4-FFF2-40B4-BE49-F238E27FC236}">
                <a16:creationId xmlns:a16="http://schemas.microsoft.com/office/drawing/2014/main" id="{2FDEACF2-091B-A347-87CF-628F1CC3E668}"/>
              </a:ext>
            </a:extLst>
          </p:cNvPr>
          <p:cNvSpPr>
            <a:spLocks noChangeAspect="1"/>
          </p:cNvSpPr>
          <p:nvPr/>
        </p:nvSpPr>
        <p:spPr>
          <a:xfrm>
            <a:off x="6357683" y="2159165"/>
            <a:ext cx="432000" cy="412416"/>
          </a:xfrm>
          <a:custGeom>
            <a:avLst/>
            <a:gdLst>
              <a:gd name="connsiteX0" fmla="*/ 4085 w 155166"/>
              <a:gd name="connsiteY0" fmla="*/ 64367 h 148132"/>
              <a:gd name="connsiteX1" fmla="*/ 2747 w 155166"/>
              <a:gd name="connsiteY1" fmla="*/ 61061 h 148132"/>
              <a:gd name="connsiteX2" fmla="*/ 4085 w 155166"/>
              <a:gd name="connsiteY2" fmla="*/ 57571 h 148132"/>
              <a:gd name="connsiteX3" fmla="*/ 27641 w 155166"/>
              <a:gd name="connsiteY3" fmla="*/ 34015 h 148132"/>
              <a:gd name="connsiteX4" fmla="*/ 14471 w 155166"/>
              <a:gd name="connsiteY4" fmla="*/ 21028 h 148132"/>
              <a:gd name="connsiteX5" fmla="*/ 8316 w 155166"/>
              <a:gd name="connsiteY5" fmla="*/ 27183 h 148132"/>
              <a:gd name="connsiteX6" fmla="*/ 4827 w 155166"/>
              <a:gd name="connsiteY6" fmla="*/ 28758 h 148132"/>
              <a:gd name="connsiteX7" fmla="*/ 1520 w 155166"/>
              <a:gd name="connsiteY7" fmla="*/ 27183 h 148132"/>
              <a:gd name="connsiteX8" fmla="*/ 0 w 155166"/>
              <a:gd name="connsiteY8" fmla="*/ 23904 h 148132"/>
              <a:gd name="connsiteX9" fmla="*/ 1520 w 155166"/>
              <a:gd name="connsiteY9" fmla="*/ 20442 h 148132"/>
              <a:gd name="connsiteX10" fmla="*/ 20570 w 155166"/>
              <a:gd name="connsiteY10" fmla="*/ 1575 h 148132"/>
              <a:gd name="connsiteX11" fmla="*/ 23877 w 155166"/>
              <a:gd name="connsiteY11" fmla="*/ 0 h 148132"/>
              <a:gd name="connsiteX12" fmla="*/ 27366 w 155166"/>
              <a:gd name="connsiteY12" fmla="*/ 1575 h 148132"/>
              <a:gd name="connsiteX13" fmla="*/ 28703 w 155166"/>
              <a:gd name="connsiteY13" fmla="*/ 4854 h 148132"/>
              <a:gd name="connsiteX14" fmla="*/ 27366 w 155166"/>
              <a:gd name="connsiteY14" fmla="*/ 8133 h 148132"/>
              <a:gd name="connsiteX15" fmla="*/ 21028 w 155166"/>
              <a:gd name="connsiteY15" fmla="*/ 14471 h 148132"/>
              <a:gd name="connsiteX16" fmla="*/ 34198 w 155166"/>
              <a:gd name="connsiteY16" fmla="*/ 27458 h 148132"/>
              <a:gd name="connsiteX17" fmla="*/ 57754 w 155166"/>
              <a:gd name="connsiteY17" fmla="*/ 3902 h 148132"/>
              <a:gd name="connsiteX18" fmla="*/ 61244 w 155166"/>
              <a:gd name="connsiteY18" fmla="*/ 2326 h 148132"/>
              <a:gd name="connsiteX19" fmla="*/ 64550 w 155166"/>
              <a:gd name="connsiteY19" fmla="*/ 3902 h 148132"/>
              <a:gd name="connsiteX20" fmla="*/ 66125 w 155166"/>
              <a:gd name="connsiteY20" fmla="*/ 7208 h 148132"/>
              <a:gd name="connsiteX21" fmla="*/ 64550 w 155166"/>
              <a:gd name="connsiteY21" fmla="*/ 10697 h 148132"/>
              <a:gd name="connsiteX22" fmla="*/ 59220 w 155166"/>
              <a:gd name="connsiteY22" fmla="*/ 15973 h 148132"/>
              <a:gd name="connsiteX23" fmla="*/ 123972 w 155166"/>
              <a:gd name="connsiteY23" fmla="*/ 80724 h 148132"/>
              <a:gd name="connsiteX24" fmla="*/ 128532 w 155166"/>
              <a:gd name="connsiteY24" fmla="*/ 91706 h 148132"/>
              <a:gd name="connsiteX25" fmla="*/ 123972 w 155166"/>
              <a:gd name="connsiteY25" fmla="*/ 102504 h 148132"/>
              <a:gd name="connsiteX26" fmla="*/ 116755 w 155166"/>
              <a:gd name="connsiteY26" fmla="*/ 109776 h 148132"/>
              <a:gd name="connsiteX27" fmla="*/ 155166 w 155166"/>
              <a:gd name="connsiteY27" fmla="*/ 148132 h 148132"/>
              <a:gd name="connsiteX28" fmla="*/ 141574 w 155166"/>
              <a:gd name="connsiteY28" fmla="*/ 148132 h 148132"/>
              <a:gd name="connsiteX29" fmla="*/ 109959 w 155166"/>
              <a:gd name="connsiteY29" fmla="*/ 116516 h 148132"/>
              <a:gd name="connsiteX30" fmla="*/ 102742 w 155166"/>
              <a:gd name="connsiteY30" fmla="*/ 123789 h 148132"/>
              <a:gd name="connsiteX31" fmla="*/ 91944 w 155166"/>
              <a:gd name="connsiteY31" fmla="*/ 128166 h 148132"/>
              <a:gd name="connsiteX32" fmla="*/ 80963 w 155166"/>
              <a:gd name="connsiteY32" fmla="*/ 123789 h 148132"/>
              <a:gd name="connsiteX33" fmla="*/ 16211 w 155166"/>
              <a:gd name="connsiteY33" fmla="*/ 59037 h 148132"/>
              <a:gd name="connsiteX34" fmla="*/ 10880 w 155166"/>
              <a:gd name="connsiteY34" fmla="*/ 64367 h 148132"/>
              <a:gd name="connsiteX35" fmla="*/ 7483 w 155166"/>
              <a:gd name="connsiteY35" fmla="*/ 65888 h 148132"/>
              <a:gd name="connsiteX36" fmla="*/ 4085 w 155166"/>
              <a:gd name="connsiteY36" fmla="*/ 64367 h 148132"/>
              <a:gd name="connsiteX37" fmla="*/ 22768 w 155166"/>
              <a:gd name="connsiteY37" fmla="*/ 52479 h 148132"/>
              <a:gd name="connsiteX38" fmla="*/ 87520 w 155166"/>
              <a:gd name="connsiteY38" fmla="*/ 117231 h 148132"/>
              <a:gd name="connsiteX39" fmla="*/ 91733 w 155166"/>
              <a:gd name="connsiteY39" fmla="*/ 118879 h 148132"/>
              <a:gd name="connsiteX40" fmla="*/ 95946 w 155166"/>
              <a:gd name="connsiteY40" fmla="*/ 117231 h 148132"/>
              <a:gd name="connsiteX41" fmla="*/ 117176 w 155166"/>
              <a:gd name="connsiteY41" fmla="*/ 95763 h 148132"/>
              <a:gd name="connsiteX42" fmla="*/ 119007 w 155166"/>
              <a:gd name="connsiteY42" fmla="*/ 91642 h 148132"/>
              <a:gd name="connsiteX43" fmla="*/ 117176 w 155166"/>
              <a:gd name="connsiteY43" fmla="*/ 87520 h 148132"/>
              <a:gd name="connsiteX44" fmla="*/ 103621 w 155166"/>
              <a:gd name="connsiteY44" fmla="*/ 73727 h 148132"/>
              <a:gd name="connsiteX45" fmla="*/ 89004 w 155166"/>
              <a:gd name="connsiteY45" fmla="*/ 88345 h 148132"/>
              <a:gd name="connsiteX46" fmla="*/ 85606 w 155166"/>
              <a:gd name="connsiteY46" fmla="*/ 89892 h 148132"/>
              <a:gd name="connsiteX47" fmla="*/ 82446 w 155166"/>
              <a:gd name="connsiteY47" fmla="*/ 88583 h 148132"/>
              <a:gd name="connsiteX48" fmla="*/ 80871 w 155166"/>
              <a:gd name="connsiteY48" fmla="*/ 85276 h 148132"/>
              <a:gd name="connsiteX49" fmla="*/ 82446 w 155166"/>
              <a:gd name="connsiteY49" fmla="*/ 81787 h 148132"/>
              <a:gd name="connsiteX50" fmla="*/ 97063 w 155166"/>
              <a:gd name="connsiteY50" fmla="*/ 67170 h 148132"/>
              <a:gd name="connsiteX51" fmla="*/ 77097 w 155166"/>
              <a:gd name="connsiteY51" fmla="*/ 47387 h 148132"/>
              <a:gd name="connsiteX52" fmla="*/ 62480 w 155166"/>
              <a:gd name="connsiteY52" fmla="*/ 62004 h 148132"/>
              <a:gd name="connsiteX53" fmla="*/ 59174 w 155166"/>
              <a:gd name="connsiteY53" fmla="*/ 63341 h 148132"/>
              <a:gd name="connsiteX54" fmla="*/ 55685 w 155166"/>
              <a:gd name="connsiteY54" fmla="*/ 62004 h 148132"/>
              <a:gd name="connsiteX55" fmla="*/ 54348 w 155166"/>
              <a:gd name="connsiteY55" fmla="*/ 58515 h 148132"/>
              <a:gd name="connsiteX56" fmla="*/ 55685 w 155166"/>
              <a:gd name="connsiteY56" fmla="*/ 55209 h 148132"/>
              <a:gd name="connsiteX57" fmla="*/ 70302 w 155166"/>
              <a:gd name="connsiteY57" fmla="*/ 40591 h 148132"/>
              <a:gd name="connsiteX58" fmla="*/ 52479 w 155166"/>
              <a:gd name="connsiteY58" fmla="*/ 22769 h 148132"/>
              <a:gd name="connsiteX59" fmla="*/ 22768 w 155166"/>
              <a:gd name="connsiteY59" fmla="*/ 52479 h 148132"/>
              <a:gd name="connsiteX60" fmla="*/ 22768 w 155166"/>
              <a:gd name="connsiteY60" fmla="*/ 52479 h 148132"/>
              <a:gd name="connsiteX61" fmla="*/ 23959 w 155166"/>
              <a:gd name="connsiteY61" fmla="*/ 51289 h 148132"/>
              <a:gd name="connsiteX62" fmla="*/ 26981 w 155166"/>
              <a:gd name="connsiteY62" fmla="*/ 48266 h 148132"/>
              <a:gd name="connsiteX63" fmla="*/ 48449 w 155166"/>
              <a:gd name="connsiteY63" fmla="*/ 26798 h 148132"/>
              <a:gd name="connsiteX64" fmla="*/ 51288 w 155166"/>
              <a:gd name="connsiteY64" fmla="*/ 23959 h 148132"/>
              <a:gd name="connsiteX65" fmla="*/ 52479 w 155166"/>
              <a:gd name="connsiteY65" fmla="*/ 22769 h 148132"/>
              <a:gd name="connsiteX66" fmla="*/ 22768 w 155166"/>
              <a:gd name="connsiteY66" fmla="*/ 52479 h 148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55166" h="148132">
                <a:moveTo>
                  <a:pt x="4085" y="64367"/>
                </a:moveTo>
                <a:cubicBezTo>
                  <a:pt x="3193" y="63439"/>
                  <a:pt x="2747" y="62337"/>
                  <a:pt x="2747" y="61061"/>
                </a:cubicBezTo>
                <a:cubicBezTo>
                  <a:pt x="2747" y="59785"/>
                  <a:pt x="3193" y="58622"/>
                  <a:pt x="4085" y="57571"/>
                </a:cubicBezTo>
                <a:lnTo>
                  <a:pt x="27641" y="34015"/>
                </a:lnTo>
                <a:lnTo>
                  <a:pt x="14471" y="21028"/>
                </a:lnTo>
                <a:lnTo>
                  <a:pt x="8316" y="27183"/>
                </a:lnTo>
                <a:cubicBezTo>
                  <a:pt x="7266" y="28233"/>
                  <a:pt x="6103" y="28758"/>
                  <a:pt x="4827" y="28758"/>
                </a:cubicBezTo>
                <a:cubicBezTo>
                  <a:pt x="3550" y="28758"/>
                  <a:pt x="2448" y="28233"/>
                  <a:pt x="1520" y="27183"/>
                </a:cubicBezTo>
                <a:cubicBezTo>
                  <a:pt x="507" y="26292"/>
                  <a:pt x="0" y="25199"/>
                  <a:pt x="0" y="23904"/>
                </a:cubicBezTo>
                <a:cubicBezTo>
                  <a:pt x="0" y="22610"/>
                  <a:pt x="507" y="21456"/>
                  <a:pt x="1520" y="20442"/>
                </a:cubicBezTo>
                <a:lnTo>
                  <a:pt x="20570" y="1575"/>
                </a:lnTo>
                <a:cubicBezTo>
                  <a:pt x="21498" y="525"/>
                  <a:pt x="22600" y="0"/>
                  <a:pt x="23877" y="0"/>
                </a:cubicBezTo>
                <a:cubicBezTo>
                  <a:pt x="25153" y="0"/>
                  <a:pt x="26316" y="525"/>
                  <a:pt x="27366" y="1575"/>
                </a:cubicBezTo>
                <a:cubicBezTo>
                  <a:pt x="28257" y="2467"/>
                  <a:pt x="28703" y="3560"/>
                  <a:pt x="28703" y="4854"/>
                </a:cubicBezTo>
                <a:cubicBezTo>
                  <a:pt x="28703" y="6149"/>
                  <a:pt x="28257" y="7242"/>
                  <a:pt x="27366" y="8133"/>
                </a:cubicBezTo>
                <a:lnTo>
                  <a:pt x="21028" y="14471"/>
                </a:lnTo>
                <a:lnTo>
                  <a:pt x="34198" y="27458"/>
                </a:lnTo>
                <a:lnTo>
                  <a:pt x="57754" y="3902"/>
                </a:lnTo>
                <a:cubicBezTo>
                  <a:pt x="58805" y="2851"/>
                  <a:pt x="59968" y="2326"/>
                  <a:pt x="61244" y="2326"/>
                </a:cubicBezTo>
                <a:cubicBezTo>
                  <a:pt x="62520" y="2326"/>
                  <a:pt x="63622" y="2851"/>
                  <a:pt x="64550" y="3902"/>
                </a:cubicBezTo>
                <a:cubicBezTo>
                  <a:pt x="65600" y="4830"/>
                  <a:pt x="66125" y="5932"/>
                  <a:pt x="66125" y="7208"/>
                </a:cubicBezTo>
                <a:cubicBezTo>
                  <a:pt x="66125" y="8484"/>
                  <a:pt x="65600" y="9647"/>
                  <a:pt x="64550" y="10697"/>
                </a:cubicBezTo>
                <a:lnTo>
                  <a:pt x="59220" y="15973"/>
                </a:lnTo>
                <a:lnTo>
                  <a:pt x="123972" y="80724"/>
                </a:lnTo>
                <a:cubicBezTo>
                  <a:pt x="127012" y="83765"/>
                  <a:pt x="128532" y="87426"/>
                  <a:pt x="128532" y="91706"/>
                </a:cubicBezTo>
                <a:cubicBezTo>
                  <a:pt x="128532" y="95986"/>
                  <a:pt x="127012" y="99585"/>
                  <a:pt x="123972" y="102504"/>
                </a:cubicBezTo>
                <a:lnTo>
                  <a:pt x="116755" y="109776"/>
                </a:lnTo>
                <a:lnTo>
                  <a:pt x="155166" y="148132"/>
                </a:lnTo>
                <a:lnTo>
                  <a:pt x="141574" y="148132"/>
                </a:lnTo>
                <a:lnTo>
                  <a:pt x="109959" y="116516"/>
                </a:lnTo>
                <a:lnTo>
                  <a:pt x="102742" y="123789"/>
                </a:lnTo>
                <a:cubicBezTo>
                  <a:pt x="99823" y="126707"/>
                  <a:pt x="96224" y="128166"/>
                  <a:pt x="91944" y="128166"/>
                </a:cubicBezTo>
                <a:cubicBezTo>
                  <a:pt x="87664" y="128166"/>
                  <a:pt x="84003" y="126707"/>
                  <a:pt x="80963" y="123789"/>
                </a:cubicBezTo>
                <a:lnTo>
                  <a:pt x="16211" y="59037"/>
                </a:lnTo>
                <a:lnTo>
                  <a:pt x="10880" y="64367"/>
                </a:lnTo>
                <a:cubicBezTo>
                  <a:pt x="9830" y="65381"/>
                  <a:pt x="8698" y="65888"/>
                  <a:pt x="7483" y="65888"/>
                </a:cubicBezTo>
                <a:cubicBezTo>
                  <a:pt x="6268" y="65888"/>
                  <a:pt x="5135" y="65381"/>
                  <a:pt x="4085" y="64367"/>
                </a:cubicBezTo>
                <a:close/>
                <a:moveTo>
                  <a:pt x="22768" y="52479"/>
                </a:moveTo>
                <a:lnTo>
                  <a:pt x="87520" y="117231"/>
                </a:lnTo>
                <a:cubicBezTo>
                  <a:pt x="88741" y="118330"/>
                  <a:pt x="90146" y="118879"/>
                  <a:pt x="91733" y="118879"/>
                </a:cubicBezTo>
                <a:cubicBezTo>
                  <a:pt x="93321" y="118879"/>
                  <a:pt x="94725" y="118330"/>
                  <a:pt x="95946" y="117231"/>
                </a:cubicBezTo>
                <a:lnTo>
                  <a:pt x="117176" y="95763"/>
                </a:lnTo>
                <a:cubicBezTo>
                  <a:pt x="118397" y="94664"/>
                  <a:pt x="119007" y="93290"/>
                  <a:pt x="119007" y="91642"/>
                </a:cubicBezTo>
                <a:cubicBezTo>
                  <a:pt x="119007" y="89993"/>
                  <a:pt x="118397" y="88619"/>
                  <a:pt x="117176" y="87520"/>
                </a:cubicBezTo>
                <a:lnTo>
                  <a:pt x="103621" y="73727"/>
                </a:lnTo>
                <a:lnTo>
                  <a:pt x="89004" y="88345"/>
                </a:lnTo>
                <a:cubicBezTo>
                  <a:pt x="87954" y="89358"/>
                  <a:pt x="86821" y="89874"/>
                  <a:pt x="85606" y="89892"/>
                </a:cubicBezTo>
                <a:cubicBezTo>
                  <a:pt x="84391" y="89911"/>
                  <a:pt x="83338" y="89474"/>
                  <a:pt x="82446" y="88583"/>
                </a:cubicBezTo>
                <a:cubicBezTo>
                  <a:pt x="81396" y="87655"/>
                  <a:pt x="80871" y="86552"/>
                  <a:pt x="80871" y="85276"/>
                </a:cubicBezTo>
                <a:cubicBezTo>
                  <a:pt x="80871" y="84000"/>
                  <a:pt x="81396" y="82837"/>
                  <a:pt x="82446" y="81787"/>
                </a:cubicBezTo>
                <a:lnTo>
                  <a:pt x="97063" y="67170"/>
                </a:lnTo>
                <a:lnTo>
                  <a:pt x="77097" y="47387"/>
                </a:lnTo>
                <a:lnTo>
                  <a:pt x="62480" y="62004"/>
                </a:lnTo>
                <a:cubicBezTo>
                  <a:pt x="61552" y="62896"/>
                  <a:pt x="60450" y="63341"/>
                  <a:pt x="59174" y="63341"/>
                </a:cubicBezTo>
                <a:cubicBezTo>
                  <a:pt x="57898" y="63341"/>
                  <a:pt x="56735" y="62896"/>
                  <a:pt x="55685" y="62004"/>
                </a:cubicBezTo>
                <a:cubicBezTo>
                  <a:pt x="54793" y="60954"/>
                  <a:pt x="54348" y="59791"/>
                  <a:pt x="54348" y="58515"/>
                </a:cubicBezTo>
                <a:cubicBezTo>
                  <a:pt x="54348" y="57239"/>
                  <a:pt x="54793" y="56137"/>
                  <a:pt x="55685" y="55209"/>
                </a:cubicBezTo>
                <a:lnTo>
                  <a:pt x="70302" y="40591"/>
                </a:lnTo>
                <a:lnTo>
                  <a:pt x="52479" y="22769"/>
                </a:lnTo>
                <a:lnTo>
                  <a:pt x="22768" y="52479"/>
                </a:lnTo>
                <a:close/>
                <a:moveTo>
                  <a:pt x="22768" y="52479"/>
                </a:moveTo>
                <a:lnTo>
                  <a:pt x="23959" y="51289"/>
                </a:lnTo>
                <a:lnTo>
                  <a:pt x="26981" y="48266"/>
                </a:lnTo>
                <a:lnTo>
                  <a:pt x="48449" y="26798"/>
                </a:lnTo>
                <a:lnTo>
                  <a:pt x="51288" y="23959"/>
                </a:lnTo>
                <a:lnTo>
                  <a:pt x="52479" y="22769"/>
                </a:lnTo>
                <a:lnTo>
                  <a:pt x="22768" y="52479"/>
                </a:lnTo>
                <a:close/>
              </a:path>
            </a:pathLst>
          </a:custGeom>
          <a:solidFill>
            <a:schemeClr val="bg1"/>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11964266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a:extLst>
              <a:ext uri="{FF2B5EF4-FFF2-40B4-BE49-F238E27FC236}">
                <a16:creationId xmlns:a16="http://schemas.microsoft.com/office/drawing/2014/main" id="{15DB64ED-AD9A-E24A-B26A-59491B1D5370}"/>
              </a:ext>
            </a:extLst>
          </p:cNvPr>
          <p:cNvSpPr/>
          <p:nvPr/>
        </p:nvSpPr>
        <p:spPr>
          <a:xfrm>
            <a:off x="6567744" y="2149372"/>
            <a:ext cx="2102005" cy="3568140"/>
          </a:xfrm>
          <a:prstGeom prst="roundRect">
            <a:avLst>
              <a:gd name="adj" fmla="val 6670"/>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Phases of the disease</a:t>
            </a:r>
            <a:endParaRPr lang="en-GB" sz="3200" b="1" spc="-50" dirty="0">
              <a:solidFill>
                <a:srgbClr val="3D6C9D"/>
              </a:solidFill>
              <a:latin typeface="Arial Black" panose="020B0604020202020204" pitchFamily="34" charset="0"/>
              <a:cs typeface="Arial Black" panose="020B0604020202020204" pitchFamily="34" charset="0"/>
            </a:endParaRPr>
          </a:p>
        </p:txBody>
      </p:sp>
      <p:sp>
        <p:nvSpPr>
          <p:cNvPr id="13" name="Rounded Rectangle 12">
            <a:extLst>
              <a:ext uri="{FF2B5EF4-FFF2-40B4-BE49-F238E27FC236}">
                <a16:creationId xmlns:a16="http://schemas.microsoft.com/office/drawing/2014/main" id="{743CA006-8A46-2846-A778-257855349417}"/>
              </a:ext>
            </a:extLst>
          </p:cNvPr>
          <p:cNvSpPr/>
          <p:nvPr/>
        </p:nvSpPr>
        <p:spPr>
          <a:xfrm>
            <a:off x="864146" y="2149372"/>
            <a:ext cx="2102005" cy="3568140"/>
          </a:xfrm>
          <a:prstGeom prst="roundRect">
            <a:avLst>
              <a:gd name="adj" fmla="val 7148"/>
            </a:avLst>
          </a:prstGeom>
          <a:solidFill>
            <a:srgbClr val="3D6C9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4" name="Rounded Rectangle 13">
            <a:extLst>
              <a:ext uri="{FF2B5EF4-FFF2-40B4-BE49-F238E27FC236}">
                <a16:creationId xmlns:a16="http://schemas.microsoft.com/office/drawing/2014/main" id="{729CA535-F2D1-0A49-877D-BAA56F1F7A0F}"/>
              </a:ext>
            </a:extLst>
          </p:cNvPr>
          <p:cNvSpPr/>
          <p:nvPr/>
        </p:nvSpPr>
        <p:spPr>
          <a:xfrm>
            <a:off x="3715945" y="2149372"/>
            <a:ext cx="2102005" cy="3568140"/>
          </a:xfrm>
          <a:prstGeom prst="roundRect">
            <a:avLst>
              <a:gd name="adj" fmla="val 7148"/>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5" name="TextBox 14">
            <a:extLst>
              <a:ext uri="{FF2B5EF4-FFF2-40B4-BE49-F238E27FC236}">
                <a16:creationId xmlns:a16="http://schemas.microsoft.com/office/drawing/2014/main" id="{1EFBAE27-DDC8-1D40-82E8-7C3B18F70404}"/>
              </a:ext>
            </a:extLst>
          </p:cNvPr>
          <p:cNvSpPr txBox="1"/>
          <p:nvPr/>
        </p:nvSpPr>
        <p:spPr>
          <a:xfrm>
            <a:off x="1181793" y="2738908"/>
            <a:ext cx="1430778" cy="1477328"/>
          </a:xfrm>
          <a:prstGeom prst="rect">
            <a:avLst/>
          </a:prstGeom>
          <a:noFill/>
        </p:spPr>
        <p:txBody>
          <a:bodyPr wrap="square" lIns="0" tIns="0" rIns="0" bIns="0" rtlCol="0">
            <a:spAutoFit/>
          </a:bodyPr>
          <a:lstStyle/>
          <a:p>
            <a:r>
              <a:rPr lang="en-GB" sz="1600" dirty="0">
                <a:solidFill>
                  <a:schemeClr val="tx1"/>
                </a:solidFill>
              </a:rPr>
              <a:t>Diseases have different phases: clinical (symptoms) and subclinical (no symptoms)</a:t>
            </a:r>
          </a:p>
        </p:txBody>
      </p:sp>
      <p:sp>
        <p:nvSpPr>
          <p:cNvPr id="16" name="Google Shape;140;p4">
            <a:extLst>
              <a:ext uri="{FF2B5EF4-FFF2-40B4-BE49-F238E27FC236}">
                <a16:creationId xmlns:a16="http://schemas.microsoft.com/office/drawing/2014/main" id="{5B9A0B6A-E78A-7A4D-AEA2-976D6508A2E7}"/>
              </a:ext>
            </a:extLst>
          </p:cNvPr>
          <p:cNvSpPr>
            <a:spLocks noChangeAspect="1"/>
          </p:cNvSpPr>
          <p:nvPr/>
        </p:nvSpPr>
        <p:spPr>
          <a:xfrm>
            <a:off x="429701" y="1933373"/>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40;p4">
            <a:extLst>
              <a:ext uri="{FF2B5EF4-FFF2-40B4-BE49-F238E27FC236}">
                <a16:creationId xmlns:a16="http://schemas.microsoft.com/office/drawing/2014/main" id="{60DE30AE-BF1B-8F4C-A4C2-7A3363DC9669}"/>
              </a:ext>
            </a:extLst>
          </p:cNvPr>
          <p:cNvSpPr>
            <a:spLocks noChangeAspect="1"/>
          </p:cNvSpPr>
          <p:nvPr/>
        </p:nvSpPr>
        <p:spPr>
          <a:xfrm>
            <a:off x="3283945" y="1933373"/>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40;p4">
            <a:extLst>
              <a:ext uri="{FF2B5EF4-FFF2-40B4-BE49-F238E27FC236}">
                <a16:creationId xmlns:a16="http://schemas.microsoft.com/office/drawing/2014/main" id="{00786D7F-751D-EB46-9877-DDBF04456654}"/>
              </a:ext>
            </a:extLst>
          </p:cNvPr>
          <p:cNvSpPr>
            <a:spLocks noChangeAspect="1"/>
          </p:cNvSpPr>
          <p:nvPr/>
        </p:nvSpPr>
        <p:spPr>
          <a:xfrm>
            <a:off x="6141683" y="1933373"/>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TextBox 19">
            <a:extLst>
              <a:ext uri="{FF2B5EF4-FFF2-40B4-BE49-F238E27FC236}">
                <a16:creationId xmlns:a16="http://schemas.microsoft.com/office/drawing/2014/main" id="{A1B8C1C5-1D9F-404E-8798-B3BD0C2BA97B}"/>
              </a:ext>
            </a:extLst>
          </p:cNvPr>
          <p:cNvSpPr txBox="1"/>
          <p:nvPr/>
        </p:nvSpPr>
        <p:spPr>
          <a:xfrm>
            <a:off x="4049633" y="2738908"/>
            <a:ext cx="1517154" cy="1969770"/>
          </a:xfrm>
          <a:prstGeom prst="rect">
            <a:avLst/>
          </a:prstGeom>
          <a:noFill/>
        </p:spPr>
        <p:txBody>
          <a:bodyPr wrap="square" lIns="0" tIns="0" rIns="0" bIns="0" rtlCol="0">
            <a:spAutoFit/>
          </a:bodyPr>
          <a:lstStyle/>
          <a:p>
            <a:r>
              <a:rPr lang="en-GB" sz="1600" dirty="0" err="1">
                <a:solidFill>
                  <a:schemeClr val="tx1"/>
                </a:solidFill>
              </a:rPr>
              <a:t>The asymptomatic disease is VERY IMPORTANT in epidemiology and plays a key role in transmission</a:t>
            </a:r>
          </a:p>
        </p:txBody>
      </p:sp>
      <p:sp>
        <p:nvSpPr>
          <p:cNvPr id="21" name="TextBox 20">
            <a:extLst>
              <a:ext uri="{FF2B5EF4-FFF2-40B4-BE49-F238E27FC236}">
                <a16:creationId xmlns:a16="http://schemas.microsoft.com/office/drawing/2014/main" id="{0327BE54-386A-104D-AA03-464AC1210F49}"/>
              </a:ext>
            </a:extLst>
          </p:cNvPr>
          <p:cNvSpPr txBox="1"/>
          <p:nvPr/>
        </p:nvSpPr>
        <p:spPr>
          <a:xfrm>
            <a:off x="6917215" y="2738908"/>
            <a:ext cx="1366368" cy="1723549"/>
          </a:xfrm>
          <a:prstGeom prst="rect">
            <a:avLst/>
          </a:prstGeom>
          <a:noFill/>
        </p:spPr>
        <p:txBody>
          <a:bodyPr wrap="square" lIns="0" tIns="0" rIns="0" bIns="0" rtlCol="0">
            <a:spAutoFit/>
          </a:bodyPr>
          <a:lstStyle/>
          <a:p>
            <a:r>
              <a:rPr lang="en-GB" sz="1600" dirty="0" err="1">
                <a:solidFill>
                  <a:schemeClr val="tx1"/>
                </a:solidFill>
              </a:rPr>
              <a:t>Thus, the severity and transmissibility of an infection varies based on the agent (and host)</a:t>
            </a:r>
          </a:p>
        </p:txBody>
      </p:sp>
      <p:sp>
        <p:nvSpPr>
          <p:cNvPr id="17" name="Graphic 3">
            <a:extLst>
              <a:ext uri="{FF2B5EF4-FFF2-40B4-BE49-F238E27FC236}">
                <a16:creationId xmlns:a16="http://schemas.microsoft.com/office/drawing/2014/main" id="{F671D840-3951-0940-94EF-A438B19E06F8}"/>
              </a:ext>
            </a:extLst>
          </p:cNvPr>
          <p:cNvSpPr>
            <a:spLocks noChangeAspect="1"/>
          </p:cNvSpPr>
          <p:nvPr/>
        </p:nvSpPr>
        <p:spPr>
          <a:xfrm>
            <a:off x="645701" y="2139325"/>
            <a:ext cx="432000" cy="432000"/>
          </a:xfrm>
          <a:custGeom>
            <a:avLst/>
            <a:gdLst>
              <a:gd name="connsiteX0" fmla="*/ 44694 w 171450"/>
              <a:gd name="connsiteY0" fmla="*/ 138113 h 171450"/>
              <a:gd name="connsiteX1" fmla="*/ 54219 w 171450"/>
              <a:gd name="connsiteY1" fmla="*/ 138113 h 171450"/>
              <a:gd name="connsiteX2" fmla="*/ 54219 w 171450"/>
              <a:gd name="connsiteY2" fmla="*/ 119063 h 171450"/>
              <a:gd name="connsiteX3" fmla="*/ 73269 w 171450"/>
              <a:gd name="connsiteY3" fmla="*/ 119063 h 171450"/>
              <a:gd name="connsiteX4" fmla="*/ 73269 w 171450"/>
              <a:gd name="connsiteY4" fmla="*/ 109538 h 171450"/>
              <a:gd name="connsiteX5" fmla="*/ 54219 w 171450"/>
              <a:gd name="connsiteY5" fmla="*/ 109538 h 171450"/>
              <a:gd name="connsiteX6" fmla="*/ 54219 w 171450"/>
              <a:gd name="connsiteY6" fmla="*/ 90488 h 171450"/>
              <a:gd name="connsiteX7" fmla="*/ 44694 w 171450"/>
              <a:gd name="connsiteY7" fmla="*/ 90488 h 171450"/>
              <a:gd name="connsiteX8" fmla="*/ 44694 w 171450"/>
              <a:gd name="connsiteY8" fmla="*/ 109538 h 171450"/>
              <a:gd name="connsiteX9" fmla="*/ 25644 w 171450"/>
              <a:gd name="connsiteY9" fmla="*/ 109538 h 171450"/>
              <a:gd name="connsiteX10" fmla="*/ 25644 w 171450"/>
              <a:gd name="connsiteY10" fmla="*/ 119063 h 171450"/>
              <a:gd name="connsiteX11" fmla="*/ 44694 w 171450"/>
              <a:gd name="connsiteY11" fmla="*/ 119063 h 171450"/>
              <a:gd name="connsiteX12" fmla="*/ 44694 w 171450"/>
              <a:gd name="connsiteY12" fmla="*/ 138113 h 171450"/>
              <a:gd name="connsiteX13" fmla="*/ 95250 w 171450"/>
              <a:gd name="connsiteY13" fmla="*/ 107706 h 171450"/>
              <a:gd name="connsiteX14" fmla="*/ 147638 w 171450"/>
              <a:gd name="connsiteY14" fmla="*/ 107706 h 171450"/>
              <a:gd name="connsiteX15" fmla="*/ 147638 w 171450"/>
              <a:gd name="connsiteY15" fmla="*/ 99280 h 171450"/>
              <a:gd name="connsiteX16" fmla="*/ 95250 w 171450"/>
              <a:gd name="connsiteY16" fmla="*/ 99280 h 171450"/>
              <a:gd name="connsiteX17" fmla="*/ 95250 w 171450"/>
              <a:gd name="connsiteY17" fmla="*/ 107706 h 171450"/>
              <a:gd name="connsiteX18" fmla="*/ 95250 w 171450"/>
              <a:gd name="connsiteY18" fmla="*/ 130419 h 171450"/>
              <a:gd name="connsiteX19" fmla="*/ 128588 w 171450"/>
              <a:gd name="connsiteY19" fmla="*/ 130419 h 171450"/>
              <a:gd name="connsiteX20" fmla="*/ 128588 w 171450"/>
              <a:gd name="connsiteY20" fmla="*/ 121993 h 171450"/>
              <a:gd name="connsiteX21" fmla="*/ 95250 w 171450"/>
              <a:gd name="connsiteY21" fmla="*/ 121993 h 171450"/>
              <a:gd name="connsiteX22" fmla="*/ 95250 w 171450"/>
              <a:gd name="connsiteY22" fmla="*/ 130419 h 171450"/>
              <a:gd name="connsiteX23" fmla="*/ 15386 w 171450"/>
              <a:gd name="connsiteY23" fmla="*/ 171450 h 171450"/>
              <a:gd name="connsiteX24" fmla="*/ 4405 w 171450"/>
              <a:gd name="connsiteY24" fmla="*/ 167045 h 171450"/>
              <a:gd name="connsiteX25" fmla="*/ 0 w 171450"/>
              <a:gd name="connsiteY25" fmla="*/ 156064 h 171450"/>
              <a:gd name="connsiteX26" fmla="*/ 0 w 171450"/>
              <a:gd name="connsiteY26" fmla="*/ 63011 h 171450"/>
              <a:gd name="connsiteX27" fmla="*/ 4405 w 171450"/>
              <a:gd name="connsiteY27" fmla="*/ 52030 h 171450"/>
              <a:gd name="connsiteX28" fmla="*/ 15386 w 171450"/>
              <a:gd name="connsiteY28" fmla="*/ 47625 h 171450"/>
              <a:gd name="connsiteX29" fmla="*/ 66675 w 171450"/>
              <a:gd name="connsiteY29" fmla="*/ 47625 h 171450"/>
              <a:gd name="connsiteX30" fmla="*/ 66675 w 171450"/>
              <a:gd name="connsiteY30" fmla="*/ 9525 h 171450"/>
              <a:gd name="connsiteX31" fmla="*/ 69432 w 171450"/>
              <a:gd name="connsiteY31" fmla="*/ 2757 h 171450"/>
              <a:gd name="connsiteX32" fmla="*/ 76200 w 171450"/>
              <a:gd name="connsiteY32" fmla="*/ 0 h 171450"/>
              <a:gd name="connsiteX33" fmla="*/ 95250 w 171450"/>
              <a:gd name="connsiteY33" fmla="*/ 0 h 171450"/>
              <a:gd name="connsiteX34" fmla="*/ 102018 w 171450"/>
              <a:gd name="connsiteY34" fmla="*/ 2757 h 171450"/>
              <a:gd name="connsiteX35" fmla="*/ 104775 w 171450"/>
              <a:gd name="connsiteY35" fmla="*/ 9525 h 171450"/>
              <a:gd name="connsiteX36" fmla="*/ 104775 w 171450"/>
              <a:gd name="connsiteY36" fmla="*/ 47625 h 171450"/>
              <a:gd name="connsiteX37" fmla="*/ 156064 w 171450"/>
              <a:gd name="connsiteY37" fmla="*/ 47625 h 171450"/>
              <a:gd name="connsiteX38" fmla="*/ 167045 w 171450"/>
              <a:gd name="connsiteY38" fmla="*/ 52030 h 171450"/>
              <a:gd name="connsiteX39" fmla="*/ 171450 w 171450"/>
              <a:gd name="connsiteY39" fmla="*/ 63011 h 171450"/>
              <a:gd name="connsiteX40" fmla="*/ 171450 w 171450"/>
              <a:gd name="connsiteY40" fmla="*/ 156064 h 171450"/>
              <a:gd name="connsiteX41" fmla="*/ 167045 w 171450"/>
              <a:gd name="connsiteY41" fmla="*/ 167045 h 171450"/>
              <a:gd name="connsiteX42" fmla="*/ 156064 w 171450"/>
              <a:gd name="connsiteY42" fmla="*/ 171450 h 171450"/>
              <a:gd name="connsiteX43" fmla="*/ 15386 w 171450"/>
              <a:gd name="connsiteY43" fmla="*/ 171450 h 171450"/>
              <a:gd name="connsiteX44" fmla="*/ 15386 w 171450"/>
              <a:gd name="connsiteY44" fmla="*/ 161925 h 171450"/>
              <a:gd name="connsiteX45" fmla="*/ 156064 w 171450"/>
              <a:gd name="connsiteY45" fmla="*/ 161925 h 171450"/>
              <a:gd name="connsiteX46" fmla="*/ 160276 w 171450"/>
              <a:gd name="connsiteY46" fmla="*/ 160276 h 171450"/>
              <a:gd name="connsiteX47" fmla="*/ 161925 w 171450"/>
              <a:gd name="connsiteY47" fmla="*/ 156064 h 171450"/>
              <a:gd name="connsiteX48" fmla="*/ 161925 w 171450"/>
              <a:gd name="connsiteY48" fmla="*/ 63011 h 171450"/>
              <a:gd name="connsiteX49" fmla="*/ 160276 w 171450"/>
              <a:gd name="connsiteY49" fmla="*/ 58799 h 171450"/>
              <a:gd name="connsiteX50" fmla="*/ 156064 w 171450"/>
              <a:gd name="connsiteY50" fmla="*/ 57150 h 171450"/>
              <a:gd name="connsiteX51" fmla="*/ 104775 w 171450"/>
              <a:gd name="connsiteY51" fmla="*/ 57150 h 171450"/>
              <a:gd name="connsiteX52" fmla="*/ 104775 w 171450"/>
              <a:gd name="connsiteY52" fmla="*/ 64477 h 171450"/>
              <a:gd name="connsiteX53" fmla="*/ 101927 w 171450"/>
              <a:gd name="connsiteY53" fmla="*/ 71154 h 171450"/>
              <a:gd name="connsiteX54" fmla="*/ 95250 w 171450"/>
              <a:gd name="connsiteY54" fmla="*/ 74002 h 171450"/>
              <a:gd name="connsiteX55" fmla="*/ 76200 w 171450"/>
              <a:gd name="connsiteY55" fmla="*/ 74002 h 171450"/>
              <a:gd name="connsiteX56" fmla="*/ 69523 w 171450"/>
              <a:gd name="connsiteY56" fmla="*/ 71154 h 171450"/>
              <a:gd name="connsiteX57" fmla="*/ 66675 w 171450"/>
              <a:gd name="connsiteY57" fmla="*/ 64477 h 171450"/>
              <a:gd name="connsiteX58" fmla="*/ 66675 w 171450"/>
              <a:gd name="connsiteY58" fmla="*/ 57150 h 171450"/>
              <a:gd name="connsiteX59" fmla="*/ 15386 w 171450"/>
              <a:gd name="connsiteY59" fmla="*/ 57150 h 171450"/>
              <a:gd name="connsiteX60" fmla="*/ 11174 w 171450"/>
              <a:gd name="connsiteY60" fmla="*/ 58799 h 171450"/>
              <a:gd name="connsiteX61" fmla="*/ 9525 w 171450"/>
              <a:gd name="connsiteY61" fmla="*/ 63011 h 171450"/>
              <a:gd name="connsiteX62" fmla="*/ 9525 w 171450"/>
              <a:gd name="connsiteY62" fmla="*/ 156064 h 171450"/>
              <a:gd name="connsiteX63" fmla="*/ 11174 w 171450"/>
              <a:gd name="connsiteY63" fmla="*/ 160276 h 171450"/>
              <a:gd name="connsiteX64" fmla="*/ 15386 w 171450"/>
              <a:gd name="connsiteY64" fmla="*/ 161925 h 171450"/>
              <a:gd name="connsiteX65" fmla="*/ 76200 w 171450"/>
              <a:gd name="connsiteY65" fmla="*/ 64477 h 171450"/>
              <a:gd name="connsiteX66" fmla="*/ 95250 w 171450"/>
              <a:gd name="connsiteY66" fmla="*/ 64477 h 171450"/>
              <a:gd name="connsiteX67" fmla="*/ 95250 w 171450"/>
              <a:gd name="connsiteY67" fmla="*/ 9525 h 171450"/>
              <a:gd name="connsiteX68" fmla="*/ 76200 w 171450"/>
              <a:gd name="connsiteY68" fmla="*/ 9525 h 171450"/>
              <a:gd name="connsiteX69" fmla="*/ 76200 w 171450"/>
              <a:gd name="connsiteY69" fmla="*/ 64477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71450" h="171450">
                <a:moveTo>
                  <a:pt x="44694" y="138113"/>
                </a:moveTo>
                <a:lnTo>
                  <a:pt x="54219" y="138113"/>
                </a:lnTo>
                <a:lnTo>
                  <a:pt x="54219" y="119063"/>
                </a:lnTo>
                <a:lnTo>
                  <a:pt x="73269" y="119063"/>
                </a:lnTo>
                <a:lnTo>
                  <a:pt x="73269" y="109538"/>
                </a:lnTo>
                <a:lnTo>
                  <a:pt x="54219" y="109538"/>
                </a:lnTo>
                <a:lnTo>
                  <a:pt x="54219" y="90488"/>
                </a:lnTo>
                <a:lnTo>
                  <a:pt x="44694" y="90488"/>
                </a:lnTo>
                <a:lnTo>
                  <a:pt x="44694" y="109538"/>
                </a:lnTo>
                <a:lnTo>
                  <a:pt x="25644" y="109538"/>
                </a:lnTo>
                <a:lnTo>
                  <a:pt x="25644" y="119063"/>
                </a:lnTo>
                <a:lnTo>
                  <a:pt x="44694" y="119063"/>
                </a:lnTo>
                <a:lnTo>
                  <a:pt x="44694" y="138113"/>
                </a:lnTo>
                <a:close/>
                <a:moveTo>
                  <a:pt x="95250" y="107706"/>
                </a:moveTo>
                <a:lnTo>
                  <a:pt x="147638" y="107706"/>
                </a:lnTo>
                <a:lnTo>
                  <a:pt x="147638" y="99280"/>
                </a:lnTo>
                <a:lnTo>
                  <a:pt x="95250" y="99280"/>
                </a:lnTo>
                <a:lnTo>
                  <a:pt x="95250" y="107706"/>
                </a:lnTo>
                <a:close/>
                <a:moveTo>
                  <a:pt x="95250" y="130419"/>
                </a:moveTo>
                <a:lnTo>
                  <a:pt x="128588" y="130419"/>
                </a:lnTo>
                <a:lnTo>
                  <a:pt x="128588" y="121993"/>
                </a:lnTo>
                <a:lnTo>
                  <a:pt x="95250" y="121993"/>
                </a:lnTo>
                <a:lnTo>
                  <a:pt x="95250" y="130419"/>
                </a:lnTo>
                <a:close/>
                <a:moveTo>
                  <a:pt x="15386" y="171450"/>
                </a:moveTo>
                <a:cubicBezTo>
                  <a:pt x="11003" y="171450"/>
                  <a:pt x="7342" y="169982"/>
                  <a:pt x="4405" y="167045"/>
                </a:cubicBezTo>
                <a:cubicBezTo>
                  <a:pt x="1468" y="164108"/>
                  <a:pt x="0" y="160447"/>
                  <a:pt x="0" y="156064"/>
                </a:cubicBezTo>
                <a:lnTo>
                  <a:pt x="0" y="63011"/>
                </a:lnTo>
                <a:cubicBezTo>
                  <a:pt x="0" y="58628"/>
                  <a:pt x="1468" y="54967"/>
                  <a:pt x="4405" y="52030"/>
                </a:cubicBezTo>
                <a:cubicBezTo>
                  <a:pt x="7342" y="49093"/>
                  <a:pt x="11003" y="47625"/>
                  <a:pt x="15386" y="47625"/>
                </a:cubicBezTo>
                <a:lnTo>
                  <a:pt x="66675" y="47625"/>
                </a:lnTo>
                <a:lnTo>
                  <a:pt x="66675" y="9525"/>
                </a:lnTo>
                <a:cubicBezTo>
                  <a:pt x="66675" y="6851"/>
                  <a:pt x="67594" y="4595"/>
                  <a:pt x="69432" y="2757"/>
                </a:cubicBezTo>
                <a:cubicBezTo>
                  <a:pt x="71270" y="919"/>
                  <a:pt x="73526" y="0"/>
                  <a:pt x="76200" y="0"/>
                </a:cubicBezTo>
                <a:lnTo>
                  <a:pt x="95250" y="0"/>
                </a:lnTo>
                <a:cubicBezTo>
                  <a:pt x="97924" y="0"/>
                  <a:pt x="100180" y="919"/>
                  <a:pt x="102018" y="2757"/>
                </a:cubicBezTo>
                <a:cubicBezTo>
                  <a:pt x="103856" y="4595"/>
                  <a:pt x="104775" y="6851"/>
                  <a:pt x="104775" y="9525"/>
                </a:cubicBezTo>
                <a:lnTo>
                  <a:pt x="104775" y="47625"/>
                </a:lnTo>
                <a:lnTo>
                  <a:pt x="156064" y="47625"/>
                </a:lnTo>
                <a:cubicBezTo>
                  <a:pt x="160447" y="47625"/>
                  <a:pt x="164108" y="49093"/>
                  <a:pt x="167045" y="52030"/>
                </a:cubicBezTo>
                <a:cubicBezTo>
                  <a:pt x="169982" y="54967"/>
                  <a:pt x="171450" y="58628"/>
                  <a:pt x="171450" y="63011"/>
                </a:cubicBezTo>
                <a:lnTo>
                  <a:pt x="171450" y="156064"/>
                </a:lnTo>
                <a:cubicBezTo>
                  <a:pt x="171450" y="160447"/>
                  <a:pt x="169982" y="164108"/>
                  <a:pt x="167045" y="167045"/>
                </a:cubicBezTo>
                <a:cubicBezTo>
                  <a:pt x="164108" y="169982"/>
                  <a:pt x="160447" y="171450"/>
                  <a:pt x="156064" y="171450"/>
                </a:cubicBezTo>
                <a:lnTo>
                  <a:pt x="15386" y="171450"/>
                </a:lnTo>
                <a:close/>
                <a:moveTo>
                  <a:pt x="15386" y="161925"/>
                </a:moveTo>
                <a:lnTo>
                  <a:pt x="156064" y="161925"/>
                </a:lnTo>
                <a:cubicBezTo>
                  <a:pt x="157773" y="161925"/>
                  <a:pt x="159177" y="161375"/>
                  <a:pt x="160276" y="160276"/>
                </a:cubicBezTo>
                <a:cubicBezTo>
                  <a:pt x="161375" y="159177"/>
                  <a:pt x="161925" y="157773"/>
                  <a:pt x="161925" y="156064"/>
                </a:cubicBezTo>
                <a:lnTo>
                  <a:pt x="161925" y="63011"/>
                </a:lnTo>
                <a:cubicBezTo>
                  <a:pt x="161925" y="61302"/>
                  <a:pt x="161375" y="59898"/>
                  <a:pt x="160276" y="58799"/>
                </a:cubicBezTo>
                <a:cubicBezTo>
                  <a:pt x="159177" y="57700"/>
                  <a:pt x="157773" y="57150"/>
                  <a:pt x="156064" y="57150"/>
                </a:cubicBezTo>
                <a:lnTo>
                  <a:pt x="104775" y="57150"/>
                </a:lnTo>
                <a:lnTo>
                  <a:pt x="104775" y="64477"/>
                </a:lnTo>
                <a:cubicBezTo>
                  <a:pt x="104775" y="67029"/>
                  <a:pt x="103826" y="69255"/>
                  <a:pt x="101927" y="71154"/>
                </a:cubicBezTo>
                <a:cubicBezTo>
                  <a:pt x="100028" y="73052"/>
                  <a:pt x="97802" y="74002"/>
                  <a:pt x="95250" y="74002"/>
                </a:cubicBezTo>
                <a:lnTo>
                  <a:pt x="76200" y="74002"/>
                </a:lnTo>
                <a:cubicBezTo>
                  <a:pt x="73648" y="74002"/>
                  <a:pt x="71422" y="73052"/>
                  <a:pt x="69523" y="71154"/>
                </a:cubicBezTo>
                <a:cubicBezTo>
                  <a:pt x="67624" y="69255"/>
                  <a:pt x="66675" y="67029"/>
                  <a:pt x="66675" y="64477"/>
                </a:cubicBezTo>
                <a:lnTo>
                  <a:pt x="66675" y="57150"/>
                </a:lnTo>
                <a:lnTo>
                  <a:pt x="15386" y="57150"/>
                </a:lnTo>
                <a:cubicBezTo>
                  <a:pt x="13677" y="57150"/>
                  <a:pt x="12273" y="57700"/>
                  <a:pt x="11174" y="58799"/>
                </a:cubicBezTo>
                <a:cubicBezTo>
                  <a:pt x="10075" y="59898"/>
                  <a:pt x="9525" y="61302"/>
                  <a:pt x="9525" y="63011"/>
                </a:cubicBezTo>
                <a:lnTo>
                  <a:pt x="9525" y="156064"/>
                </a:lnTo>
                <a:cubicBezTo>
                  <a:pt x="9525" y="157773"/>
                  <a:pt x="10075" y="159177"/>
                  <a:pt x="11174" y="160276"/>
                </a:cubicBezTo>
                <a:cubicBezTo>
                  <a:pt x="12273" y="161375"/>
                  <a:pt x="13677" y="161925"/>
                  <a:pt x="15386" y="161925"/>
                </a:cubicBezTo>
                <a:close/>
                <a:moveTo>
                  <a:pt x="76200" y="64477"/>
                </a:moveTo>
                <a:lnTo>
                  <a:pt x="95250" y="64477"/>
                </a:lnTo>
                <a:lnTo>
                  <a:pt x="95250" y="9525"/>
                </a:lnTo>
                <a:lnTo>
                  <a:pt x="76200" y="9525"/>
                </a:lnTo>
                <a:lnTo>
                  <a:pt x="76200" y="64477"/>
                </a:lnTo>
                <a:close/>
              </a:path>
            </a:pathLst>
          </a:custGeom>
          <a:solidFill>
            <a:schemeClr val="bg1"/>
          </a:solidFill>
          <a:ln w="238" cap="flat">
            <a:noFill/>
            <a:prstDash val="solid"/>
            <a:miter/>
          </a:ln>
        </p:spPr>
        <p:txBody>
          <a:bodyPr rtlCol="0" anchor="ctr"/>
          <a:lstStyle/>
          <a:p>
            <a:endParaRPr lang="en-RO"/>
          </a:p>
        </p:txBody>
      </p:sp>
      <p:sp>
        <p:nvSpPr>
          <p:cNvPr id="22" name="Graphic 7">
            <a:extLst>
              <a:ext uri="{FF2B5EF4-FFF2-40B4-BE49-F238E27FC236}">
                <a16:creationId xmlns:a16="http://schemas.microsoft.com/office/drawing/2014/main" id="{F1C01C60-499E-FA4F-B3C1-86DA8D60ECFF}"/>
              </a:ext>
            </a:extLst>
          </p:cNvPr>
          <p:cNvSpPr>
            <a:spLocks noChangeAspect="1"/>
          </p:cNvSpPr>
          <p:nvPr/>
        </p:nvSpPr>
        <p:spPr>
          <a:xfrm>
            <a:off x="3514592" y="2149373"/>
            <a:ext cx="402706" cy="432000"/>
          </a:xfrm>
          <a:custGeom>
            <a:avLst/>
            <a:gdLst>
              <a:gd name="connsiteX0" fmla="*/ 28575 w 159823"/>
              <a:gd name="connsiteY0" fmla="*/ 171450 h 171450"/>
              <a:gd name="connsiteX1" fmla="*/ 28575 w 159823"/>
              <a:gd name="connsiteY1" fmla="*/ 135621 h 171450"/>
              <a:gd name="connsiteX2" fmla="*/ 7501 w 159823"/>
              <a:gd name="connsiteY2" fmla="*/ 107788 h 171450"/>
              <a:gd name="connsiteX3" fmla="*/ 0 w 159823"/>
              <a:gd name="connsiteY3" fmla="*/ 76068 h 171450"/>
              <a:gd name="connsiteX4" fmla="*/ 22225 w 159823"/>
              <a:gd name="connsiteY4" fmla="*/ 22186 h 171450"/>
              <a:gd name="connsiteX5" fmla="*/ 76200 w 159823"/>
              <a:gd name="connsiteY5" fmla="*/ 0 h 171450"/>
              <a:gd name="connsiteX6" fmla="*/ 122717 w 159823"/>
              <a:gd name="connsiteY6" fmla="*/ 15670 h 171450"/>
              <a:gd name="connsiteX7" fmla="*/ 149671 w 159823"/>
              <a:gd name="connsiteY7" fmla="*/ 56142 h 171450"/>
              <a:gd name="connsiteX8" fmla="*/ 159547 w 159823"/>
              <a:gd name="connsiteY8" fmla="*/ 95235 h 171450"/>
              <a:gd name="connsiteX9" fmla="*/ 158188 w 159823"/>
              <a:gd name="connsiteY9" fmla="*/ 101817 h 171450"/>
              <a:gd name="connsiteX10" fmla="*/ 152034 w 159823"/>
              <a:gd name="connsiteY10" fmla="*/ 104775 h 171450"/>
              <a:gd name="connsiteX11" fmla="*/ 133350 w 159823"/>
              <a:gd name="connsiteY11" fmla="*/ 104775 h 171450"/>
              <a:gd name="connsiteX12" fmla="*/ 133350 w 159823"/>
              <a:gd name="connsiteY12" fmla="*/ 137014 h 171450"/>
              <a:gd name="connsiteX13" fmla="*/ 128830 w 159823"/>
              <a:gd name="connsiteY13" fmla="*/ 147880 h 171450"/>
              <a:gd name="connsiteX14" fmla="*/ 117964 w 159823"/>
              <a:gd name="connsiteY14" fmla="*/ 152400 h 171450"/>
              <a:gd name="connsiteX15" fmla="*/ 95250 w 159823"/>
              <a:gd name="connsiteY15" fmla="*/ 152400 h 171450"/>
              <a:gd name="connsiteX16" fmla="*/ 95250 w 159823"/>
              <a:gd name="connsiteY16" fmla="*/ 171450 h 171450"/>
              <a:gd name="connsiteX17" fmla="*/ 85725 w 159823"/>
              <a:gd name="connsiteY17" fmla="*/ 171450 h 171450"/>
              <a:gd name="connsiteX18" fmla="*/ 85725 w 159823"/>
              <a:gd name="connsiteY18" fmla="*/ 142875 h 171450"/>
              <a:gd name="connsiteX19" fmla="*/ 117964 w 159823"/>
              <a:gd name="connsiteY19" fmla="*/ 142875 h 171450"/>
              <a:gd name="connsiteX20" fmla="*/ 122176 w 159823"/>
              <a:gd name="connsiteY20" fmla="*/ 141226 h 171450"/>
              <a:gd name="connsiteX21" fmla="*/ 123825 w 159823"/>
              <a:gd name="connsiteY21" fmla="*/ 137014 h 171450"/>
              <a:gd name="connsiteX22" fmla="*/ 123825 w 159823"/>
              <a:gd name="connsiteY22" fmla="*/ 95250 h 171450"/>
              <a:gd name="connsiteX23" fmla="*/ 149543 w 159823"/>
              <a:gd name="connsiteY23" fmla="*/ 95250 h 171450"/>
              <a:gd name="connsiteX24" fmla="*/ 140494 w 159823"/>
              <a:gd name="connsiteY24" fmla="*/ 58341 h 171450"/>
              <a:gd name="connsiteX25" fmla="*/ 116974 w 159823"/>
              <a:gd name="connsiteY25" fmla="*/ 23006 h 171450"/>
              <a:gd name="connsiteX26" fmla="*/ 76200 w 159823"/>
              <a:gd name="connsiteY26" fmla="*/ 9525 h 171450"/>
              <a:gd name="connsiteX27" fmla="*/ 29051 w 159823"/>
              <a:gd name="connsiteY27" fmla="*/ 28866 h 171450"/>
              <a:gd name="connsiteX28" fmla="*/ 9525 w 159823"/>
              <a:gd name="connsiteY28" fmla="*/ 75907 h 171450"/>
              <a:gd name="connsiteX29" fmla="*/ 15359 w 159823"/>
              <a:gd name="connsiteY29" fmla="*/ 102964 h 171450"/>
              <a:gd name="connsiteX30" fmla="*/ 31909 w 159823"/>
              <a:gd name="connsiteY30" fmla="*/ 125749 h 171450"/>
              <a:gd name="connsiteX31" fmla="*/ 38100 w 159823"/>
              <a:gd name="connsiteY31" fmla="*/ 131445 h 171450"/>
              <a:gd name="connsiteX32" fmla="*/ 38100 w 159823"/>
              <a:gd name="connsiteY32" fmla="*/ 171450 h 171450"/>
              <a:gd name="connsiteX33" fmla="*/ 28575 w 159823"/>
              <a:gd name="connsiteY33" fmla="*/ 171450 h 171450"/>
              <a:gd name="connsiteX34" fmla="*/ 54256 w 159823"/>
              <a:gd name="connsiteY34" fmla="*/ 171450 h 171450"/>
              <a:gd name="connsiteX35" fmla="*/ 63781 w 159823"/>
              <a:gd name="connsiteY35" fmla="*/ 171450 h 171450"/>
              <a:gd name="connsiteX36" fmla="*/ 69185 w 159823"/>
              <a:gd name="connsiteY36" fmla="*/ 119063 h 171450"/>
              <a:gd name="connsiteX37" fmla="*/ 100013 w 159823"/>
              <a:gd name="connsiteY37" fmla="*/ 119063 h 171450"/>
              <a:gd name="connsiteX38" fmla="*/ 100013 w 159823"/>
              <a:gd name="connsiteY38" fmla="*/ 109538 h 171450"/>
              <a:gd name="connsiteX39" fmla="*/ 70174 w 159823"/>
              <a:gd name="connsiteY39" fmla="*/ 109538 h 171450"/>
              <a:gd name="connsiteX40" fmla="*/ 72646 w 159823"/>
              <a:gd name="connsiteY40" fmla="*/ 86604 h 171450"/>
              <a:gd name="connsiteX41" fmla="*/ 77158 w 159823"/>
              <a:gd name="connsiteY41" fmla="*/ 77327 h 171450"/>
              <a:gd name="connsiteX42" fmla="*/ 86696 w 159823"/>
              <a:gd name="connsiteY42" fmla="*/ 73636 h 171450"/>
              <a:gd name="connsiteX43" fmla="*/ 119795 w 159823"/>
              <a:gd name="connsiteY43" fmla="*/ 73636 h 171450"/>
              <a:gd name="connsiteX44" fmla="*/ 119795 w 159823"/>
              <a:gd name="connsiteY44" fmla="*/ 64111 h 171450"/>
              <a:gd name="connsiteX45" fmla="*/ 86934 w 159823"/>
              <a:gd name="connsiteY45" fmla="*/ 64111 h 171450"/>
              <a:gd name="connsiteX46" fmla="*/ 70861 w 159823"/>
              <a:gd name="connsiteY46" fmla="*/ 70283 h 171450"/>
              <a:gd name="connsiteX47" fmla="*/ 63121 w 159823"/>
              <a:gd name="connsiteY47" fmla="*/ 85615 h 171450"/>
              <a:gd name="connsiteX48" fmla="*/ 54256 w 159823"/>
              <a:gd name="connsiteY48"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59823" h="171450">
                <a:moveTo>
                  <a:pt x="28575" y="171450"/>
                </a:moveTo>
                <a:lnTo>
                  <a:pt x="28575" y="135621"/>
                </a:lnTo>
                <a:cubicBezTo>
                  <a:pt x="19526" y="127366"/>
                  <a:pt x="12502" y="118089"/>
                  <a:pt x="7501" y="107788"/>
                </a:cubicBezTo>
                <a:cubicBezTo>
                  <a:pt x="2500" y="97488"/>
                  <a:pt x="0" y="86914"/>
                  <a:pt x="0" y="76068"/>
                </a:cubicBezTo>
                <a:cubicBezTo>
                  <a:pt x="0" y="54938"/>
                  <a:pt x="7408" y="36977"/>
                  <a:pt x="22225" y="22186"/>
                </a:cubicBezTo>
                <a:cubicBezTo>
                  <a:pt x="37042" y="7395"/>
                  <a:pt x="55033" y="0"/>
                  <a:pt x="76200" y="0"/>
                </a:cubicBezTo>
                <a:cubicBezTo>
                  <a:pt x="93357" y="0"/>
                  <a:pt x="108863" y="5223"/>
                  <a:pt x="122717" y="15670"/>
                </a:cubicBezTo>
                <a:cubicBezTo>
                  <a:pt x="136571" y="26117"/>
                  <a:pt x="145556" y="39608"/>
                  <a:pt x="149671" y="56142"/>
                </a:cubicBezTo>
                <a:lnTo>
                  <a:pt x="159547" y="95235"/>
                </a:lnTo>
                <a:cubicBezTo>
                  <a:pt x="160180" y="97651"/>
                  <a:pt x="159727" y="99845"/>
                  <a:pt x="158188" y="101817"/>
                </a:cubicBezTo>
                <a:cubicBezTo>
                  <a:pt x="156650" y="103789"/>
                  <a:pt x="154598" y="104775"/>
                  <a:pt x="152034" y="104775"/>
                </a:cubicBezTo>
                <a:lnTo>
                  <a:pt x="133350" y="104775"/>
                </a:lnTo>
                <a:lnTo>
                  <a:pt x="133350" y="137014"/>
                </a:lnTo>
                <a:cubicBezTo>
                  <a:pt x="133350" y="141245"/>
                  <a:pt x="131843" y="144867"/>
                  <a:pt x="128830" y="147880"/>
                </a:cubicBezTo>
                <a:cubicBezTo>
                  <a:pt x="125817" y="150893"/>
                  <a:pt x="122195" y="152400"/>
                  <a:pt x="117964" y="152400"/>
                </a:cubicBezTo>
                <a:lnTo>
                  <a:pt x="95250" y="152400"/>
                </a:lnTo>
                <a:lnTo>
                  <a:pt x="95250" y="171450"/>
                </a:lnTo>
                <a:lnTo>
                  <a:pt x="85725" y="171450"/>
                </a:lnTo>
                <a:lnTo>
                  <a:pt x="85725" y="142875"/>
                </a:lnTo>
                <a:lnTo>
                  <a:pt x="117964" y="142875"/>
                </a:lnTo>
                <a:cubicBezTo>
                  <a:pt x="119673" y="142875"/>
                  <a:pt x="121077" y="142325"/>
                  <a:pt x="122176" y="141226"/>
                </a:cubicBezTo>
                <a:cubicBezTo>
                  <a:pt x="123275" y="140127"/>
                  <a:pt x="123825" y="138723"/>
                  <a:pt x="123825" y="137014"/>
                </a:cubicBezTo>
                <a:lnTo>
                  <a:pt x="123825" y="95250"/>
                </a:lnTo>
                <a:lnTo>
                  <a:pt x="149543" y="95250"/>
                </a:lnTo>
                <a:lnTo>
                  <a:pt x="140494" y="58341"/>
                </a:lnTo>
                <a:cubicBezTo>
                  <a:pt x="136843" y="43772"/>
                  <a:pt x="129003" y="31994"/>
                  <a:pt x="116974" y="23006"/>
                </a:cubicBezTo>
                <a:cubicBezTo>
                  <a:pt x="104946" y="14019"/>
                  <a:pt x="91355" y="9525"/>
                  <a:pt x="76200" y="9525"/>
                </a:cubicBezTo>
                <a:cubicBezTo>
                  <a:pt x="57785" y="9525"/>
                  <a:pt x="42069" y="15972"/>
                  <a:pt x="29051" y="28866"/>
                </a:cubicBezTo>
                <a:cubicBezTo>
                  <a:pt x="16034" y="41761"/>
                  <a:pt x="9525" y="57441"/>
                  <a:pt x="9525" y="75907"/>
                </a:cubicBezTo>
                <a:cubicBezTo>
                  <a:pt x="9525" y="85401"/>
                  <a:pt x="11470" y="94420"/>
                  <a:pt x="15359" y="102964"/>
                </a:cubicBezTo>
                <a:cubicBezTo>
                  <a:pt x="19248" y="111508"/>
                  <a:pt x="24765" y="119103"/>
                  <a:pt x="31909" y="125749"/>
                </a:cubicBezTo>
                <a:lnTo>
                  <a:pt x="38100" y="131445"/>
                </a:lnTo>
                <a:lnTo>
                  <a:pt x="38100" y="171450"/>
                </a:lnTo>
                <a:lnTo>
                  <a:pt x="28575" y="171450"/>
                </a:lnTo>
                <a:close/>
                <a:moveTo>
                  <a:pt x="54256" y="171450"/>
                </a:moveTo>
                <a:lnTo>
                  <a:pt x="63781" y="171450"/>
                </a:lnTo>
                <a:lnTo>
                  <a:pt x="69185" y="119063"/>
                </a:lnTo>
                <a:lnTo>
                  <a:pt x="100013" y="119063"/>
                </a:lnTo>
                <a:lnTo>
                  <a:pt x="100013" y="109538"/>
                </a:lnTo>
                <a:lnTo>
                  <a:pt x="70174" y="109538"/>
                </a:lnTo>
                <a:lnTo>
                  <a:pt x="72646" y="86604"/>
                </a:lnTo>
                <a:cubicBezTo>
                  <a:pt x="72964" y="82880"/>
                  <a:pt x="74468" y="79787"/>
                  <a:pt x="77158" y="77327"/>
                </a:cubicBezTo>
                <a:cubicBezTo>
                  <a:pt x="79848" y="74866"/>
                  <a:pt x="83027" y="73636"/>
                  <a:pt x="86696" y="73636"/>
                </a:cubicBezTo>
                <a:lnTo>
                  <a:pt x="119795" y="73636"/>
                </a:lnTo>
                <a:lnTo>
                  <a:pt x="119795" y="64111"/>
                </a:lnTo>
                <a:lnTo>
                  <a:pt x="86934" y="64111"/>
                </a:lnTo>
                <a:cubicBezTo>
                  <a:pt x="80716" y="64111"/>
                  <a:pt x="75358" y="66168"/>
                  <a:pt x="70861" y="70283"/>
                </a:cubicBezTo>
                <a:cubicBezTo>
                  <a:pt x="66363" y="74398"/>
                  <a:pt x="63783" y="79509"/>
                  <a:pt x="63121" y="85615"/>
                </a:cubicBezTo>
                <a:lnTo>
                  <a:pt x="54256" y="171450"/>
                </a:lnTo>
                <a:close/>
              </a:path>
            </a:pathLst>
          </a:custGeom>
          <a:solidFill>
            <a:schemeClr val="bg1"/>
          </a:solidFill>
          <a:ln w="238" cap="flat">
            <a:noFill/>
            <a:prstDash val="solid"/>
            <a:miter/>
          </a:ln>
        </p:spPr>
        <p:txBody>
          <a:bodyPr rtlCol="0" anchor="ctr"/>
          <a:lstStyle/>
          <a:p>
            <a:endParaRPr lang="en-RO"/>
          </a:p>
        </p:txBody>
      </p:sp>
      <p:sp>
        <p:nvSpPr>
          <p:cNvPr id="23" name="Graphic 6">
            <a:extLst>
              <a:ext uri="{FF2B5EF4-FFF2-40B4-BE49-F238E27FC236}">
                <a16:creationId xmlns:a16="http://schemas.microsoft.com/office/drawing/2014/main" id="{94330258-0C5A-3440-AB7E-7ACF2E74A6FD}"/>
              </a:ext>
            </a:extLst>
          </p:cNvPr>
          <p:cNvSpPr>
            <a:spLocks noChangeAspect="1"/>
          </p:cNvSpPr>
          <p:nvPr/>
        </p:nvSpPr>
        <p:spPr>
          <a:xfrm>
            <a:off x="6351744" y="2149373"/>
            <a:ext cx="432000" cy="432000"/>
          </a:xfrm>
          <a:custGeom>
            <a:avLst/>
            <a:gdLst>
              <a:gd name="connsiteX0" fmla="*/ 76383 w 167054"/>
              <a:gd name="connsiteY0" fmla="*/ 167054 h 167054"/>
              <a:gd name="connsiteX1" fmla="*/ 73398 w 167054"/>
              <a:gd name="connsiteY1" fmla="*/ 165827 h 167054"/>
              <a:gd name="connsiteX2" fmla="*/ 72170 w 167054"/>
              <a:gd name="connsiteY2" fmla="*/ 162841 h 167054"/>
              <a:gd name="connsiteX3" fmla="*/ 73398 w 167054"/>
              <a:gd name="connsiteY3" fmla="*/ 159855 h 167054"/>
              <a:gd name="connsiteX4" fmla="*/ 76383 w 167054"/>
              <a:gd name="connsiteY4" fmla="*/ 158628 h 167054"/>
              <a:gd name="connsiteX5" fmla="*/ 79314 w 167054"/>
              <a:gd name="connsiteY5" fmla="*/ 158628 h 167054"/>
              <a:gd name="connsiteX6" fmla="*/ 79314 w 167054"/>
              <a:gd name="connsiteY6" fmla="*/ 140567 h 167054"/>
              <a:gd name="connsiteX7" fmla="*/ 60411 w 167054"/>
              <a:gd name="connsiteY7" fmla="*/ 135805 h 167054"/>
              <a:gd name="connsiteX8" fmla="*/ 45830 w 167054"/>
              <a:gd name="connsiteY8" fmla="*/ 126463 h 167054"/>
              <a:gd name="connsiteX9" fmla="*/ 33026 w 167054"/>
              <a:gd name="connsiteY9" fmla="*/ 139322 h 167054"/>
              <a:gd name="connsiteX10" fmla="*/ 35224 w 167054"/>
              <a:gd name="connsiteY10" fmla="*/ 141520 h 167054"/>
              <a:gd name="connsiteX11" fmla="*/ 36543 w 167054"/>
              <a:gd name="connsiteY11" fmla="*/ 144597 h 167054"/>
              <a:gd name="connsiteX12" fmla="*/ 35224 w 167054"/>
              <a:gd name="connsiteY12" fmla="*/ 147491 h 167054"/>
              <a:gd name="connsiteX13" fmla="*/ 32147 w 167054"/>
              <a:gd name="connsiteY13" fmla="*/ 148810 h 167054"/>
              <a:gd name="connsiteX14" fmla="*/ 29070 w 167054"/>
              <a:gd name="connsiteY14" fmla="*/ 147308 h 167054"/>
              <a:gd name="connsiteX15" fmla="*/ 19380 w 167054"/>
              <a:gd name="connsiteY15" fmla="*/ 137673 h 167054"/>
              <a:gd name="connsiteX16" fmla="*/ 17969 w 167054"/>
              <a:gd name="connsiteY16" fmla="*/ 134660 h 167054"/>
              <a:gd name="connsiteX17" fmla="*/ 19380 w 167054"/>
              <a:gd name="connsiteY17" fmla="*/ 131647 h 167054"/>
              <a:gd name="connsiteX18" fmla="*/ 22366 w 167054"/>
              <a:gd name="connsiteY18" fmla="*/ 130447 h 167054"/>
              <a:gd name="connsiteX19" fmla="*/ 25351 w 167054"/>
              <a:gd name="connsiteY19" fmla="*/ 131830 h 167054"/>
              <a:gd name="connsiteX20" fmla="*/ 27183 w 167054"/>
              <a:gd name="connsiteY20" fmla="*/ 133662 h 167054"/>
              <a:gd name="connsiteX21" fmla="*/ 40042 w 167054"/>
              <a:gd name="connsiteY21" fmla="*/ 120803 h 167054"/>
              <a:gd name="connsiteX22" fmla="*/ 30517 w 167054"/>
              <a:gd name="connsiteY22" fmla="*/ 105581 h 167054"/>
              <a:gd name="connsiteX23" fmla="*/ 26487 w 167054"/>
              <a:gd name="connsiteY23" fmla="*/ 87740 h 167054"/>
              <a:gd name="connsiteX24" fmla="*/ 8426 w 167054"/>
              <a:gd name="connsiteY24" fmla="*/ 87740 h 167054"/>
              <a:gd name="connsiteX25" fmla="*/ 8426 w 167054"/>
              <a:gd name="connsiteY25" fmla="*/ 90671 h 167054"/>
              <a:gd name="connsiteX26" fmla="*/ 7199 w 167054"/>
              <a:gd name="connsiteY26" fmla="*/ 93657 h 167054"/>
              <a:gd name="connsiteX27" fmla="*/ 4213 w 167054"/>
              <a:gd name="connsiteY27" fmla="*/ 94884 h 167054"/>
              <a:gd name="connsiteX28" fmla="*/ 1227 w 167054"/>
              <a:gd name="connsiteY28" fmla="*/ 93657 h 167054"/>
              <a:gd name="connsiteX29" fmla="*/ 0 w 167054"/>
              <a:gd name="connsiteY29" fmla="*/ 90671 h 167054"/>
              <a:gd name="connsiteX30" fmla="*/ 0 w 167054"/>
              <a:gd name="connsiteY30" fmla="*/ 76383 h 167054"/>
              <a:gd name="connsiteX31" fmla="*/ 1227 w 167054"/>
              <a:gd name="connsiteY31" fmla="*/ 73398 h 167054"/>
              <a:gd name="connsiteX32" fmla="*/ 4213 w 167054"/>
              <a:gd name="connsiteY32" fmla="*/ 72170 h 167054"/>
              <a:gd name="connsiteX33" fmla="*/ 7199 w 167054"/>
              <a:gd name="connsiteY33" fmla="*/ 73398 h 167054"/>
              <a:gd name="connsiteX34" fmla="*/ 8426 w 167054"/>
              <a:gd name="connsiteY34" fmla="*/ 76383 h 167054"/>
              <a:gd name="connsiteX35" fmla="*/ 8426 w 167054"/>
              <a:gd name="connsiteY35" fmla="*/ 79314 h 167054"/>
              <a:gd name="connsiteX36" fmla="*/ 26487 w 167054"/>
              <a:gd name="connsiteY36" fmla="*/ 79314 h 167054"/>
              <a:gd name="connsiteX37" fmla="*/ 30727 w 167054"/>
              <a:gd name="connsiteY37" fmla="*/ 61381 h 167054"/>
              <a:gd name="connsiteX38" fmla="*/ 40225 w 167054"/>
              <a:gd name="connsiteY38" fmla="*/ 46251 h 167054"/>
              <a:gd name="connsiteX39" fmla="*/ 27366 w 167054"/>
              <a:gd name="connsiteY39" fmla="*/ 33393 h 167054"/>
              <a:gd name="connsiteX40" fmla="*/ 25351 w 167054"/>
              <a:gd name="connsiteY40" fmla="*/ 35408 h 167054"/>
              <a:gd name="connsiteX41" fmla="*/ 22366 w 167054"/>
              <a:gd name="connsiteY41" fmla="*/ 36791 h 167054"/>
              <a:gd name="connsiteX42" fmla="*/ 19380 w 167054"/>
              <a:gd name="connsiteY42" fmla="*/ 35408 h 167054"/>
              <a:gd name="connsiteX43" fmla="*/ 17969 w 167054"/>
              <a:gd name="connsiteY43" fmla="*/ 32394 h 167054"/>
              <a:gd name="connsiteX44" fmla="*/ 19380 w 167054"/>
              <a:gd name="connsiteY44" fmla="*/ 29381 h 167054"/>
              <a:gd name="connsiteX45" fmla="*/ 29381 w 167054"/>
              <a:gd name="connsiteY45" fmla="*/ 19380 h 167054"/>
              <a:gd name="connsiteX46" fmla="*/ 32486 w 167054"/>
              <a:gd name="connsiteY46" fmla="*/ 17969 h 167054"/>
              <a:gd name="connsiteX47" fmla="*/ 35591 w 167054"/>
              <a:gd name="connsiteY47" fmla="*/ 19380 h 167054"/>
              <a:gd name="connsiteX48" fmla="*/ 36818 w 167054"/>
              <a:gd name="connsiteY48" fmla="*/ 22393 h 167054"/>
              <a:gd name="connsiteX49" fmla="*/ 35224 w 167054"/>
              <a:gd name="connsiteY49" fmla="*/ 25406 h 167054"/>
              <a:gd name="connsiteX50" fmla="*/ 33209 w 167054"/>
              <a:gd name="connsiteY50" fmla="*/ 27421 h 167054"/>
              <a:gd name="connsiteX51" fmla="*/ 46013 w 167054"/>
              <a:gd name="connsiteY51" fmla="*/ 40225 h 167054"/>
              <a:gd name="connsiteX52" fmla="*/ 61235 w 167054"/>
              <a:gd name="connsiteY52" fmla="*/ 30700 h 167054"/>
              <a:gd name="connsiteX53" fmla="*/ 79076 w 167054"/>
              <a:gd name="connsiteY53" fmla="*/ 26487 h 167054"/>
              <a:gd name="connsiteX54" fmla="*/ 79076 w 167054"/>
              <a:gd name="connsiteY54" fmla="*/ 8426 h 167054"/>
              <a:gd name="connsiteX55" fmla="*/ 76328 w 167054"/>
              <a:gd name="connsiteY55" fmla="*/ 8426 h 167054"/>
              <a:gd name="connsiteX56" fmla="*/ 73370 w 167054"/>
              <a:gd name="connsiteY56" fmla="*/ 7199 h 167054"/>
              <a:gd name="connsiteX57" fmla="*/ 72170 w 167054"/>
              <a:gd name="connsiteY57" fmla="*/ 4213 h 167054"/>
              <a:gd name="connsiteX58" fmla="*/ 73398 w 167054"/>
              <a:gd name="connsiteY58" fmla="*/ 1227 h 167054"/>
              <a:gd name="connsiteX59" fmla="*/ 76383 w 167054"/>
              <a:gd name="connsiteY59" fmla="*/ 0 h 167054"/>
              <a:gd name="connsiteX60" fmla="*/ 90671 w 167054"/>
              <a:gd name="connsiteY60" fmla="*/ 0 h 167054"/>
              <a:gd name="connsiteX61" fmla="*/ 93657 w 167054"/>
              <a:gd name="connsiteY61" fmla="*/ 1227 h 167054"/>
              <a:gd name="connsiteX62" fmla="*/ 94884 w 167054"/>
              <a:gd name="connsiteY62" fmla="*/ 4213 h 167054"/>
              <a:gd name="connsiteX63" fmla="*/ 93657 w 167054"/>
              <a:gd name="connsiteY63" fmla="*/ 7199 h 167054"/>
              <a:gd name="connsiteX64" fmla="*/ 90671 w 167054"/>
              <a:gd name="connsiteY64" fmla="*/ 8426 h 167054"/>
              <a:gd name="connsiteX65" fmla="*/ 87740 w 167054"/>
              <a:gd name="connsiteY65" fmla="*/ 8426 h 167054"/>
              <a:gd name="connsiteX66" fmla="*/ 87740 w 167054"/>
              <a:gd name="connsiteY66" fmla="*/ 26487 h 167054"/>
              <a:gd name="connsiteX67" fmla="*/ 105581 w 167054"/>
              <a:gd name="connsiteY67" fmla="*/ 30700 h 167054"/>
              <a:gd name="connsiteX68" fmla="*/ 120803 w 167054"/>
              <a:gd name="connsiteY68" fmla="*/ 40225 h 167054"/>
              <a:gd name="connsiteX69" fmla="*/ 133662 w 167054"/>
              <a:gd name="connsiteY69" fmla="*/ 27366 h 167054"/>
              <a:gd name="connsiteX70" fmla="*/ 131464 w 167054"/>
              <a:gd name="connsiteY70" fmla="*/ 25168 h 167054"/>
              <a:gd name="connsiteX71" fmla="*/ 130236 w 167054"/>
              <a:gd name="connsiteY71" fmla="*/ 22274 h 167054"/>
              <a:gd name="connsiteX72" fmla="*/ 131464 w 167054"/>
              <a:gd name="connsiteY72" fmla="*/ 19380 h 167054"/>
              <a:gd name="connsiteX73" fmla="*/ 134477 w 167054"/>
              <a:gd name="connsiteY73" fmla="*/ 17969 h 167054"/>
              <a:gd name="connsiteX74" fmla="*/ 137490 w 167054"/>
              <a:gd name="connsiteY74" fmla="*/ 19380 h 167054"/>
              <a:gd name="connsiteX75" fmla="*/ 147674 w 167054"/>
              <a:gd name="connsiteY75" fmla="*/ 29619 h 167054"/>
              <a:gd name="connsiteX76" fmla="*/ 149085 w 167054"/>
              <a:gd name="connsiteY76" fmla="*/ 32605 h 167054"/>
              <a:gd name="connsiteX77" fmla="*/ 147674 w 167054"/>
              <a:gd name="connsiteY77" fmla="*/ 35591 h 167054"/>
              <a:gd name="connsiteX78" fmla="*/ 144753 w 167054"/>
              <a:gd name="connsiteY78" fmla="*/ 36910 h 167054"/>
              <a:gd name="connsiteX79" fmla="*/ 141831 w 167054"/>
              <a:gd name="connsiteY79" fmla="*/ 35408 h 167054"/>
              <a:gd name="connsiteX80" fmla="*/ 139633 w 167054"/>
              <a:gd name="connsiteY80" fmla="*/ 33209 h 167054"/>
              <a:gd name="connsiteX81" fmla="*/ 126829 w 167054"/>
              <a:gd name="connsiteY81" fmla="*/ 46013 h 167054"/>
              <a:gd name="connsiteX82" fmla="*/ 136446 w 167054"/>
              <a:gd name="connsiteY82" fmla="*/ 61446 h 167054"/>
              <a:gd name="connsiteX83" fmla="*/ 140567 w 167054"/>
              <a:gd name="connsiteY83" fmla="*/ 79314 h 167054"/>
              <a:gd name="connsiteX84" fmla="*/ 158628 w 167054"/>
              <a:gd name="connsiteY84" fmla="*/ 79314 h 167054"/>
              <a:gd name="connsiteX85" fmla="*/ 158628 w 167054"/>
              <a:gd name="connsiteY85" fmla="*/ 76383 h 167054"/>
              <a:gd name="connsiteX86" fmla="*/ 159855 w 167054"/>
              <a:gd name="connsiteY86" fmla="*/ 73398 h 167054"/>
              <a:gd name="connsiteX87" fmla="*/ 162841 w 167054"/>
              <a:gd name="connsiteY87" fmla="*/ 72170 h 167054"/>
              <a:gd name="connsiteX88" fmla="*/ 165827 w 167054"/>
              <a:gd name="connsiteY88" fmla="*/ 73398 h 167054"/>
              <a:gd name="connsiteX89" fmla="*/ 167054 w 167054"/>
              <a:gd name="connsiteY89" fmla="*/ 76383 h 167054"/>
              <a:gd name="connsiteX90" fmla="*/ 167054 w 167054"/>
              <a:gd name="connsiteY90" fmla="*/ 90671 h 167054"/>
              <a:gd name="connsiteX91" fmla="*/ 165827 w 167054"/>
              <a:gd name="connsiteY91" fmla="*/ 93657 h 167054"/>
              <a:gd name="connsiteX92" fmla="*/ 162841 w 167054"/>
              <a:gd name="connsiteY92" fmla="*/ 94884 h 167054"/>
              <a:gd name="connsiteX93" fmla="*/ 159855 w 167054"/>
              <a:gd name="connsiteY93" fmla="*/ 93657 h 167054"/>
              <a:gd name="connsiteX94" fmla="*/ 158628 w 167054"/>
              <a:gd name="connsiteY94" fmla="*/ 90671 h 167054"/>
              <a:gd name="connsiteX95" fmla="*/ 158628 w 167054"/>
              <a:gd name="connsiteY95" fmla="*/ 87740 h 167054"/>
              <a:gd name="connsiteX96" fmla="*/ 140567 w 167054"/>
              <a:gd name="connsiteY96" fmla="*/ 87740 h 167054"/>
              <a:gd name="connsiteX97" fmla="*/ 136446 w 167054"/>
              <a:gd name="connsiteY97" fmla="*/ 105609 h 167054"/>
              <a:gd name="connsiteX98" fmla="*/ 126829 w 167054"/>
              <a:gd name="connsiteY98" fmla="*/ 120858 h 167054"/>
              <a:gd name="connsiteX99" fmla="*/ 139633 w 167054"/>
              <a:gd name="connsiteY99" fmla="*/ 133662 h 167054"/>
              <a:gd name="connsiteX100" fmla="*/ 141831 w 167054"/>
              <a:gd name="connsiteY100" fmla="*/ 131464 h 167054"/>
              <a:gd name="connsiteX101" fmla="*/ 144844 w 167054"/>
              <a:gd name="connsiteY101" fmla="*/ 130145 h 167054"/>
              <a:gd name="connsiteX102" fmla="*/ 147858 w 167054"/>
              <a:gd name="connsiteY102" fmla="*/ 131464 h 167054"/>
              <a:gd name="connsiteX103" fmla="*/ 149268 w 167054"/>
              <a:gd name="connsiteY103" fmla="*/ 134477 h 167054"/>
              <a:gd name="connsiteX104" fmla="*/ 147858 w 167054"/>
              <a:gd name="connsiteY104" fmla="*/ 137673 h 167054"/>
              <a:gd name="connsiteX105" fmla="*/ 137856 w 167054"/>
              <a:gd name="connsiteY105" fmla="*/ 147674 h 167054"/>
              <a:gd name="connsiteX106" fmla="*/ 134752 w 167054"/>
              <a:gd name="connsiteY106" fmla="*/ 149085 h 167054"/>
              <a:gd name="connsiteX107" fmla="*/ 131647 w 167054"/>
              <a:gd name="connsiteY107" fmla="*/ 147674 h 167054"/>
              <a:gd name="connsiteX108" fmla="*/ 130447 w 167054"/>
              <a:gd name="connsiteY108" fmla="*/ 144780 h 167054"/>
              <a:gd name="connsiteX109" fmla="*/ 131830 w 167054"/>
              <a:gd name="connsiteY109" fmla="*/ 141703 h 167054"/>
              <a:gd name="connsiteX110" fmla="*/ 133662 w 167054"/>
              <a:gd name="connsiteY110" fmla="*/ 139688 h 167054"/>
              <a:gd name="connsiteX111" fmla="*/ 120803 w 167054"/>
              <a:gd name="connsiteY111" fmla="*/ 126829 h 167054"/>
              <a:gd name="connsiteX112" fmla="*/ 106405 w 167054"/>
              <a:gd name="connsiteY112" fmla="*/ 136015 h 167054"/>
              <a:gd name="connsiteX113" fmla="*/ 87740 w 167054"/>
              <a:gd name="connsiteY113" fmla="*/ 140622 h 167054"/>
              <a:gd name="connsiteX114" fmla="*/ 87740 w 167054"/>
              <a:gd name="connsiteY114" fmla="*/ 158628 h 167054"/>
              <a:gd name="connsiteX115" fmla="*/ 90671 w 167054"/>
              <a:gd name="connsiteY115" fmla="*/ 158628 h 167054"/>
              <a:gd name="connsiteX116" fmla="*/ 93657 w 167054"/>
              <a:gd name="connsiteY116" fmla="*/ 159855 h 167054"/>
              <a:gd name="connsiteX117" fmla="*/ 94884 w 167054"/>
              <a:gd name="connsiteY117" fmla="*/ 162841 h 167054"/>
              <a:gd name="connsiteX118" fmla="*/ 93657 w 167054"/>
              <a:gd name="connsiteY118" fmla="*/ 165827 h 167054"/>
              <a:gd name="connsiteX119" fmla="*/ 90671 w 167054"/>
              <a:gd name="connsiteY119" fmla="*/ 167054 h 167054"/>
              <a:gd name="connsiteX120" fmla="*/ 76383 w 167054"/>
              <a:gd name="connsiteY120" fmla="*/ 167054 h 167054"/>
              <a:gd name="connsiteX121" fmla="*/ 83527 w 167054"/>
              <a:gd name="connsiteY121" fmla="*/ 131152 h 167054"/>
              <a:gd name="connsiteX122" fmla="*/ 117222 w 167054"/>
              <a:gd name="connsiteY122" fmla="*/ 117222 h 167054"/>
              <a:gd name="connsiteX123" fmla="*/ 131152 w 167054"/>
              <a:gd name="connsiteY123" fmla="*/ 83527 h 167054"/>
              <a:gd name="connsiteX124" fmla="*/ 117222 w 167054"/>
              <a:gd name="connsiteY124" fmla="*/ 49832 h 167054"/>
              <a:gd name="connsiteX125" fmla="*/ 83527 w 167054"/>
              <a:gd name="connsiteY125" fmla="*/ 35902 h 167054"/>
              <a:gd name="connsiteX126" fmla="*/ 49832 w 167054"/>
              <a:gd name="connsiteY126" fmla="*/ 49832 h 167054"/>
              <a:gd name="connsiteX127" fmla="*/ 35902 w 167054"/>
              <a:gd name="connsiteY127" fmla="*/ 83527 h 167054"/>
              <a:gd name="connsiteX128" fmla="*/ 49832 w 167054"/>
              <a:gd name="connsiteY128" fmla="*/ 117222 h 167054"/>
              <a:gd name="connsiteX129" fmla="*/ 83527 w 167054"/>
              <a:gd name="connsiteY129" fmla="*/ 131152 h 167054"/>
              <a:gd name="connsiteX130" fmla="*/ 68690 w 167054"/>
              <a:gd name="connsiteY130" fmla="*/ 117597 h 167054"/>
              <a:gd name="connsiteX131" fmla="*/ 73828 w 167054"/>
              <a:gd name="connsiteY131" fmla="*/ 115408 h 167054"/>
              <a:gd name="connsiteX132" fmla="*/ 76017 w 167054"/>
              <a:gd name="connsiteY132" fmla="*/ 110270 h 167054"/>
              <a:gd name="connsiteX133" fmla="*/ 73828 w 167054"/>
              <a:gd name="connsiteY133" fmla="*/ 105132 h 167054"/>
              <a:gd name="connsiteX134" fmla="*/ 68690 w 167054"/>
              <a:gd name="connsiteY134" fmla="*/ 102943 h 167054"/>
              <a:gd name="connsiteX135" fmla="*/ 63552 w 167054"/>
              <a:gd name="connsiteY135" fmla="*/ 105132 h 167054"/>
              <a:gd name="connsiteX136" fmla="*/ 61363 w 167054"/>
              <a:gd name="connsiteY136" fmla="*/ 110270 h 167054"/>
              <a:gd name="connsiteX137" fmla="*/ 63552 w 167054"/>
              <a:gd name="connsiteY137" fmla="*/ 115408 h 167054"/>
              <a:gd name="connsiteX138" fmla="*/ 68690 w 167054"/>
              <a:gd name="connsiteY138" fmla="*/ 117597 h 167054"/>
              <a:gd name="connsiteX139" fmla="*/ 98364 w 167054"/>
              <a:gd name="connsiteY139" fmla="*/ 117597 h 167054"/>
              <a:gd name="connsiteX140" fmla="*/ 103502 w 167054"/>
              <a:gd name="connsiteY140" fmla="*/ 115408 h 167054"/>
              <a:gd name="connsiteX141" fmla="*/ 105691 w 167054"/>
              <a:gd name="connsiteY141" fmla="*/ 110270 h 167054"/>
              <a:gd name="connsiteX142" fmla="*/ 103502 w 167054"/>
              <a:gd name="connsiteY142" fmla="*/ 105132 h 167054"/>
              <a:gd name="connsiteX143" fmla="*/ 98364 w 167054"/>
              <a:gd name="connsiteY143" fmla="*/ 102943 h 167054"/>
              <a:gd name="connsiteX144" fmla="*/ 93226 w 167054"/>
              <a:gd name="connsiteY144" fmla="*/ 105132 h 167054"/>
              <a:gd name="connsiteX145" fmla="*/ 91037 w 167054"/>
              <a:gd name="connsiteY145" fmla="*/ 110270 h 167054"/>
              <a:gd name="connsiteX146" fmla="*/ 93226 w 167054"/>
              <a:gd name="connsiteY146" fmla="*/ 115408 h 167054"/>
              <a:gd name="connsiteX147" fmla="*/ 98364 w 167054"/>
              <a:gd name="connsiteY147" fmla="*/ 117597 h 167054"/>
              <a:gd name="connsiteX148" fmla="*/ 52021 w 167054"/>
              <a:gd name="connsiteY148" fmla="*/ 90854 h 167054"/>
              <a:gd name="connsiteX149" fmla="*/ 57159 w 167054"/>
              <a:gd name="connsiteY149" fmla="*/ 88665 h 167054"/>
              <a:gd name="connsiteX150" fmla="*/ 59348 w 167054"/>
              <a:gd name="connsiteY150" fmla="*/ 83527 h 167054"/>
              <a:gd name="connsiteX151" fmla="*/ 57159 w 167054"/>
              <a:gd name="connsiteY151" fmla="*/ 78389 h 167054"/>
              <a:gd name="connsiteX152" fmla="*/ 52021 w 167054"/>
              <a:gd name="connsiteY152" fmla="*/ 76200 h 167054"/>
              <a:gd name="connsiteX153" fmla="*/ 46883 w 167054"/>
              <a:gd name="connsiteY153" fmla="*/ 78389 h 167054"/>
              <a:gd name="connsiteX154" fmla="*/ 44694 w 167054"/>
              <a:gd name="connsiteY154" fmla="*/ 83527 h 167054"/>
              <a:gd name="connsiteX155" fmla="*/ 46883 w 167054"/>
              <a:gd name="connsiteY155" fmla="*/ 88665 h 167054"/>
              <a:gd name="connsiteX156" fmla="*/ 52021 w 167054"/>
              <a:gd name="connsiteY156" fmla="*/ 90854 h 167054"/>
              <a:gd name="connsiteX157" fmla="*/ 83527 w 167054"/>
              <a:gd name="connsiteY157" fmla="*/ 90854 h 167054"/>
              <a:gd name="connsiteX158" fmla="*/ 88665 w 167054"/>
              <a:gd name="connsiteY158" fmla="*/ 88665 h 167054"/>
              <a:gd name="connsiteX159" fmla="*/ 90854 w 167054"/>
              <a:gd name="connsiteY159" fmla="*/ 83527 h 167054"/>
              <a:gd name="connsiteX160" fmla="*/ 88665 w 167054"/>
              <a:gd name="connsiteY160" fmla="*/ 78389 h 167054"/>
              <a:gd name="connsiteX161" fmla="*/ 83527 w 167054"/>
              <a:gd name="connsiteY161" fmla="*/ 76200 h 167054"/>
              <a:gd name="connsiteX162" fmla="*/ 78389 w 167054"/>
              <a:gd name="connsiteY162" fmla="*/ 78389 h 167054"/>
              <a:gd name="connsiteX163" fmla="*/ 76200 w 167054"/>
              <a:gd name="connsiteY163" fmla="*/ 83527 h 167054"/>
              <a:gd name="connsiteX164" fmla="*/ 78389 w 167054"/>
              <a:gd name="connsiteY164" fmla="*/ 88665 h 167054"/>
              <a:gd name="connsiteX165" fmla="*/ 83527 w 167054"/>
              <a:gd name="connsiteY165" fmla="*/ 90854 h 167054"/>
              <a:gd name="connsiteX166" fmla="*/ 115033 w 167054"/>
              <a:gd name="connsiteY166" fmla="*/ 90854 h 167054"/>
              <a:gd name="connsiteX167" fmla="*/ 120171 w 167054"/>
              <a:gd name="connsiteY167" fmla="*/ 88665 h 167054"/>
              <a:gd name="connsiteX168" fmla="*/ 122360 w 167054"/>
              <a:gd name="connsiteY168" fmla="*/ 83527 h 167054"/>
              <a:gd name="connsiteX169" fmla="*/ 120171 w 167054"/>
              <a:gd name="connsiteY169" fmla="*/ 78389 h 167054"/>
              <a:gd name="connsiteX170" fmla="*/ 115033 w 167054"/>
              <a:gd name="connsiteY170" fmla="*/ 76200 h 167054"/>
              <a:gd name="connsiteX171" fmla="*/ 109895 w 167054"/>
              <a:gd name="connsiteY171" fmla="*/ 78389 h 167054"/>
              <a:gd name="connsiteX172" fmla="*/ 107706 w 167054"/>
              <a:gd name="connsiteY172" fmla="*/ 83527 h 167054"/>
              <a:gd name="connsiteX173" fmla="*/ 109895 w 167054"/>
              <a:gd name="connsiteY173" fmla="*/ 88665 h 167054"/>
              <a:gd name="connsiteX174" fmla="*/ 115033 w 167054"/>
              <a:gd name="connsiteY174" fmla="*/ 90854 h 167054"/>
              <a:gd name="connsiteX175" fmla="*/ 68690 w 167054"/>
              <a:gd name="connsiteY175" fmla="*/ 64111 h 167054"/>
              <a:gd name="connsiteX176" fmla="*/ 73828 w 167054"/>
              <a:gd name="connsiteY176" fmla="*/ 61922 h 167054"/>
              <a:gd name="connsiteX177" fmla="*/ 76017 w 167054"/>
              <a:gd name="connsiteY177" fmla="*/ 56784 h 167054"/>
              <a:gd name="connsiteX178" fmla="*/ 73828 w 167054"/>
              <a:gd name="connsiteY178" fmla="*/ 51646 h 167054"/>
              <a:gd name="connsiteX179" fmla="*/ 68690 w 167054"/>
              <a:gd name="connsiteY179" fmla="*/ 49457 h 167054"/>
              <a:gd name="connsiteX180" fmla="*/ 63552 w 167054"/>
              <a:gd name="connsiteY180" fmla="*/ 51646 h 167054"/>
              <a:gd name="connsiteX181" fmla="*/ 61363 w 167054"/>
              <a:gd name="connsiteY181" fmla="*/ 56784 h 167054"/>
              <a:gd name="connsiteX182" fmla="*/ 63552 w 167054"/>
              <a:gd name="connsiteY182" fmla="*/ 61922 h 167054"/>
              <a:gd name="connsiteX183" fmla="*/ 68690 w 167054"/>
              <a:gd name="connsiteY183" fmla="*/ 64111 h 167054"/>
              <a:gd name="connsiteX184" fmla="*/ 98364 w 167054"/>
              <a:gd name="connsiteY184" fmla="*/ 64111 h 167054"/>
              <a:gd name="connsiteX185" fmla="*/ 103502 w 167054"/>
              <a:gd name="connsiteY185" fmla="*/ 61922 h 167054"/>
              <a:gd name="connsiteX186" fmla="*/ 105691 w 167054"/>
              <a:gd name="connsiteY186" fmla="*/ 56784 h 167054"/>
              <a:gd name="connsiteX187" fmla="*/ 103502 w 167054"/>
              <a:gd name="connsiteY187" fmla="*/ 51646 h 167054"/>
              <a:gd name="connsiteX188" fmla="*/ 98364 w 167054"/>
              <a:gd name="connsiteY188" fmla="*/ 49457 h 167054"/>
              <a:gd name="connsiteX189" fmla="*/ 93226 w 167054"/>
              <a:gd name="connsiteY189" fmla="*/ 51646 h 167054"/>
              <a:gd name="connsiteX190" fmla="*/ 91037 w 167054"/>
              <a:gd name="connsiteY190" fmla="*/ 56784 h 167054"/>
              <a:gd name="connsiteX191" fmla="*/ 93226 w 167054"/>
              <a:gd name="connsiteY191" fmla="*/ 61922 h 167054"/>
              <a:gd name="connsiteX192" fmla="*/ 98364 w 167054"/>
              <a:gd name="connsiteY192" fmla="*/ 64111 h 167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167054" h="167054">
                <a:moveTo>
                  <a:pt x="76383" y="167054"/>
                </a:moveTo>
                <a:cubicBezTo>
                  <a:pt x="75211" y="167054"/>
                  <a:pt x="74216" y="166645"/>
                  <a:pt x="73398" y="165827"/>
                </a:cubicBezTo>
                <a:cubicBezTo>
                  <a:pt x="72579" y="165009"/>
                  <a:pt x="72170" y="164013"/>
                  <a:pt x="72170" y="162841"/>
                </a:cubicBezTo>
                <a:cubicBezTo>
                  <a:pt x="72170" y="161669"/>
                  <a:pt x="72579" y="160674"/>
                  <a:pt x="73398" y="159855"/>
                </a:cubicBezTo>
                <a:cubicBezTo>
                  <a:pt x="74216" y="159037"/>
                  <a:pt x="75211" y="158628"/>
                  <a:pt x="76383" y="158628"/>
                </a:cubicBezTo>
                <a:lnTo>
                  <a:pt x="79314" y="158628"/>
                </a:lnTo>
                <a:lnTo>
                  <a:pt x="79314" y="140567"/>
                </a:lnTo>
                <a:cubicBezTo>
                  <a:pt x="72158" y="139774"/>
                  <a:pt x="65857" y="138186"/>
                  <a:pt x="60411" y="135805"/>
                </a:cubicBezTo>
                <a:cubicBezTo>
                  <a:pt x="54964" y="133424"/>
                  <a:pt x="50104" y="130310"/>
                  <a:pt x="45830" y="126463"/>
                </a:cubicBezTo>
                <a:lnTo>
                  <a:pt x="33026" y="139322"/>
                </a:lnTo>
                <a:lnTo>
                  <a:pt x="35224" y="141520"/>
                </a:lnTo>
                <a:cubicBezTo>
                  <a:pt x="36165" y="142460"/>
                  <a:pt x="36604" y="143486"/>
                  <a:pt x="36543" y="144597"/>
                </a:cubicBezTo>
                <a:cubicBezTo>
                  <a:pt x="36482" y="145708"/>
                  <a:pt x="36043" y="146673"/>
                  <a:pt x="35224" y="147491"/>
                </a:cubicBezTo>
                <a:cubicBezTo>
                  <a:pt x="34284" y="148432"/>
                  <a:pt x="33258" y="148871"/>
                  <a:pt x="32147" y="148810"/>
                </a:cubicBezTo>
                <a:cubicBezTo>
                  <a:pt x="31036" y="148749"/>
                  <a:pt x="30010" y="148248"/>
                  <a:pt x="29070" y="147308"/>
                </a:cubicBezTo>
                <a:lnTo>
                  <a:pt x="19380" y="137673"/>
                </a:lnTo>
                <a:cubicBezTo>
                  <a:pt x="18440" y="136733"/>
                  <a:pt x="17969" y="135728"/>
                  <a:pt x="17969" y="134660"/>
                </a:cubicBezTo>
                <a:cubicBezTo>
                  <a:pt x="17969" y="133591"/>
                  <a:pt x="18440" y="132587"/>
                  <a:pt x="19380" y="131647"/>
                </a:cubicBezTo>
                <a:cubicBezTo>
                  <a:pt x="20320" y="130706"/>
                  <a:pt x="21315" y="130307"/>
                  <a:pt x="22366" y="130447"/>
                </a:cubicBezTo>
                <a:cubicBezTo>
                  <a:pt x="23416" y="130587"/>
                  <a:pt x="24411" y="131048"/>
                  <a:pt x="25351" y="131830"/>
                </a:cubicBezTo>
                <a:lnTo>
                  <a:pt x="27183" y="133662"/>
                </a:lnTo>
                <a:lnTo>
                  <a:pt x="40042" y="120803"/>
                </a:lnTo>
                <a:cubicBezTo>
                  <a:pt x="35707" y="115637"/>
                  <a:pt x="32532" y="110563"/>
                  <a:pt x="30517" y="105581"/>
                </a:cubicBezTo>
                <a:cubicBezTo>
                  <a:pt x="28502" y="100599"/>
                  <a:pt x="27159" y="94652"/>
                  <a:pt x="26487" y="87740"/>
                </a:cubicBezTo>
                <a:lnTo>
                  <a:pt x="8426" y="87740"/>
                </a:lnTo>
                <a:lnTo>
                  <a:pt x="8426" y="90671"/>
                </a:lnTo>
                <a:cubicBezTo>
                  <a:pt x="8426" y="91843"/>
                  <a:pt x="8017" y="92839"/>
                  <a:pt x="7199" y="93657"/>
                </a:cubicBezTo>
                <a:cubicBezTo>
                  <a:pt x="6381" y="94475"/>
                  <a:pt x="5385" y="94884"/>
                  <a:pt x="4213" y="94884"/>
                </a:cubicBezTo>
                <a:cubicBezTo>
                  <a:pt x="3041" y="94884"/>
                  <a:pt x="2045" y="94475"/>
                  <a:pt x="1227" y="93657"/>
                </a:cubicBezTo>
                <a:cubicBezTo>
                  <a:pt x="409" y="92839"/>
                  <a:pt x="0" y="91843"/>
                  <a:pt x="0" y="90671"/>
                </a:cubicBezTo>
                <a:lnTo>
                  <a:pt x="0" y="76383"/>
                </a:lnTo>
                <a:cubicBezTo>
                  <a:pt x="0" y="75211"/>
                  <a:pt x="409" y="74216"/>
                  <a:pt x="1227" y="73398"/>
                </a:cubicBezTo>
                <a:cubicBezTo>
                  <a:pt x="2045" y="72579"/>
                  <a:pt x="3041" y="72170"/>
                  <a:pt x="4213" y="72170"/>
                </a:cubicBezTo>
                <a:cubicBezTo>
                  <a:pt x="5385" y="72170"/>
                  <a:pt x="6381" y="72579"/>
                  <a:pt x="7199" y="73398"/>
                </a:cubicBezTo>
                <a:cubicBezTo>
                  <a:pt x="8017" y="74216"/>
                  <a:pt x="8426" y="75211"/>
                  <a:pt x="8426" y="76383"/>
                </a:cubicBezTo>
                <a:lnTo>
                  <a:pt x="8426" y="79314"/>
                </a:lnTo>
                <a:lnTo>
                  <a:pt x="26487" y="79314"/>
                </a:lnTo>
                <a:cubicBezTo>
                  <a:pt x="27159" y="72402"/>
                  <a:pt x="28572" y="66425"/>
                  <a:pt x="30727" y="61381"/>
                </a:cubicBezTo>
                <a:cubicBezTo>
                  <a:pt x="32883" y="56338"/>
                  <a:pt x="36049" y="51295"/>
                  <a:pt x="40225" y="46251"/>
                </a:cubicBezTo>
                <a:lnTo>
                  <a:pt x="27366" y="33393"/>
                </a:lnTo>
                <a:lnTo>
                  <a:pt x="25351" y="35408"/>
                </a:lnTo>
                <a:cubicBezTo>
                  <a:pt x="24411" y="36311"/>
                  <a:pt x="23416" y="36772"/>
                  <a:pt x="22366" y="36791"/>
                </a:cubicBezTo>
                <a:cubicBezTo>
                  <a:pt x="21315" y="36809"/>
                  <a:pt x="20320" y="36348"/>
                  <a:pt x="19380" y="35408"/>
                </a:cubicBezTo>
                <a:cubicBezTo>
                  <a:pt x="18440" y="34467"/>
                  <a:pt x="17969" y="33463"/>
                  <a:pt x="17969" y="32394"/>
                </a:cubicBezTo>
                <a:cubicBezTo>
                  <a:pt x="17969" y="31326"/>
                  <a:pt x="18440" y="30321"/>
                  <a:pt x="19380" y="29381"/>
                </a:cubicBezTo>
                <a:lnTo>
                  <a:pt x="29381" y="19380"/>
                </a:lnTo>
                <a:cubicBezTo>
                  <a:pt x="30321" y="18440"/>
                  <a:pt x="31356" y="17969"/>
                  <a:pt x="32486" y="17969"/>
                </a:cubicBezTo>
                <a:cubicBezTo>
                  <a:pt x="33615" y="17969"/>
                  <a:pt x="34650" y="18440"/>
                  <a:pt x="35591" y="19380"/>
                </a:cubicBezTo>
                <a:cubicBezTo>
                  <a:pt x="36531" y="20320"/>
                  <a:pt x="36940" y="21324"/>
                  <a:pt x="36818" y="22393"/>
                </a:cubicBezTo>
                <a:cubicBezTo>
                  <a:pt x="36696" y="23462"/>
                  <a:pt x="36165" y="24466"/>
                  <a:pt x="35224" y="25406"/>
                </a:cubicBezTo>
                <a:lnTo>
                  <a:pt x="33209" y="27421"/>
                </a:lnTo>
                <a:lnTo>
                  <a:pt x="46013" y="40225"/>
                </a:lnTo>
                <a:cubicBezTo>
                  <a:pt x="51423" y="35890"/>
                  <a:pt x="56497" y="32715"/>
                  <a:pt x="61235" y="30700"/>
                </a:cubicBezTo>
                <a:cubicBezTo>
                  <a:pt x="65973" y="28685"/>
                  <a:pt x="71920" y="27281"/>
                  <a:pt x="79076" y="26487"/>
                </a:cubicBezTo>
                <a:lnTo>
                  <a:pt x="79076" y="8426"/>
                </a:lnTo>
                <a:lnTo>
                  <a:pt x="76328" y="8426"/>
                </a:lnTo>
                <a:cubicBezTo>
                  <a:pt x="75156" y="8426"/>
                  <a:pt x="74170" y="8017"/>
                  <a:pt x="73370" y="7199"/>
                </a:cubicBezTo>
                <a:cubicBezTo>
                  <a:pt x="72570" y="6381"/>
                  <a:pt x="72170" y="5385"/>
                  <a:pt x="72170" y="4213"/>
                </a:cubicBezTo>
                <a:cubicBezTo>
                  <a:pt x="72170" y="3041"/>
                  <a:pt x="72579" y="2046"/>
                  <a:pt x="73398" y="1227"/>
                </a:cubicBezTo>
                <a:cubicBezTo>
                  <a:pt x="74216" y="409"/>
                  <a:pt x="75211" y="0"/>
                  <a:pt x="76383" y="0"/>
                </a:cubicBezTo>
                <a:lnTo>
                  <a:pt x="90671" y="0"/>
                </a:lnTo>
                <a:cubicBezTo>
                  <a:pt x="91843" y="0"/>
                  <a:pt x="92839" y="409"/>
                  <a:pt x="93657" y="1227"/>
                </a:cubicBezTo>
                <a:cubicBezTo>
                  <a:pt x="94475" y="2046"/>
                  <a:pt x="94884" y="3041"/>
                  <a:pt x="94884" y="4213"/>
                </a:cubicBezTo>
                <a:cubicBezTo>
                  <a:pt x="94884" y="5385"/>
                  <a:pt x="94475" y="6381"/>
                  <a:pt x="93657" y="7199"/>
                </a:cubicBezTo>
                <a:cubicBezTo>
                  <a:pt x="92839" y="8017"/>
                  <a:pt x="91843" y="8426"/>
                  <a:pt x="90671" y="8426"/>
                </a:cubicBezTo>
                <a:lnTo>
                  <a:pt x="87740" y="8426"/>
                </a:lnTo>
                <a:lnTo>
                  <a:pt x="87740" y="26487"/>
                </a:lnTo>
                <a:cubicBezTo>
                  <a:pt x="94896" y="27281"/>
                  <a:pt x="100843" y="28685"/>
                  <a:pt x="105581" y="30700"/>
                </a:cubicBezTo>
                <a:cubicBezTo>
                  <a:pt x="110319" y="32715"/>
                  <a:pt x="115393" y="35890"/>
                  <a:pt x="120803" y="40225"/>
                </a:cubicBezTo>
                <a:lnTo>
                  <a:pt x="133662" y="27366"/>
                </a:lnTo>
                <a:lnTo>
                  <a:pt x="131464" y="25168"/>
                </a:lnTo>
                <a:cubicBezTo>
                  <a:pt x="130645" y="24350"/>
                  <a:pt x="130236" y="23385"/>
                  <a:pt x="130236" y="22274"/>
                </a:cubicBezTo>
                <a:cubicBezTo>
                  <a:pt x="130236" y="21163"/>
                  <a:pt x="130645" y="20198"/>
                  <a:pt x="131464" y="19380"/>
                </a:cubicBezTo>
                <a:cubicBezTo>
                  <a:pt x="132404" y="18440"/>
                  <a:pt x="133408" y="17969"/>
                  <a:pt x="134477" y="17969"/>
                </a:cubicBezTo>
                <a:cubicBezTo>
                  <a:pt x="135545" y="17969"/>
                  <a:pt x="136550" y="18440"/>
                  <a:pt x="137490" y="19380"/>
                </a:cubicBezTo>
                <a:lnTo>
                  <a:pt x="147674" y="29619"/>
                </a:lnTo>
                <a:cubicBezTo>
                  <a:pt x="148615" y="30559"/>
                  <a:pt x="149085" y="31555"/>
                  <a:pt x="149085" y="32605"/>
                </a:cubicBezTo>
                <a:cubicBezTo>
                  <a:pt x="149085" y="33655"/>
                  <a:pt x="148615" y="34650"/>
                  <a:pt x="147674" y="35591"/>
                </a:cubicBezTo>
                <a:cubicBezTo>
                  <a:pt x="146734" y="36531"/>
                  <a:pt x="145760" y="36971"/>
                  <a:pt x="144753" y="36910"/>
                </a:cubicBezTo>
                <a:cubicBezTo>
                  <a:pt x="143745" y="36849"/>
                  <a:pt x="142771" y="36348"/>
                  <a:pt x="141831" y="35408"/>
                </a:cubicBezTo>
                <a:lnTo>
                  <a:pt x="139633" y="33209"/>
                </a:lnTo>
                <a:lnTo>
                  <a:pt x="126829" y="46013"/>
                </a:lnTo>
                <a:cubicBezTo>
                  <a:pt x="131164" y="51179"/>
                  <a:pt x="134370" y="56323"/>
                  <a:pt x="136446" y="61446"/>
                </a:cubicBezTo>
                <a:cubicBezTo>
                  <a:pt x="138522" y="66568"/>
                  <a:pt x="139896" y="72524"/>
                  <a:pt x="140567" y="79314"/>
                </a:cubicBezTo>
                <a:lnTo>
                  <a:pt x="158628" y="79314"/>
                </a:lnTo>
                <a:lnTo>
                  <a:pt x="158628" y="76383"/>
                </a:lnTo>
                <a:cubicBezTo>
                  <a:pt x="158628" y="75211"/>
                  <a:pt x="159037" y="74216"/>
                  <a:pt x="159855" y="73398"/>
                </a:cubicBezTo>
                <a:cubicBezTo>
                  <a:pt x="160674" y="72579"/>
                  <a:pt x="161669" y="72170"/>
                  <a:pt x="162841" y="72170"/>
                </a:cubicBezTo>
                <a:cubicBezTo>
                  <a:pt x="164013" y="72170"/>
                  <a:pt x="165009" y="72579"/>
                  <a:pt x="165827" y="73398"/>
                </a:cubicBezTo>
                <a:cubicBezTo>
                  <a:pt x="166645" y="74216"/>
                  <a:pt x="167054" y="75211"/>
                  <a:pt x="167054" y="76383"/>
                </a:cubicBezTo>
                <a:lnTo>
                  <a:pt x="167054" y="90671"/>
                </a:lnTo>
                <a:cubicBezTo>
                  <a:pt x="167054" y="91843"/>
                  <a:pt x="166645" y="92839"/>
                  <a:pt x="165827" y="93657"/>
                </a:cubicBezTo>
                <a:cubicBezTo>
                  <a:pt x="165009" y="94475"/>
                  <a:pt x="164013" y="94884"/>
                  <a:pt x="162841" y="94884"/>
                </a:cubicBezTo>
                <a:cubicBezTo>
                  <a:pt x="161669" y="94884"/>
                  <a:pt x="160674" y="94475"/>
                  <a:pt x="159855" y="93657"/>
                </a:cubicBezTo>
                <a:cubicBezTo>
                  <a:pt x="159037" y="92839"/>
                  <a:pt x="158628" y="91843"/>
                  <a:pt x="158628" y="90671"/>
                </a:cubicBezTo>
                <a:lnTo>
                  <a:pt x="158628" y="87740"/>
                </a:lnTo>
                <a:lnTo>
                  <a:pt x="140567" y="87740"/>
                </a:lnTo>
                <a:cubicBezTo>
                  <a:pt x="139896" y="94652"/>
                  <a:pt x="138522" y="100608"/>
                  <a:pt x="136446" y="105609"/>
                </a:cubicBezTo>
                <a:cubicBezTo>
                  <a:pt x="134370" y="110609"/>
                  <a:pt x="131164" y="115692"/>
                  <a:pt x="126829" y="120858"/>
                </a:cubicBezTo>
                <a:lnTo>
                  <a:pt x="139633" y="133662"/>
                </a:lnTo>
                <a:lnTo>
                  <a:pt x="141831" y="131464"/>
                </a:lnTo>
                <a:cubicBezTo>
                  <a:pt x="142771" y="130523"/>
                  <a:pt x="143776" y="130084"/>
                  <a:pt x="144844" y="130145"/>
                </a:cubicBezTo>
                <a:cubicBezTo>
                  <a:pt x="145913" y="130206"/>
                  <a:pt x="146917" y="130645"/>
                  <a:pt x="147858" y="131464"/>
                </a:cubicBezTo>
                <a:cubicBezTo>
                  <a:pt x="148798" y="132282"/>
                  <a:pt x="149268" y="133286"/>
                  <a:pt x="149268" y="134477"/>
                </a:cubicBezTo>
                <a:cubicBezTo>
                  <a:pt x="149268" y="135667"/>
                  <a:pt x="148798" y="136733"/>
                  <a:pt x="147858" y="137673"/>
                </a:cubicBezTo>
                <a:lnTo>
                  <a:pt x="137856" y="147674"/>
                </a:lnTo>
                <a:cubicBezTo>
                  <a:pt x="136916" y="148615"/>
                  <a:pt x="135881" y="149085"/>
                  <a:pt x="134752" y="149085"/>
                </a:cubicBezTo>
                <a:cubicBezTo>
                  <a:pt x="133622" y="149085"/>
                  <a:pt x="132587" y="148615"/>
                  <a:pt x="131647" y="147674"/>
                </a:cubicBezTo>
                <a:cubicBezTo>
                  <a:pt x="130828" y="146856"/>
                  <a:pt x="130429" y="145891"/>
                  <a:pt x="130447" y="144780"/>
                </a:cubicBezTo>
                <a:cubicBezTo>
                  <a:pt x="130465" y="143669"/>
                  <a:pt x="130926" y="142643"/>
                  <a:pt x="131830" y="141703"/>
                </a:cubicBezTo>
                <a:lnTo>
                  <a:pt x="133662" y="139688"/>
                </a:lnTo>
                <a:lnTo>
                  <a:pt x="120803" y="126829"/>
                </a:lnTo>
                <a:cubicBezTo>
                  <a:pt x="116370" y="130676"/>
                  <a:pt x="111571" y="133738"/>
                  <a:pt x="106405" y="136015"/>
                </a:cubicBezTo>
                <a:cubicBezTo>
                  <a:pt x="101240" y="138293"/>
                  <a:pt x="95018" y="139828"/>
                  <a:pt x="87740" y="140622"/>
                </a:cubicBezTo>
                <a:lnTo>
                  <a:pt x="87740" y="158628"/>
                </a:lnTo>
                <a:lnTo>
                  <a:pt x="90671" y="158628"/>
                </a:lnTo>
                <a:cubicBezTo>
                  <a:pt x="91843" y="158628"/>
                  <a:pt x="92839" y="159037"/>
                  <a:pt x="93657" y="159855"/>
                </a:cubicBezTo>
                <a:cubicBezTo>
                  <a:pt x="94475" y="160674"/>
                  <a:pt x="94884" y="161669"/>
                  <a:pt x="94884" y="162841"/>
                </a:cubicBezTo>
                <a:cubicBezTo>
                  <a:pt x="94884" y="164013"/>
                  <a:pt x="94475" y="165009"/>
                  <a:pt x="93657" y="165827"/>
                </a:cubicBezTo>
                <a:cubicBezTo>
                  <a:pt x="92839" y="166645"/>
                  <a:pt x="91843" y="167054"/>
                  <a:pt x="90671" y="167054"/>
                </a:cubicBezTo>
                <a:lnTo>
                  <a:pt x="76383" y="167054"/>
                </a:lnTo>
                <a:close/>
                <a:moveTo>
                  <a:pt x="83527" y="131152"/>
                </a:moveTo>
                <a:cubicBezTo>
                  <a:pt x="96703" y="131152"/>
                  <a:pt x="107935" y="126509"/>
                  <a:pt x="117222" y="117222"/>
                </a:cubicBezTo>
                <a:cubicBezTo>
                  <a:pt x="126509" y="107935"/>
                  <a:pt x="131152" y="96703"/>
                  <a:pt x="131152" y="83527"/>
                </a:cubicBezTo>
                <a:cubicBezTo>
                  <a:pt x="131152" y="70351"/>
                  <a:pt x="126509" y="59119"/>
                  <a:pt x="117222" y="49832"/>
                </a:cubicBezTo>
                <a:cubicBezTo>
                  <a:pt x="107935" y="40546"/>
                  <a:pt x="96703" y="35902"/>
                  <a:pt x="83527" y="35902"/>
                </a:cubicBezTo>
                <a:cubicBezTo>
                  <a:pt x="70351" y="35902"/>
                  <a:pt x="59119" y="40546"/>
                  <a:pt x="49832" y="49832"/>
                </a:cubicBezTo>
                <a:cubicBezTo>
                  <a:pt x="40546" y="59119"/>
                  <a:pt x="35902" y="70351"/>
                  <a:pt x="35902" y="83527"/>
                </a:cubicBezTo>
                <a:cubicBezTo>
                  <a:pt x="35902" y="96703"/>
                  <a:pt x="40546" y="107935"/>
                  <a:pt x="49832" y="117222"/>
                </a:cubicBezTo>
                <a:cubicBezTo>
                  <a:pt x="59119" y="126509"/>
                  <a:pt x="70351" y="131152"/>
                  <a:pt x="83527" y="131152"/>
                </a:cubicBezTo>
                <a:close/>
                <a:moveTo>
                  <a:pt x="68690" y="117597"/>
                </a:moveTo>
                <a:cubicBezTo>
                  <a:pt x="70656" y="117597"/>
                  <a:pt x="72369" y="116868"/>
                  <a:pt x="73828" y="115408"/>
                </a:cubicBezTo>
                <a:cubicBezTo>
                  <a:pt x="75287" y="113949"/>
                  <a:pt x="76017" y="112236"/>
                  <a:pt x="76017" y="110270"/>
                </a:cubicBezTo>
                <a:cubicBezTo>
                  <a:pt x="76017" y="108304"/>
                  <a:pt x="75287" y="106592"/>
                  <a:pt x="73828" y="105132"/>
                </a:cubicBezTo>
                <a:cubicBezTo>
                  <a:pt x="72369" y="103673"/>
                  <a:pt x="70656" y="102943"/>
                  <a:pt x="68690" y="102943"/>
                </a:cubicBezTo>
                <a:cubicBezTo>
                  <a:pt x="66724" y="102943"/>
                  <a:pt x="65011" y="103673"/>
                  <a:pt x="63552" y="105132"/>
                </a:cubicBezTo>
                <a:cubicBezTo>
                  <a:pt x="62093" y="106592"/>
                  <a:pt x="61363" y="108304"/>
                  <a:pt x="61363" y="110270"/>
                </a:cubicBezTo>
                <a:cubicBezTo>
                  <a:pt x="61363" y="112236"/>
                  <a:pt x="62093" y="113949"/>
                  <a:pt x="63552" y="115408"/>
                </a:cubicBezTo>
                <a:cubicBezTo>
                  <a:pt x="65011" y="116868"/>
                  <a:pt x="66724" y="117597"/>
                  <a:pt x="68690" y="117597"/>
                </a:cubicBezTo>
                <a:close/>
                <a:moveTo>
                  <a:pt x="98364" y="117597"/>
                </a:moveTo>
                <a:cubicBezTo>
                  <a:pt x="100330" y="117597"/>
                  <a:pt x="102043" y="116868"/>
                  <a:pt x="103502" y="115408"/>
                </a:cubicBezTo>
                <a:cubicBezTo>
                  <a:pt x="104961" y="113949"/>
                  <a:pt x="105691" y="112236"/>
                  <a:pt x="105691" y="110270"/>
                </a:cubicBezTo>
                <a:cubicBezTo>
                  <a:pt x="105691" y="108304"/>
                  <a:pt x="104961" y="106592"/>
                  <a:pt x="103502" y="105132"/>
                </a:cubicBezTo>
                <a:cubicBezTo>
                  <a:pt x="102043" y="103673"/>
                  <a:pt x="100330" y="102943"/>
                  <a:pt x="98364" y="102943"/>
                </a:cubicBezTo>
                <a:cubicBezTo>
                  <a:pt x="96398" y="102943"/>
                  <a:pt x="94685" y="103673"/>
                  <a:pt x="93226" y="105132"/>
                </a:cubicBezTo>
                <a:cubicBezTo>
                  <a:pt x="91767" y="106592"/>
                  <a:pt x="91037" y="108304"/>
                  <a:pt x="91037" y="110270"/>
                </a:cubicBezTo>
                <a:cubicBezTo>
                  <a:pt x="91037" y="112236"/>
                  <a:pt x="91767" y="113949"/>
                  <a:pt x="93226" y="115408"/>
                </a:cubicBezTo>
                <a:cubicBezTo>
                  <a:pt x="94685" y="116868"/>
                  <a:pt x="96398" y="117597"/>
                  <a:pt x="98364" y="117597"/>
                </a:cubicBezTo>
                <a:close/>
                <a:moveTo>
                  <a:pt x="52021" y="90854"/>
                </a:moveTo>
                <a:cubicBezTo>
                  <a:pt x="53987" y="90854"/>
                  <a:pt x="55700" y="90124"/>
                  <a:pt x="57159" y="88665"/>
                </a:cubicBezTo>
                <a:cubicBezTo>
                  <a:pt x="58619" y="87206"/>
                  <a:pt x="59348" y="85493"/>
                  <a:pt x="59348" y="83527"/>
                </a:cubicBezTo>
                <a:cubicBezTo>
                  <a:pt x="59348" y="81561"/>
                  <a:pt x="58619" y="79848"/>
                  <a:pt x="57159" y="78389"/>
                </a:cubicBezTo>
                <a:cubicBezTo>
                  <a:pt x="55700" y="76930"/>
                  <a:pt x="53987" y="76200"/>
                  <a:pt x="52021" y="76200"/>
                </a:cubicBezTo>
                <a:cubicBezTo>
                  <a:pt x="50055" y="76200"/>
                  <a:pt x="48343" y="76930"/>
                  <a:pt x="46883" y="78389"/>
                </a:cubicBezTo>
                <a:cubicBezTo>
                  <a:pt x="45424" y="79848"/>
                  <a:pt x="44694" y="81561"/>
                  <a:pt x="44694" y="83527"/>
                </a:cubicBezTo>
                <a:cubicBezTo>
                  <a:pt x="44694" y="85493"/>
                  <a:pt x="45424" y="87206"/>
                  <a:pt x="46883" y="88665"/>
                </a:cubicBezTo>
                <a:cubicBezTo>
                  <a:pt x="48343" y="90124"/>
                  <a:pt x="50055" y="90854"/>
                  <a:pt x="52021" y="90854"/>
                </a:cubicBezTo>
                <a:close/>
                <a:moveTo>
                  <a:pt x="83527" y="90854"/>
                </a:moveTo>
                <a:cubicBezTo>
                  <a:pt x="85493" y="90854"/>
                  <a:pt x="87206" y="90124"/>
                  <a:pt x="88665" y="88665"/>
                </a:cubicBezTo>
                <a:cubicBezTo>
                  <a:pt x="90124" y="87206"/>
                  <a:pt x="90854" y="85493"/>
                  <a:pt x="90854" y="83527"/>
                </a:cubicBezTo>
                <a:cubicBezTo>
                  <a:pt x="90854" y="81561"/>
                  <a:pt x="90124" y="79848"/>
                  <a:pt x="88665" y="78389"/>
                </a:cubicBezTo>
                <a:cubicBezTo>
                  <a:pt x="87206" y="76930"/>
                  <a:pt x="85493" y="76200"/>
                  <a:pt x="83527" y="76200"/>
                </a:cubicBezTo>
                <a:cubicBezTo>
                  <a:pt x="81561" y="76200"/>
                  <a:pt x="79848" y="76930"/>
                  <a:pt x="78389" y="78389"/>
                </a:cubicBezTo>
                <a:cubicBezTo>
                  <a:pt x="76930" y="79848"/>
                  <a:pt x="76200" y="81561"/>
                  <a:pt x="76200" y="83527"/>
                </a:cubicBezTo>
                <a:cubicBezTo>
                  <a:pt x="76200" y="85493"/>
                  <a:pt x="76930" y="87206"/>
                  <a:pt x="78389" y="88665"/>
                </a:cubicBezTo>
                <a:cubicBezTo>
                  <a:pt x="79848" y="90124"/>
                  <a:pt x="81561" y="90854"/>
                  <a:pt x="83527" y="90854"/>
                </a:cubicBezTo>
                <a:close/>
                <a:moveTo>
                  <a:pt x="115033" y="90854"/>
                </a:moveTo>
                <a:cubicBezTo>
                  <a:pt x="116999" y="90854"/>
                  <a:pt x="118712" y="90124"/>
                  <a:pt x="120171" y="88665"/>
                </a:cubicBezTo>
                <a:cubicBezTo>
                  <a:pt x="121630" y="87206"/>
                  <a:pt x="122360" y="85493"/>
                  <a:pt x="122360" y="83527"/>
                </a:cubicBezTo>
                <a:cubicBezTo>
                  <a:pt x="122360" y="81561"/>
                  <a:pt x="121630" y="79848"/>
                  <a:pt x="120171" y="78389"/>
                </a:cubicBezTo>
                <a:cubicBezTo>
                  <a:pt x="118712" y="76930"/>
                  <a:pt x="116999" y="76200"/>
                  <a:pt x="115033" y="76200"/>
                </a:cubicBezTo>
                <a:cubicBezTo>
                  <a:pt x="113067" y="76200"/>
                  <a:pt x="111354" y="76930"/>
                  <a:pt x="109895" y="78389"/>
                </a:cubicBezTo>
                <a:cubicBezTo>
                  <a:pt x="108436" y="79848"/>
                  <a:pt x="107706" y="81561"/>
                  <a:pt x="107706" y="83527"/>
                </a:cubicBezTo>
                <a:cubicBezTo>
                  <a:pt x="107706" y="85493"/>
                  <a:pt x="108436" y="87206"/>
                  <a:pt x="109895" y="88665"/>
                </a:cubicBezTo>
                <a:cubicBezTo>
                  <a:pt x="111354" y="90124"/>
                  <a:pt x="113067" y="90854"/>
                  <a:pt x="115033" y="90854"/>
                </a:cubicBezTo>
                <a:close/>
                <a:moveTo>
                  <a:pt x="68690" y="64111"/>
                </a:moveTo>
                <a:cubicBezTo>
                  <a:pt x="70656" y="64111"/>
                  <a:pt x="72369" y="63381"/>
                  <a:pt x="73828" y="61922"/>
                </a:cubicBezTo>
                <a:cubicBezTo>
                  <a:pt x="75287" y="60463"/>
                  <a:pt x="76017" y="58750"/>
                  <a:pt x="76017" y="56784"/>
                </a:cubicBezTo>
                <a:cubicBezTo>
                  <a:pt x="76017" y="54818"/>
                  <a:pt x="75287" y="53105"/>
                  <a:pt x="73828" y="51646"/>
                </a:cubicBezTo>
                <a:cubicBezTo>
                  <a:pt x="72369" y="50187"/>
                  <a:pt x="70656" y="49457"/>
                  <a:pt x="68690" y="49457"/>
                </a:cubicBezTo>
                <a:cubicBezTo>
                  <a:pt x="66724" y="49457"/>
                  <a:pt x="65011" y="50187"/>
                  <a:pt x="63552" y="51646"/>
                </a:cubicBezTo>
                <a:cubicBezTo>
                  <a:pt x="62093" y="53105"/>
                  <a:pt x="61363" y="54818"/>
                  <a:pt x="61363" y="56784"/>
                </a:cubicBezTo>
                <a:cubicBezTo>
                  <a:pt x="61363" y="58750"/>
                  <a:pt x="62093" y="60463"/>
                  <a:pt x="63552" y="61922"/>
                </a:cubicBezTo>
                <a:cubicBezTo>
                  <a:pt x="65011" y="63381"/>
                  <a:pt x="66724" y="64111"/>
                  <a:pt x="68690" y="64111"/>
                </a:cubicBezTo>
                <a:close/>
                <a:moveTo>
                  <a:pt x="98364" y="64111"/>
                </a:moveTo>
                <a:cubicBezTo>
                  <a:pt x="100330" y="64111"/>
                  <a:pt x="102043" y="63381"/>
                  <a:pt x="103502" y="61922"/>
                </a:cubicBezTo>
                <a:cubicBezTo>
                  <a:pt x="104961" y="60463"/>
                  <a:pt x="105691" y="58750"/>
                  <a:pt x="105691" y="56784"/>
                </a:cubicBezTo>
                <a:cubicBezTo>
                  <a:pt x="105691" y="54818"/>
                  <a:pt x="104961" y="53105"/>
                  <a:pt x="103502" y="51646"/>
                </a:cubicBezTo>
                <a:cubicBezTo>
                  <a:pt x="102043" y="50187"/>
                  <a:pt x="100330" y="49457"/>
                  <a:pt x="98364" y="49457"/>
                </a:cubicBezTo>
                <a:cubicBezTo>
                  <a:pt x="96398" y="49457"/>
                  <a:pt x="94685" y="50187"/>
                  <a:pt x="93226" y="51646"/>
                </a:cubicBezTo>
                <a:cubicBezTo>
                  <a:pt x="91767" y="53105"/>
                  <a:pt x="91037" y="54818"/>
                  <a:pt x="91037" y="56784"/>
                </a:cubicBezTo>
                <a:cubicBezTo>
                  <a:pt x="91037" y="58750"/>
                  <a:pt x="91767" y="60463"/>
                  <a:pt x="93226" y="61922"/>
                </a:cubicBezTo>
                <a:cubicBezTo>
                  <a:pt x="94685" y="63381"/>
                  <a:pt x="96398" y="64111"/>
                  <a:pt x="98364" y="64111"/>
                </a:cubicBezTo>
                <a:close/>
              </a:path>
            </a:pathLst>
          </a:custGeom>
          <a:solidFill>
            <a:schemeClr val="bg1"/>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18197247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19BFF48-7FF8-8B4A-BA20-B110457300F3}"/>
              </a:ext>
            </a:extLst>
          </p:cNvPr>
          <p:cNvSpPr/>
          <p:nvPr/>
        </p:nvSpPr>
        <p:spPr>
          <a:xfrm>
            <a:off x="0" y="1381930"/>
            <a:ext cx="9144001" cy="4999820"/>
          </a:xfrm>
          <a:prstGeom prst="rect">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Asymptomatic phase</a:t>
            </a:r>
            <a:endParaRPr lang="en-GB" sz="3200" b="1" spc="-50" dirty="0">
              <a:solidFill>
                <a:srgbClr val="3D6C9D"/>
              </a:solidFill>
              <a:latin typeface="Arial Black" panose="020B0604020202020204" pitchFamily="34" charset="0"/>
              <a:cs typeface="Arial Black" panose="020B0604020202020204" pitchFamily="34" charset="0"/>
            </a:endParaRPr>
          </a:p>
        </p:txBody>
      </p:sp>
      <p:graphicFrame>
        <p:nvGraphicFramePr>
          <p:cNvPr id="5" name="Diagram 4">
            <a:extLst>
              <a:ext uri="{FF2B5EF4-FFF2-40B4-BE49-F238E27FC236}">
                <a16:creationId xmlns:a16="http://schemas.microsoft.com/office/drawing/2014/main" id="{8910E730-44D0-434D-AB4D-453B7B31F2DC}"/>
              </a:ext>
            </a:extLst>
          </p:cNvPr>
          <p:cNvGraphicFramePr/>
          <p:nvPr>
            <p:extLst>
              <p:ext uri="{D42A27DB-BD31-4B8C-83A1-F6EECF244321}">
                <p14:modId xmlns:p14="http://schemas.microsoft.com/office/powerpoint/2010/main" val="1019233747"/>
              </p:ext>
            </p:extLst>
          </p:nvPr>
        </p:nvGraphicFramePr>
        <p:xfrm>
          <a:off x="431800" y="2314888"/>
          <a:ext cx="8243888" cy="31339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560344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669D3D0B-9136-7149-80B6-EFC3E25DADE8}"/>
              </a:ext>
            </a:extLst>
          </p:cNvPr>
          <p:cNvSpPr/>
          <p:nvPr/>
        </p:nvSpPr>
        <p:spPr>
          <a:xfrm>
            <a:off x="0" y="1700511"/>
            <a:ext cx="9144001" cy="5151499"/>
          </a:xfrm>
          <a:prstGeom prst="rect">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cxnSp>
        <p:nvCxnSpPr>
          <p:cNvPr id="60" name="Straight Connector 59">
            <a:extLst>
              <a:ext uri="{FF2B5EF4-FFF2-40B4-BE49-F238E27FC236}">
                <a16:creationId xmlns:a16="http://schemas.microsoft.com/office/drawing/2014/main" id="{05E3ED21-BFD6-3949-B7BE-9EFDF1E1BB88}"/>
              </a:ext>
            </a:extLst>
          </p:cNvPr>
          <p:cNvCxnSpPr>
            <a:cxnSpLocks/>
          </p:cNvCxnSpPr>
          <p:nvPr/>
        </p:nvCxnSpPr>
        <p:spPr>
          <a:xfrm>
            <a:off x="4922044" y="2888648"/>
            <a:ext cx="3492239" cy="0"/>
          </a:xfrm>
          <a:prstGeom prst="line">
            <a:avLst/>
          </a:prstGeom>
          <a:ln w="19050" cap="rnd">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a:solidFill>
                  <a:srgbClr val="3D6C9D"/>
                </a:solidFill>
                <a:latin typeface="Arial Black" panose="020B0604020202020204" pitchFamily="34" charset="0"/>
                <a:cs typeface="Arial Black" panose="020B0604020202020204" pitchFamily="34" charset="0"/>
              </a:rPr>
              <a:t>The iceberg of disease severity</a:t>
            </a:r>
          </a:p>
        </p:txBody>
      </p:sp>
      <p:sp>
        <p:nvSpPr>
          <p:cNvPr id="4" name="TextBox 3">
            <a:extLst>
              <a:ext uri="{FF2B5EF4-FFF2-40B4-BE49-F238E27FC236}">
                <a16:creationId xmlns:a16="http://schemas.microsoft.com/office/drawing/2014/main" id="{F262A71E-7404-1649-AEE1-2D3173E5DC51}"/>
              </a:ext>
            </a:extLst>
          </p:cNvPr>
          <p:cNvSpPr txBox="1"/>
          <p:nvPr/>
        </p:nvSpPr>
        <p:spPr>
          <a:xfrm>
            <a:off x="906127" y="1843188"/>
            <a:ext cx="2581606" cy="215444"/>
          </a:xfrm>
          <a:prstGeom prst="rect">
            <a:avLst/>
          </a:prstGeom>
          <a:noFill/>
        </p:spPr>
        <p:txBody>
          <a:bodyPr wrap="square" lIns="0" tIns="0" rIns="0" bIns="0" rtlCol="0">
            <a:spAutoFit/>
          </a:bodyPr>
          <a:lstStyle/>
          <a:p>
            <a:r>
              <a:rPr lang="en-GB" b="1" dirty="0">
                <a:solidFill>
                  <a:schemeClr val="tx1"/>
                </a:solidFill>
                <a:latin typeface="Arial" panose="020B0604020202020204" pitchFamily="34" charset="0"/>
                <a:cs typeface="Arial" panose="020B0604020202020204" pitchFamily="34" charset="0"/>
              </a:rPr>
              <a:t>Cellular response</a:t>
            </a:r>
          </a:p>
        </p:txBody>
      </p:sp>
      <p:sp>
        <p:nvSpPr>
          <p:cNvPr id="5" name="TextBox 4">
            <a:extLst>
              <a:ext uri="{FF2B5EF4-FFF2-40B4-BE49-F238E27FC236}">
                <a16:creationId xmlns:a16="http://schemas.microsoft.com/office/drawing/2014/main" id="{253607B7-2279-4A48-948F-B47BFF68C09D}"/>
              </a:ext>
            </a:extLst>
          </p:cNvPr>
          <p:cNvSpPr txBox="1"/>
          <p:nvPr/>
        </p:nvSpPr>
        <p:spPr>
          <a:xfrm>
            <a:off x="906127" y="2565483"/>
            <a:ext cx="2581606" cy="646331"/>
          </a:xfrm>
          <a:prstGeom prst="rect">
            <a:avLst/>
          </a:prstGeom>
          <a:noFill/>
        </p:spPr>
        <p:txBody>
          <a:bodyPr wrap="square" lIns="0" tIns="0" rIns="0" bIns="0" rtlCol="0">
            <a:spAutoFit/>
          </a:bodyPr>
          <a:lstStyle/>
          <a:p>
            <a:r>
              <a:rPr lang="en-GB" dirty="0" err="1">
                <a:solidFill>
                  <a:schemeClr val="tx1"/>
                </a:solidFill>
                <a:latin typeface="Arial" panose="020B0604020202020204" pitchFamily="34" charset="0"/>
                <a:cs typeface="Arial" panose="020B0604020202020204" pitchFamily="34" charset="0"/>
              </a:rPr>
              <a:t>Formation of inclusion bodies or cellular transformation or cellular dysfunction</a:t>
            </a:r>
            <a:endParaRPr lang="en-GB" dirty="0">
              <a:solidFill>
                <a:schemeClr val="tx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15F2DF50-16A5-5045-B0A8-73844083900F}"/>
              </a:ext>
            </a:extLst>
          </p:cNvPr>
          <p:cNvSpPr txBox="1"/>
          <p:nvPr/>
        </p:nvSpPr>
        <p:spPr>
          <a:xfrm>
            <a:off x="906126" y="3970181"/>
            <a:ext cx="1887873" cy="861774"/>
          </a:xfrm>
          <a:prstGeom prst="rect">
            <a:avLst/>
          </a:prstGeom>
          <a:noFill/>
        </p:spPr>
        <p:txBody>
          <a:bodyPr wrap="square" lIns="0" tIns="0" rIns="0" bIns="0" rtlCol="0">
            <a:spAutoFit/>
          </a:bodyPr>
          <a:lstStyle/>
          <a:p>
            <a:r>
              <a:rPr lang="en-GB" dirty="0" err="1">
                <a:solidFill>
                  <a:schemeClr val="tx1"/>
                </a:solidFill>
                <a:latin typeface="Arial" panose="020B0604020202020204" pitchFamily="34" charset="0"/>
                <a:cs typeface="Arial" panose="020B0604020202020204" pitchFamily="34" charset="0"/>
              </a:rPr>
              <a:t>Viral multiplication without visible changes or incomplete viral maturation</a:t>
            </a:r>
            <a:endParaRPr lang="en-GB" dirty="0">
              <a:solidFill>
                <a:schemeClr val="tx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FBF6FFD2-F29D-B946-B699-3F2E90026378}"/>
              </a:ext>
            </a:extLst>
          </p:cNvPr>
          <p:cNvSpPr txBox="1"/>
          <p:nvPr/>
        </p:nvSpPr>
        <p:spPr>
          <a:xfrm>
            <a:off x="906126" y="5590114"/>
            <a:ext cx="1593233" cy="646331"/>
          </a:xfrm>
          <a:prstGeom prst="rect">
            <a:avLst/>
          </a:prstGeom>
          <a:noFill/>
        </p:spPr>
        <p:txBody>
          <a:bodyPr wrap="square" lIns="0" tIns="0" rIns="0" bIns="0" rtlCol="0">
            <a:spAutoFit/>
          </a:bodyPr>
          <a:lstStyle/>
          <a:p>
            <a:r>
              <a:rPr lang="en-GB" dirty="0" err="1">
                <a:solidFill>
                  <a:schemeClr val="tx1"/>
                </a:solidFill>
                <a:latin typeface="Arial" panose="020B0604020202020204" pitchFamily="34" charset="0"/>
                <a:cs typeface="Arial" panose="020B0604020202020204" pitchFamily="34" charset="0"/>
              </a:rPr>
              <a:t>Exposure without cell attachment or entry</a:t>
            </a:r>
            <a:endParaRPr lang="en-GB" dirty="0">
              <a:solidFill>
                <a:schemeClr val="tx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6F6F9EFA-22F3-774A-B637-4B51976F07AD}"/>
              </a:ext>
            </a:extLst>
          </p:cNvPr>
          <p:cNvSpPr txBox="1"/>
          <p:nvPr/>
        </p:nvSpPr>
        <p:spPr>
          <a:xfrm>
            <a:off x="5607692" y="1843188"/>
            <a:ext cx="2581606" cy="215444"/>
          </a:xfrm>
          <a:prstGeom prst="rect">
            <a:avLst/>
          </a:prstGeom>
          <a:noFill/>
        </p:spPr>
        <p:txBody>
          <a:bodyPr wrap="square" lIns="0" tIns="0" rIns="0" bIns="0" rtlCol="0">
            <a:spAutoFit/>
          </a:bodyPr>
          <a:lstStyle/>
          <a:p>
            <a:pPr algn="r"/>
            <a:r>
              <a:rPr lang="en-GB" b="1" dirty="0">
                <a:solidFill>
                  <a:schemeClr val="tx1"/>
                </a:solidFill>
                <a:latin typeface="Arial" panose="020B0604020202020204" pitchFamily="34" charset="0"/>
                <a:cs typeface="Arial" panose="020B0604020202020204" pitchFamily="34" charset="0"/>
              </a:rPr>
              <a:t>Host response</a:t>
            </a:r>
          </a:p>
        </p:txBody>
      </p:sp>
      <p:sp>
        <p:nvSpPr>
          <p:cNvPr id="9" name="TextBox 8">
            <a:extLst>
              <a:ext uri="{FF2B5EF4-FFF2-40B4-BE49-F238E27FC236}">
                <a16:creationId xmlns:a16="http://schemas.microsoft.com/office/drawing/2014/main" id="{8E3F9330-E7BE-5E40-A29C-17D4F5AFB75E}"/>
              </a:ext>
            </a:extLst>
          </p:cNvPr>
          <p:cNvSpPr txBox="1"/>
          <p:nvPr/>
        </p:nvSpPr>
        <p:spPr>
          <a:xfrm>
            <a:off x="6747214" y="2258196"/>
            <a:ext cx="1442084" cy="430887"/>
          </a:xfrm>
          <a:prstGeom prst="rect">
            <a:avLst/>
          </a:prstGeom>
          <a:noFill/>
        </p:spPr>
        <p:txBody>
          <a:bodyPr wrap="square" lIns="0" tIns="0" rIns="0" bIns="0" rtlCol="0">
            <a:spAutoFit/>
          </a:bodyPr>
          <a:lstStyle/>
          <a:p>
            <a:pPr algn="r"/>
            <a:r>
              <a:rPr lang="en-GB" dirty="0" err="1">
                <a:solidFill>
                  <a:schemeClr val="tx1"/>
                </a:solidFill>
                <a:latin typeface="Arial" panose="020B0604020202020204" pitchFamily="34" charset="0"/>
                <a:cs typeface="Arial" panose="020B0604020202020204" pitchFamily="34" charset="0"/>
              </a:rPr>
              <a:t>Classic severe disease</a:t>
            </a:r>
            <a:endParaRPr lang="en-GB" dirty="0">
              <a:solidFill>
                <a:schemeClr val="tx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D0594CFB-6A14-4E44-86C6-2F53C2E31415}"/>
              </a:ext>
            </a:extLst>
          </p:cNvPr>
          <p:cNvSpPr txBox="1"/>
          <p:nvPr/>
        </p:nvSpPr>
        <p:spPr>
          <a:xfrm>
            <a:off x="6747214" y="3051205"/>
            <a:ext cx="1442084" cy="430887"/>
          </a:xfrm>
          <a:prstGeom prst="rect">
            <a:avLst/>
          </a:prstGeom>
          <a:noFill/>
        </p:spPr>
        <p:txBody>
          <a:bodyPr wrap="square" lIns="0" tIns="0" rIns="0" bIns="0" rtlCol="0">
            <a:spAutoFit/>
          </a:bodyPr>
          <a:lstStyle/>
          <a:p>
            <a:pPr algn="r"/>
            <a:r>
              <a:rPr lang="en-GB" dirty="0" err="1">
                <a:solidFill>
                  <a:schemeClr val="tx1"/>
                </a:solidFill>
                <a:latin typeface="Arial" panose="020B0604020202020204" pitchFamily="34" charset="0"/>
                <a:cs typeface="Arial" panose="020B0604020202020204" pitchFamily="34" charset="0"/>
              </a:rPr>
              <a:t>Mild or moderate disease</a:t>
            </a:r>
          </a:p>
        </p:txBody>
      </p:sp>
      <p:sp>
        <p:nvSpPr>
          <p:cNvPr id="11" name="TextBox 10">
            <a:extLst>
              <a:ext uri="{FF2B5EF4-FFF2-40B4-BE49-F238E27FC236}">
                <a16:creationId xmlns:a16="http://schemas.microsoft.com/office/drawing/2014/main" id="{CA7EAA3E-A506-7248-B14F-5B2918ECF705}"/>
              </a:ext>
            </a:extLst>
          </p:cNvPr>
          <p:cNvSpPr txBox="1"/>
          <p:nvPr/>
        </p:nvSpPr>
        <p:spPr>
          <a:xfrm>
            <a:off x="6972198" y="5697836"/>
            <a:ext cx="1217100" cy="430887"/>
          </a:xfrm>
          <a:prstGeom prst="rect">
            <a:avLst/>
          </a:prstGeom>
          <a:noFill/>
        </p:spPr>
        <p:txBody>
          <a:bodyPr wrap="square" lIns="0" tIns="0" rIns="0" bIns="0" rtlCol="0">
            <a:spAutoFit/>
          </a:bodyPr>
          <a:lstStyle/>
          <a:p>
            <a:pPr algn="r"/>
            <a:r>
              <a:rPr lang="en-GB" dirty="0" err="1">
                <a:solidFill>
                  <a:schemeClr val="tx1"/>
                </a:solidFill>
                <a:latin typeface="Arial" panose="020B0604020202020204" pitchFamily="34" charset="0"/>
                <a:cs typeface="Arial" panose="020B0604020202020204" pitchFamily="34" charset="0"/>
              </a:rPr>
              <a:t>Exposure but no infection</a:t>
            </a:r>
          </a:p>
        </p:txBody>
      </p:sp>
      <p:sp>
        <p:nvSpPr>
          <p:cNvPr id="12" name="TextBox 11">
            <a:extLst>
              <a:ext uri="{FF2B5EF4-FFF2-40B4-BE49-F238E27FC236}">
                <a16:creationId xmlns:a16="http://schemas.microsoft.com/office/drawing/2014/main" id="{C7ABC0AB-06ED-0346-B249-397F9676CBD9}"/>
              </a:ext>
            </a:extLst>
          </p:cNvPr>
          <p:cNvSpPr txBox="1"/>
          <p:nvPr/>
        </p:nvSpPr>
        <p:spPr>
          <a:xfrm>
            <a:off x="6667928" y="4185625"/>
            <a:ext cx="1521370" cy="430887"/>
          </a:xfrm>
          <a:prstGeom prst="rect">
            <a:avLst/>
          </a:prstGeom>
          <a:noFill/>
        </p:spPr>
        <p:txBody>
          <a:bodyPr wrap="square" lIns="0" tIns="0" rIns="0" bIns="0" rtlCol="0">
            <a:spAutoFit/>
          </a:bodyPr>
          <a:lstStyle/>
          <a:p>
            <a:pPr algn="r"/>
            <a:r>
              <a:rPr lang="en-GB" dirty="0" err="1">
                <a:solidFill>
                  <a:schemeClr val="tx1"/>
                </a:solidFill>
                <a:latin typeface="Arial" panose="020B0604020202020204" pitchFamily="34" charset="0"/>
                <a:cs typeface="Arial" panose="020B0604020202020204" pitchFamily="34" charset="0"/>
              </a:rPr>
              <a:t>Asymptomatic infection</a:t>
            </a:r>
          </a:p>
        </p:txBody>
      </p:sp>
      <p:sp>
        <p:nvSpPr>
          <p:cNvPr id="13" name="TextBox 12">
            <a:extLst>
              <a:ext uri="{FF2B5EF4-FFF2-40B4-BE49-F238E27FC236}">
                <a16:creationId xmlns:a16="http://schemas.microsoft.com/office/drawing/2014/main" id="{B91BFEB8-6809-AE41-AD23-E3BE3E981D7A}"/>
              </a:ext>
            </a:extLst>
          </p:cNvPr>
          <p:cNvSpPr txBox="1"/>
          <p:nvPr/>
        </p:nvSpPr>
        <p:spPr>
          <a:xfrm rot="16200000">
            <a:off x="-110390" y="2740620"/>
            <a:ext cx="1336385" cy="259675"/>
          </a:xfrm>
          <a:prstGeom prst="roundRect">
            <a:avLst>
              <a:gd name="adj" fmla="val 50000"/>
            </a:avLst>
          </a:prstGeom>
          <a:solidFill>
            <a:srgbClr val="ED7D31"/>
          </a:solidFill>
        </p:spPr>
        <p:txBody>
          <a:bodyPr wrap="square" lIns="0" tIns="0" rIns="0" bIns="0" rtlCol="0" anchor="ctr" anchorCtr="0">
            <a:spAutoFit/>
          </a:bodyPr>
          <a:lstStyle/>
          <a:p>
            <a:pPr algn="ctr"/>
            <a:r>
              <a:rPr lang="en-GB" sz="1200" b="1" dirty="0" err="1">
                <a:solidFill>
                  <a:schemeClr val="bg1"/>
                </a:solidFill>
                <a:latin typeface="Arial" panose="020B0604020202020204" pitchFamily="34" charset="0"/>
                <a:cs typeface="Arial" panose="020B0604020202020204" pitchFamily="34" charset="0"/>
              </a:rPr>
              <a:t>Visible effect</a:t>
            </a:r>
          </a:p>
        </p:txBody>
      </p:sp>
      <p:sp>
        <p:nvSpPr>
          <p:cNvPr id="14" name="TextBox 13">
            <a:extLst>
              <a:ext uri="{FF2B5EF4-FFF2-40B4-BE49-F238E27FC236}">
                <a16:creationId xmlns:a16="http://schemas.microsoft.com/office/drawing/2014/main" id="{8AF48DEF-9D98-6344-8706-59404CE55B6B}"/>
              </a:ext>
            </a:extLst>
          </p:cNvPr>
          <p:cNvSpPr txBox="1"/>
          <p:nvPr/>
        </p:nvSpPr>
        <p:spPr>
          <a:xfrm rot="16200000">
            <a:off x="-857579" y="5027232"/>
            <a:ext cx="2828266" cy="259675"/>
          </a:xfrm>
          <a:prstGeom prst="roundRect">
            <a:avLst>
              <a:gd name="adj" fmla="val 50000"/>
            </a:avLst>
          </a:prstGeom>
          <a:solidFill>
            <a:srgbClr val="3D6C9D"/>
          </a:solidFill>
        </p:spPr>
        <p:txBody>
          <a:bodyPr wrap="square" lIns="0" tIns="0" rIns="0" bIns="0" rtlCol="0" anchor="ctr" anchorCtr="0">
            <a:spAutoFit/>
          </a:bodyPr>
          <a:lstStyle/>
          <a:p>
            <a:pPr algn="ctr"/>
            <a:r>
              <a:rPr lang="en-GB" sz="1200" b="1" dirty="0">
                <a:solidFill>
                  <a:schemeClr val="bg1"/>
                </a:solidFill>
                <a:latin typeface="Arial" panose="020B0604020202020204" pitchFamily="34" charset="0"/>
                <a:cs typeface="Arial" panose="020B0604020202020204" pitchFamily="34" charset="0"/>
              </a:rPr>
              <a:t>Unseen changes</a:t>
            </a:r>
          </a:p>
        </p:txBody>
      </p:sp>
      <p:sp>
        <p:nvSpPr>
          <p:cNvPr id="15" name="TextBox 14">
            <a:extLst>
              <a:ext uri="{FF2B5EF4-FFF2-40B4-BE49-F238E27FC236}">
                <a16:creationId xmlns:a16="http://schemas.microsoft.com/office/drawing/2014/main" id="{C1D96A34-99F8-9C48-9E06-53315AADE483}"/>
              </a:ext>
            </a:extLst>
          </p:cNvPr>
          <p:cNvSpPr txBox="1"/>
          <p:nvPr/>
        </p:nvSpPr>
        <p:spPr>
          <a:xfrm rot="5400000">
            <a:off x="7875934" y="2740615"/>
            <a:ext cx="1336372" cy="259675"/>
          </a:xfrm>
          <a:prstGeom prst="roundRect">
            <a:avLst>
              <a:gd name="adj" fmla="val 50000"/>
            </a:avLst>
          </a:prstGeom>
          <a:solidFill>
            <a:srgbClr val="ED7D31"/>
          </a:solidFill>
        </p:spPr>
        <p:txBody>
          <a:bodyPr wrap="square" lIns="0" tIns="0" rIns="0" bIns="0" rtlCol="0" anchor="ctr" anchorCtr="0">
            <a:spAutoFit/>
          </a:bodyPr>
          <a:lstStyle/>
          <a:p>
            <a:pPr algn="ctr"/>
            <a:r>
              <a:rPr lang="en-GB" sz="1200" b="1" dirty="0" err="1">
                <a:solidFill>
                  <a:schemeClr val="bg1"/>
                </a:solidFill>
                <a:latin typeface="Arial" panose="020B0604020202020204" pitchFamily="34" charset="0"/>
                <a:cs typeface="Arial" panose="020B0604020202020204" pitchFamily="34" charset="0"/>
              </a:rPr>
              <a:t>Clinical</a:t>
            </a:r>
            <a:endParaRPr lang="en-GB" sz="1200" b="1" dirty="0">
              <a:solidFill>
                <a:schemeClr val="bg1"/>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588C0039-BC22-C745-844B-006E6D9BD140}"/>
              </a:ext>
            </a:extLst>
          </p:cNvPr>
          <p:cNvSpPr txBox="1"/>
          <p:nvPr/>
        </p:nvSpPr>
        <p:spPr>
          <a:xfrm rot="5400000">
            <a:off x="7129988" y="5027231"/>
            <a:ext cx="2828264" cy="259675"/>
          </a:xfrm>
          <a:prstGeom prst="roundRect">
            <a:avLst>
              <a:gd name="adj" fmla="val 50000"/>
            </a:avLst>
          </a:prstGeom>
          <a:solidFill>
            <a:srgbClr val="3D6C9D"/>
          </a:solidFill>
        </p:spPr>
        <p:txBody>
          <a:bodyPr wrap="square" lIns="0" tIns="0" rIns="0" bIns="0" rtlCol="0" anchor="ctr" anchorCtr="0">
            <a:spAutoFit/>
          </a:bodyPr>
          <a:lstStyle/>
          <a:p>
            <a:pPr algn="ctr"/>
            <a:r>
              <a:rPr lang="en-GB" sz="1200" b="1" dirty="0" err="1">
                <a:solidFill>
                  <a:schemeClr val="bg1"/>
                </a:solidFill>
                <a:latin typeface="Arial" panose="020B0604020202020204" pitchFamily="34" charset="0"/>
                <a:cs typeface="Arial" panose="020B0604020202020204" pitchFamily="34" charset="0"/>
              </a:rPr>
              <a:t>Subclinical disease</a:t>
            </a:r>
          </a:p>
        </p:txBody>
      </p:sp>
      <p:sp>
        <p:nvSpPr>
          <p:cNvPr id="45" name="Freeform 44">
            <a:extLst>
              <a:ext uri="{FF2B5EF4-FFF2-40B4-BE49-F238E27FC236}">
                <a16:creationId xmlns:a16="http://schemas.microsoft.com/office/drawing/2014/main" id="{C9F3E787-66FD-C74B-B173-29E9C8D2139D}"/>
              </a:ext>
            </a:extLst>
          </p:cNvPr>
          <p:cNvSpPr/>
          <p:nvPr/>
        </p:nvSpPr>
        <p:spPr>
          <a:xfrm>
            <a:off x="3847062" y="2132648"/>
            <a:ext cx="1449875" cy="1512000"/>
          </a:xfrm>
          <a:custGeom>
            <a:avLst/>
            <a:gdLst>
              <a:gd name="connsiteX0" fmla="*/ 357817 w 715634"/>
              <a:gd name="connsiteY0" fmla="*/ 0 h 1512000"/>
              <a:gd name="connsiteX1" fmla="*/ 715634 w 715634"/>
              <a:gd name="connsiteY1" fmla="*/ 1512000 h 1512000"/>
              <a:gd name="connsiteX2" fmla="*/ 0 w 715634"/>
              <a:gd name="connsiteY2" fmla="*/ 1512000 h 1512000"/>
              <a:gd name="connsiteX3" fmla="*/ 357817 w 715634"/>
              <a:gd name="connsiteY3" fmla="*/ 0 h 1512000"/>
            </a:gdLst>
            <a:ahLst/>
            <a:cxnLst>
              <a:cxn ang="0">
                <a:pos x="connsiteX0" y="connsiteY0"/>
              </a:cxn>
              <a:cxn ang="0">
                <a:pos x="connsiteX1" y="connsiteY1"/>
              </a:cxn>
              <a:cxn ang="0">
                <a:pos x="connsiteX2" y="connsiteY2"/>
              </a:cxn>
              <a:cxn ang="0">
                <a:pos x="connsiteX3" y="connsiteY3"/>
              </a:cxn>
            </a:cxnLst>
            <a:rect l="l" t="t" r="r" b="b"/>
            <a:pathLst>
              <a:path w="715634" h="1512000">
                <a:moveTo>
                  <a:pt x="357817" y="0"/>
                </a:moveTo>
                <a:lnTo>
                  <a:pt x="715634" y="1512000"/>
                </a:lnTo>
                <a:lnTo>
                  <a:pt x="0" y="1512000"/>
                </a:lnTo>
                <a:lnTo>
                  <a:pt x="357817" y="0"/>
                </a:lnTo>
                <a:close/>
              </a:path>
            </a:pathLst>
          </a:custGeom>
          <a:solidFill>
            <a:srgbClr val="ED7D31"/>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RO"/>
          </a:p>
        </p:txBody>
      </p:sp>
      <p:sp>
        <p:nvSpPr>
          <p:cNvPr id="50" name="Freeform 49">
            <a:extLst>
              <a:ext uri="{FF2B5EF4-FFF2-40B4-BE49-F238E27FC236}">
                <a16:creationId xmlns:a16="http://schemas.microsoft.com/office/drawing/2014/main" id="{EE5837AB-DB6E-2747-97D7-A56DFE0EA6DD}"/>
              </a:ext>
            </a:extLst>
          </p:cNvPr>
          <p:cNvSpPr/>
          <p:nvPr/>
        </p:nvSpPr>
        <p:spPr>
          <a:xfrm>
            <a:off x="3121724" y="3644648"/>
            <a:ext cx="2900553" cy="1512841"/>
          </a:xfrm>
          <a:custGeom>
            <a:avLst/>
            <a:gdLst>
              <a:gd name="connsiteX0" fmla="*/ 358015 w 1431664"/>
              <a:gd name="connsiteY0" fmla="*/ 0 h 1512841"/>
              <a:gd name="connsiteX1" fmla="*/ 1073648 w 1431664"/>
              <a:gd name="connsiteY1" fmla="*/ 0 h 1512841"/>
              <a:gd name="connsiteX2" fmla="*/ 1431664 w 1431664"/>
              <a:gd name="connsiteY2" fmla="*/ 1512841 h 1512841"/>
              <a:gd name="connsiteX3" fmla="*/ 0 w 1431664"/>
              <a:gd name="connsiteY3" fmla="*/ 1512841 h 1512841"/>
              <a:gd name="connsiteX4" fmla="*/ 358015 w 1431664"/>
              <a:gd name="connsiteY4" fmla="*/ 0 h 1512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1664" h="1512841">
                <a:moveTo>
                  <a:pt x="358015" y="0"/>
                </a:moveTo>
                <a:lnTo>
                  <a:pt x="1073648" y="0"/>
                </a:lnTo>
                <a:lnTo>
                  <a:pt x="1431664" y="1512841"/>
                </a:lnTo>
                <a:lnTo>
                  <a:pt x="0" y="1512841"/>
                </a:lnTo>
                <a:lnTo>
                  <a:pt x="358015" y="0"/>
                </a:lnTo>
                <a:close/>
              </a:path>
            </a:pathLst>
          </a:custGeom>
          <a:solidFill>
            <a:srgbClr val="F2A676"/>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RO"/>
          </a:p>
        </p:txBody>
      </p:sp>
      <p:sp>
        <p:nvSpPr>
          <p:cNvPr id="49" name="Freeform 48">
            <a:extLst>
              <a:ext uri="{FF2B5EF4-FFF2-40B4-BE49-F238E27FC236}">
                <a16:creationId xmlns:a16="http://schemas.microsoft.com/office/drawing/2014/main" id="{686B9386-E89E-1B46-B102-D205268F9D61}"/>
              </a:ext>
            </a:extLst>
          </p:cNvPr>
          <p:cNvSpPr/>
          <p:nvPr/>
        </p:nvSpPr>
        <p:spPr>
          <a:xfrm>
            <a:off x="2396786" y="5157490"/>
            <a:ext cx="4350428" cy="1512000"/>
          </a:xfrm>
          <a:custGeom>
            <a:avLst/>
            <a:gdLst>
              <a:gd name="connsiteX0" fmla="*/ 1073649 w 2147298"/>
              <a:gd name="connsiteY0" fmla="*/ 0 h 4536841"/>
              <a:gd name="connsiteX1" fmla="*/ 1431466 w 2147298"/>
              <a:gd name="connsiteY1" fmla="*/ 1512000 h 4536841"/>
              <a:gd name="connsiteX2" fmla="*/ 715833 w 2147298"/>
              <a:gd name="connsiteY2" fmla="*/ 1512000 h 4536841"/>
              <a:gd name="connsiteX3" fmla="*/ 357818 w 2147298"/>
              <a:gd name="connsiteY3" fmla="*/ 3024841 h 4536841"/>
              <a:gd name="connsiteX4" fmla="*/ 1789482 w 2147298"/>
              <a:gd name="connsiteY4" fmla="*/ 3024841 h 4536841"/>
              <a:gd name="connsiteX5" fmla="*/ 2147298 w 2147298"/>
              <a:gd name="connsiteY5" fmla="*/ 4536841 h 4536841"/>
              <a:gd name="connsiteX6" fmla="*/ 0 w 2147298"/>
              <a:gd name="connsiteY6" fmla="*/ 4536841 h 4536841"/>
              <a:gd name="connsiteX7" fmla="*/ 1073649 w 2147298"/>
              <a:gd name="connsiteY7" fmla="*/ 0 h 4536841"/>
              <a:gd name="connsiteX0" fmla="*/ 1073649 w 2147298"/>
              <a:gd name="connsiteY0" fmla="*/ 0 h 4536841"/>
              <a:gd name="connsiteX1" fmla="*/ 715833 w 2147298"/>
              <a:gd name="connsiteY1" fmla="*/ 1512000 h 4536841"/>
              <a:gd name="connsiteX2" fmla="*/ 357818 w 2147298"/>
              <a:gd name="connsiteY2" fmla="*/ 3024841 h 4536841"/>
              <a:gd name="connsiteX3" fmla="*/ 1789482 w 2147298"/>
              <a:gd name="connsiteY3" fmla="*/ 3024841 h 4536841"/>
              <a:gd name="connsiteX4" fmla="*/ 2147298 w 2147298"/>
              <a:gd name="connsiteY4" fmla="*/ 4536841 h 4536841"/>
              <a:gd name="connsiteX5" fmla="*/ 0 w 2147298"/>
              <a:gd name="connsiteY5" fmla="*/ 4536841 h 4536841"/>
              <a:gd name="connsiteX6" fmla="*/ 1073649 w 2147298"/>
              <a:gd name="connsiteY6" fmla="*/ 0 h 4536841"/>
              <a:gd name="connsiteX0" fmla="*/ 0 w 2147298"/>
              <a:gd name="connsiteY0" fmla="*/ 3024841 h 3024841"/>
              <a:gd name="connsiteX1" fmla="*/ 715833 w 2147298"/>
              <a:gd name="connsiteY1" fmla="*/ 0 h 3024841"/>
              <a:gd name="connsiteX2" fmla="*/ 357818 w 2147298"/>
              <a:gd name="connsiteY2" fmla="*/ 1512841 h 3024841"/>
              <a:gd name="connsiteX3" fmla="*/ 1789482 w 2147298"/>
              <a:gd name="connsiteY3" fmla="*/ 1512841 h 3024841"/>
              <a:gd name="connsiteX4" fmla="*/ 2147298 w 2147298"/>
              <a:gd name="connsiteY4" fmla="*/ 3024841 h 3024841"/>
              <a:gd name="connsiteX5" fmla="*/ 0 w 2147298"/>
              <a:gd name="connsiteY5" fmla="*/ 3024841 h 3024841"/>
              <a:gd name="connsiteX0" fmla="*/ 0 w 2147298"/>
              <a:gd name="connsiteY0" fmla="*/ 1512000 h 1512000"/>
              <a:gd name="connsiteX1" fmla="*/ 357818 w 2147298"/>
              <a:gd name="connsiteY1" fmla="*/ 0 h 1512000"/>
              <a:gd name="connsiteX2" fmla="*/ 1789482 w 2147298"/>
              <a:gd name="connsiteY2" fmla="*/ 0 h 1512000"/>
              <a:gd name="connsiteX3" fmla="*/ 2147298 w 2147298"/>
              <a:gd name="connsiteY3" fmla="*/ 1512000 h 1512000"/>
              <a:gd name="connsiteX4" fmla="*/ 0 w 2147298"/>
              <a:gd name="connsiteY4" fmla="*/ 1512000 h 151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7298" h="1512000">
                <a:moveTo>
                  <a:pt x="0" y="1512000"/>
                </a:moveTo>
                <a:lnTo>
                  <a:pt x="357818" y="0"/>
                </a:lnTo>
                <a:lnTo>
                  <a:pt x="1789482" y="0"/>
                </a:lnTo>
                <a:lnTo>
                  <a:pt x="2147298" y="1512000"/>
                </a:lnTo>
                <a:lnTo>
                  <a:pt x="0" y="1512000"/>
                </a:lnTo>
                <a:close/>
              </a:path>
            </a:pathLst>
          </a:custGeom>
          <a:solidFill>
            <a:srgbClr val="F8CDB4"/>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RO"/>
          </a:p>
        </p:txBody>
      </p:sp>
      <p:sp>
        <p:nvSpPr>
          <p:cNvPr id="48" name="Freeform 47">
            <a:extLst>
              <a:ext uri="{FF2B5EF4-FFF2-40B4-BE49-F238E27FC236}">
                <a16:creationId xmlns:a16="http://schemas.microsoft.com/office/drawing/2014/main" id="{15A7E8C3-2A54-8A4A-B8F5-5BBDADB5C1F0}"/>
              </a:ext>
            </a:extLst>
          </p:cNvPr>
          <p:cNvSpPr/>
          <p:nvPr/>
        </p:nvSpPr>
        <p:spPr>
          <a:xfrm>
            <a:off x="4388991" y="3644648"/>
            <a:ext cx="358017" cy="1512841"/>
          </a:xfrm>
          <a:custGeom>
            <a:avLst/>
            <a:gdLst>
              <a:gd name="connsiteX0" fmla="*/ 0 w 358017"/>
              <a:gd name="connsiteY0" fmla="*/ 0 h 1512841"/>
              <a:gd name="connsiteX1" fmla="*/ 1 w 358017"/>
              <a:gd name="connsiteY1" fmla="*/ 0 h 1512841"/>
              <a:gd name="connsiteX2" fmla="*/ 358017 w 358017"/>
              <a:gd name="connsiteY2" fmla="*/ 1512841 h 1512841"/>
              <a:gd name="connsiteX3" fmla="*/ 358016 w 358017"/>
              <a:gd name="connsiteY3" fmla="*/ 1512841 h 1512841"/>
              <a:gd name="connsiteX4" fmla="*/ 0 w 358017"/>
              <a:gd name="connsiteY4" fmla="*/ 0 h 1512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017" h="1512841">
                <a:moveTo>
                  <a:pt x="0" y="0"/>
                </a:moveTo>
                <a:lnTo>
                  <a:pt x="1" y="0"/>
                </a:lnTo>
                <a:lnTo>
                  <a:pt x="358017" y="1512841"/>
                </a:lnTo>
                <a:lnTo>
                  <a:pt x="358016" y="1512841"/>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RO"/>
          </a:p>
        </p:txBody>
      </p:sp>
      <p:cxnSp>
        <p:nvCxnSpPr>
          <p:cNvPr id="53" name="Straight Connector 52">
            <a:extLst>
              <a:ext uri="{FF2B5EF4-FFF2-40B4-BE49-F238E27FC236}">
                <a16:creationId xmlns:a16="http://schemas.microsoft.com/office/drawing/2014/main" id="{0E57F6E1-AFB1-784A-8E20-E108508CEF03}"/>
              </a:ext>
            </a:extLst>
          </p:cNvPr>
          <p:cNvCxnSpPr>
            <a:cxnSpLocks/>
            <a:endCxn id="16" idx="2"/>
          </p:cNvCxnSpPr>
          <p:nvPr/>
        </p:nvCxnSpPr>
        <p:spPr>
          <a:xfrm>
            <a:off x="683802" y="5157069"/>
            <a:ext cx="7730481" cy="0"/>
          </a:xfrm>
          <a:prstGeom prst="line">
            <a:avLst/>
          </a:prstGeom>
          <a:ln w="19050" cap="rnd">
            <a:solidFill>
              <a:srgbClr val="3D6C9D"/>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65A35AC0-44C3-D846-8814-022273D774A2}"/>
              </a:ext>
            </a:extLst>
          </p:cNvPr>
          <p:cNvCxnSpPr>
            <a:cxnSpLocks/>
          </p:cNvCxnSpPr>
          <p:nvPr/>
        </p:nvCxnSpPr>
        <p:spPr>
          <a:xfrm>
            <a:off x="426716" y="3644648"/>
            <a:ext cx="8243406" cy="0"/>
          </a:xfrm>
          <a:prstGeom prst="line">
            <a:avLst/>
          </a:prstGeom>
          <a:ln w="50800" cap="rnd">
            <a:solidFill>
              <a:srgbClr val="3D6C9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55616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19FDD79-1F60-204B-930D-CAD49F70C733}"/>
              </a:ext>
            </a:extLst>
          </p:cNvPr>
          <p:cNvSpPr/>
          <p:nvPr/>
        </p:nvSpPr>
        <p:spPr>
          <a:xfrm>
            <a:off x="0" y="2905816"/>
            <a:ext cx="9144001" cy="3475934"/>
          </a:xfrm>
          <a:prstGeom prst="rect">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984885"/>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Types of infection based on severity</a:t>
            </a:r>
            <a:endParaRPr lang="en-GB" sz="3200" b="1" spc="-50" dirty="0">
              <a:solidFill>
                <a:srgbClr val="3D6C9D"/>
              </a:solidFill>
              <a:latin typeface="Arial Black" panose="020B0604020202020204" pitchFamily="34" charset="0"/>
              <a:cs typeface="Arial Black" panose="020B0604020202020204" pitchFamily="34" charset="0"/>
            </a:endParaRPr>
          </a:p>
        </p:txBody>
      </p:sp>
      <p:sp>
        <p:nvSpPr>
          <p:cNvPr id="23" name="TextBox 22">
            <a:extLst>
              <a:ext uri="{FF2B5EF4-FFF2-40B4-BE49-F238E27FC236}">
                <a16:creationId xmlns:a16="http://schemas.microsoft.com/office/drawing/2014/main" id="{04A0D5CD-796C-FD4A-8339-1722B2861CC3}"/>
              </a:ext>
            </a:extLst>
          </p:cNvPr>
          <p:cNvSpPr txBox="1"/>
          <p:nvPr/>
        </p:nvSpPr>
        <p:spPr>
          <a:xfrm>
            <a:off x="431800" y="1766156"/>
            <a:ext cx="6421349" cy="369332"/>
          </a:xfrm>
          <a:prstGeom prst="rect">
            <a:avLst/>
          </a:prstGeom>
          <a:noFill/>
        </p:spPr>
        <p:txBody>
          <a:bodyPr wrap="square" lIns="0" tIns="0" rIns="0" bIns="0" rtlCol="0">
            <a:spAutoFit/>
          </a:bodyPr>
          <a:lstStyle/>
          <a:p>
            <a:r>
              <a:rPr lang="en-GB" sz="2400" b="1" dirty="0" err="1">
                <a:solidFill>
                  <a:srgbClr val="3D6C9D"/>
                </a:solidFill>
                <a:latin typeface="Arial" panose="020B0604020202020204" pitchFamily="34" charset="0"/>
                <a:cs typeface="Arial" panose="020B0604020202020204" pitchFamily="34" charset="0"/>
              </a:rPr>
              <a:t>Class A: Frequent Subclinical </a:t>
            </a:r>
            <a:r>
              <a:rPr lang="en-GB" sz="2400" b="1" u="sng" dirty="0" err="1">
                <a:solidFill>
                  <a:srgbClr val="3D6C9D"/>
                </a:solidFill>
                <a:latin typeface="Arial" panose="020B0604020202020204" pitchFamily="34" charset="0"/>
                <a:cs typeface="Arial" panose="020B0604020202020204" pitchFamily="34" charset="0"/>
              </a:rPr>
              <a:t>infection</a:t>
            </a:r>
            <a:endParaRPr lang="en-GB" sz="2400" b="1" u="sng" dirty="0">
              <a:solidFill>
                <a:srgbClr val="3D6C9D"/>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051B2545-B613-234D-BBDD-0CFF8468C1DB}"/>
              </a:ext>
            </a:extLst>
          </p:cNvPr>
          <p:cNvSpPr txBox="1"/>
          <p:nvPr/>
        </p:nvSpPr>
        <p:spPr>
          <a:xfrm>
            <a:off x="431800" y="2264901"/>
            <a:ext cx="5904454" cy="246221"/>
          </a:xfrm>
          <a:prstGeom prst="rect">
            <a:avLst/>
          </a:prstGeom>
          <a:noFill/>
        </p:spPr>
        <p:txBody>
          <a:bodyPr wrap="square" lIns="0" tIns="0" rIns="0" bIns="0" rtlCol="0">
            <a:spAutoFit/>
          </a:bodyPr>
          <a:lstStyle/>
          <a:p>
            <a:r>
              <a:rPr lang="en-GB" sz="1600" b="1" dirty="0" err="1">
                <a:solidFill>
                  <a:schemeClr val="tx1"/>
                </a:solidFill>
                <a:latin typeface="Arial" panose="020B0604020202020204" pitchFamily="34" charset="0"/>
                <a:cs typeface="Arial" panose="020B0604020202020204" pitchFamily="34" charset="0"/>
              </a:rPr>
              <a:t>Example: Tuberculosis </a:t>
            </a:r>
            <a:r>
              <a:rPr lang="en-GB" sz="1600" dirty="0">
                <a:solidFill>
                  <a:schemeClr val="tx1"/>
                </a:solidFill>
                <a:latin typeface="Arial" panose="020B0604020202020204" pitchFamily="34" charset="0"/>
                <a:cs typeface="Arial" panose="020B0604020202020204" pitchFamily="34" charset="0"/>
              </a:rPr>
              <a:t>(of 100 </a:t>
            </a:r>
            <a:r>
              <a:rPr lang="en-GB" sz="1600" dirty="0" err="1">
                <a:solidFill>
                  <a:schemeClr val="tx1"/>
                </a:solidFill>
                <a:latin typeface="Arial" panose="020B0604020202020204" pitchFamily="34" charset="0"/>
                <a:cs typeface="Arial" panose="020B0604020202020204" pitchFamily="34" charset="0"/>
              </a:rPr>
              <a:t>cases</a:t>
            </a:r>
            <a:r>
              <a:rPr lang="en-GB" sz="1600" dirty="0">
                <a:solidFill>
                  <a:schemeClr val="tx1"/>
                </a:solidFill>
                <a:latin typeface="Arial" panose="020B0604020202020204" pitchFamily="34" charset="0"/>
                <a:cs typeface="Arial" panose="020B0604020202020204" pitchFamily="34" charset="0"/>
              </a:rPr>
              <a:t>)</a:t>
            </a:r>
          </a:p>
        </p:txBody>
      </p:sp>
      <p:cxnSp>
        <p:nvCxnSpPr>
          <p:cNvPr id="19" name="Straight Connector 18">
            <a:extLst>
              <a:ext uri="{FF2B5EF4-FFF2-40B4-BE49-F238E27FC236}">
                <a16:creationId xmlns:a16="http://schemas.microsoft.com/office/drawing/2014/main" id="{3A6D94AF-C039-8147-B1D5-B0B60F4687F2}"/>
              </a:ext>
            </a:extLst>
          </p:cNvPr>
          <p:cNvCxnSpPr>
            <a:cxnSpLocks/>
          </p:cNvCxnSpPr>
          <p:nvPr/>
        </p:nvCxnSpPr>
        <p:spPr>
          <a:xfrm>
            <a:off x="6958211" y="4043450"/>
            <a:ext cx="0" cy="1064419"/>
          </a:xfrm>
          <a:prstGeom prst="line">
            <a:avLst/>
          </a:prstGeom>
          <a:ln w="19050" cap="rnd">
            <a:solidFill>
              <a:srgbClr val="FFC000"/>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A9D99ED-BC9B-B841-BA19-F9E078972D89}"/>
              </a:ext>
            </a:extLst>
          </p:cNvPr>
          <p:cNvCxnSpPr>
            <a:cxnSpLocks/>
          </p:cNvCxnSpPr>
          <p:nvPr/>
        </p:nvCxnSpPr>
        <p:spPr>
          <a:xfrm>
            <a:off x="7816949" y="4043450"/>
            <a:ext cx="0" cy="1627585"/>
          </a:xfrm>
          <a:prstGeom prst="line">
            <a:avLst/>
          </a:prstGeom>
          <a:ln w="19050" cap="rnd">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D7F2E9B3-856D-7E4E-A5C4-DBE836BF1E70}"/>
              </a:ext>
            </a:extLst>
          </p:cNvPr>
          <p:cNvCxnSpPr>
            <a:cxnSpLocks/>
          </p:cNvCxnSpPr>
          <p:nvPr/>
        </p:nvCxnSpPr>
        <p:spPr>
          <a:xfrm>
            <a:off x="8418066" y="4043450"/>
            <a:ext cx="0" cy="2190750"/>
          </a:xfrm>
          <a:prstGeom prst="line">
            <a:avLst/>
          </a:prstGeom>
          <a:ln w="19050" cap="rnd">
            <a:solidFill>
              <a:schemeClr val="tx1">
                <a:lumMod val="95000"/>
                <a:lumOff val="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31901B2C-A5ED-EF49-8BF6-FB69F1086DDB}"/>
              </a:ext>
            </a:extLst>
          </p:cNvPr>
          <p:cNvSpPr txBox="1"/>
          <p:nvPr/>
        </p:nvSpPr>
        <p:spPr>
          <a:xfrm>
            <a:off x="7329586" y="5987979"/>
            <a:ext cx="974725" cy="246221"/>
          </a:xfrm>
          <a:prstGeom prst="rect">
            <a:avLst/>
          </a:prstGeom>
          <a:noFill/>
        </p:spPr>
        <p:txBody>
          <a:bodyPr wrap="square" lIns="0" tIns="0" rIns="0" bIns="0" rtlCol="0">
            <a:spAutoFit/>
          </a:bodyPr>
          <a:lstStyle/>
          <a:p>
            <a:pPr algn="r"/>
            <a:r>
              <a:rPr lang="en-GB" sz="1600" b="1" dirty="0" err="1">
                <a:solidFill>
                  <a:schemeClr val="tx1">
                    <a:lumMod val="95000"/>
                    <a:lumOff val="5000"/>
                  </a:schemeClr>
                </a:solidFill>
                <a:latin typeface="Arial" panose="020B0604020202020204" pitchFamily="34" charset="0"/>
                <a:cs typeface="Arial" panose="020B0604020202020204" pitchFamily="34" charset="0"/>
              </a:rPr>
              <a:t>Death</a:t>
            </a:r>
            <a:endParaRPr lang="en-GB" sz="1600" dirty="0">
              <a:solidFill>
                <a:schemeClr val="tx1">
                  <a:lumMod val="95000"/>
                  <a:lumOff val="5000"/>
                </a:schemeClr>
              </a:solidFill>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9408FEAA-D5D5-6444-95C0-09D373918498}"/>
              </a:ext>
            </a:extLst>
          </p:cNvPr>
          <p:cNvSpPr txBox="1"/>
          <p:nvPr/>
        </p:nvSpPr>
        <p:spPr>
          <a:xfrm>
            <a:off x="6713413" y="5424814"/>
            <a:ext cx="974725" cy="246221"/>
          </a:xfrm>
          <a:prstGeom prst="rect">
            <a:avLst/>
          </a:prstGeom>
          <a:noFill/>
        </p:spPr>
        <p:txBody>
          <a:bodyPr wrap="square" lIns="0" tIns="0" rIns="0" bIns="0" rtlCol="0">
            <a:spAutoFit/>
          </a:bodyPr>
          <a:lstStyle/>
          <a:p>
            <a:pPr algn="r"/>
            <a:r>
              <a:rPr lang="en-GB" sz="1600" b="1" dirty="0" err="1">
                <a:solidFill>
                  <a:srgbClr val="ED7D31"/>
                </a:solidFill>
                <a:latin typeface="Arial" panose="020B0604020202020204" pitchFamily="34" charset="0"/>
                <a:cs typeface="Arial" panose="020B0604020202020204" pitchFamily="34" charset="0"/>
              </a:rPr>
              <a:t>Severe</a:t>
            </a:r>
            <a:endParaRPr lang="en-GB" sz="1600" dirty="0">
              <a:solidFill>
                <a:srgbClr val="ED7D31"/>
              </a:solidFill>
              <a:latin typeface="Arial" panose="020B0604020202020204" pitchFamily="34" charset="0"/>
              <a:cs typeface="Arial" panose="020B0604020202020204" pitchFamily="34" charset="0"/>
            </a:endParaRPr>
          </a:p>
        </p:txBody>
      </p:sp>
      <p:sp>
        <p:nvSpPr>
          <p:cNvPr id="46" name="TextBox 45">
            <a:extLst>
              <a:ext uri="{FF2B5EF4-FFF2-40B4-BE49-F238E27FC236}">
                <a16:creationId xmlns:a16="http://schemas.microsoft.com/office/drawing/2014/main" id="{ACF83AA2-7FF5-F544-8718-AC96E6D4D552}"/>
              </a:ext>
            </a:extLst>
          </p:cNvPr>
          <p:cNvSpPr txBox="1"/>
          <p:nvPr/>
        </p:nvSpPr>
        <p:spPr>
          <a:xfrm>
            <a:off x="5543551" y="4857242"/>
            <a:ext cx="1280066" cy="246221"/>
          </a:xfrm>
          <a:prstGeom prst="rect">
            <a:avLst/>
          </a:prstGeom>
          <a:noFill/>
        </p:spPr>
        <p:txBody>
          <a:bodyPr wrap="square" lIns="0" tIns="0" rIns="0" bIns="0" rtlCol="0">
            <a:spAutoFit/>
          </a:bodyPr>
          <a:lstStyle/>
          <a:p>
            <a:pPr algn="r"/>
            <a:r>
              <a:rPr lang="en-GB" sz="1600" b="1" dirty="0" err="1">
                <a:solidFill>
                  <a:srgbClr val="FFC000"/>
                </a:solidFill>
                <a:latin typeface="Arial" panose="020B0604020202020204" pitchFamily="34" charset="0"/>
                <a:cs typeface="Arial" panose="020B0604020202020204" pitchFamily="34" charset="0"/>
              </a:rPr>
              <a:t>Moderate</a:t>
            </a:r>
            <a:endParaRPr lang="en-GB" sz="1600" dirty="0">
              <a:solidFill>
                <a:srgbClr val="FFC000"/>
              </a:solidFill>
              <a:latin typeface="Arial" panose="020B0604020202020204" pitchFamily="34" charset="0"/>
              <a:cs typeface="Arial" panose="020B0604020202020204" pitchFamily="34" charset="0"/>
            </a:endParaRPr>
          </a:p>
        </p:txBody>
      </p:sp>
      <p:sp>
        <p:nvSpPr>
          <p:cNvPr id="27" name="Flowchart: Process 4">
            <a:extLst>
              <a:ext uri="{FF2B5EF4-FFF2-40B4-BE49-F238E27FC236}">
                <a16:creationId xmlns:a16="http://schemas.microsoft.com/office/drawing/2014/main" id="{D64B2E9F-E521-9948-B118-5A091AE95673}"/>
              </a:ext>
            </a:extLst>
          </p:cNvPr>
          <p:cNvSpPr/>
          <p:nvPr/>
        </p:nvSpPr>
        <p:spPr>
          <a:xfrm>
            <a:off x="431799" y="3281450"/>
            <a:ext cx="8243879" cy="762000"/>
          </a:xfrm>
          <a:prstGeom prst="flowChartProcess">
            <a:avLst/>
          </a:prstGeom>
          <a:solidFill>
            <a:srgbClr val="DDEAF6"/>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8" name="Flowchart: Process 7">
            <a:extLst>
              <a:ext uri="{FF2B5EF4-FFF2-40B4-BE49-F238E27FC236}">
                <a16:creationId xmlns:a16="http://schemas.microsoft.com/office/drawing/2014/main" id="{20F3E4EE-94DA-CB42-823F-0B61FA35EEB7}"/>
              </a:ext>
            </a:extLst>
          </p:cNvPr>
          <p:cNvSpPr/>
          <p:nvPr/>
        </p:nvSpPr>
        <p:spPr>
          <a:xfrm>
            <a:off x="4553744" y="3281450"/>
            <a:ext cx="1889224" cy="762000"/>
          </a:xfrm>
          <a:prstGeom prst="flowChartProcess">
            <a:avLst/>
          </a:prstGeom>
          <a:solidFill>
            <a:srgbClr val="3D6C9D">
              <a:alpha val="60000"/>
            </a:srgbClr>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9" name="Flowchart: Process 8">
            <a:extLst>
              <a:ext uri="{FF2B5EF4-FFF2-40B4-BE49-F238E27FC236}">
                <a16:creationId xmlns:a16="http://schemas.microsoft.com/office/drawing/2014/main" id="{0096BED0-D438-434E-9B2F-EB82791C6956}"/>
              </a:ext>
            </a:extLst>
          </p:cNvPr>
          <p:cNvSpPr/>
          <p:nvPr/>
        </p:nvSpPr>
        <p:spPr>
          <a:xfrm>
            <a:off x="6442968" y="3281450"/>
            <a:ext cx="1030486" cy="762000"/>
          </a:xfrm>
          <a:prstGeom prst="flowChartProcess">
            <a:avLst/>
          </a:prstGeom>
          <a:solidFill>
            <a:srgbClr val="FFC000"/>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0" name="Flowchart: Process 9">
            <a:extLst>
              <a:ext uri="{FF2B5EF4-FFF2-40B4-BE49-F238E27FC236}">
                <a16:creationId xmlns:a16="http://schemas.microsoft.com/office/drawing/2014/main" id="{3FE7536E-BD24-394B-941D-130EA5796151}"/>
              </a:ext>
            </a:extLst>
          </p:cNvPr>
          <p:cNvSpPr/>
          <p:nvPr/>
        </p:nvSpPr>
        <p:spPr>
          <a:xfrm>
            <a:off x="7473454" y="3281450"/>
            <a:ext cx="686991" cy="762000"/>
          </a:xfrm>
          <a:prstGeom prst="flowChartProcess">
            <a:avLst/>
          </a:prstGeom>
          <a:solidFill>
            <a:srgbClr val="ED7D31"/>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1" name="Flowchart: Process 10">
            <a:extLst>
              <a:ext uri="{FF2B5EF4-FFF2-40B4-BE49-F238E27FC236}">
                <a16:creationId xmlns:a16="http://schemas.microsoft.com/office/drawing/2014/main" id="{49BD785F-01E7-9A42-8F62-0CA769CDC19A}"/>
              </a:ext>
            </a:extLst>
          </p:cNvPr>
          <p:cNvSpPr/>
          <p:nvPr/>
        </p:nvSpPr>
        <p:spPr>
          <a:xfrm>
            <a:off x="8160445" y="3281450"/>
            <a:ext cx="515243" cy="762000"/>
          </a:xfrm>
          <a:prstGeom prst="flowChartProcess">
            <a:avLst/>
          </a:prstGeom>
          <a:solidFill>
            <a:schemeClr val="tx1">
              <a:lumMod val="95000"/>
              <a:lumOff val="5000"/>
            </a:schemeClr>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5" name="TextBox 34">
            <a:extLst>
              <a:ext uri="{FF2B5EF4-FFF2-40B4-BE49-F238E27FC236}">
                <a16:creationId xmlns:a16="http://schemas.microsoft.com/office/drawing/2014/main" id="{C22427F4-18EF-834B-A357-533ABDD694CE}"/>
              </a:ext>
            </a:extLst>
          </p:cNvPr>
          <p:cNvSpPr txBox="1"/>
          <p:nvPr/>
        </p:nvSpPr>
        <p:spPr>
          <a:xfrm>
            <a:off x="431800" y="3539340"/>
            <a:ext cx="4121944" cy="246221"/>
          </a:xfrm>
          <a:prstGeom prst="rect">
            <a:avLst/>
          </a:prstGeom>
          <a:noFill/>
        </p:spPr>
        <p:txBody>
          <a:bodyPr wrap="square" lIns="0" tIns="0" rIns="0" bIns="0" rtlCol="0">
            <a:spAutoFit/>
          </a:bodyPr>
          <a:lstStyle/>
          <a:p>
            <a:pPr algn="ctr"/>
            <a:r>
              <a:rPr lang="en-GB" sz="1600" b="1" dirty="0" err="1">
                <a:solidFill>
                  <a:schemeClr val="tx1"/>
                </a:solidFill>
                <a:latin typeface="Arial" panose="020B0604020202020204" pitchFamily="34" charset="0"/>
                <a:cs typeface="Arial" panose="020B0604020202020204" pitchFamily="34" charset="0"/>
              </a:rPr>
              <a:t>Subclinical</a:t>
            </a:r>
            <a:endParaRPr lang="en-GB" sz="1600" dirty="0">
              <a:solidFill>
                <a:schemeClr val="tx1"/>
              </a:solidFill>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5741A439-A2CB-9047-96DD-90A0F5F3A1B2}"/>
              </a:ext>
            </a:extLst>
          </p:cNvPr>
          <p:cNvSpPr txBox="1"/>
          <p:nvPr/>
        </p:nvSpPr>
        <p:spPr>
          <a:xfrm>
            <a:off x="4553743" y="3539340"/>
            <a:ext cx="1889224" cy="246221"/>
          </a:xfrm>
          <a:prstGeom prst="rect">
            <a:avLst/>
          </a:prstGeom>
          <a:noFill/>
        </p:spPr>
        <p:txBody>
          <a:bodyPr wrap="square" lIns="0" tIns="0" rIns="0" bIns="0" rtlCol="0">
            <a:spAutoFit/>
          </a:bodyPr>
          <a:lstStyle/>
          <a:p>
            <a:pPr algn="ctr"/>
            <a:r>
              <a:rPr lang="en-GB" sz="1600" b="1" dirty="0">
                <a:solidFill>
                  <a:schemeClr val="tx1"/>
                </a:solidFill>
                <a:latin typeface="Arial" panose="020B0604020202020204" pitchFamily="34" charset="0"/>
                <a:cs typeface="Arial" panose="020B0604020202020204" pitchFamily="34" charset="0"/>
              </a:rPr>
              <a:t>Mild</a:t>
            </a:r>
            <a:endParaRPr lang="en-GB" sz="16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27070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F3B1625-99CA-3B4E-AF75-8FCAAF286198}"/>
              </a:ext>
            </a:extLst>
          </p:cNvPr>
          <p:cNvSpPr/>
          <p:nvPr/>
        </p:nvSpPr>
        <p:spPr>
          <a:xfrm>
            <a:off x="0" y="3285810"/>
            <a:ext cx="9144001" cy="3095939"/>
          </a:xfrm>
          <a:prstGeom prst="rect">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984885"/>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Types of infection based on severity</a:t>
            </a:r>
            <a:endParaRPr lang="en-GB" sz="3200" b="1" spc="-50" dirty="0">
              <a:solidFill>
                <a:srgbClr val="3D6C9D"/>
              </a:solidFill>
              <a:latin typeface="Arial Black" panose="020B0604020202020204" pitchFamily="34" charset="0"/>
              <a:cs typeface="Arial Black" panose="020B0604020202020204" pitchFamily="34" charset="0"/>
            </a:endParaRPr>
          </a:p>
        </p:txBody>
      </p:sp>
      <p:sp>
        <p:nvSpPr>
          <p:cNvPr id="23" name="TextBox 22">
            <a:extLst>
              <a:ext uri="{FF2B5EF4-FFF2-40B4-BE49-F238E27FC236}">
                <a16:creationId xmlns:a16="http://schemas.microsoft.com/office/drawing/2014/main" id="{04A0D5CD-796C-FD4A-8339-1722B2861CC3}"/>
              </a:ext>
            </a:extLst>
          </p:cNvPr>
          <p:cNvSpPr txBox="1"/>
          <p:nvPr/>
        </p:nvSpPr>
        <p:spPr>
          <a:xfrm>
            <a:off x="431800" y="1772458"/>
            <a:ext cx="6391817" cy="738664"/>
          </a:xfrm>
          <a:prstGeom prst="rect">
            <a:avLst/>
          </a:prstGeom>
          <a:noFill/>
        </p:spPr>
        <p:txBody>
          <a:bodyPr wrap="square" lIns="0" tIns="0" rIns="0" bIns="0" rtlCol="0">
            <a:spAutoFit/>
          </a:bodyPr>
          <a:lstStyle/>
          <a:p>
            <a:r>
              <a:rPr lang="en-GB" sz="2400" b="1" dirty="0" err="1">
                <a:solidFill>
                  <a:srgbClr val="3D6C9D"/>
                </a:solidFill>
                <a:latin typeface="Arial" panose="020B0604020202020204" pitchFamily="34" charset="0"/>
                <a:cs typeface="Arial" panose="020B0604020202020204" pitchFamily="34" charset="0"/>
              </a:rPr>
              <a:t>Class B: Frequent </a:t>
            </a:r>
            <a:r>
              <a:rPr lang="en-GB" sz="2400" b="1" u="sng" dirty="0" err="1">
                <a:solidFill>
                  <a:srgbClr val="3D6C9D"/>
                </a:solidFill>
                <a:latin typeface="Arial" panose="020B0604020202020204" pitchFamily="34" charset="0"/>
                <a:cs typeface="Arial" panose="020B0604020202020204" pitchFamily="34" charset="0"/>
              </a:rPr>
              <a:t>symptomatic infection </a:t>
            </a:r>
            <a:r>
              <a:rPr lang="en-GB" sz="2400" b="1" dirty="0" err="1">
                <a:solidFill>
                  <a:srgbClr val="3D6C9D"/>
                </a:solidFill>
                <a:latin typeface="Arial" panose="020B0604020202020204" pitchFamily="34" charset="0"/>
                <a:cs typeface="Arial" panose="020B0604020202020204" pitchFamily="34" charset="0"/>
              </a:rPr>
              <a:t>with few deaths</a:t>
            </a:r>
            <a:endParaRPr lang="en-GB" sz="2400" b="1" dirty="0">
              <a:solidFill>
                <a:srgbClr val="3D6C9D"/>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051B2545-B613-234D-BBDD-0CFF8468C1DB}"/>
              </a:ext>
            </a:extLst>
          </p:cNvPr>
          <p:cNvSpPr txBox="1"/>
          <p:nvPr/>
        </p:nvSpPr>
        <p:spPr>
          <a:xfrm>
            <a:off x="431800" y="2634806"/>
            <a:ext cx="5904454" cy="246221"/>
          </a:xfrm>
          <a:prstGeom prst="rect">
            <a:avLst/>
          </a:prstGeom>
          <a:noFill/>
        </p:spPr>
        <p:txBody>
          <a:bodyPr wrap="square" lIns="0" tIns="0" rIns="0" bIns="0" rtlCol="0">
            <a:spAutoFit/>
          </a:bodyPr>
          <a:lstStyle/>
          <a:p>
            <a:r>
              <a:rPr lang="en-GB" sz="1600" b="1" dirty="0" err="1">
                <a:solidFill>
                  <a:schemeClr val="tx1"/>
                </a:solidFill>
                <a:latin typeface="Arial" panose="020B0604020202020204" pitchFamily="34" charset="0"/>
                <a:cs typeface="Arial" panose="020B0604020202020204" pitchFamily="34" charset="0"/>
              </a:rPr>
              <a:t>Example: Measles </a:t>
            </a:r>
            <a:r>
              <a:rPr lang="en-GB" sz="1600" dirty="0">
                <a:solidFill>
                  <a:schemeClr val="tx1"/>
                </a:solidFill>
                <a:latin typeface="Arial" panose="020B0604020202020204" pitchFamily="34" charset="0"/>
                <a:cs typeface="Arial" panose="020B0604020202020204" pitchFamily="34" charset="0"/>
              </a:rPr>
              <a:t>(of 100 </a:t>
            </a:r>
            <a:r>
              <a:rPr lang="en-GB" sz="1600" dirty="0" err="1">
                <a:solidFill>
                  <a:schemeClr val="tx1"/>
                </a:solidFill>
                <a:latin typeface="Arial" panose="020B0604020202020204" pitchFamily="34" charset="0"/>
                <a:cs typeface="Arial" panose="020B0604020202020204" pitchFamily="34" charset="0"/>
              </a:rPr>
              <a:t>cases</a:t>
            </a:r>
            <a:r>
              <a:rPr lang="en-GB" sz="1600" dirty="0">
                <a:solidFill>
                  <a:schemeClr val="tx1"/>
                </a:solidFill>
                <a:latin typeface="Arial" panose="020B0604020202020204" pitchFamily="34" charset="0"/>
                <a:cs typeface="Arial" panose="020B0604020202020204" pitchFamily="34" charset="0"/>
              </a:rPr>
              <a:t>)</a:t>
            </a:r>
          </a:p>
        </p:txBody>
      </p:sp>
      <p:sp>
        <p:nvSpPr>
          <p:cNvPr id="35" name="TextBox 34">
            <a:extLst>
              <a:ext uri="{FF2B5EF4-FFF2-40B4-BE49-F238E27FC236}">
                <a16:creationId xmlns:a16="http://schemas.microsoft.com/office/drawing/2014/main" id="{C22427F4-18EF-834B-A357-533ABDD694CE}"/>
              </a:ext>
            </a:extLst>
          </p:cNvPr>
          <p:cNvSpPr txBox="1"/>
          <p:nvPr/>
        </p:nvSpPr>
        <p:spPr>
          <a:xfrm>
            <a:off x="789283" y="5330746"/>
            <a:ext cx="1158459" cy="246221"/>
          </a:xfrm>
          <a:prstGeom prst="rect">
            <a:avLst/>
          </a:prstGeom>
          <a:noFill/>
        </p:spPr>
        <p:txBody>
          <a:bodyPr wrap="square" lIns="0" tIns="0" rIns="0" bIns="0" rtlCol="0">
            <a:spAutoFit/>
          </a:bodyPr>
          <a:lstStyle/>
          <a:p>
            <a:r>
              <a:rPr lang="en-GB" sz="1600" b="1" dirty="0" err="1">
                <a:solidFill>
                  <a:srgbClr val="9FB6CD"/>
                </a:solidFill>
                <a:latin typeface="Arial" panose="020B0604020202020204" pitchFamily="34" charset="0"/>
                <a:cs typeface="Arial" panose="020B0604020202020204" pitchFamily="34" charset="0"/>
              </a:rPr>
              <a:t>Subclinical</a:t>
            </a:r>
            <a:endParaRPr lang="en-GB" sz="1600" dirty="0">
              <a:solidFill>
                <a:srgbClr val="9FB6CD"/>
              </a:solidFill>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5741A439-A2CB-9047-96DD-90A0F5F3A1B2}"/>
              </a:ext>
            </a:extLst>
          </p:cNvPr>
          <p:cNvSpPr txBox="1"/>
          <p:nvPr/>
        </p:nvSpPr>
        <p:spPr>
          <a:xfrm>
            <a:off x="2337618" y="5893912"/>
            <a:ext cx="932281" cy="246221"/>
          </a:xfrm>
          <a:prstGeom prst="rect">
            <a:avLst/>
          </a:prstGeom>
          <a:noFill/>
        </p:spPr>
        <p:txBody>
          <a:bodyPr wrap="square" lIns="0" tIns="0" rIns="0" bIns="0" rtlCol="0">
            <a:spAutoFit/>
          </a:bodyPr>
          <a:lstStyle/>
          <a:p>
            <a:r>
              <a:rPr lang="en-GB" sz="1600" b="1" dirty="0">
                <a:solidFill>
                  <a:srgbClr val="3D6C9D">
                    <a:alpha val="40000"/>
                  </a:srgbClr>
                </a:solidFill>
                <a:latin typeface="Arial" panose="020B0604020202020204" pitchFamily="34" charset="0"/>
                <a:cs typeface="Arial" panose="020B0604020202020204" pitchFamily="34" charset="0"/>
              </a:rPr>
              <a:t>Mild</a:t>
            </a:r>
            <a:endParaRPr lang="en-GB" sz="1600" dirty="0">
              <a:solidFill>
                <a:srgbClr val="3D6C9D">
                  <a:alpha val="40000"/>
                </a:srgbClr>
              </a:solidFill>
              <a:latin typeface="Arial" panose="020B0604020202020204" pitchFamily="34" charset="0"/>
              <a:cs typeface="Arial" panose="020B0604020202020204" pitchFamily="34" charset="0"/>
            </a:endParaRPr>
          </a:p>
        </p:txBody>
      </p:sp>
      <p:cxnSp>
        <p:nvCxnSpPr>
          <p:cNvPr id="19" name="Straight Connector 18">
            <a:extLst>
              <a:ext uri="{FF2B5EF4-FFF2-40B4-BE49-F238E27FC236}">
                <a16:creationId xmlns:a16="http://schemas.microsoft.com/office/drawing/2014/main" id="{3A6D94AF-C039-8147-B1D5-B0B60F4687F2}"/>
              </a:ext>
            </a:extLst>
          </p:cNvPr>
          <p:cNvCxnSpPr>
            <a:cxnSpLocks/>
          </p:cNvCxnSpPr>
          <p:nvPr/>
        </p:nvCxnSpPr>
        <p:spPr>
          <a:xfrm>
            <a:off x="659636" y="4512548"/>
            <a:ext cx="0" cy="1064419"/>
          </a:xfrm>
          <a:prstGeom prst="line">
            <a:avLst/>
          </a:prstGeom>
          <a:ln w="19050" cap="rnd">
            <a:solidFill>
              <a:srgbClr val="3D6C9D">
                <a:alpha val="60000"/>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A9D99ED-BC9B-B841-BA19-F9E078972D89}"/>
              </a:ext>
            </a:extLst>
          </p:cNvPr>
          <p:cNvCxnSpPr>
            <a:cxnSpLocks/>
          </p:cNvCxnSpPr>
          <p:nvPr/>
        </p:nvCxnSpPr>
        <p:spPr>
          <a:xfrm>
            <a:off x="8418066" y="4512548"/>
            <a:ext cx="0" cy="1627585"/>
          </a:xfrm>
          <a:prstGeom prst="line">
            <a:avLst/>
          </a:prstGeom>
          <a:ln w="19050" cap="rnd">
            <a:solidFill>
              <a:schemeClr val="tx1">
                <a:lumMod val="95000"/>
                <a:lumOff val="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31901B2C-A5ED-EF49-8BF6-FB69F1086DDB}"/>
              </a:ext>
            </a:extLst>
          </p:cNvPr>
          <p:cNvSpPr txBox="1"/>
          <p:nvPr/>
        </p:nvSpPr>
        <p:spPr>
          <a:xfrm>
            <a:off x="7332459" y="5893911"/>
            <a:ext cx="974725" cy="246221"/>
          </a:xfrm>
          <a:prstGeom prst="rect">
            <a:avLst/>
          </a:prstGeom>
          <a:noFill/>
        </p:spPr>
        <p:txBody>
          <a:bodyPr wrap="square" lIns="0" tIns="0" rIns="0" bIns="0" rtlCol="0">
            <a:spAutoFit/>
          </a:bodyPr>
          <a:lstStyle/>
          <a:p>
            <a:pPr algn="r"/>
            <a:r>
              <a:rPr lang="en-GB" sz="1600" b="1" dirty="0" err="1">
                <a:solidFill>
                  <a:schemeClr val="tx1">
                    <a:lumMod val="95000"/>
                    <a:lumOff val="5000"/>
                  </a:schemeClr>
                </a:solidFill>
                <a:latin typeface="Arial" panose="020B0604020202020204" pitchFamily="34" charset="0"/>
                <a:cs typeface="Arial" panose="020B0604020202020204" pitchFamily="34" charset="0"/>
              </a:rPr>
              <a:t>Death</a:t>
            </a:r>
            <a:endParaRPr lang="en-GB" sz="1600" dirty="0">
              <a:solidFill>
                <a:schemeClr val="tx1">
                  <a:lumMod val="95000"/>
                  <a:lumOff val="5000"/>
                </a:schemeClr>
              </a:solidFill>
              <a:latin typeface="Arial" panose="020B0604020202020204" pitchFamily="34" charset="0"/>
              <a:cs typeface="Arial" panose="020B0604020202020204" pitchFamily="34" charset="0"/>
            </a:endParaRPr>
          </a:p>
        </p:txBody>
      </p:sp>
      <p:cxnSp>
        <p:nvCxnSpPr>
          <p:cNvPr id="37" name="Straight Connector 36">
            <a:extLst>
              <a:ext uri="{FF2B5EF4-FFF2-40B4-BE49-F238E27FC236}">
                <a16:creationId xmlns:a16="http://schemas.microsoft.com/office/drawing/2014/main" id="{4399F6E5-9B62-0041-A424-D042BB2C6C5B}"/>
              </a:ext>
            </a:extLst>
          </p:cNvPr>
          <p:cNvCxnSpPr>
            <a:cxnSpLocks/>
          </p:cNvCxnSpPr>
          <p:nvPr/>
        </p:nvCxnSpPr>
        <p:spPr>
          <a:xfrm>
            <a:off x="2184291" y="4512548"/>
            <a:ext cx="0" cy="1627585"/>
          </a:xfrm>
          <a:prstGeom prst="line">
            <a:avLst/>
          </a:prstGeom>
          <a:ln w="19050" cap="rnd">
            <a:solidFill>
              <a:srgbClr val="3D6C9D">
                <a:alpha val="60000"/>
              </a:srgbClr>
            </a:solidFill>
            <a:prstDash val="sysDot"/>
          </a:ln>
        </p:spPr>
        <p:style>
          <a:lnRef idx="1">
            <a:schemeClr val="accent1"/>
          </a:lnRef>
          <a:fillRef idx="0">
            <a:schemeClr val="accent1"/>
          </a:fillRef>
          <a:effectRef idx="0">
            <a:schemeClr val="accent1"/>
          </a:effectRef>
          <a:fontRef idx="minor">
            <a:schemeClr val="tx1"/>
          </a:fontRef>
        </p:style>
      </p:cxnSp>
      <p:sp>
        <p:nvSpPr>
          <p:cNvPr id="27" name="Flowchart: Process 4">
            <a:extLst>
              <a:ext uri="{FF2B5EF4-FFF2-40B4-BE49-F238E27FC236}">
                <a16:creationId xmlns:a16="http://schemas.microsoft.com/office/drawing/2014/main" id="{D64B2E9F-E521-9948-B118-5A091AE95673}"/>
              </a:ext>
            </a:extLst>
          </p:cNvPr>
          <p:cNvSpPr/>
          <p:nvPr/>
        </p:nvSpPr>
        <p:spPr>
          <a:xfrm>
            <a:off x="431800" y="3750548"/>
            <a:ext cx="8243888" cy="762000"/>
          </a:xfrm>
          <a:prstGeom prst="flowChartProcess">
            <a:avLst/>
          </a:prstGeom>
          <a:solidFill>
            <a:srgbClr val="DDEAF6"/>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8" name="Flowchart: Process 7">
            <a:extLst>
              <a:ext uri="{FF2B5EF4-FFF2-40B4-BE49-F238E27FC236}">
                <a16:creationId xmlns:a16="http://schemas.microsoft.com/office/drawing/2014/main" id="{20F3E4EE-94DA-CB42-823F-0B61FA35EEB7}"/>
              </a:ext>
            </a:extLst>
          </p:cNvPr>
          <p:cNvSpPr/>
          <p:nvPr/>
        </p:nvSpPr>
        <p:spPr>
          <a:xfrm>
            <a:off x="1670546" y="3750548"/>
            <a:ext cx="1027490" cy="762000"/>
          </a:xfrm>
          <a:prstGeom prst="flowChartProcess">
            <a:avLst/>
          </a:prstGeom>
          <a:solidFill>
            <a:srgbClr val="3D6C9D">
              <a:alpha val="60000"/>
            </a:srgb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9" name="Flowchart: Process 8">
            <a:extLst>
              <a:ext uri="{FF2B5EF4-FFF2-40B4-BE49-F238E27FC236}">
                <a16:creationId xmlns:a16="http://schemas.microsoft.com/office/drawing/2014/main" id="{0096BED0-D438-434E-9B2F-EB82791C6956}"/>
              </a:ext>
            </a:extLst>
          </p:cNvPr>
          <p:cNvSpPr/>
          <p:nvPr/>
        </p:nvSpPr>
        <p:spPr>
          <a:xfrm>
            <a:off x="2698036" y="3750548"/>
            <a:ext cx="4091420" cy="762000"/>
          </a:xfrm>
          <a:prstGeom prst="flowChartProcess">
            <a:avLst/>
          </a:prstGeom>
          <a:solidFill>
            <a:srgbClr val="FFC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0" name="Flowchart: Process 9">
            <a:extLst>
              <a:ext uri="{FF2B5EF4-FFF2-40B4-BE49-F238E27FC236}">
                <a16:creationId xmlns:a16="http://schemas.microsoft.com/office/drawing/2014/main" id="{3FE7536E-BD24-394B-941D-130EA5796151}"/>
              </a:ext>
            </a:extLst>
          </p:cNvPr>
          <p:cNvSpPr/>
          <p:nvPr/>
        </p:nvSpPr>
        <p:spPr>
          <a:xfrm>
            <a:off x="6786464" y="3750548"/>
            <a:ext cx="1373982" cy="762000"/>
          </a:xfrm>
          <a:prstGeom prst="flowChartProcess">
            <a:avLst/>
          </a:prstGeom>
          <a:solidFill>
            <a:srgbClr val="ED7D3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1" name="Flowchart: Process 10">
            <a:extLst>
              <a:ext uri="{FF2B5EF4-FFF2-40B4-BE49-F238E27FC236}">
                <a16:creationId xmlns:a16="http://schemas.microsoft.com/office/drawing/2014/main" id="{49BD785F-01E7-9A42-8F62-0CA769CDC19A}"/>
              </a:ext>
            </a:extLst>
          </p:cNvPr>
          <p:cNvSpPr/>
          <p:nvPr/>
        </p:nvSpPr>
        <p:spPr>
          <a:xfrm>
            <a:off x="8160445" y="3750548"/>
            <a:ext cx="515243" cy="762000"/>
          </a:xfrm>
          <a:prstGeom prst="flowChartProcess">
            <a:avLst/>
          </a:prstGeom>
          <a:solidFill>
            <a:schemeClr val="tx1">
              <a:lumMod val="95000"/>
              <a:lumOff val="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3" name="TextBox 32">
            <a:extLst>
              <a:ext uri="{FF2B5EF4-FFF2-40B4-BE49-F238E27FC236}">
                <a16:creationId xmlns:a16="http://schemas.microsoft.com/office/drawing/2014/main" id="{C6100241-3F65-6749-87D3-921B15B45FE2}"/>
              </a:ext>
            </a:extLst>
          </p:cNvPr>
          <p:cNvSpPr txBox="1"/>
          <p:nvPr/>
        </p:nvSpPr>
        <p:spPr>
          <a:xfrm>
            <a:off x="2698036" y="4008437"/>
            <a:ext cx="4088417" cy="246221"/>
          </a:xfrm>
          <a:prstGeom prst="rect">
            <a:avLst/>
          </a:prstGeom>
          <a:noFill/>
        </p:spPr>
        <p:txBody>
          <a:bodyPr wrap="square" lIns="0" tIns="0" rIns="0" bIns="0" rtlCol="0">
            <a:spAutoFit/>
          </a:bodyPr>
          <a:lstStyle/>
          <a:p>
            <a:pPr algn="ctr"/>
            <a:r>
              <a:rPr lang="en-GB" sz="1600" b="1" dirty="0" err="1">
                <a:solidFill>
                  <a:schemeClr val="tx1"/>
                </a:solidFill>
                <a:latin typeface="Arial" panose="020B0604020202020204" pitchFamily="34" charset="0"/>
                <a:cs typeface="Arial" panose="020B0604020202020204" pitchFamily="34" charset="0"/>
              </a:rPr>
              <a:t>Moderate</a:t>
            </a:r>
            <a:endParaRPr lang="en-GB" sz="1600" dirty="0">
              <a:solidFill>
                <a:schemeClr val="tx1"/>
              </a:solidFill>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316579BE-9ADA-0E49-88E9-0413EEF45EAE}"/>
              </a:ext>
            </a:extLst>
          </p:cNvPr>
          <p:cNvSpPr txBox="1"/>
          <p:nvPr/>
        </p:nvSpPr>
        <p:spPr>
          <a:xfrm>
            <a:off x="6786453" y="4008437"/>
            <a:ext cx="1373991" cy="246221"/>
          </a:xfrm>
          <a:prstGeom prst="rect">
            <a:avLst/>
          </a:prstGeom>
          <a:noFill/>
        </p:spPr>
        <p:txBody>
          <a:bodyPr wrap="square" lIns="0" tIns="0" rIns="0" bIns="0" rtlCol="0">
            <a:spAutoFit/>
          </a:bodyPr>
          <a:lstStyle/>
          <a:p>
            <a:pPr algn="ctr"/>
            <a:r>
              <a:rPr lang="en-GB" sz="1600" b="1" dirty="0" err="1">
                <a:solidFill>
                  <a:schemeClr val="bg1"/>
                </a:solidFill>
                <a:latin typeface="Arial" panose="020B0604020202020204" pitchFamily="34" charset="0"/>
                <a:cs typeface="Arial" panose="020B0604020202020204" pitchFamily="34" charset="0"/>
              </a:rPr>
              <a:t>Severe</a:t>
            </a:r>
            <a:endParaRPr lang="en-GB"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63087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ABCCEE1-F566-534E-B4AE-2C35FF6A51F7}"/>
              </a:ext>
            </a:extLst>
          </p:cNvPr>
          <p:cNvSpPr/>
          <p:nvPr/>
        </p:nvSpPr>
        <p:spPr>
          <a:xfrm>
            <a:off x="0" y="2905816"/>
            <a:ext cx="9144001" cy="3475934"/>
          </a:xfrm>
          <a:prstGeom prst="rect">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984885"/>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Types of infection based on severity</a:t>
            </a:r>
            <a:endParaRPr lang="en-GB" sz="3200" b="1" spc="-50" dirty="0">
              <a:solidFill>
                <a:srgbClr val="3D6C9D"/>
              </a:solidFill>
              <a:latin typeface="Arial Black" panose="020B0604020202020204" pitchFamily="34" charset="0"/>
              <a:cs typeface="Arial Black" panose="020B0604020202020204" pitchFamily="34" charset="0"/>
            </a:endParaRPr>
          </a:p>
        </p:txBody>
      </p:sp>
      <p:sp>
        <p:nvSpPr>
          <p:cNvPr id="23" name="TextBox 22">
            <a:extLst>
              <a:ext uri="{FF2B5EF4-FFF2-40B4-BE49-F238E27FC236}">
                <a16:creationId xmlns:a16="http://schemas.microsoft.com/office/drawing/2014/main" id="{04A0D5CD-796C-FD4A-8339-1722B2861CC3}"/>
              </a:ext>
            </a:extLst>
          </p:cNvPr>
          <p:cNvSpPr txBox="1"/>
          <p:nvPr/>
        </p:nvSpPr>
        <p:spPr>
          <a:xfrm>
            <a:off x="431800" y="1771521"/>
            <a:ext cx="6391817" cy="369332"/>
          </a:xfrm>
          <a:prstGeom prst="rect">
            <a:avLst/>
          </a:prstGeom>
          <a:noFill/>
        </p:spPr>
        <p:txBody>
          <a:bodyPr wrap="square" lIns="0" tIns="0" rIns="0" bIns="0" rtlCol="0">
            <a:spAutoFit/>
          </a:bodyPr>
          <a:lstStyle/>
          <a:p>
            <a:r>
              <a:rPr lang="en-GB" sz="2400" b="1" dirty="0" err="1">
                <a:solidFill>
                  <a:srgbClr val="3D6C9D"/>
                </a:solidFill>
                <a:latin typeface="Arial" panose="020B0604020202020204" pitchFamily="34" charset="0"/>
                <a:cs typeface="Arial" panose="020B0604020202020204" pitchFamily="34" charset="0"/>
              </a:rPr>
              <a:t>Class C: Usually </a:t>
            </a:r>
            <a:r>
              <a:rPr lang="en-GB" sz="2400" b="1" u="sng" dirty="0" err="1">
                <a:solidFill>
                  <a:srgbClr val="3D6C9D"/>
                </a:solidFill>
                <a:latin typeface="Arial" panose="020B0604020202020204" pitchFamily="34" charset="0"/>
                <a:cs typeface="Arial" panose="020B0604020202020204" pitchFamily="34" charset="0"/>
              </a:rPr>
              <a:t>fatal infection</a:t>
            </a:r>
            <a:endParaRPr lang="en-GB" sz="2400" b="1" u="sng" dirty="0">
              <a:solidFill>
                <a:srgbClr val="3D6C9D"/>
              </a:solidFill>
              <a:latin typeface="Arial" panose="020B0604020202020204" pitchFamily="34" charset="0"/>
              <a:cs typeface="Arial" panose="020B0604020202020204" pitchFamily="34" charset="0"/>
            </a:endParaRPr>
          </a:p>
        </p:txBody>
      </p:sp>
      <p:cxnSp>
        <p:nvCxnSpPr>
          <p:cNvPr id="39" name="Straight Connector 38">
            <a:extLst>
              <a:ext uri="{FF2B5EF4-FFF2-40B4-BE49-F238E27FC236}">
                <a16:creationId xmlns:a16="http://schemas.microsoft.com/office/drawing/2014/main" id="{8A9D99ED-BC9B-B841-BA19-F9E078972D89}"/>
              </a:ext>
            </a:extLst>
          </p:cNvPr>
          <p:cNvCxnSpPr>
            <a:cxnSpLocks/>
          </p:cNvCxnSpPr>
          <p:nvPr/>
        </p:nvCxnSpPr>
        <p:spPr>
          <a:xfrm>
            <a:off x="775295" y="4341725"/>
            <a:ext cx="0" cy="1627585"/>
          </a:xfrm>
          <a:prstGeom prst="line">
            <a:avLst/>
          </a:prstGeom>
          <a:ln w="19050" cap="rnd">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31901B2C-A5ED-EF49-8BF6-FB69F1086DDB}"/>
              </a:ext>
            </a:extLst>
          </p:cNvPr>
          <p:cNvSpPr txBox="1"/>
          <p:nvPr/>
        </p:nvSpPr>
        <p:spPr>
          <a:xfrm>
            <a:off x="924382" y="5476867"/>
            <a:ext cx="1950893" cy="492443"/>
          </a:xfrm>
          <a:prstGeom prst="rect">
            <a:avLst/>
          </a:prstGeom>
          <a:noFill/>
        </p:spPr>
        <p:txBody>
          <a:bodyPr wrap="square" lIns="0" tIns="0" rIns="0" bIns="0" rtlCol="0">
            <a:spAutoFit/>
          </a:bodyPr>
          <a:lstStyle/>
          <a:p>
            <a:r>
              <a:rPr lang="en-GB" sz="1600" b="1" dirty="0" err="1">
                <a:solidFill>
                  <a:srgbClr val="ED7D31"/>
                </a:solidFill>
                <a:latin typeface="Arial" panose="020B0604020202020204" pitchFamily="34" charset="0"/>
                <a:cs typeface="Arial" panose="020B0604020202020204" pitchFamily="34" charset="0"/>
              </a:rPr>
              <a:t>Severe (with timely intervention)</a:t>
            </a:r>
            <a:endParaRPr lang="en-GB" sz="1600" dirty="0">
              <a:solidFill>
                <a:srgbClr val="ED7D31"/>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7C82149B-AFD7-8D45-BB87-0481FB86EE03}"/>
              </a:ext>
            </a:extLst>
          </p:cNvPr>
          <p:cNvSpPr txBox="1"/>
          <p:nvPr/>
        </p:nvSpPr>
        <p:spPr>
          <a:xfrm>
            <a:off x="431800" y="2270266"/>
            <a:ext cx="5904454" cy="246221"/>
          </a:xfrm>
          <a:prstGeom prst="rect">
            <a:avLst/>
          </a:prstGeom>
          <a:noFill/>
        </p:spPr>
        <p:txBody>
          <a:bodyPr wrap="square" lIns="0" tIns="0" rIns="0" bIns="0" rtlCol="0">
            <a:spAutoFit/>
          </a:bodyPr>
          <a:lstStyle/>
          <a:p>
            <a:r>
              <a:rPr lang="en-GB" sz="1600" b="1" dirty="0">
                <a:solidFill>
                  <a:schemeClr val="tx1"/>
                </a:solidFill>
                <a:latin typeface="Arial" panose="020B0604020202020204" pitchFamily="34" charset="0"/>
                <a:cs typeface="Arial" panose="020B0604020202020204" pitchFamily="34" charset="0"/>
              </a:rPr>
              <a:t>Example: Rabies </a:t>
            </a:r>
            <a:r>
              <a:rPr lang="en-GB" sz="1600" dirty="0">
                <a:solidFill>
                  <a:schemeClr val="tx1"/>
                </a:solidFill>
                <a:latin typeface="Arial" panose="020B0604020202020204" pitchFamily="34" charset="0"/>
                <a:cs typeface="Arial" panose="020B0604020202020204" pitchFamily="34" charset="0"/>
              </a:rPr>
              <a:t>(of 100 cases)</a:t>
            </a:r>
          </a:p>
        </p:txBody>
      </p:sp>
      <p:sp>
        <p:nvSpPr>
          <p:cNvPr id="30" name="Flowchart: Process 9">
            <a:extLst>
              <a:ext uri="{FF2B5EF4-FFF2-40B4-BE49-F238E27FC236}">
                <a16:creationId xmlns:a16="http://schemas.microsoft.com/office/drawing/2014/main" id="{3FE7536E-BD24-394B-941D-130EA5796151}"/>
              </a:ext>
            </a:extLst>
          </p:cNvPr>
          <p:cNvSpPr/>
          <p:nvPr/>
        </p:nvSpPr>
        <p:spPr>
          <a:xfrm>
            <a:off x="431799" y="3579725"/>
            <a:ext cx="8243879" cy="762000"/>
          </a:xfrm>
          <a:prstGeom prst="flowChartProcess">
            <a:avLst/>
          </a:prstGeom>
          <a:solidFill>
            <a:srgbClr val="ED7D31"/>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1" name="Flowchart: Process 10">
            <a:extLst>
              <a:ext uri="{FF2B5EF4-FFF2-40B4-BE49-F238E27FC236}">
                <a16:creationId xmlns:a16="http://schemas.microsoft.com/office/drawing/2014/main" id="{49BD785F-01E7-9A42-8F62-0CA769CDC19A}"/>
              </a:ext>
            </a:extLst>
          </p:cNvPr>
          <p:cNvSpPr/>
          <p:nvPr/>
        </p:nvSpPr>
        <p:spPr>
          <a:xfrm>
            <a:off x="1118789" y="3579725"/>
            <a:ext cx="7556899" cy="762000"/>
          </a:xfrm>
          <a:prstGeom prst="flowChartProcess">
            <a:avLst/>
          </a:prstGeom>
          <a:solidFill>
            <a:schemeClr val="tx1">
              <a:lumMod val="95000"/>
              <a:lumOff val="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4" name="TextBox 33">
            <a:extLst>
              <a:ext uri="{FF2B5EF4-FFF2-40B4-BE49-F238E27FC236}">
                <a16:creationId xmlns:a16="http://schemas.microsoft.com/office/drawing/2014/main" id="{316579BE-9ADA-0E49-88E9-0413EEF45EAE}"/>
              </a:ext>
            </a:extLst>
          </p:cNvPr>
          <p:cNvSpPr txBox="1"/>
          <p:nvPr/>
        </p:nvSpPr>
        <p:spPr>
          <a:xfrm>
            <a:off x="1118789" y="3837614"/>
            <a:ext cx="7556898" cy="246221"/>
          </a:xfrm>
          <a:prstGeom prst="rect">
            <a:avLst/>
          </a:prstGeom>
          <a:noFill/>
        </p:spPr>
        <p:txBody>
          <a:bodyPr wrap="square" lIns="0" tIns="0" rIns="0" bIns="0" rtlCol="0">
            <a:spAutoFit/>
          </a:bodyPr>
          <a:lstStyle/>
          <a:p>
            <a:pPr algn="ctr"/>
            <a:r>
              <a:rPr lang="en-GB" sz="1600" b="1" dirty="0" err="1">
                <a:solidFill>
                  <a:schemeClr val="bg1"/>
                </a:solidFill>
                <a:latin typeface="Arial" panose="020B0604020202020204" pitchFamily="34" charset="0"/>
                <a:cs typeface="Arial" panose="020B0604020202020204" pitchFamily="34" charset="0"/>
              </a:rPr>
              <a:t>Death</a:t>
            </a:r>
            <a:endParaRPr lang="en-GB"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27831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5587163" cy="984885"/>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Factors that impact the </a:t>
            </a:r>
            <a:r>
              <a:rPr lang="en-GB" sz="3200" b="1" u="sng" spc="-50" dirty="0" err="1">
                <a:solidFill>
                  <a:srgbClr val="3D6C9D"/>
                </a:solidFill>
                <a:latin typeface="Arial Black" panose="020B0604020202020204" pitchFamily="34" charset="0"/>
                <a:cs typeface="Arial Black" panose="020B0604020202020204" pitchFamily="34" charset="0"/>
              </a:rPr>
              <a:t>severity</a:t>
            </a:r>
            <a:r>
              <a:rPr lang="en-GB" sz="3200" b="1" spc="-50" dirty="0" err="1">
                <a:solidFill>
                  <a:srgbClr val="3D6C9D"/>
                </a:solidFill>
                <a:latin typeface="Arial Black" panose="020B0604020202020204" pitchFamily="34" charset="0"/>
                <a:cs typeface="Arial Black" panose="020B0604020202020204" pitchFamily="34" charset="0"/>
              </a:rPr>
              <a:t> of a disease</a:t>
            </a:r>
            <a:endParaRPr lang="en-GB" sz="3200" b="1" spc="-50" dirty="0">
              <a:solidFill>
                <a:srgbClr val="3D6C9D"/>
              </a:solidFill>
              <a:latin typeface="Arial Black" panose="020B0604020202020204" pitchFamily="34" charset="0"/>
              <a:cs typeface="Arial Black" panose="020B0604020202020204" pitchFamily="34" charset="0"/>
            </a:endParaRPr>
          </a:p>
        </p:txBody>
      </p:sp>
      <p:sp>
        <p:nvSpPr>
          <p:cNvPr id="12" name="Graphic 81">
            <a:extLst>
              <a:ext uri="{FF2B5EF4-FFF2-40B4-BE49-F238E27FC236}">
                <a16:creationId xmlns:a16="http://schemas.microsoft.com/office/drawing/2014/main" id="{CDD49EAC-FF90-F943-9F28-70DD889B7129}"/>
              </a:ext>
            </a:extLst>
          </p:cNvPr>
          <p:cNvSpPr>
            <a:spLocks noChangeAspect="1"/>
          </p:cNvSpPr>
          <p:nvPr/>
        </p:nvSpPr>
        <p:spPr>
          <a:xfrm>
            <a:off x="6945362" y="1985489"/>
            <a:ext cx="1440000" cy="1162047"/>
          </a:xfrm>
          <a:custGeom>
            <a:avLst/>
            <a:gdLst>
              <a:gd name="connsiteX0" fmla="*/ 171456 w 178410"/>
              <a:gd name="connsiteY0" fmla="*/ 68873 h 143974"/>
              <a:gd name="connsiteX1" fmla="*/ 166495 w 178410"/>
              <a:gd name="connsiteY1" fmla="*/ 66874 h 143974"/>
              <a:gd name="connsiteX2" fmla="*/ 164489 w 178410"/>
              <a:gd name="connsiteY2" fmla="*/ 61919 h 143974"/>
              <a:gd name="connsiteX3" fmla="*/ 166489 w 178410"/>
              <a:gd name="connsiteY3" fmla="*/ 56958 h 143974"/>
              <a:gd name="connsiteX4" fmla="*/ 171444 w 178410"/>
              <a:gd name="connsiteY4" fmla="*/ 54952 h 143974"/>
              <a:gd name="connsiteX5" fmla="*/ 176405 w 178410"/>
              <a:gd name="connsiteY5" fmla="*/ 56951 h 143974"/>
              <a:gd name="connsiteX6" fmla="*/ 178411 w 178410"/>
              <a:gd name="connsiteY6" fmla="*/ 61906 h 143974"/>
              <a:gd name="connsiteX7" fmla="*/ 176411 w 178410"/>
              <a:gd name="connsiteY7" fmla="*/ 66867 h 143974"/>
              <a:gd name="connsiteX8" fmla="*/ 171456 w 178410"/>
              <a:gd name="connsiteY8" fmla="*/ 68873 h 143974"/>
              <a:gd name="connsiteX9" fmla="*/ 166688 w 178410"/>
              <a:gd name="connsiteY9" fmla="*/ 38100 h 143974"/>
              <a:gd name="connsiteX10" fmla="*/ 166688 w 178410"/>
              <a:gd name="connsiteY10" fmla="*/ 0 h 143974"/>
              <a:gd name="connsiteX11" fmla="*/ 176213 w 178410"/>
              <a:gd name="connsiteY11" fmla="*/ 0 h 143974"/>
              <a:gd name="connsiteX12" fmla="*/ 176213 w 178410"/>
              <a:gd name="connsiteY12" fmla="*/ 38100 h 143974"/>
              <a:gd name="connsiteX13" fmla="*/ 166688 w 178410"/>
              <a:gd name="connsiteY13" fmla="*/ 38100 h 143974"/>
              <a:gd name="connsiteX14" fmla="*/ 66675 w 178410"/>
              <a:gd name="connsiteY14" fmla="*/ 75101 h 143974"/>
              <a:gd name="connsiteX15" fmla="*/ 46494 w 178410"/>
              <a:gd name="connsiteY15" fmla="*/ 66707 h 143974"/>
              <a:gd name="connsiteX16" fmla="*/ 38100 w 178410"/>
              <a:gd name="connsiteY16" fmla="*/ 46526 h 143974"/>
              <a:gd name="connsiteX17" fmla="*/ 46494 w 178410"/>
              <a:gd name="connsiteY17" fmla="*/ 26345 h 143974"/>
              <a:gd name="connsiteX18" fmla="*/ 66675 w 178410"/>
              <a:gd name="connsiteY18" fmla="*/ 17951 h 143974"/>
              <a:gd name="connsiteX19" fmla="*/ 86856 w 178410"/>
              <a:gd name="connsiteY19" fmla="*/ 26345 h 143974"/>
              <a:gd name="connsiteX20" fmla="*/ 95250 w 178410"/>
              <a:gd name="connsiteY20" fmla="*/ 46526 h 143974"/>
              <a:gd name="connsiteX21" fmla="*/ 86856 w 178410"/>
              <a:gd name="connsiteY21" fmla="*/ 66707 h 143974"/>
              <a:gd name="connsiteX22" fmla="*/ 66675 w 178410"/>
              <a:gd name="connsiteY22" fmla="*/ 75101 h 143974"/>
              <a:gd name="connsiteX23" fmla="*/ 0 w 178410"/>
              <a:gd name="connsiteY23" fmla="*/ 143974 h 143974"/>
              <a:gd name="connsiteX24" fmla="*/ 0 w 178410"/>
              <a:gd name="connsiteY24" fmla="*/ 128294 h 143974"/>
              <a:gd name="connsiteX25" fmla="*/ 3434 w 178410"/>
              <a:gd name="connsiteY25" fmla="*/ 117258 h 143974"/>
              <a:gd name="connsiteX26" fmla="*/ 12676 w 178410"/>
              <a:gd name="connsiteY26" fmla="*/ 109281 h 143974"/>
              <a:gd name="connsiteX27" fmla="*/ 39657 w 178410"/>
              <a:gd name="connsiteY27" fmla="*/ 99582 h 143974"/>
              <a:gd name="connsiteX28" fmla="*/ 66675 w 178410"/>
              <a:gd name="connsiteY28" fmla="*/ 96349 h 143974"/>
              <a:gd name="connsiteX29" fmla="*/ 93693 w 178410"/>
              <a:gd name="connsiteY29" fmla="*/ 99582 h 143974"/>
              <a:gd name="connsiteX30" fmla="*/ 120674 w 178410"/>
              <a:gd name="connsiteY30" fmla="*/ 109281 h 143974"/>
              <a:gd name="connsiteX31" fmla="*/ 129916 w 178410"/>
              <a:gd name="connsiteY31" fmla="*/ 117258 h 143974"/>
              <a:gd name="connsiteX32" fmla="*/ 133350 w 178410"/>
              <a:gd name="connsiteY32" fmla="*/ 128294 h 143974"/>
              <a:gd name="connsiteX33" fmla="*/ 133350 w 178410"/>
              <a:gd name="connsiteY33" fmla="*/ 143974 h 143974"/>
              <a:gd name="connsiteX34" fmla="*/ 0 w 178410"/>
              <a:gd name="connsiteY34" fmla="*/ 143974 h 143974"/>
              <a:gd name="connsiteX35" fmla="*/ 9525 w 178410"/>
              <a:gd name="connsiteY35" fmla="*/ 134449 h 143974"/>
              <a:gd name="connsiteX36" fmla="*/ 123825 w 178410"/>
              <a:gd name="connsiteY36" fmla="*/ 134449 h 143974"/>
              <a:gd name="connsiteX37" fmla="*/ 123825 w 178410"/>
              <a:gd name="connsiteY37" fmla="*/ 128294 h 143974"/>
              <a:gd name="connsiteX38" fmla="*/ 121783 w 178410"/>
              <a:gd name="connsiteY38" fmla="*/ 122341 h 143974"/>
              <a:gd name="connsiteX39" fmla="*/ 116132 w 178410"/>
              <a:gd name="connsiteY39" fmla="*/ 117634 h 143974"/>
              <a:gd name="connsiteX40" fmla="*/ 91882 w 178410"/>
              <a:gd name="connsiteY40" fmla="*/ 108906 h 143974"/>
              <a:gd name="connsiteX41" fmla="*/ 66675 w 178410"/>
              <a:gd name="connsiteY41" fmla="*/ 105874 h 143974"/>
              <a:gd name="connsiteX42" fmla="*/ 41468 w 178410"/>
              <a:gd name="connsiteY42" fmla="*/ 108906 h 143974"/>
              <a:gd name="connsiteX43" fmla="*/ 17218 w 178410"/>
              <a:gd name="connsiteY43" fmla="*/ 117634 h 143974"/>
              <a:gd name="connsiteX44" fmla="*/ 11567 w 178410"/>
              <a:gd name="connsiteY44" fmla="*/ 122341 h 143974"/>
              <a:gd name="connsiteX45" fmla="*/ 9525 w 178410"/>
              <a:gd name="connsiteY45" fmla="*/ 128294 h 143974"/>
              <a:gd name="connsiteX46" fmla="*/ 9525 w 178410"/>
              <a:gd name="connsiteY46" fmla="*/ 134449 h 143974"/>
              <a:gd name="connsiteX47" fmla="*/ 66675 w 178410"/>
              <a:gd name="connsiteY47" fmla="*/ 65576 h 143974"/>
              <a:gd name="connsiteX48" fmla="*/ 80129 w 178410"/>
              <a:gd name="connsiteY48" fmla="*/ 59980 h 143974"/>
              <a:gd name="connsiteX49" fmla="*/ 85725 w 178410"/>
              <a:gd name="connsiteY49" fmla="*/ 46526 h 143974"/>
              <a:gd name="connsiteX50" fmla="*/ 80129 w 178410"/>
              <a:gd name="connsiteY50" fmla="*/ 33072 h 143974"/>
              <a:gd name="connsiteX51" fmla="*/ 66675 w 178410"/>
              <a:gd name="connsiteY51" fmla="*/ 27476 h 143974"/>
              <a:gd name="connsiteX52" fmla="*/ 53221 w 178410"/>
              <a:gd name="connsiteY52" fmla="*/ 33072 h 143974"/>
              <a:gd name="connsiteX53" fmla="*/ 47625 w 178410"/>
              <a:gd name="connsiteY53" fmla="*/ 46526 h 143974"/>
              <a:gd name="connsiteX54" fmla="*/ 53221 w 178410"/>
              <a:gd name="connsiteY54" fmla="*/ 59980 h 143974"/>
              <a:gd name="connsiteX55" fmla="*/ 66675 w 178410"/>
              <a:gd name="connsiteY55" fmla="*/ 65576 h 143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78410" h="143974">
                <a:moveTo>
                  <a:pt x="171456" y="68873"/>
                </a:moveTo>
                <a:cubicBezTo>
                  <a:pt x="169486" y="68873"/>
                  <a:pt x="167832" y="68207"/>
                  <a:pt x="166495" y="66874"/>
                </a:cubicBezTo>
                <a:cubicBezTo>
                  <a:pt x="165158" y="65541"/>
                  <a:pt x="164489" y="63889"/>
                  <a:pt x="164489" y="61919"/>
                </a:cubicBezTo>
                <a:cubicBezTo>
                  <a:pt x="164489" y="59949"/>
                  <a:pt x="165156" y="58295"/>
                  <a:pt x="166489" y="56958"/>
                </a:cubicBezTo>
                <a:cubicBezTo>
                  <a:pt x="167822" y="55620"/>
                  <a:pt x="169473" y="54952"/>
                  <a:pt x="171444" y="54952"/>
                </a:cubicBezTo>
                <a:cubicBezTo>
                  <a:pt x="173414" y="54952"/>
                  <a:pt x="175068" y="55618"/>
                  <a:pt x="176405" y="56951"/>
                </a:cubicBezTo>
                <a:cubicBezTo>
                  <a:pt x="177742" y="58284"/>
                  <a:pt x="178411" y="59936"/>
                  <a:pt x="178411" y="61906"/>
                </a:cubicBezTo>
                <a:cubicBezTo>
                  <a:pt x="178411" y="63876"/>
                  <a:pt x="177744" y="65530"/>
                  <a:pt x="176411" y="66867"/>
                </a:cubicBezTo>
                <a:cubicBezTo>
                  <a:pt x="175078" y="68205"/>
                  <a:pt x="173427" y="68873"/>
                  <a:pt x="171456" y="68873"/>
                </a:cubicBezTo>
                <a:close/>
                <a:moveTo>
                  <a:pt x="166688" y="38100"/>
                </a:moveTo>
                <a:lnTo>
                  <a:pt x="166688" y="0"/>
                </a:lnTo>
                <a:lnTo>
                  <a:pt x="176213" y="0"/>
                </a:lnTo>
                <a:lnTo>
                  <a:pt x="176213" y="38100"/>
                </a:lnTo>
                <a:lnTo>
                  <a:pt x="166688" y="38100"/>
                </a:lnTo>
                <a:close/>
                <a:moveTo>
                  <a:pt x="66675" y="75101"/>
                </a:moveTo>
                <a:cubicBezTo>
                  <a:pt x="58817" y="75101"/>
                  <a:pt x="52090" y="72303"/>
                  <a:pt x="46494" y="66707"/>
                </a:cubicBezTo>
                <a:cubicBezTo>
                  <a:pt x="40898" y="61111"/>
                  <a:pt x="38100" y="54384"/>
                  <a:pt x="38100" y="46526"/>
                </a:cubicBezTo>
                <a:cubicBezTo>
                  <a:pt x="38100" y="38668"/>
                  <a:pt x="40898" y="31941"/>
                  <a:pt x="46494" y="26345"/>
                </a:cubicBezTo>
                <a:cubicBezTo>
                  <a:pt x="52090" y="20749"/>
                  <a:pt x="58817" y="17951"/>
                  <a:pt x="66675" y="17951"/>
                </a:cubicBezTo>
                <a:cubicBezTo>
                  <a:pt x="74533" y="17951"/>
                  <a:pt x="81260" y="20749"/>
                  <a:pt x="86856" y="26345"/>
                </a:cubicBezTo>
                <a:cubicBezTo>
                  <a:pt x="92452" y="31941"/>
                  <a:pt x="95250" y="38668"/>
                  <a:pt x="95250" y="46526"/>
                </a:cubicBezTo>
                <a:cubicBezTo>
                  <a:pt x="95250" y="54384"/>
                  <a:pt x="92452" y="61111"/>
                  <a:pt x="86856" y="66707"/>
                </a:cubicBezTo>
                <a:cubicBezTo>
                  <a:pt x="81260" y="72303"/>
                  <a:pt x="74533" y="75101"/>
                  <a:pt x="66675" y="75101"/>
                </a:cubicBezTo>
                <a:close/>
                <a:moveTo>
                  <a:pt x="0" y="143974"/>
                </a:moveTo>
                <a:lnTo>
                  <a:pt x="0" y="128294"/>
                </a:lnTo>
                <a:cubicBezTo>
                  <a:pt x="0" y="124362"/>
                  <a:pt x="1145" y="120684"/>
                  <a:pt x="3434" y="117258"/>
                </a:cubicBezTo>
                <a:cubicBezTo>
                  <a:pt x="5724" y="113833"/>
                  <a:pt x="8805" y="111174"/>
                  <a:pt x="12676" y="109281"/>
                </a:cubicBezTo>
                <a:cubicBezTo>
                  <a:pt x="21663" y="104970"/>
                  <a:pt x="30657" y="101737"/>
                  <a:pt x="39657" y="99582"/>
                </a:cubicBezTo>
                <a:cubicBezTo>
                  <a:pt x="48657" y="97427"/>
                  <a:pt x="57663" y="96349"/>
                  <a:pt x="66675" y="96349"/>
                </a:cubicBezTo>
                <a:cubicBezTo>
                  <a:pt x="75687" y="96349"/>
                  <a:pt x="84693" y="97427"/>
                  <a:pt x="93693" y="99582"/>
                </a:cubicBezTo>
                <a:cubicBezTo>
                  <a:pt x="102693" y="101737"/>
                  <a:pt x="111687" y="104970"/>
                  <a:pt x="120674" y="109281"/>
                </a:cubicBezTo>
                <a:cubicBezTo>
                  <a:pt x="124545" y="111174"/>
                  <a:pt x="127626" y="113833"/>
                  <a:pt x="129916" y="117258"/>
                </a:cubicBezTo>
                <a:cubicBezTo>
                  <a:pt x="132205" y="120684"/>
                  <a:pt x="133350" y="124362"/>
                  <a:pt x="133350" y="128294"/>
                </a:cubicBezTo>
                <a:lnTo>
                  <a:pt x="133350" y="143974"/>
                </a:lnTo>
                <a:lnTo>
                  <a:pt x="0" y="143974"/>
                </a:lnTo>
                <a:close/>
                <a:moveTo>
                  <a:pt x="9525" y="134449"/>
                </a:moveTo>
                <a:lnTo>
                  <a:pt x="123825" y="134449"/>
                </a:lnTo>
                <a:lnTo>
                  <a:pt x="123825" y="128294"/>
                </a:lnTo>
                <a:cubicBezTo>
                  <a:pt x="123825" y="126182"/>
                  <a:pt x="123144" y="124198"/>
                  <a:pt x="121783" y="122341"/>
                </a:cubicBezTo>
                <a:cubicBezTo>
                  <a:pt x="120421" y="120485"/>
                  <a:pt x="118537" y="118916"/>
                  <a:pt x="116132" y="117634"/>
                </a:cubicBezTo>
                <a:cubicBezTo>
                  <a:pt x="108292" y="113836"/>
                  <a:pt x="100209" y="110927"/>
                  <a:pt x="91882" y="108906"/>
                </a:cubicBezTo>
                <a:cubicBezTo>
                  <a:pt x="83555" y="106884"/>
                  <a:pt x="75153" y="105874"/>
                  <a:pt x="66675" y="105874"/>
                </a:cubicBezTo>
                <a:cubicBezTo>
                  <a:pt x="58197" y="105874"/>
                  <a:pt x="49795" y="106884"/>
                  <a:pt x="41468" y="108906"/>
                </a:cubicBezTo>
                <a:cubicBezTo>
                  <a:pt x="33141" y="110927"/>
                  <a:pt x="25058" y="113836"/>
                  <a:pt x="17218" y="117634"/>
                </a:cubicBezTo>
                <a:cubicBezTo>
                  <a:pt x="14813" y="118916"/>
                  <a:pt x="12929" y="120485"/>
                  <a:pt x="11567" y="122341"/>
                </a:cubicBezTo>
                <a:cubicBezTo>
                  <a:pt x="10206" y="124198"/>
                  <a:pt x="9525" y="126182"/>
                  <a:pt x="9525" y="128294"/>
                </a:cubicBezTo>
                <a:lnTo>
                  <a:pt x="9525" y="134449"/>
                </a:lnTo>
                <a:close/>
                <a:moveTo>
                  <a:pt x="66675" y="65576"/>
                </a:moveTo>
                <a:cubicBezTo>
                  <a:pt x="71914" y="65576"/>
                  <a:pt x="76398" y="63711"/>
                  <a:pt x="80129" y="59980"/>
                </a:cubicBezTo>
                <a:cubicBezTo>
                  <a:pt x="83860" y="56249"/>
                  <a:pt x="85725" y="51765"/>
                  <a:pt x="85725" y="46526"/>
                </a:cubicBezTo>
                <a:cubicBezTo>
                  <a:pt x="85725" y="41287"/>
                  <a:pt x="83860" y="36803"/>
                  <a:pt x="80129" y="33072"/>
                </a:cubicBezTo>
                <a:cubicBezTo>
                  <a:pt x="76398" y="29341"/>
                  <a:pt x="71914" y="27476"/>
                  <a:pt x="66675" y="27476"/>
                </a:cubicBezTo>
                <a:cubicBezTo>
                  <a:pt x="61436" y="27476"/>
                  <a:pt x="56952" y="29341"/>
                  <a:pt x="53221" y="33072"/>
                </a:cubicBezTo>
                <a:cubicBezTo>
                  <a:pt x="49490" y="36803"/>
                  <a:pt x="47625" y="41287"/>
                  <a:pt x="47625" y="46526"/>
                </a:cubicBezTo>
                <a:cubicBezTo>
                  <a:pt x="47625" y="51765"/>
                  <a:pt x="49490" y="56249"/>
                  <a:pt x="53221" y="59980"/>
                </a:cubicBezTo>
                <a:cubicBezTo>
                  <a:pt x="56952" y="63711"/>
                  <a:pt x="61436" y="65576"/>
                  <a:pt x="66675" y="65576"/>
                </a:cubicBezTo>
                <a:close/>
              </a:path>
            </a:pathLst>
          </a:custGeom>
          <a:solidFill>
            <a:schemeClr val="bg1"/>
          </a:solidFill>
          <a:ln w="238" cap="flat">
            <a:noFill/>
            <a:prstDash val="solid"/>
            <a:miter/>
          </a:ln>
        </p:spPr>
        <p:txBody>
          <a:bodyPr rtlCol="0" anchor="ctr"/>
          <a:lstStyle/>
          <a:p>
            <a:endParaRPr lang="en-RO"/>
          </a:p>
        </p:txBody>
      </p:sp>
      <p:sp>
        <p:nvSpPr>
          <p:cNvPr id="6" name="TextBox 5">
            <a:extLst>
              <a:ext uri="{FF2B5EF4-FFF2-40B4-BE49-F238E27FC236}">
                <a16:creationId xmlns:a16="http://schemas.microsoft.com/office/drawing/2014/main" id="{BF67D9BC-08E0-4A45-88FC-D20E821103B1}"/>
              </a:ext>
            </a:extLst>
          </p:cNvPr>
          <p:cNvSpPr txBox="1"/>
          <p:nvPr/>
        </p:nvSpPr>
        <p:spPr>
          <a:xfrm>
            <a:off x="431799" y="1857009"/>
            <a:ext cx="4786244" cy="4524742"/>
          </a:xfrm>
          <a:prstGeom prst="rect">
            <a:avLst/>
          </a:prstGeom>
          <a:noFill/>
        </p:spPr>
        <p:txBody>
          <a:bodyPr wrap="square" lIns="0" tIns="0" rIns="0" bIns="0" rtlCol="0" anchor="ctr" anchorCtr="0">
            <a:noAutofit/>
          </a:bodyPr>
          <a:lstStyle/>
          <a:p>
            <a:pPr marL="285750" indent="-285750">
              <a:spcAft>
                <a:spcPts val="800"/>
              </a:spcAft>
              <a:buFont typeface="Arial" panose="020B0604020202020204" pitchFamily="34" charset="0"/>
              <a:buChar char="•"/>
            </a:pPr>
            <a:r>
              <a:rPr lang="en-GB" sz="1600" dirty="0" err="1">
                <a:solidFill>
                  <a:schemeClr val="tx1"/>
                </a:solidFill>
              </a:rPr>
              <a:t>This is related to:</a:t>
            </a:r>
          </a:p>
          <a:p>
            <a:pPr marL="319088">
              <a:spcAft>
                <a:spcPts val="800"/>
              </a:spcAft>
            </a:pPr>
            <a:r>
              <a:rPr lang="en-GB" sz="1600" dirty="0" err="1">
                <a:solidFill>
                  <a:schemeClr val="tx1"/>
                </a:solidFill>
              </a:rPr>
              <a:t>– The microorganism’s virulence</a:t>
            </a:r>
          </a:p>
          <a:p>
            <a:pPr marL="319088">
              <a:spcAft>
                <a:spcPts val="800"/>
              </a:spcAft>
            </a:pPr>
            <a:r>
              <a:rPr lang="en-GB" sz="1600" dirty="0" err="1">
                <a:solidFill>
                  <a:schemeClr val="tx1"/>
                </a:solidFill>
              </a:rPr>
              <a:t>– The host organ where it multiplies </a:t>
            </a:r>
          </a:p>
          <a:p>
            <a:pPr marL="319088">
              <a:spcAft>
                <a:spcPts val="800"/>
              </a:spcAft>
            </a:pPr>
            <a:r>
              <a:rPr lang="en-GB" sz="1600" dirty="0" err="1">
                <a:solidFill>
                  <a:schemeClr val="tx1"/>
                </a:solidFill>
              </a:rPr>
              <a:t>– The host’s immune response</a:t>
            </a:r>
          </a:p>
        </p:txBody>
      </p:sp>
    </p:spTree>
    <p:extLst>
      <p:ext uri="{BB962C8B-B14F-4D97-AF65-F5344CB8AC3E}">
        <p14:creationId xmlns:p14="http://schemas.microsoft.com/office/powerpoint/2010/main" val="3471464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ounded Rectangle 29">
            <a:extLst>
              <a:ext uri="{FF2B5EF4-FFF2-40B4-BE49-F238E27FC236}">
                <a16:creationId xmlns:a16="http://schemas.microsoft.com/office/drawing/2014/main" id="{7BF4E386-8B89-D847-A740-7F47B81CA01A}"/>
              </a:ext>
            </a:extLst>
          </p:cNvPr>
          <p:cNvSpPr/>
          <p:nvPr/>
        </p:nvSpPr>
        <p:spPr>
          <a:xfrm>
            <a:off x="860417" y="1634032"/>
            <a:ext cx="3579303" cy="891572"/>
          </a:xfrm>
          <a:prstGeom prst="roundRect">
            <a:avLst>
              <a:gd name="adj" fmla="val 16568"/>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4" name="Rounded Rectangle 23">
            <a:extLst>
              <a:ext uri="{FF2B5EF4-FFF2-40B4-BE49-F238E27FC236}">
                <a16:creationId xmlns:a16="http://schemas.microsoft.com/office/drawing/2014/main" id="{CC85B040-B393-7243-89D8-BA81B4719658}"/>
              </a:ext>
            </a:extLst>
          </p:cNvPr>
          <p:cNvSpPr/>
          <p:nvPr/>
        </p:nvSpPr>
        <p:spPr>
          <a:xfrm>
            <a:off x="860417" y="4009611"/>
            <a:ext cx="3579303" cy="648000"/>
          </a:xfrm>
          <a:prstGeom prst="roundRect">
            <a:avLst>
              <a:gd name="adj" fmla="val 23081"/>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5" name="Rounded Rectangle 24">
            <a:extLst>
              <a:ext uri="{FF2B5EF4-FFF2-40B4-BE49-F238E27FC236}">
                <a16:creationId xmlns:a16="http://schemas.microsoft.com/office/drawing/2014/main" id="{AE0B8EAC-4DED-084C-BE02-68173D76511F}"/>
              </a:ext>
            </a:extLst>
          </p:cNvPr>
          <p:cNvSpPr/>
          <p:nvPr/>
        </p:nvSpPr>
        <p:spPr>
          <a:xfrm>
            <a:off x="860417" y="5112079"/>
            <a:ext cx="3579303" cy="648000"/>
          </a:xfrm>
          <a:prstGeom prst="roundRect">
            <a:avLst>
              <a:gd name="adj" fmla="val 23081"/>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6" name="Rounded Rectangle 25">
            <a:extLst>
              <a:ext uri="{FF2B5EF4-FFF2-40B4-BE49-F238E27FC236}">
                <a16:creationId xmlns:a16="http://schemas.microsoft.com/office/drawing/2014/main" id="{6CDC2A68-3357-844D-BDF9-EF1388ECA87B}"/>
              </a:ext>
            </a:extLst>
          </p:cNvPr>
          <p:cNvSpPr/>
          <p:nvPr/>
        </p:nvSpPr>
        <p:spPr>
          <a:xfrm>
            <a:off x="860417" y="2907143"/>
            <a:ext cx="3579303" cy="648000"/>
          </a:xfrm>
          <a:prstGeom prst="roundRect">
            <a:avLst>
              <a:gd name="adj" fmla="val 23081"/>
            </a:avLst>
          </a:prstGeom>
          <a:solidFill>
            <a:srgbClr val="3D6C9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7" name="Rounded Rectangle 26">
            <a:extLst>
              <a:ext uri="{FF2B5EF4-FFF2-40B4-BE49-F238E27FC236}">
                <a16:creationId xmlns:a16="http://schemas.microsoft.com/office/drawing/2014/main" id="{43E9FD4C-34F5-EF4B-B8D2-DCD02CB1264A}"/>
              </a:ext>
            </a:extLst>
          </p:cNvPr>
          <p:cNvSpPr/>
          <p:nvPr/>
        </p:nvSpPr>
        <p:spPr>
          <a:xfrm>
            <a:off x="5098953" y="4009610"/>
            <a:ext cx="3579303" cy="648000"/>
          </a:xfrm>
          <a:prstGeom prst="roundRect">
            <a:avLst>
              <a:gd name="adj" fmla="val 23081"/>
            </a:avLst>
          </a:prstGeom>
          <a:solidFill>
            <a:srgbClr val="3D6C9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8" name="Rounded Rectangle 27">
            <a:extLst>
              <a:ext uri="{FF2B5EF4-FFF2-40B4-BE49-F238E27FC236}">
                <a16:creationId xmlns:a16="http://schemas.microsoft.com/office/drawing/2014/main" id="{08C00984-91BC-5E40-925A-9ABB48417377}"/>
              </a:ext>
            </a:extLst>
          </p:cNvPr>
          <p:cNvSpPr/>
          <p:nvPr/>
        </p:nvSpPr>
        <p:spPr>
          <a:xfrm>
            <a:off x="5096385" y="2921297"/>
            <a:ext cx="3579303" cy="648000"/>
          </a:xfrm>
          <a:prstGeom prst="roundRect">
            <a:avLst>
              <a:gd name="adj" fmla="val 23081"/>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9" name="Rounded Rectangle 28">
            <a:extLst>
              <a:ext uri="{FF2B5EF4-FFF2-40B4-BE49-F238E27FC236}">
                <a16:creationId xmlns:a16="http://schemas.microsoft.com/office/drawing/2014/main" id="{78587AB8-DD21-874D-9767-90EB749162FE}"/>
              </a:ext>
            </a:extLst>
          </p:cNvPr>
          <p:cNvSpPr/>
          <p:nvPr/>
        </p:nvSpPr>
        <p:spPr>
          <a:xfrm>
            <a:off x="5098953" y="1755818"/>
            <a:ext cx="3579303" cy="648000"/>
          </a:xfrm>
          <a:prstGeom prst="roundRect">
            <a:avLst>
              <a:gd name="adj" fmla="val 23081"/>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Content</a:t>
            </a:r>
            <a:endParaRPr lang="en-GB" sz="3200" b="1" spc="-50" dirty="0">
              <a:solidFill>
                <a:srgbClr val="3D6C9D"/>
              </a:solidFill>
              <a:latin typeface="Arial Black" panose="020B0604020202020204" pitchFamily="34" charset="0"/>
              <a:cs typeface="Arial Black" panose="020B0604020202020204" pitchFamily="34" charset="0"/>
            </a:endParaRPr>
          </a:p>
        </p:txBody>
      </p:sp>
      <p:sp>
        <p:nvSpPr>
          <p:cNvPr id="11" name="TextBox 10">
            <a:extLst>
              <a:ext uri="{FF2B5EF4-FFF2-40B4-BE49-F238E27FC236}">
                <a16:creationId xmlns:a16="http://schemas.microsoft.com/office/drawing/2014/main" id="{8CBAF734-DEAF-8E49-B8DA-CB22C756161A}"/>
              </a:ext>
            </a:extLst>
          </p:cNvPr>
          <p:cNvSpPr txBox="1"/>
          <p:nvPr/>
        </p:nvSpPr>
        <p:spPr>
          <a:xfrm>
            <a:off x="1436512" y="1720744"/>
            <a:ext cx="2969232" cy="718145"/>
          </a:xfrm>
          <a:prstGeom prst="rect">
            <a:avLst/>
          </a:prstGeom>
          <a:noFill/>
        </p:spPr>
        <p:txBody>
          <a:bodyPr wrap="square" lIns="0" tIns="0" rIns="0" bIns="0" rtlCol="0">
            <a:spAutoFit/>
          </a:bodyPr>
          <a:lstStyle/>
          <a:p>
            <a:pPr>
              <a:spcAft>
                <a:spcPts val="800"/>
              </a:spcAft>
            </a:pPr>
            <a:r>
              <a:rPr lang="en-GB" sz="1600" dirty="0" err="1">
                <a:solidFill>
                  <a:schemeClr val="tx1"/>
                </a:solidFill>
              </a:rPr>
              <a:t>Transmission dynamics</a:t>
            </a:r>
            <a:endParaRPr lang="en-GB" sz="1600" dirty="0">
              <a:solidFill>
                <a:schemeClr val="tx1"/>
              </a:solidFill>
            </a:endParaRPr>
          </a:p>
          <a:p>
            <a:pPr marL="180000"/>
            <a:r>
              <a:rPr lang="en-GB" sz="1200" dirty="0">
                <a:solidFill>
                  <a:schemeClr val="tx1"/>
                </a:solidFill>
              </a:rPr>
              <a:t>– </a:t>
            </a:r>
            <a:r>
              <a:rPr lang="en-GB" sz="1200" dirty="0" err="1">
                <a:solidFill>
                  <a:schemeClr val="tx1"/>
                </a:solidFill>
              </a:rPr>
              <a:t>Disease transmission dynamics</a:t>
            </a:r>
            <a:endParaRPr lang="en-GB" sz="1200" dirty="0">
              <a:solidFill>
                <a:schemeClr val="tx1"/>
              </a:solidFill>
            </a:endParaRPr>
          </a:p>
          <a:p>
            <a:pPr marL="180000"/>
            <a:r>
              <a:rPr lang="en-GB" sz="1200" dirty="0">
                <a:solidFill>
                  <a:schemeClr val="tx1"/>
                </a:solidFill>
              </a:rPr>
              <a:t>– </a:t>
            </a:r>
            <a:r>
              <a:rPr lang="en-GB" sz="1200" dirty="0" err="1">
                <a:solidFill>
                  <a:schemeClr val="tx1"/>
                </a:solidFill>
              </a:rPr>
              <a:t>Outbreak transmission dynamics</a:t>
            </a:r>
            <a:endParaRPr lang="en-GB" sz="1200" dirty="0">
              <a:solidFill>
                <a:schemeClr val="tx1"/>
              </a:solidFill>
            </a:endParaRPr>
          </a:p>
        </p:txBody>
      </p:sp>
      <p:sp>
        <p:nvSpPr>
          <p:cNvPr id="12" name="Google Shape;140;p4">
            <a:extLst>
              <a:ext uri="{FF2B5EF4-FFF2-40B4-BE49-F238E27FC236}">
                <a16:creationId xmlns:a16="http://schemas.microsoft.com/office/drawing/2014/main" id="{F5ABE290-FF63-6042-9347-BA2F55EFC1BF}"/>
              </a:ext>
            </a:extLst>
          </p:cNvPr>
          <p:cNvSpPr>
            <a:spLocks noChangeAspect="1"/>
          </p:cNvSpPr>
          <p:nvPr/>
        </p:nvSpPr>
        <p:spPr>
          <a:xfrm>
            <a:off x="429701" y="1647818"/>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40;p4">
            <a:extLst>
              <a:ext uri="{FF2B5EF4-FFF2-40B4-BE49-F238E27FC236}">
                <a16:creationId xmlns:a16="http://schemas.microsoft.com/office/drawing/2014/main" id="{BD5A4F8F-74EC-2441-A70A-615394A4B0BE}"/>
              </a:ext>
            </a:extLst>
          </p:cNvPr>
          <p:cNvSpPr>
            <a:spLocks noChangeAspect="1"/>
          </p:cNvSpPr>
          <p:nvPr/>
        </p:nvSpPr>
        <p:spPr>
          <a:xfrm>
            <a:off x="429701" y="2799143"/>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0;p4">
            <a:extLst>
              <a:ext uri="{FF2B5EF4-FFF2-40B4-BE49-F238E27FC236}">
                <a16:creationId xmlns:a16="http://schemas.microsoft.com/office/drawing/2014/main" id="{7946BE8A-4AC8-5D4E-A5AB-62A7D33AF488}"/>
              </a:ext>
            </a:extLst>
          </p:cNvPr>
          <p:cNvSpPr>
            <a:spLocks noChangeAspect="1"/>
          </p:cNvSpPr>
          <p:nvPr/>
        </p:nvSpPr>
        <p:spPr>
          <a:xfrm>
            <a:off x="429701" y="3901611"/>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TextBox 16">
            <a:extLst>
              <a:ext uri="{FF2B5EF4-FFF2-40B4-BE49-F238E27FC236}">
                <a16:creationId xmlns:a16="http://schemas.microsoft.com/office/drawing/2014/main" id="{086010D2-F083-5D48-B064-35F9E72C78F4}"/>
              </a:ext>
            </a:extLst>
          </p:cNvPr>
          <p:cNvSpPr txBox="1"/>
          <p:nvPr/>
        </p:nvSpPr>
        <p:spPr>
          <a:xfrm>
            <a:off x="5673764" y="1956707"/>
            <a:ext cx="2666982" cy="246221"/>
          </a:xfrm>
          <a:prstGeom prst="rect">
            <a:avLst/>
          </a:prstGeom>
          <a:noFill/>
        </p:spPr>
        <p:txBody>
          <a:bodyPr wrap="square" lIns="0" tIns="0" rIns="0" bIns="0" rtlCol="0">
            <a:spAutoFit/>
          </a:bodyPr>
          <a:lstStyle/>
          <a:p>
            <a:r>
              <a:rPr lang="en-GB" sz="1600" dirty="0">
                <a:solidFill>
                  <a:schemeClr val="tx1"/>
                </a:solidFill>
              </a:rPr>
              <a:t>R</a:t>
            </a:r>
            <a:r>
              <a:rPr lang="en-GB" sz="1600" baseline="-25000" dirty="0">
                <a:solidFill>
                  <a:schemeClr val="tx1"/>
                </a:solidFill>
              </a:rPr>
              <a:t>0</a:t>
            </a:r>
          </a:p>
        </p:txBody>
      </p:sp>
      <p:sp>
        <p:nvSpPr>
          <p:cNvPr id="18" name="Google Shape;140;p4">
            <a:extLst>
              <a:ext uri="{FF2B5EF4-FFF2-40B4-BE49-F238E27FC236}">
                <a16:creationId xmlns:a16="http://schemas.microsoft.com/office/drawing/2014/main" id="{364FEAC3-B1D8-B945-A536-6EA9CA430A6F}"/>
              </a:ext>
            </a:extLst>
          </p:cNvPr>
          <p:cNvSpPr>
            <a:spLocks noChangeAspect="1"/>
          </p:cNvSpPr>
          <p:nvPr/>
        </p:nvSpPr>
        <p:spPr>
          <a:xfrm>
            <a:off x="4666953" y="1647818"/>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40;p4">
            <a:extLst>
              <a:ext uri="{FF2B5EF4-FFF2-40B4-BE49-F238E27FC236}">
                <a16:creationId xmlns:a16="http://schemas.microsoft.com/office/drawing/2014/main" id="{AB8E005A-7BC0-9442-865A-3C74E9A9F3EE}"/>
              </a:ext>
            </a:extLst>
          </p:cNvPr>
          <p:cNvSpPr>
            <a:spLocks noChangeAspect="1"/>
          </p:cNvSpPr>
          <p:nvPr/>
        </p:nvSpPr>
        <p:spPr>
          <a:xfrm>
            <a:off x="4666953" y="2805152"/>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40;p4">
            <a:extLst>
              <a:ext uri="{FF2B5EF4-FFF2-40B4-BE49-F238E27FC236}">
                <a16:creationId xmlns:a16="http://schemas.microsoft.com/office/drawing/2014/main" id="{C04F7798-972E-8F47-A659-38092ED12B70}"/>
              </a:ext>
            </a:extLst>
          </p:cNvPr>
          <p:cNvSpPr>
            <a:spLocks noChangeAspect="1"/>
          </p:cNvSpPr>
          <p:nvPr/>
        </p:nvSpPr>
        <p:spPr>
          <a:xfrm>
            <a:off x="4666953" y="3901611"/>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40;p4">
            <a:extLst>
              <a:ext uri="{FF2B5EF4-FFF2-40B4-BE49-F238E27FC236}">
                <a16:creationId xmlns:a16="http://schemas.microsoft.com/office/drawing/2014/main" id="{53564744-7682-574F-BDDE-5C73D386F13E}"/>
              </a:ext>
            </a:extLst>
          </p:cNvPr>
          <p:cNvSpPr>
            <a:spLocks noChangeAspect="1"/>
          </p:cNvSpPr>
          <p:nvPr/>
        </p:nvSpPr>
        <p:spPr>
          <a:xfrm>
            <a:off x="429701" y="5004079"/>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TextBox 35">
            <a:extLst>
              <a:ext uri="{FF2B5EF4-FFF2-40B4-BE49-F238E27FC236}">
                <a16:creationId xmlns:a16="http://schemas.microsoft.com/office/drawing/2014/main" id="{5FBC78B7-0E75-B94C-B7A0-EB401B73D1A6}"/>
              </a:ext>
            </a:extLst>
          </p:cNvPr>
          <p:cNvSpPr txBox="1"/>
          <p:nvPr/>
        </p:nvSpPr>
        <p:spPr>
          <a:xfrm>
            <a:off x="1436512" y="3108033"/>
            <a:ext cx="2755118" cy="246221"/>
          </a:xfrm>
          <a:prstGeom prst="rect">
            <a:avLst/>
          </a:prstGeom>
          <a:noFill/>
        </p:spPr>
        <p:txBody>
          <a:bodyPr wrap="square" lIns="0" tIns="0" rIns="0" bIns="0" rtlCol="0">
            <a:spAutoFit/>
          </a:bodyPr>
          <a:lstStyle/>
          <a:p>
            <a:r>
              <a:rPr lang="en-GB" sz="1600" dirty="0" err="1">
                <a:solidFill>
                  <a:schemeClr val="tx1"/>
                </a:solidFill>
              </a:rPr>
              <a:t>Herd immunity</a:t>
            </a:r>
            <a:endParaRPr lang="en-GB" sz="1600" dirty="0">
              <a:solidFill>
                <a:schemeClr val="tx1"/>
              </a:solidFill>
            </a:endParaRPr>
          </a:p>
        </p:txBody>
      </p:sp>
      <p:sp>
        <p:nvSpPr>
          <p:cNvPr id="37" name="TextBox 36">
            <a:extLst>
              <a:ext uri="{FF2B5EF4-FFF2-40B4-BE49-F238E27FC236}">
                <a16:creationId xmlns:a16="http://schemas.microsoft.com/office/drawing/2014/main" id="{417CD1C4-940D-A841-B38D-093DB3F55D25}"/>
              </a:ext>
            </a:extLst>
          </p:cNvPr>
          <p:cNvSpPr txBox="1"/>
          <p:nvPr/>
        </p:nvSpPr>
        <p:spPr>
          <a:xfrm>
            <a:off x="1436512" y="4210501"/>
            <a:ext cx="2755118" cy="246221"/>
          </a:xfrm>
          <a:prstGeom prst="rect">
            <a:avLst/>
          </a:prstGeom>
          <a:noFill/>
        </p:spPr>
        <p:txBody>
          <a:bodyPr wrap="square" lIns="0" tIns="0" rIns="0" bIns="0" rtlCol="0">
            <a:spAutoFit/>
          </a:bodyPr>
          <a:lstStyle/>
          <a:p>
            <a:r>
              <a:rPr lang="en-GB" sz="1600" dirty="0" err="1">
                <a:solidFill>
                  <a:schemeClr val="tx1"/>
                </a:solidFill>
              </a:rPr>
              <a:t>Incubation period and latency</a:t>
            </a:r>
            <a:endParaRPr lang="en-GB" sz="1600" dirty="0">
              <a:solidFill>
                <a:schemeClr val="tx1"/>
              </a:solidFill>
            </a:endParaRPr>
          </a:p>
        </p:txBody>
      </p:sp>
      <p:sp>
        <p:nvSpPr>
          <p:cNvPr id="38" name="TextBox 37">
            <a:extLst>
              <a:ext uri="{FF2B5EF4-FFF2-40B4-BE49-F238E27FC236}">
                <a16:creationId xmlns:a16="http://schemas.microsoft.com/office/drawing/2014/main" id="{BF16E3C4-D254-3F42-889F-A76DFDBF6121}"/>
              </a:ext>
            </a:extLst>
          </p:cNvPr>
          <p:cNvSpPr txBox="1"/>
          <p:nvPr/>
        </p:nvSpPr>
        <p:spPr>
          <a:xfrm>
            <a:off x="1436512" y="5312969"/>
            <a:ext cx="2755118" cy="246221"/>
          </a:xfrm>
          <a:prstGeom prst="rect">
            <a:avLst/>
          </a:prstGeom>
          <a:noFill/>
        </p:spPr>
        <p:txBody>
          <a:bodyPr wrap="square" lIns="0" tIns="0" rIns="0" bIns="0" rtlCol="0">
            <a:spAutoFit/>
          </a:bodyPr>
          <a:lstStyle/>
          <a:p>
            <a:r>
              <a:rPr lang="en-GB" sz="1600" dirty="0" err="1">
                <a:solidFill>
                  <a:schemeClr val="tx1"/>
                </a:solidFill>
              </a:rPr>
              <a:t>Reservoirs</a:t>
            </a:r>
            <a:endParaRPr lang="en-GB" sz="1600" dirty="0">
              <a:solidFill>
                <a:schemeClr val="tx1"/>
              </a:solidFill>
            </a:endParaRPr>
          </a:p>
        </p:txBody>
      </p:sp>
      <p:sp>
        <p:nvSpPr>
          <p:cNvPr id="39" name="TextBox 38">
            <a:extLst>
              <a:ext uri="{FF2B5EF4-FFF2-40B4-BE49-F238E27FC236}">
                <a16:creationId xmlns:a16="http://schemas.microsoft.com/office/drawing/2014/main" id="{C86C5E2C-3C56-E643-AA3A-7FCEE2D37707}"/>
              </a:ext>
            </a:extLst>
          </p:cNvPr>
          <p:cNvSpPr txBox="1"/>
          <p:nvPr/>
        </p:nvSpPr>
        <p:spPr>
          <a:xfrm>
            <a:off x="5673764" y="3108033"/>
            <a:ext cx="2666982" cy="246221"/>
          </a:xfrm>
          <a:prstGeom prst="rect">
            <a:avLst/>
          </a:prstGeom>
          <a:noFill/>
        </p:spPr>
        <p:txBody>
          <a:bodyPr wrap="square" lIns="0" tIns="0" rIns="0" bIns="0" rtlCol="0">
            <a:spAutoFit/>
          </a:bodyPr>
          <a:lstStyle/>
          <a:p>
            <a:r>
              <a:rPr lang="en-GB" sz="1600" dirty="0" err="1">
                <a:solidFill>
                  <a:schemeClr val="tx1"/>
                </a:solidFill>
              </a:rPr>
              <a:t>Epidemiological triad</a:t>
            </a:r>
            <a:endParaRPr lang="en-GB" sz="1600" dirty="0">
              <a:solidFill>
                <a:schemeClr val="tx1"/>
              </a:solidFill>
            </a:endParaRPr>
          </a:p>
        </p:txBody>
      </p:sp>
      <p:sp>
        <p:nvSpPr>
          <p:cNvPr id="40" name="TextBox 39">
            <a:extLst>
              <a:ext uri="{FF2B5EF4-FFF2-40B4-BE49-F238E27FC236}">
                <a16:creationId xmlns:a16="http://schemas.microsoft.com/office/drawing/2014/main" id="{732AB600-7FD5-0048-99CD-F66F4A757938}"/>
              </a:ext>
            </a:extLst>
          </p:cNvPr>
          <p:cNvSpPr txBox="1"/>
          <p:nvPr/>
        </p:nvSpPr>
        <p:spPr>
          <a:xfrm>
            <a:off x="5673764" y="4210501"/>
            <a:ext cx="2666982" cy="246221"/>
          </a:xfrm>
          <a:prstGeom prst="rect">
            <a:avLst/>
          </a:prstGeom>
          <a:noFill/>
        </p:spPr>
        <p:txBody>
          <a:bodyPr wrap="square" lIns="0" tIns="0" rIns="0" bIns="0" rtlCol="0">
            <a:spAutoFit/>
          </a:bodyPr>
          <a:lstStyle/>
          <a:p>
            <a:r>
              <a:rPr lang="en-GB" sz="1600" dirty="0">
                <a:solidFill>
                  <a:schemeClr val="tx1"/>
                </a:solidFill>
              </a:rPr>
              <a:t>Mode of transmission</a:t>
            </a:r>
          </a:p>
        </p:txBody>
      </p:sp>
      <p:sp>
        <p:nvSpPr>
          <p:cNvPr id="41" name="Graphic 75">
            <a:extLst>
              <a:ext uri="{FF2B5EF4-FFF2-40B4-BE49-F238E27FC236}">
                <a16:creationId xmlns:a16="http://schemas.microsoft.com/office/drawing/2014/main" id="{1FD14803-4F7B-FF4C-BC32-E30E7D1C1F3C}"/>
              </a:ext>
            </a:extLst>
          </p:cNvPr>
          <p:cNvSpPr>
            <a:spLocks noChangeAspect="1"/>
          </p:cNvSpPr>
          <p:nvPr/>
        </p:nvSpPr>
        <p:spPr>
          <a:xfrm>
            <a:off x="670860" y="1854090"/>
            <a:ext cx="381682" cy="432000"/>
          </a:xfrm>
          <a:custGeom>
            <a:avLst/>
            <a:gdLst>
              <a:gd name="connsiteX0" fmla="*/ 152950 w 163940"/>
              <a:gd name="connsiteY0" fmla="*/ 185554 h 185554"/>
              <a:gd name="connsiteX1" fmla="*/ 147931 w 163940"/>
              <a:gd name="connsiteY1" fmla="*/ 184162 h 185554"/>
              <a:gd name="connsiteX2" fmla="*/ 144579 w 163940"/>
              <a:gd name="connsiteY2" fmla="*/ 180279 h 185554"/>
              <a:gd name="connsiteX3" fmla="*/ 95845 w 163940"/>
              <a:gd name="connsiteY3" fmla="*/ 155020 h 185554"/>
              <a:gd name="connsiteX4" fmla="*/ 66565 w 163940"/>
              <a:gd name="connsiteY4" fmla="*/ 103713 h 185554"/>
              <a:gd name="connsiteX5" fmla="*/ 26157 w 163940"/>
              <a:gd name="connsiteY5" fmla="*/ 134806 h 185554"/>
              <a:gd name="connsiteX6" fmla="*/ 9525 w 163940"/>
              <a:gd name="connsiteY6" fmla="*/ 182074 h 185554"/>
              <a:gd name="connsiteX7" fmla="*/ 0 w 163940"/>
              <a:gd name="connsiteY7" fmla="*/ 182074 h 185554"/>
              <a:gd name="connsiteX8" fmla="*/ 18327 w 163940"/>
              <a:gd name="connsiteY8" fmla="*/ 128368 h 185554"/>
              <a:gd name="connsiteX9" fmla="*/ 64477 w 163940"/>
              <a:gd name="connsiteY9" fmla="*/ 94005 h 185554"/>
              <a:gd name="connsiteX10" fmla="*/ 62453 w 163940"/>
              <a:gd name="connsiteY10" fmla="*/ 47616 h 185554"/>
              <a:gd name="connsiteX11" fmla="*/ 76200 w 163940"/>
              <a:gd name="connsiteY11" fmla="*/ 12474 h 185554"/>
              <a:gd name="connsiteX12" fmla="*/ 75559 w 163940"/>
              <a:gd name="connsiteY12" fmla="*/ 11009 h 185554"/>
              <a:gd name="connsiteX13" fmla="*/ 75284 w 163940"/>
              <a:gd name="connsiteY13" fmla="*/ 9360 h 185554"/>
              <a:gd name="connsiteX14" fmla="*/ 78160 w 163940"/>
              <a:gd name="connsiteY14" fmla="*/ 2738 h 185554"/>
              <a:gd name="connsiteX15" fmla="*/ 84809 w 163940"/>
              <a:gd name="connsiteY15" fmla="*/ 0 h 185554"/>
              <a:gd name="connsiteX16" fmla="*/ 91541 w 163940"/>
              <a:gd name="connsiteY16" fmla="*/ 2793 h 185554"/>
              <a:gd name="connsiteX17" fmla="*/ 94334 w 163940"/>
              <a:gd name="connsiteY17" fmla="*/ 9525 h 185554"/>
              <a:gd name="connsiteX18" fmla="*/ 91541 w 163940"/>
              <a:gd name="connsiteY18" fmla="*/ 16257 h 185554"/>
              <a:gd name="connsiteX19" fmla="*/ 84809 w 163940"/>
              <a:gd name="connsiteY19" fmla="*/ 19050 h 185554"/>
              <a:gd name="connsiteX20" fmla="*/ 83948 w 163940"/>
              <a:gd name="connsiteY20" fmla="*/ 19050 h 185554"/>
              <a:gd name="connsiteX21" fmla="*/ 83033 w 163940"/>
              <a:gd name="connsiteY21" fmla="*/ 18812 h 185554"/>
              <a:gd name="connsiteX22" fmla="*/ 73050 w 163940"/>
              <a:gd name="connsiteY22" fmla="*/ 40875 h 185554"/>
              <a:gd name="connsiteX23" fmla="*/ 71199 w 163940"/>
              <a:gd name="connsiteY23" fmla="*/ 70448 h 185554"/>
              <a:gd name="connsiteX24" fmla="*/ 80166 w 163940"/>
              <a:gd name="connsiteY24" fmla="*/ 57013 h 185554"/>
              <a:gd name="connsiteX25" fmla="*/ 94371 w 163940"/>
              <a:gd name="connsiteY25" fmla="*/ 47900 h 185554"/>
              <a:gd name="connsiteX26" fmla="*/ 109822 w 163940"/>
              <a:gd name="connsiteY26" fmla="*/ 43751 h 185554"/>
              <a:gd name="connsiteX27" fmla="*/ 128459 w 163940"/>
              <a:gd name="connsiteY27" fmla="*/ 42588 h 185554"/>
              <a:gd name="connsiteX28" fmla="*/ 131738 w 163940"/>
              <a:gd name="connsiteY28" fmla="*/ 39483 h 185554"/>
              <a:gd name="connsiteX29" fmla="*/ 136098 w 163940"/>
              <a:gd name="connsiteY29" fmla="*/ 38283 h 185554"/>
              <a:gd name="connsiteX30" fmla="*/ 142829 w 163940"/>
              <a:gd name="connsiteY30" fmla="*/ 41077 h 185554"/>
              <a:gd name="connsiteX31" fmla="*/ 145623 w 163940"/>
              <a:gd name="connsiteY31" fmla="*/ 47808 h 185554"/>
              <a:gd name="connsiteX32" fmla="*/ 142829 w 163940"/>
              <a:gd name="connsiteY32" fmla="*/ 54540 h 185554"/>
              <a:gd name="connsiteX33" fmla="*/ 136098 w 163940"/>
              <a:gd name="connsiteY33" fmla="*/ 57333 h 185554"/>
              <a:gd name="connsiteX34" fmla="*/ 131106 w 163940"/>
              <a:gd name="connsiteY34" fmla="*/ 55969 h 185554"/>
              <a:gd name="connsiteX35" fmla="*/ 127727 w 163940"/>
              <a:gd name="connsiteY35" fmla="*/ 52113 h 185554"/>
              <a:gd name="connsiteX36" fmla="*/ 110408 w 163940"/>
              <a:gd name="connsiteY36" fmla="*/ 53240 h 185554"/>
              <a:gd name="connsiteX37" fmla="*/ 96514 w 163940"/>
              <a:gd name="connsiteY37" fmla="*/ 57114 h 185554"/>
              <a:gd name="connsiteX38" fmla="*/ 81137 w 163940"/>
              <a:gd name="connsiteY38" fmla="*/ 69826 h 185554"/>
              <a:gd name="connsiteX39" fmla="*/ 76182 w 163940"/>
              <a:gd name="connsiteY39" fmla="*/ 90378 h 185554"/>
              <a:gd name="connsiteX40" fmla="*/ 90973 w 163940"/>
              <a:gd name="connsiteY40" fmla="*/ 87548 h 185554"/>
              <a:gd name="connsiteX41" fmla="*/ 108402 w 163940"/>
              <a:gd name="connsiteY41" fmla="*/ 86641 h 185554"/>
              <a:gd name="connsiteX42" fmla="*/ 111763 w 163940"/>
              <a:gd name="connsiteY42" fmla="*/ 83344 h 185554"/>
              <a:gd name="connsiteX43" fmla="*/ 116315 w 163940"/>
              <a:gd name="connsiteY43" fmla="*/ 82062 h 185554"/>
              <a:gd name="connsiteX44" fmla="*/ 123047 w 163940"/>
              <a:gd name="connsiteY44" fmla="*/ 84855 h 185554"/>
              <a:gd name="connsiteX45" fmla="*/ 125840 w 163940"/>
              <a:gd name="connsiteY45" fmla="*/ 91587 h 185554"/>
              <a:gd name="connsiteX46" fmla="*/ 123047 w 163940"/>
              <a:gd name="connsiteY46" fmla="*/ 98318 h 185554"/>
              <a:gd name="connsiteX47" fmla="*/ 116315 w 163940"/>
              <a:gd name="connsiteY47" fmla="*/ 101112 h 185554"/>
              <a:gd name="connsiteX48" fmla="*/ 111488 w 163940"/>
              <a:gd name="connsiteY48" fmla="*/ 99830 h 185554"/>
              <a:gd name="connsiteX49" fmla="*/ 108219 w 163940"/>
              <a:gd name="connsiteY49" fmla="*/ 96166 h 185554"/>
              <a:gd name="connsiteX50" fmla="*/ 91477 w 163940"/>
              <a:gd name="connsiteY50" fmla="*/ 97073 h 185554"/>
              <a:gd name="connsiteX51" fmla="*/ 77189 w 163940"/>
              <a:gd name="connsiteY51" fmla="*/ 100086 h 185554"/>
              <a:gd name="connsiteX52" fmla="*/ 90616 w 163940"/>
              <a:gd name="connsiteY52" fmla="*/ 118605 h 185554"/>
              <a:gd name="connsiteX53" fmla="*/ 120235 w 163940"/>
              <a:gd name="connsiteY53" fmla="*/ 124924 h 185554"/>
              <a:gd name="connsiteX54" fmla="*/ 132370 w 163940"/>
              <a:gd name="connsiteY54" fmla="*/ 124503 h 185554"/>
              <a:gd name="connsiteX55" fmla="*/ 145696 w 163940"/>
              <a:gd name="connsiteY55" fmla="*/ 122909 h 185554"/>
              <a:gd name="connsiteX56" fmla="*/ 149195 w 163940"/>
              <a:gd name="connsiteY56" fmla="*/ 118770 h 185554"/>
              <a:gd name="connsiteX57" fmla="*/ 154415 w 163940"/>
              <a:gd name="connsiteY57" fmla="*/ 117231 h 185554"/>
              <a:gd name="connsiteX58" fmla="*/ 161147 w 163940"/>
              <a:gd name="connsiteY58" fmla="*/ 120024 h 185554"/>
              <a:gd name="connsiteX59" fmla="*/ 163940 w 163940"/>
              <a:gd name="connsiteY59" fmla="*/ 126756 h 185554"/>
              <a:gd name="connsiteX60" fmla="*/ 161147 w 163940"/>
              <a:gd name="connsiteY60" fmla="*/ 133488 h 185554"/>
              <a:gd name="connsiteX61" fmla="*/ 154415 w 163940"/>
              <a:gd name="connsiteY61" fmla="*/ 136281 h 185554"/>
              <a:gd name="connsiteX62" fmla="*/ 150376 w 163940"/>
              <a:gd name="connsiteY62" fmla="*/ 135292 h 185554"/>
              <a:gd name="connsiteX63" fmla="*/ 147180 w 163940"/>
              <a:gd name="connsiteY63" fmla="*/ 132508 h 185554"/>
              <a:gd name="connsiteX64" fmla="*/ 133542 w 163940"/>
              <a:gd name="connsiteY64" fmla="*/ 134129 h 185554"/>
              <a:gd name="connsiteX65" fmla="*/ 121462 w 163940"/>
              <a:gd name="connsiteY65" fmla="*/ 134687 h 185554"/>
              <a:gd name="connsiteX66" fmla="*/ 101496 w 163940"/>
              <a:gd name="connsiteY66" fmla="*/ 132508 h 185554"/>
              <a:gd name="connsiteX67" fmla="*/ 86073 w 163940"/>
              <a:gd name="connsiteY67" fmla="*/ 125785 h 185554"/>
              <a:gd name="connsiteX68" fmla="*/ 111214 w 163940"/>
              <a:gd name="connsiteY68" fmla="*/ 155871 h 185554"/>
              <a:gd name="connsiteX69" fmla="*/ 145256 w 163940"/>
              <a:gd name="connsiteY69" fmla="*/ 170864 h 185554"/>
              <a:gd name="connsiteX70" fmla="*/ 148563 w 163940"/>
              <a:gd name="connsiteY70" fmla="*/ 167640 h 185554"/>
              <a:gd name="connsiteX71" fmla="*/ 152950 w 163940"/>
              <a:gd name="connsiteY71" fmla="*/ 166504 h 185554"/>
              <a:gd name="connsiteX72" fmla="*/ 159681 w 163940"/>
              <a:gd name="connsiteY72" fmla="*/ 169298 h 185554"/>
              <a:gd name="connsiteX73" fmla="*/ 162475 w 163940"/>
              <a:gd name="connsiteY73" fmla="*/ 176029 h 185554"/>
              <a:gd name="connsiteX74" fmla="*/ 159681 w 163940"/>
              <a:gd name="connsiteY74" fmla="*/ 182761 h 185554"/>
              <a:gd name="connsiteX75" fmla="*/ 152950 w 163940"/>
              <a:gd name="connsiteY75" fmla="*/ 185554 h 18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63940" h="185554">
                <a:moveTo>
                  <a:pt x="152950" y="185554"/>
                </a:moveTo>
                <a:cubicBezTo>
                  <a:pt x="151057" y="185554"/>
                  <a:pt x="149384" y="185090"/>
                  <a:pt x="147931" y="184162"/>
                </a:cubicBezTo>
                <a:cubicBezTo>
                  <a:pt x="146477" y="183234"/>
                  <a:pt x="145360" y="181940"/>
                  <a:pt x="144579" y="180279"/>
                </a:cubicBezTo>
                <a:cubicBezTo>
                  <a:pt x="125980" y="177031"/>
                  <a:pt x="109736" y="168611"/>
                  <a:pt x="95845" y="155020"/>
                </a:cubicBezTo>
                <a:cubicBezTo>
                  <a:pt x="81955" y="141428"/>
                  <a:pt x="72195" y="124326"/>
                  <a:pt x="66565" y="103713"/>
                </a:cubicBezTo>
                <a:cubicBezTo>
                  <a:pt x="49738" y="110490"/>
                  <a:pt x="36268" y="120855"/>
                  <a:pt x="26157" y="134806"/>
                </a:cubicBezTo>
                <a:cubicBezTo>
                  <a:pt x="16046" y="148758"/>
                  <a:pt x="10502" y="164514"/>
                  <a:pt x="9525" y="182074"/>
                </a:cubicBezTo>
                <a:lnTo>
                  <a:pt x="0" y="182074"/>
                </a:lnTo>
                <a:cubicBezTo>
                  <a:pt x="733" y="161901"/>
                  <a:pt x="6841" y="143999"/>
                  <a:pt x="18327" y="128368"/>
                </a:cubicBezTo>
                <a:cubicBezTo>
                  <a:pt x="29812" y="112737"/>
                  <a:pt x="45195" y="101283"/>
                  <a:pt x="64477" y="94005"/>
                </a:cubicBezTo>
                <a:cubicBezTo>
                  <a:pt x="61143" y="77458"/>
                  <a:pt x="60468" y="61995"/>
                  <a:pt x="62453" y="47616"/>
                </a:cubicBezTo>
                <a:cubicBezTo>
                  <a:pt x="64437" y="33237"/>
                  <a:pt x="69020" y="21523"/>
                  <a:pt x="76200" y="12474"/>
                </a:cubicBezTo>
                <a:cubicBezTo>
                  <a:pt x="75956" y="11986"/>
                  <a:pt x="75742" y="11497"/>
                  <a:pt x="75559" y="11009"/>
                </a:cubicBezTo>
                <a:cubicBezTo>
                  <a:pt x="75376" y="10520"/>
                  <a:pt x="75284" y="9971"/>
                  <a:pt x="75284" y="9360"/>
                </a:cubicBezTo>
                <a:cubicBezTo>
                  <a:pt x="75358" y="6771"/>
                  <a:pt x="76316" y="4564"/>
                  <a:pt x="78160" y="2738"/>
                </a:cubicBezTo>
                <a:cubicBezTo>
                  <a:pt x="80004" y="913"/>
                  <a:pt x="82220" y="0"/>
                  <a:pt x="84809" y="0"/>
                </a:cubicBezTo>
                <a:cubicBezTo>
                  <a:pt x="87435" y="0"/>
                  <a:pt x="89679" y="931"/>
                  <a:pt x="91541" y="2793"/>
                </a:cubicBezTo>
                <a:cubicBezTo>
                  <a:pt x="93403" y="4656"/>
                  <a:pt x="94334" y="6900"/>
                  <a:pt x="94334" y="9525"/>
                </a:cubicBezTo>
                <a:cubicBezTo>
                  <a:pt x="94334" y="12151"/>
                  <a:pt x="93403" y="14394"/>
                  <a:pt x="91541" y="16257"/>
                </a:cubicBezTo>
                <a:cubicBezTo>
                  <a:pt x="89679" y="18119"/>
                  <a:pt x="87435" y="19050"/>
                  <a:pt x="84809" y="19050"/>
                </a:cubicBezTo>
                <a:lnTo>
                  <a:pt x="83948" y="19050"/>
                </a:lnTo>
                <a:cubicBezTo>
                  <a:pt x="83692" y="19050"/>
                  <a:pt x="83387" y="18971"/>
                  <a:pt x="83033" y="18812"/>
                </a:cubicBezTo>
                <a:cubicBezTo>
                  <a:pt x="78319" y="25223"/>
                  <a:pt x="74991" y="32577"/>
                  <a:pt x="73050" y="40875"/>
                </a:cubicBezTo>
                <a:cubicBezTo>
                  <a:pt x="71108" y="49173"/>
                  <a:pt x="70491" y="59031"/>
                  <a:pt x="71199" y="70448"/>
                </a:cubicBezTo>
                <a:cubicBezTo>
                  <a:pt x="73275" y="65198"/>
                  <a:pt x="76264" y="60719"/>
                  <a:pt x="80166" y="57013"/>
                </a:cubicBezTo>
                <a:cubicBezTo>
                  <a:pt x="84067" y="53306"/>
                  <a:pt x="88802" y="50269"/>
                  <a:pt x="94371" y="47900"/>
                </a:cubicBezTo>
                <a:cubicBezTo>
                  <a:pt x="99011" y="46019"/>
                  <a:pt x="104162" y="44636"/>
                  <a:pt x="109822" y="43751"/>
                </a:cubicBezTo>
                <a:cubicBezTo>
                  <a:pt x="115482" y="42866"/>
                  <a:pt x="121694" y="42478"/>
                  <a:pt x="128459" y="42588"/>
                </a:cubicBezTo>
                <a:cubicBezTo>
                  <a:pt x="129363" y="41318"/>
                  <a:pt x="130456" y="40283"/>
                  <a:pt x="131738" y="39483"/>
                </a:cubicBezTo>
                <a:cubicBezTo>
                  <a:pt x="133020" y="38683"/>
                  <a:pt x="134474" y="38283"/>
                  <a:pt x="136098" y="38283"/>
                </a:cubicBezTo>
                <a:cubicBezTo>
                  <a:pt x="138723" y="38283"/>
                  <a:pt x="140967" y="39215"/>
                  <a:pt x="142829" y="41077"/>
                </a:cubicBezTo>
                <a:cubicBezTo>
                  <a:pt x="144692" y="42939"/>
                  <a:pt x="145623" y="45183"/>
                  <a:pt x="145623" y="47808"/>
                </a:cubicBezTo>
                <a:cubicBezTo>
                  <a:pt x="145623" y="50434"/>
                  <a:pt x="144692" y="52678"/>
                  <a:pt x="142829" y="54540"/>
                </a:cubicBezTo>
                <a:cubicBezTo>
                  <a:pt x="140967" y="56402"/>
                  <a:pt x="138723" y="57333"/>
                  <a:pt x="136098" y="57333"/>
                </a:cubicBezTo>
                <a:cubicBezTo>
                  <a:pt x="134242" y="57333"/>
                  <a:pt x="132578" y="56878"/>
                  <a:pt x="131106" y="55969"/>
                </a:cubicBezTo>
                <a:cubicBezTo>
                  <a:pt x="129635" y="55059"/>
                  <a:pt x="128508" y="53774"/>
                  <a:pt x="127727" y="52113"/>
                </a:cubicBezTo>
                <a:cubicBezTo>
                  <a:pt x="121389" y="52040"/>
                  <a:pt x="115616" y="52415"/>
                  <a:pt x="110408" y="53240"/>
                </a:cubicBezTo>
                <a:cubicBezTo>
                  <a:pt x="105199" y="54064"/>
                  <a:pt x="100568" y="55355"/>
                  <a:pt x="96514" y="57114"/>
                </a:cubicBezTo>
                <a:cubicBezTo>
                  <a:pt x="89590" y="60032"/>
                  <a:pt x="84464" y="64269"/>
                  <a:pt x="81137" y="69826"/>
                </a:cubicBezTo>
                <a:cubicBezTo>
                  <a:pt x="77809" y="75382"/>
                  <a:pt x="76157" y="82233"/>
                  <a:pt x="76182" y="90378"/>
                </a:cubicBezTo>
                <a:cubicBezTo>
                  <a:pt x="81115" y="89096"/>
                  <a:pt x="86046" y="88152"/>
                  <a:pt x="90973" y="87548"/>
                </a:cubicBezTo>
                <a:cubicBezTo>
                  <a:pt x="95900" y="86943"/>
                  <a:pt x="101710" y="86641"/>
                  <a:pt x="108402" y="86641"/>
                </a:cubicBezTo>
                <a:cubicBezTo>
                  <a:pt x="109305" y="85298"/>
                  <a:pt x="110426" y="84199"/>
                  <a:pt x="111763" y="83344"/>
                </a:cubicBezTo>
                <a:cubicBezTo>
                  <a:pt x="113100" y="82489"/>
                  <a:pt x="114618" y="82062"/>
                  <a:pt x="116315" y="82062"/>
                </a:cubicBezTo>
                <a:cubicBezTo>
                  <a:pt x="118940" y="82062"/>
                  <a:pt x="121184" y="82993"/>
                  <a:pt x="123047" y="84855"/>
                </a:cubicBezTo>
                <a:cubicBezTo>
                  <a:pt x="124909" y="86717"/>
                  <a:pt x="125840" y="88961"/>
                  <a:pt x="125840" y="91587"/>
                </a:cubicBezTo>
                <a:cubicBezTo>
                  <a:pt x="125840" y="94212"/>
                  <a:pt x="124909" y="96456"/>
                  <a:pt x="123047" y="98318"/>
                </a:cubicBezTo>
                <a:cubicBezTo>
                  <a:pt x="121184" y="100181"/>
                  <a:pt x="118940" y="101112"/>
                  <a:pt x="116315" y="101112"/>
                </a:cubicBezTo>
                <a:cubicBezTo>
                  <a:pt x="114495" y="101112"/>
                  <a:pt x="112887" y="100684"/>
                  <a:pt x="111488" y="99830"/>
                </a:cubicBezTo>
                <a:cubicBezTo>
                  <a:pt x="110090" y="98975"/>
                  <a:pt x="109000" y="97754"/>
                  <a:pt x="108219" y="96166"/>
                </a:cubicBezTo>
                <a:cubicBezTo>
                  <a:pt x="101759" y="96166"/>
                  <a:pt x="96178" y="96468"/>
                  <a:pt x="91477" y="97073"/>
                </a:cubicBezTo>
                <a:cubicBezTo>
                  <a:pt x="86775" y="97677"/>
                  <a:pt x="82013" y="98682"/>
                  <a:pt x="77189" y="100086"/>
                </a:cubicBezTo>
                <a:cubicBezTo>
                  <a:pt x="79009" y="108292"/>
                  <a:pt x="83484" y="114465"/>
                  <a:pt x="90616" y="118605"/>
                </a:cubicBezTo>
                <a:cubicBezTo>
                  <a:pt x="97747" y="122744"/>
                  <a:pt x="107620" y="124851"/>
                  <a:pt x="120235" y="124924"/>
                </a:cubicBezTo>
                <a:cubicBezTo>
                  <a:pt x="123984" y="124997"/>
                  <a:pt x="128029" y="124857"/>
                  <a:pt x="132370" y="124503"/>
                </a:cubicBezTo>
                <a:cubicBezTo>
                  <a:pt x="136711" y="124149"/>
                  <a:pt x="141153" y="123618"/>
                  <a:pt x="145696" y="122909"/>
                </a:cubicBezTo>
                <a:cubicBezTo>
                  <a:pt x="146478" y="121175"/>
                  <a:pt x="147644" y="119795"/>
                  <a:pt x="149195" y="118770"/>
                </a:cubicBezTo>
                <a:cubicBezTo>
                  <a:pt x="150745" y="117744"/>
                  <a:pt x="152486" y="117231"/>
                  <a:pt x="154415" y="117231"/>
                </a:cubicBezTo>
                <a:cubicBezTo>
                  <a:pt x="157040" y="117231"/>
                  <a:pt x="159284" y="118162"/>
                  <a:pt x="161147" y="120024"/>
                </a:cubicBezTo>
                <a:cubicBezTo>
                  <a:pt x="163009" y="121887"/>
                  <a:pt x="163940" y="124130"/>
                  <a:pt x="163940" y="126756"/>
                </a:cubicBezTo>
                <a:cubicBezTo>
                  <a:pt x="163940" y="129381"/>
                  <a:pt x="163009" y="131625"/>
                  <a:pt x="161147" y="133488"/>
                </a:cubicBezTo>
                <a:cubicBezTo>
                  <a:pt x="159284" y="135350"/>
                  <a:pt x="157040" y="136281"/>
                  <a:pt x="154415" y="136281"/>
                </a:cubicBezTo>
                <a:cubicBezTo>
                  <a:pt x="152950" y="136281"/>
                  <a:pt x="151603" y="135951"/>
                  <a:pt x="150376" y="135292"/>
                </a:cubicBezTo>
                <a:cubicBezTo>
                  <a:pt x="149149" y="134632"/>
                  <a:pt x="148083" y="133704"/>
                  <a:pt x="147180" y="132508"/>
                </a:cubicBezTo>
                <a:cubicBezTo>
                  <a:pt x="142393" y="133216"/>
                  <a:pt x="137847" y="133756"/>
                  <a:pt x="133542" y="134129"/>
                </a:cubicBezTo>
                <a:cubicBezTo>
                  <a:pt x="129238" y="134501"/>
                  <a:pt x="125211" y="134687"/>
                  <a:pt x="121462" y="134687"/>
                </a:cubicBezTo>
                <a:cubicBezTo>
                  <a:pt x="114050" y="134687"/>
                  <a:pt x="107394" y="133961"/>
                  <a:pt x="101496" y="132508"/>
                </a:cubicBezTo>
                <a:cubicBezTo>
                  <a:pt x="95598" y="131054"/>
                  <a:pt x="90457" y="128814"/>
                  <a:pt x="86073" y="125785"/>
                </a:cubicBezTo>
                <a:cubicBezTo>
                  <a:pt x="92594" y="138082"/>
                  <a:pt x="100974" y="148111"/>
                  <a:pt x="111214" y="155871"/>
                </a:cubicBezTo>
                <a:cubicBezTo>
                  <a:pt x="121453" y="163632"/>
                  <a:pt x="132801" y="168629"/>
                  <a:pt x="145256" y="170864"/>
                </a:cubicBezTo>
                <a:cubicBezTo>
                  <a:pt x="146160" y="169472"/>
                  <a:pt x="147262" y="168397"/>
                  <a:pt x="148563" y="167640"/>
                </a:cubicBezTo>
                <a:cubicBezTo>
                  <a:pt x="149863" y="166883"/>
                  <a:pt x="151325" y="166504"/>
                  <a:pt x="152950" y="166504"/>
                </a:cubicBezTo>
                <a:cubicBezTo>
                  <a:pt x="155575" y="166504"/>
                  <a:pt x="157819" y="167436"/>
                  <a:pt x="159681" y="169298"/>
                </a:cubicBezTo>
                <a:cubicBezTo>
                  <a:pt x="161543" y="171160"/>
                  <a:pt x="162475" y="173404"/>
                  <a:pt x="162475" y="176029"/>
                </a:cubicBezTo>
                <a:cubicBezTo>
                  <a:pt x="162475" y="178655"/>
                  <a:pt x="161543" y="180899"/>
                  <a:pt x="159681" y="182761"/>
                </a:cubicBezTo>
                <a:cubicBezTo>
                  <a:pt x="157819" y="184623"/>
                  <a:pt x="155575" y="185554"/>
                  <a:pt x="152950" y="185554"/>
                </a:cubicBezTo>
                <a:close/>
              </a:path>
            </a:pathLst>
          </a:custGeom>
          <a:solidFill>
            <a:schemeClr val="bg1"/>
          </a:solidFill>
          <a:ln w="238" cap="flat">
            <a:noFill/>
            <a:prstDash val="solid"/>
            <a:miter/>
          </a:ln>
        </p:spPr>
        <p:txBody>
          <a:bodyPr rtlCol="0" anchor="ctr"/>
          <a:lstStyle/>
          <a:p>
            <a:endParaRPr lang="en-RO"/>
          </a:p>
        </p:txBody>
      </p:sp>
      <p:sp>
        <p:nvSpPr>
          <p:cNvPr id="42" name="Graphic 8">
            <a:extLst>
              <a:ext uri="{FF2B5EF4-FFF2-40B4-BE49-F238E27FC236}">
                <a16:creationId xmlns:a16="http://schemas.microsoft.com/office/drawing/2014/main" id="{98037F06-6743-DA45-AA3D-9A34FAA2165D}"/>
              </a:ext>
            </a:extLst>
          </p:cNvPr>
          <p:cNvSpPr>
            <a:spLocks noChangeAspect="1"/>
          </p:cNvSpPr>
          <p:nvPr/>
        </p:nvSpPr>
        <p:spPr>
          <a:xfrm>
            <a:off x="609701" y="3128495"/>
            <a:ext cx="504000" cy="205297"/>
          </a:xfrm>
          <a:custGeom>
            <a:avLst/>
            <a:gdLst>
              <a:gd name="connsiteX0" fmla="*/ 0 w 209550"/>
              <a:gd name="connsiteY0" fmla="*/ 85359 h 85358"/>
              <a:gd name="connsiteX1" fmla="*/ 0 w 209550"/>
              <a:gd name="connsiteY1" fmla="*/ 77134 h 85358"/>
              <a:gd name="connsiteX2" fmla="*/ 9378 w 209550"/>
              <a:gd name="connsiteY2" fmla="*/ 62572 h 85358"/>
              <a:gd name="connsiteX3" fmla="*/ 33521 w 209550"/>
              <a:gd name="connsiteY3" fmla="*/ 56784 h 85358"/>
              <a:gd name="connsiteX4" fmla="*/ 38192 w 209550"/>
              <a:gd name="connsiteY4" fmla="*/ 56994 h 85358"/>
              <a:gd name="connsiteX5" fmla="*/ 43485 w 209550"/>
              <a:gd name="connsiteY5" fmla="*/ 57681 h 85358"/>
              <a:gd name="connsiteX6" fmla="*/ 40225 w 209550"/>
              <a:gd name="connsiteY6" fmla="*/ 65686 h 85358"/>
              <a:gd name="connsiteX7" fmla="*/ 39199 w 209550"/>
              <a:gd name="connsiteY7" fmla="*/ 73910 h 85358"/>
              <a:gd name="connsiteX8" fmla="*/ 39199 w 209550"/>
              <a:gd name="connsiteY8" fmla="*/ 85359 h 85358"/>
              <a:gd name="connsiteX9" fmla="*/ 0 w 209550"/>
              <a:gd name="connsiteY9" fmla="*/ 85359 h 85358"/>
              <a:gd name="connsiteX10" fmla="*/ 57150 w 209550"/>
              <a:gd name="connsiteY10" fmla="*/ 85359 h 85358"/>
              <a:gd name="connsiteX11" fmla="*/ 57150 w 209550"/>
              <a:gd name="connsiteY11" fmla="*/ 74643 h 85358"/>
              <a:gd name="connsiteX12" fmla="*/ 60493 w 209550"/>
              <a:gd name="connsiteY12" fmla="*/ 64117 h 85358"/>
              <a:gd name="connsiteX13" fmla="*/ 70357 w 209550"/>
              <a:gd name="connsiteY13" fmla="*/ 55868 h 85358"/>
              <a:gd name="connsiteX14" fmla="*/ 85551 w 209550"/>
              <a:gd name="connsiteY14" fmla="*/ 50647 h 85358"/>
              <a:gd name="connsiteX15" fmla="*/ 104702 w 209550"/>
              <a:gd name="connsiteY15" fmla="*/ 48907 h 85358"/>
              <a:gd name="connsiteX16" fmla="*/ 124054 w 209550"/>
              <a:gd name="connsiteY16" fmla="*/ 50647 h 85358"/>
              <a:gd name="connsiteX17" fmla="*/ 139248 w 209550"/>
              <a:gd name="connsiteY17" fmla="*/ 55868 h 85358"/>
              <a:gd name="connsiteX18" fmla="*/ 149085 w 209550"/>
              <a:gd name="connsiteY18" fmla="*/ 64117 h 85358"/>
              <a:gd name="connsiteX19" fmla="*/ 152400 w 209550"/>
              <a:gd name="connsiteY19" fmla="*/ 74643 h 85358"/>
              <a:gd name="connsiteX20" fmla="*/ 152400 w 209550"/>
              <a:gd name="connsiteY20" fmla="*/ 85359 h 85358"/>
              <a:gd name="connsiteX21" fmla="*/ 57150 w 209550"/>
              <a:gd name="connsiteY21" fmla="*/ 85359 h 85358"/>
              <a:gd name="connsiteX22" fmla="*/ 170351 w 209550"/>
              <a:gd name="connsiteY22" fmla="*/ 85359 h 85358"/>
              <a:gd name="connsiteX23" fmla="*/ 170351 w 209550"/>
              <a:gd name="connsiteY23" fmla="*/ 73965 h 85358"/>
              <a:gd name="connsiteX24" fmla="*/ 169353 w 209550"/>
              <a:gd name="connsiteY24" fmla="*/ 65376 h 85358"/>
              <a:gd name="connsiteX25" fmla="*/ 166358 w 209550"/>
              <a:gd name="connsiteY25" fmla="*/ 57681 h 85358"/>
              <a:gd name="connsiteX26" fmla="*/ 171716 w 209550"/>
              <a:gd name="connsiteY26" fmla="*/ 56994 h 85358"/>
              <a:gd name="connsiteX27" fmla="*/ 176213 w 209550"/>
              <a:gd name="connsiteY27" fmla="*/ 56784 h 85358"/>
              <a:gd name="connsiteX28" fmla="*/ 200263 w 209550"/>
              <a:gd name="connsiteY28" fmla="*/ 62544 h 85358"/>
              <a:gd name="connsiteX29" fmla="*/ 209550 w 209550"/>
              <a:gd name="connsiteY29" fmla="*/ 77134 h 85358"/>
              <a:gd name="connsiteX30" fmla="*/ 209550 w 209550"/>
              <a:gd name="connsiteY30" fmla="*/ 85359 h 85358"/>
              <a:gd name="connsiteX31" fmla="*/ 170351 w 209550"/>
              <a:gd name="connsiteY31" fmla="*/ 85359 h 85358"/>
              <a:gd name="connsiteX32" fmla="*/ 66950 w 209550"/>
              <a:gd name="connsiteY32" fmla="*/ 75834 h 85358"/>
              <a:gd name="connsiteX33" fmla="*/ 142655 w 209550"/>
              <a:gd name="connsiteY33" fmla="*/ 75834 h 85358"/>
              <a:gd name="connsiteX34" fmla="*/ 142655 w 209550"/>
              <a:gd name="connsiteY34" fmla="*/ 73819 h 85358"/>
              <a:gd name="connsiteX35" fmla="*/ 131546 w 209550"/>
              <a:gd name="connsiteY35" fmla="*/ 62737 h 85358"/>
              <a:gd name="connsiteX36" fmla="*/ 104775 w 209550"/>
              <a:gd name="connsiteY36" fmla="*/ 58432 h 85358"/>
              <a:gd name="connsiteX37" fmla="*/ 78004 w 209550"/>
              <a:gd name="connsiteY37" fmla="*/ 62737 h 85358"/>
              <a:gd name="connsiteX38" fmla="*/ 66950 w 209550"/>
              <a:gd name="connsiteY38" fmla="*/ 73819 h 85358"/>
              <a:gd name="connsiteX39" fmla="*/ 66950 w 209550"/>
              <a:gd name="connsiteY39" fmla="*/ 75834 h 85358"/>
              <a:gd name="connsiteX40" fmla="*/ 33472 w 209550"/>
              <a:gd name="connsiteY40" fmla="*/ 47808 h 85358"/>
              <a:gd name="connsiteX41" fmla="*/ 23913 w 209550"/>
              <a:gd name="connsiteY41" fmla="*/ 43826 h 85358"/>
              <a:gd name="connsiteX42" fmla="*/ 19966 w 209550"/>
              <a:gd name="connsiteY42" fmla="*/ 34253 h 85358"/>
              <a:gd name="connsiteX43" fmla="*/ 23948 w 209550"/>
              <a:gd name="connsiteY43" fmla="*/ 24802 h 85358"/>
              <a:gd name="connsiteX44" fmla="*/ 33521 w 209550"/>
              <a:gd name="connsiteY44" fmla="*/ 20882 h 85358"/>
              <a:gd name="connsiteX45" fmla="*/ 43064 w 209550"/>
              <a:gd name="connsiteY45" fmla="*/ 24802 h 85358"/>
              <a:gd name="connsiteX46" fmla="*/ 47075 w 209550"/>
              <a:gd name="connsiteY46" fmla="*/ 34308 h 85358"/>
              <a:gd name="connsiteX47" fmla="*/ 43164 w 209550"/>
              <a:gd name="connsiteY47" fmla="*/ 43769 h 85358"/>
              <a:gd name="connsiteX48" fmla="*/ 33472 w 209550"/>
              <a:gd name="connsiteY48" fmla="*/ 47808 h 85358"/>
              <a:gd name="connsiteX49" fmla="*/ 176213 w 209550"/>
              <a:gd name="connsiteY49" fmla="*/ 47808 h 85358"/>
              <a:gd name="connsiteX50" fmla="*/ 166697 w 209550"/>
              <a:gd name="connsiteY50" fmla="*/ 43769 h 85358"/>
              <a:gd name="connsiteX51" fmla="*/ 162658 w 209550"/>
              <a:gd name="connsiteY51" fmla="*/ 34308 h 85358"/>
              <a:gd name="connsiteX52" fmla="*/ 166697 w 209550"/>
              <a:gd name="connsiteY52" fmla="*/ 24802 h 85358"/>
              <a:gd name="connsiteX53" fmla="*/ 176248 w 209550"/>
              <a:gd name="connsiteY53" fmla="*/ 20882 h 85358"/>
              <a:gd name="connsiteX54" fmla="*/ 185848 w 209550"/>
              <a:gd name="connsiteY54" fmla="*/ 24802 h 85358"/>
              <a:gd name="connsiteX55" fmla="*/ 189767 w 209550"/>
              <a:gd name="connsiteY55" fmla="*/ 34253 h 85358"/>
              <a:gd name="connsiteX56" fmla="*/ 185870 w 209550"/>
              <a:gd name="connsiteY56" fmla="*/ 43826 h 85358"/>
              <a:gd name="connsiteX57" fmla="*/ 176213 w 209550"/>
              <a:gd name="connsiteY57" fmla="*/ 47808 h 85358"/>
              <a:gd name="connsiteX58" fmla="*/ 104840 w 209550"/>
              <a:gd name="connsiteY58" fmla="*/ 41764 h 85358"/>
              <a:gd name="connsiteX59" fmla="*/ 90030 w 209550"/>
              <a:gd name="connsiteY59" fmla="*/ 35673 h 85358"/>
              <a:gd name="connsiteX60" fmla="*/ 83893 w 209550"/>
              <a:gd name="connsiteY60" fmla="*/ 20882 h 85358"/>
              <a:gd name="connsiteX61" fmla="*/ 89984 w 209550"/>
              <a:gd name="connsiteY61" fmla="*/ 6003 h 85358"/>
              <a:gd name="connsiteX62" fmla="*/ 104775 w 209550"/>
              <a:gd name="connsiteY62" fmla="*/ 0 h 85358"/>
              <a:gd name="connsiteX63" fmla="*/ 119653 w 209550"/>
              <a:gd name="connsiteY63" fmla="*/ 5985 h 85358"/>
              <a:gd name="connsiteX64" fmla="*/ 125657 w 209550"/>
              <a:gd name="connsiteY64" fmla="*/ 20817 h 85358"/>
              <a:gd name="connsiteX65" fmla="*/ 119672 w 209550"/>
              <a:gd name="connsiteY65" fmla="*/ 35627 h 85358"/>
              <a:gd name="connsiteX66" fmla="*/ 104840 w 209550"/>
              <a:gd name="connsiteY66" fmla="*/ 41764 h 85358"/>
              <a:gd name="connsiteX67" fmla="*/ 104867 w 209550"/>
              <a:gd name="connsiteY67" fmla="*/ 32239 h 85358"/>
              <a:gd name="connsiteX68" fmla="*/ 112844 w 209550"/>
              <a:gd name="connsiteY68" fmla="*/ 28859 h 85358"/>
              <a:gd name="connsiteX69" fmla="*/ 116132 w 209550"/>
              <a:gd name="connsiteY69" fmla="*/ 20790 h 85358"/>
              <a:gd name="connsiteX70" fmla="*/ 112867 w 209550"/>
              <a:gd name="connsiteY70" fmla="*/ 12813 h 85358"/>
              <a:gd name="connsiteX71" fmla="*/ 104775 w 209550"/>
              <a:gd name="connsiteY71" fmla="*/ 9525 h 85358"/>
              <a:gd name="connsiteX72" fmla="*/ 96798 w 209550"/>
              <a:gd name="connsiteY72" fmla="*/ 12790 h 85358"/>
              <a:gd name="connsiteX73" fmla="*/ 93418 w 209550"/>
              <a:gd name="connsiteY73" fmla="*/ 20882 h 85358"/>
              <a:gd name="connsiteX74" fmla="*/ 96798 w 209550"/>
              <a:gd name="connsiteY74" fmla="*/ 28859 h 85358"/>
              <a:gd name="connsiteX75" fmla="*/ 104867 w 209550"/>
              <a:gd name="connsiteY75" fmla="*/ 32239 h 85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209550" h="85358">
                <a:moveTo>
                  <a:pt x="0" y="85359"/>
                </a:moveTo>
                <a:lnTo>
                  <a:pt x="0" y="77134"/>
                </a:lnTo>
                <a:cubicBezTo>
                  <a:pt x="0" y="71285"/>
                  <a:pt x="3126" y="66431"/>
                  <a:pt x="9378" y="62572"/>
                </a:cubicBezTo>
                <a:cubicBezTo>
                  <a:pt x="15631" y="58713"/>
                  <a:pt x="23678" y="56784"/>
                  <a:pt x="33521" y="56784"/>
                </a:cubicBezTo>
                <a:cubicBezTo>
                  <a:pt x="34974" y="56784"/>
                  <a:pt x="36531" y="56854"/>
                  <a:pt x="38192" y="56994"/>
                </a:cubicBezTo>
                <a:cubicBezTo>
                  <a:pt x="39852" y="57135"/>
                  <a:pt x="41617" y="57364"/>
                  <a:pt x="43485" y="57681"/>
                </a:cubicBezTo>
                <a:cubicBezTo>
                  <a:pt x="41995" y="60282"/>
                  <a:pt x="40909" y="62951"/>
                  <a:pt x="40225" y="65686"/>
                </a:cubicBezTo>
                <a:cubicBezTo>
                  <a:pt x="39541" y="68421"/>
                  <a:pt x="39199" y="71163"/>
                  <a:pt x="39199" y="73910"/>
                </a:cubicBezTo>
                <a:lnTo>
                  <a:pt x="39199" y="85359"/>
                </a:lnTo>
                <a:lnTo>
                  <a:pt x="0" y="85359"/>
                </a:lnTo>
                <a:close/>
                <a:moveTo>
                  <a:pt x="57150" y="85359"/>
                </a:moveTo>
                <a:lnTo>
                  <a:pt x="57150" y="74643"/>
                </a:lnTo>
                <a:cubicBezTo>
                  <a:pt x="57150" y="70804"/>
                  <a:pt x="58264" y="67296"/>
                  <a:pt x="60493" y="64117"/>
                </a:cubicBezTo>
                <a:cubicBezTo>
                  <a:pt x="62721" y="60938"/>
                  <a:pt x="66009" y="58188"/>
                  <a:pt x="70357" y="55868"/>
                </a:cubicBezTo>
                <a:cubicBezTo>
                  <a:pt x="74704" y="53548"/>
                  <a:pt x="79769" y="51807"/>
                  <a:pt x="85551" y="50647"/>
                </a:cubicBezTo>
                <a:cubicBezTo>
                  <a:pt x="91333" y="49487"/>
                  <a:pt x="97717" y="48907"/>
                  <a:pt x="104702" y="48907"/>
                </a:cubicBezTo>
                <a:cubicBezTo>
                  <a:pt x="111821" y="48907"/>
                  <a:pt x="118272" y="49487"/>
                  <a:pt x="124054" y="50647"/>
                </a:cubicBezTo>
                <a:cubicBezTo>
                  <a:pt x="129836" y="51807"/>
                  <a:pt x="134901" y="53548"/>
                  <a:pt x="139248" y="55868"/>
                </a:cubicBezTo>
                <a:cubicBezTo>
                  <a:pt x="143595" y="58188"/>
                  <a:pt x="146874" y="60938"/>
                  <a:pt x="149085" y="64117"/>
                </a:cubicBezTo>
                <a:cubicBezTo>
                  <a:pt x="151295" y="67296"/>
                  <a:pt x="152400" y="70804"/>
                  <a:pt x="152400" y="74643"/>
                </a:cubicBezTo>
                <a:lnTo>
                  <a:pt x="152400" y="85359"/>
                </a:lnTo>
                <a:lnTo>
                  <a:pt x="57150" y="85359"/>
                </a:lnTo>
                <a:close/>
                <a:moveTo>
                  <a:pt x="170351" y="85359"/>
                </a:moveTo>
                <a:lnTo>
                  <a:pt x="170351" y="73965"/>
                </a:lnTo>
                <a:cubicBezTo>
                  <a:pt x="170351" y="70927"/>
                  <a:pt x="170018" y="68064"/>
                  <a:pt x="169353" y="65376"/>
                </a:cubicBezTo>
                <a:cubicBezTo>
                  <a:pt x="168687" y="62689"/>
                  <a:pt x="167689" y="60124"/>
                  <a:pt x="166358" y="57681"/>
                </a:cubicBezTo>
                <a:cubicBezTo>
                  <a:pt x="168348" y="57364"/>
                  <a:pt x="170134" y="57135"/>
                  <a:pt x="171716" y="56994"/>
                </a:cubicBezTo>
                <a:cubicBezTo>
                  <a:pt x="173297" y="56854"/>
                  <a:pt x="174796" y="56784"/>
                  <a:pt x="176213" y="56784"/>
                </a:cubicBezTo>
                <a:cubicBezTo>
                  <a:pt x="186055" y="56784"/>
                  <a:pt x="194072" y="58704"/>
                  <a:pt x="200263" y="62544"/>
                </a:cubicBezTo>
                <a:cubicBezTo>
                  <a:pt x="206454" y="66385"/>
                  <a:pt x="209550" y="71248"/>
                  <a:pt x="209550" y="77134"/>
                </a:cubicBezTo>
                <a:lnTo>
                  <a:pt x="209550" y="85359"/>
                </a:lnTo>
                <a:lnTo>
                  <a:pt x="170351" y="85359"/>
                </a:lnTo>
                <a:close/>
                <a:moveTo>
                  <a:pt x="66950" y="75834"/>
                </a:moveTo>
                <a:lnTo>
                  <a:pt x="142655" y="75834"/>
                </a:lnTo>
                <a:lnTo>
                  <a:pt x="142655" y="73819"/>
                </a:lnTo>
                <a:cubicBezTo>
                  <a:pt x="142289" y="69301"/>
                  <a:pt x="138586" y="65607"/>
                  <a:pt x="131546" y="62737"/>
                </a:cubicBezTo>
                <a:cubicBezTo>
                  <a:pt x="124506" y="59867"/>
                  <a:pt x="115582" y="58432"/>
                  <a:pt x="104775" y="58432"/>
                </a:cubicBezTo>
                <a:cubicBezTo>
                  <a:pt x="93968" y="58432"/>
                  <a:pt x="85044" y="59867"/>
                  <a:pt x="78004" y="62737"/>
                </a:cubicBezTo>
                <a:cubicBezTo>
                  <a:pt x="70964" y="65607"/>
                  <a:pt x="67280" y="69301"/>
                  <a:pt x="66950" y="73819"/>
                </a:cubicBezTo>
                <a:lnTo>
                  <a:pt x="66950" y="75834"/>
                </a:lnTo>
                <a:close/>
                <a:moveTo>
                  <a:pt x="33472" y="47808"/>
                </a:moveTo>
                <a:cubicBezTo>
                  <a:pt x="29731" y="47808"/>
                  <a:pt x="26545" y="46481"/>
                  <a:pt x="23913" y="43826"/>
                </a:cubicBezTo>
                <a:cubicBezTo>
                  <a:pt x="21282" y="41172"/>
                  <a:pt x="19966" y="37981"/>
                  <a:pt x="19966" y="34253"/>
                </a:cubicBezTo>
                <a:cubicBezTo>
                  <a:pt x="19966" y="30565"/>
                  <a:pt x="21293" y="27415"/>
                  <a:pt x="23948" y="24802"/>
                </a:cubicBezTo>
                <a:cubicBezTo>
                  <a:pt x="26602" y="22188"/>
                  <a:pt x="29793" y="20882"/>
                  <a:pt x="33521" y="20882"/>
                </a:cubicBezTo>
                <a:cubicBezTo>
                  <a:pt x="37209" y="20882"/>
                  <a:pt x="40390" y="22188"/>
                  <a:pt x="43064" y="24802"/>
                </a:cubicBezTo>
                <a:cubicBezTo>
                  <a:pt x="45738" y="27415"/>
                  <a:pt x="47075" y="30584"/>
                  <a:pt x="47075" y="34308"/>
                </a:cubicBezTo>
                <a:cubicBezTo>
                  <a:pt x="47075" y="37923"/>
                  <a:pt x="45772" y="41077"/>
                  <a:pt x="43164" y="43769"/>
                </a:cubicBezTo>
                <a:cubicBezTo>
                  <a:pt x="40557" y="46462"/>
                  <a:pt x="37326" y="47808"/>
                  <a:pt x="33472" y="47808"/>
                </a:cubicBezTo>
                <a:close/>
                <a:moveTo>
                  <a:pt x="176213" y="47808"/>
                </a:moveTo>
                <a:cubicBezTo>
                  <a:pt x="172561" y="47808"/>
                  <a:pt x="169389" y="46462"/>
                  <a:pt x="166697" y="43769"/>
                </a:cubicBezTo>
                <a:cubicBezTo>
                  <a:pt x="164004" y="41077"/>
                  <a:pt x="162658" y="37923"/>
                  <a:pt x="162658" y="34308"/>
                </a:cubicBezTo>
                <a:cubicBezTo>
                  <a:pt x="162658" y="30584"/>
                  <a:pt x="164004" y="27415"/>
                  <a:pt x="166697" y="24802"/>
                </a:cubicBezTo>
                <a:cubicBezTo>
                  <a:pt x="169389" y="22188"/>
                  <a:pt x="172573" y="20882"/>
                  <a:pt x="176248" y="20882"/>
                </a:cubicBezTo>
                <a:cubicBezTo>
                  <a:pt x="180034" y="20882"/>
                  <a:pt x="183234" y="22188"/>
                  <a:pt x="185848" y="24802"/>
                </a:cubicBezTo>
                <a:cubicBezTo>
                  <a:pt x="188461" y="27415"/>
                  <a:pt x="189767" y="30565"/>
                  <a:pt x="189767" y="34253"/>
                </a:cubicBezTo>
                <a:cubicBezTo>
                  <a:pt x="189767" y="37981"/>
                  <a:pt x="188468" y="41172"/>
                  <a:pt x="185870" y="43826"/>
                </a:cubicBezTo>
                <a:cubicBezTo>
                  <a:pt x="183272" y="46481"/>
                  <a:pt x="180053" y="47808"/>
                  <a:pt x="176213" y="47808"/>
                </a:cubicBezTo>
                <a:close/>
                <a:moveTo>
                  <a:pt x="104840" y="41764"/>
                </a:moveTo>
                <a:cubicBezTo>
                  <a:pt x="99057" y="41764"/>
                  <a:pt x="94120" y="39733"/>
                  <a:pt x="90030" y="35673"/>
                </a:cubicBezTo>
                <a:cubicBezTo>
                  <a:pt x="85939" y="31613"/>
                  <a:pt x="83893" y="26682"/>
                  <a:pt x="83893" y="20882"/>
                </a:cubicBezTo>
                <a:cubicBezTo>
                  <a:pt x="83893" y="14965"/>
                  <a:pt x="85923" y="10006"/>
                  <a:pt x="89984" y="6003"/>
                </a:cubicBezTo>
                <a:cubicBezTo>
                  <a:pt x="94044" y="2001"/>
                  <a:pt x="98974" y="0"/>
                  <a:pt x="104775" y="0"/>
                </a:cubicBezTo>
                <a:cubicBezTo>
                  <a:pt x="110691" y="0"/>
                  <a:pt x="115651" y="1995"/>
                  <a:pt x="119653" y="5985"/>
                </a:cubicBezTo>
                <a:cubicBezTo>
                  <a:pt x="123656" y="9975"/>
                  <a:pt x="125657" y="14919"/>
                  <a:pt x="125657" y="20817"/>
                </a:cubicBezTo>
                <a:cubicBezTo>
                  <a:pt x="125657" y="26600"/>
                  <a:pt x="123662" y="31536"/>
                  <a:pt x="119672" y="35627"/>
                </a:cubicBezTo>
                <a:cubicBezTo>
                  <a:pt x="115682" y="39718"/>
                  <a:pt x="110738" y="41764"/>
                  <a:pt x="104840" y="41764"/>
                </a:cubicBezTo>
                <a:close/>
                <a:moveTo>
                  <a:pt x="104867" y="32239"/>
                </a:moveTo>
                <a:cubicBezTo>
                  <a:pt x="107993" y="32239"/>
                  <a:pt x="110652" y="31112"/>
                  <a:pt x="112844" y="28859"/>
                </a:cubicBezTo>
                <a:cubicBezTo>
                  <a:pt x="115036" y="26606"/>
                  <a:pt x="116132" y="23916"/>
                  <a:pt x="116132" y="20790"/>
                </a:cubicBezTo>
                <a:cubicBezTo>
                  <a:pt x="116132" y="17664"/>
                  <a:pt x="115043" y="15005"/>
                  <a:pt x="112867" y="12813"/>
                </a:cubicBezTo>
                <a:cubicBezTo>
                  <a:pt x="110690" y="10621"/>
                  <a:pt x="107993" y="9525"/>
                  <a:pt x="104775" y="9525"/>
                </a:cubicBezTo>
                <a:cubicBezTo>
                  <a:pt x="101710" y="9525"/>
                  <a:pt x="99051" y="10613"/>
                  <a:pt x="96798" y="12790"/>
                </a:cubicBezTo>
                <a:cubicBezTo>
                  <a:pt x="94545" y="14967"/>
                  <a:pt x="93418" y="17664"/>
                  <a:pt x="93418" y="20882"/>
                </a:cubicBezTo>
                <a:cubicBezTo>
                  <a:pt x="93418" y="23947"/>
                  <a:pt x="94545" y="26606"/>
                  <a:pt x="96798" y="28859"/>
                </a:cubicBezTo>
                <a:cubicBezTo>
                  <a:pt x="99051" y="31112"/>
                  <a:pt x="101740" y="32239"/>
                  <a:pt x="104867" y="32239"/>
                </a:cubicBezTo>
                <a:close/>
              </a:path>
            </a:pathLst>
          </a:custGeom>
          <a:solidFill>
            <a:schemeClr val="bg1"/>
          </a:solidFill>
          <a:ln w="238" cap="flat">
            <a:noFill/>
            <a:prstDash val="solid"/>
            <a:miter/>
          </a:ln>
        </p:spPr>
        <p:txBody>
          <a:bodyPr rtlCol="0" anchor="ctr"/>
          <a:lstStyle/>
          <a:p>
            <a:endParaRPr lang="en-RO"/>
          </a:p>
        </p:txBody>
      </p:sp>
      <p:sp>
        <p:nvSpPr>
          <p:cNvPr id="43" name="Graphic 78">
            <a:extLst>
              <a:ext uri="{FF2B5EF4-FFF2-40B4-BE49-F238E27FC236}">
                <a16:creationId xmlns:a16="http://schemas.microsoft.com/office/drawing/2014/main" id="{3738469D-8ECE-5B43-A329-C69433EDEE4E}"/>
              </a:ext>
            </a:extLst>
          </p:cNvPr>
          <p:cNvSpPr>
            <a:spLocks noChangeAspect="1"/>
          </p:cNvSpPr>
          <p:nvPr/>
        </p:nvSpPr>
        <p:spPr>
          <a:xfrm>
            <a:off x="4893001" y="3075670"/>
            <a:ext cx="432000" cy="363156"/>
          </a:xfrm>
          <a:custGeom>
            <a:avLst/>
            <a:gdLst>
              <a:gd name="connsiteX0" fmla="*/ 9525 w 183905"/>
              <a:gd name="connsiteY0" fmla="*/ 69606 h 154598"/>
              <a:gd name="connsiteX1" fmla="*/ 9525 w 183905"/>
              <a:gd name="connsiteY1" fmla="*/ 123825 h 154598"/>
              <a:gd name="connsiteX2" fmla="*/ 9525 w 183905"/>
              <a:gd name="connsiteY2" fmla="*/ 9525 h 154598"/>
              <a:gd name="connsiteX3" fmla="*/ 9525 w 183905"/>
              <a:gd name="connsiteY3" fmla="*/ 69606 h 154598"/>
              <a:gd name="connsiteX4" fmla="*/ 110270 w 183905"/>
              <a:gd name="connsiteY4" fmla="*/ 145073 h 154598"/>
              <a:gd name="connsiteX5" fmla="*/ 119072 w 183905"/>
              <a:gd name="connsiteY5" fmla="*/ 141419 h 154598"/>
              <a:gd name="connsiteX6" fmla="*/ 122726 w 183905"/>
              <a:gd name="connsiteY6" fmla="*/ 132617 h 154598"/>
              <a:gd name="connsiteX7" fmla="*/ 119072 w 183905"/>
              <a:gd name="connsiteY7" fmla="*/ 123816 h 154598"/>
              <a:gd name="connsiteX8" fmla="*/ 110270 w 183905"/>
              <a:gd name="connsiteY8" fmla="*/ 120162 h 154598"/>
              <a:gd name="connsiteX9" fmla="*/ 101469 w 183905"/>
              <a:gd name="connsiteY9" fmla="*/ 123816 h 154598"/>
              <a:gd name="connsiteX10" fmla="*/ 97814 w 183905"/>
              <a:gd name="connsiteY10" fmla="*/ 132617 h 154598"/>
              <a:gd name="connsiteX11" fmla="*/ 101469 w 183905"/>
              <a:gd name="connsiteY11" fmla="*/ 141419 h 154598"/>
              <a:gd name="connsiteX12" fmla="*/ 110270 w 183905"/>
              <a:gd name="connsiteY12" fmla="*/ 145073 h 154598"/>
              <a:gd name="connsiteX13" fmla="*/ 161925 w 183905"/>
              <a:gd name="connsiteY13" fmla="*/ 66675 h 154598"/>
              <a:gd name="connsiteX14" fmla="*/ 170726 w 183905"/>
              <a:gd name="connsiteY14" fmla="*/ 63021 h 154598"/>
              <a:gd name="connsiteX15" fmla="*/ 174381 w 183905"/>
              <a:gd name="connsiteY15" fmla="*/ 54219 h 154598"/>
              <a:gd name="connsiteX16" fmla="*/ 170726 w 183905"/>
              <a:gd name="connsiteY16" fmla="*/ 45418 h 154598"/>
              <a:gd name="connsiteX17" fmla="*/ 161925 w 183905"/>
              <a:gd name="connsiteY17" fmla="*/ 41764 h 154598"/>
              <a:gd name="connsiteX18" fmla="*/ 153124 w 183905"/>
              <a:gd name="connsiteY18" fmla="*/ 45418 h 154598"/>
              <a:gd name="connsiteX19" fmla="*/ 149469 w 183905"/>
              <a:gd name="connsiteY19" fmla="*/ 54219 h 154598"/>
              <a:gd name="connsiteX20" fmla="*/ 153124 w 183905"/>
              <a:gd name="connsiteY20" fmla="*/ 63021 h 154598"/>
              <a:gd name="connsiteX21" fmla="*/ 161925 w 183905"/>
              <a:gd name="connsiteY21" fmla="*/ 66675 h 154598"/>
              <a:gd name="connsiteX22" fmla="*/ 33338 w 183905"/>
              <a:gd name="connsiteY22" fmla="*/ 52388 h 154598"/>
              <a:gd name="connsiteX23" fmla="*/ 83527 w 183905"/>
              <a:gd name="connsiteY23" fmla="*/ 52388 h 154598"/>
              <a:gd name="connsiteX24" fmla="*/ 83527 w 183905"/>
              <a:gd name="connsiteY24" fmla="*/ 42863 h 154598"/>
              <a:gd name="connsiteX25" fmla="*/ 33338 w 183905"/>
              <a:gd name="connsiteY25" fmla="*/ 42863 h 154598"/>
              <a:gd name="connsiteX26" fmla="*/ 33338 w 183905"/>
              <a:gd name="connsiteY26" fmla="*/ 52388 h 154598"/>
              <a:gd name="connsiteX27" fmla="*/ 33338 w 183905"/>
              <a:gd name="connsiteY27" fmla="*/ 90488 h 154598"/>
              <a:gd name="connsiteX28" fmla="*/ 83527 w 183905"/>
              <a:gd name="connsiteY28" fmla="*/ 90488 h 154598"/>
              <a:gd name="connsiteX29" fmla="*/ 83527 w 183905"/>
              <a:gd name="connsiteY29" fmla="*/ 80963 h 154598"/>
              <a:gd name="connsiteX30" fmla="*/ 33338 w 183905"/>
              <a:gd name="connsiteY30" fmla="*/ 80963 h 154598"/>
              <a:gd name="connsiteX31" fmla="*/ 33338 w 183905"/>
              <a:gd name="connsiteY31" fmla="*/ 90488 h 154598"/>
              <a:gd name="connsiteX32" fmla="*/ 15386 w 183905"/>
              <a:gd name="connsiteY32" fmla="*/ 133350 h 154598"/>
              <a:gd name="connsiteX33" fmla="*/ 4405 w 183905"/>
              <a:gd name="connsiteY33" fmla="*/ 128945 h 154598"/>
              <a:gd name="connsiteX34" fmla="*/ 0 w 183905"/>
              <a:gd name="connsiteY34" fmla="*/ 117964 h 154598"/>
              <a:gd name="connsiteX35" fmla="*/ 0 w 183905"/>
              <a:gd name="connsiteY35" fmla="*/ 15386 h 154598"/>
              <a:gd name="connsiteX36" fmla="*/ 4405 w 183905"/>
              <a:gd name="connsiteY36" fmla="*/ 4405 h 154598"/>
              <a:gd name="connsiteX37" fmla="*/ 15386 w 183905"/>
              <a:gd name="connsiteY37" fmla="*/ 0 h 154598"/>
              <a:gd name="connsiteX38" fmla="*/ 156064 w 183905"/>
              <a:gd name="connsiteY38" fmla="*/ 0 h 154598"/>
              <a:gd name="connsiteX39" fmla="*/ 167045 w 183905"/>
              <a:gd name="connsiteY39" fmla="*/ 4405 h 154598"/>
              <a:gd name="connsiteX40" fmla="*/ 171450 w 183905"/>
              <a:gd name="connsiteY40" fmla="*/ 15386 h 154598"/>
              <a:gd name="connsiteX41" fmla="*/ 161925 w 183905"/>
              <a:gd name="connsiteY41" fmla="*/ 15386 h 154598"/>
              <a:gd name="connsiteX42" fmla="*/ 160093 w 183905"/>
              <a:gd name="connsiteY42" fmla="*/ 11357 h 154598"/>
              <a:gd name="connsiteX43" fmla="*/ 156064 w 183905"/>
              <a:gd name="connsiteY43" fmla="*/ 9525 h 154598"/>
              <a:gd name="connsiteX44" fmla="*/ 15386 w 183905"/>
              <a:gd name="connsiteY44" fmla="*/ 9525 h 154598"/>
              <a:gd name="connsiteX45" fmla="*/ 11357 w 183905"/>
              <a:gd name="connsiteY45" fmla="*/ 11357 h 154598"/>
              <a:gd name="connsiteX46" fmla="*/ 9525 w 183905"/>
              <a:gd name="connsiteY46" fmla="*/ 15386 h 154598"/>
              <a:gd name="connsiteX47" fmla="*/ 9525 w 183905"/>
              <a:gd name="connsiteY47" fmla="*/ 117964 h 154598"/>
              <a:gd name="connsiteX48" fmla="*/ 11357 w 183905"/>
              <a:gd name="connsiteY48" fmla="*/ 121993 h 154598"/>
              <a:gd name="connsiteX49" fmla="*/ 15386 w 183905"/>
              <a:gd name="connsiteY49" fmla="*/ 123825 h 154598"/>
              <a:gd name="connsiteX50" fmla="*/ 69239 w 183905"/>
              <a:gd name="connsiteY50" fmla="*/ 123825 h 154598"/>
              <a:gd name="connsiteX51" fmla="*/ 69239 w 183905"/>
              <a:gd name="connsiteY51" fmla="*/ 133350 h 154598"/>
              <a:gd name="connsiteX52" fmla="*/ 15386 w 183905"/>
              <a:gd name="connsiteY52" fmla="*/ 133350 h 154598"/>
              <a:gd name="connsiteX53" fmla="*/ 110270 w 183905"/>
              <a:gd name="connsiteY53" fmla="*/ 154598 h 154598"/>
              <a:gd name="connsiteX54" fmla="*/ 94700 w 183905"/>
              <a:gd name="connsiteY54" fmla="*/ 148187 h 154598"/>
              <a:gd name="connsiteX55" fmla="*/ 88289 w 183905"/>
              <a:gd name="connsiteY55" fmla="*/ 132617 h 154598"/>
              <a:gd name="connsiteX56" fmla="*/ 93189 w 183905"/>
              <a:gd name="connsiteY56" fmla="*/ 118696 h 154598"/>
              <a:gd name="connsiteX57" fmla="*/ 105508 w 183905"/>
              <a:gd name="connsiteY57" fmla="*/ 111204 h 154598"/>
              <a:gd name="connsiteX58" fmla="*/ 105508 w 183905"/>
              <a:gd name="connsiteY58" fmla="*/ 88656 h 154598"/>
              <a:gd name="connsiteX59" fmla="*/ 157163 w 183905"/>
              <a:gd name="connsiteY59" fmla="*/ 88656 h 154598"/>
              <a:gd name="connsiteX60" fmla="*/ 157163 w 183905"/>
              <a:gd name="connsiteY60" fmla="*/ 75632 h 154598"/>
              <a:gd name="connsiteX61" fmla="*/ 144844 w 183905"/>
              <a:gd name="connsiteY61" fmla="*/ 68140 h 154598"/>
              <a:gd name="connsiteX62" fmla="*/ 139944 w 183905"/>
              <a:gd name="connsiteY62" fmla="*/ 54219 h 154598"/>
              <a:gd name="connsiteX63" fmla="*/ 146355 w 183905"/>
              <a:gd name="connsiteY63" fmla="*/ 38649 h 154598"/>
              <a:gd name="connsiteX64" fmla="*/ 161925 w 183905"/>
              <a:gd name="connsiteY64" fmla="*/ 32238 h 154598"/>
              <a:gd name="connsiteX65" fmla="*/ 177495 w 183905"/>
              <a:gd name="connsiteY65" fmla="*/ 38649 h 154598"/>
              <a:gd name="connsiteX66" fmla="*/ 183906 w 183905"/>
              <a:gd name="connsiteY66" fmla="*/ 54219 h 154598"/>
              <a:gd name="connsiteX67" fmla="*/ 179006 w 183905"/>
              <a:gd name="connsiteY67" fmla="*/ 68140 h 154598"/>
              <a:gd name="connsiteX68" fmla="*/ 166688 w 183905"/>
              <a:gd name="connsiteY68" fmla="*/ 75632 h 154598"/>
              <a:gd name="connsiteX69" fmla="*/ 166688 w 183905"/>
              <a:gd name="connsiteY69" fmla="*/ 98181 h 154598"/>
              <a:gd name="connsiteX70" fmla="*/ 115033 w 183905"/>
              <a:gd name="connsiteY70" fmla="*/ 98181 h 154598"/>
              <a:gd name="connsiteX71" fmla="*/ 115033 w 183905"/>
              <a:gd name="connsiteY71" fmla="*/ 111204 h 154598"/>
              <a:gd name="connsiteX72" fmla="*/ 127351 w 183905"/>
              <a:gd name="connsiteY72" fmla="*/ 118696 h 154598"/>
              <a:gd name="connsiteX73" fmla="*/ 132251 w 183905"/>
              <a:gd name="connsiteY73" fmla="*/ 132617 h 154598"/>
              <a:gd name="connsiteX74" fmla="*/ 125840 w 183905"/>
              <a:gd name="connsiteY74" fmla="*/ 148187 h 154598"/>
              <a:gd name="connsiteX75" fmla="*/ 110270 w 183905"/>
              <a:gd name="connsiteY75" fmla="*/ 154598 h 154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83905" h="154598">
                <a:moveTo>
                  <a:pt x="9525" y="69606"/>
                </a:moveTo>
                <a:lnTo>
                  <a:pt x="9525" y="123825"/>
                </a:lnTo>
                <a:lnTo>
                  <a:pt x="9525" y="9525"/>
                </a:lnTo>
                <a:lnTo>
                  <a:pt x="9525" y="69606"/>
                </a:lnTo>
                <a:close/>
                <a:moveTo>
                  <a:pt x="110270" y="145073"/>
                </a:moveTo>
                <a:cubicBezTo>
                  <a:pt x="113702" y="145073"/>
                  <a:pt x="116635" y="143855"/>
                  <a:pt x="119072" y="141419"/>
                </a:cubicBezTo>
                <a:cubicBezTo>
                  <a:pt x="121508" y="138983"/>
                  <a:pt x="122726" y="136049"/>
                  <a:pt x="122726" y="132617"/>
                </a:cubicBezTo>
                <a:cubicBezTo>
                  <a:pt x="122726" y="129186"/>
                  <a:pt x="121508" y="126252"/>
                  <a:pt x="119072" y="123816"/>
                </a:cubicBezTo>
                <a:cubicBezTo>
                  <a:pt x="116635" y="121380"/>
                  <a:pt x="113702" y="120162"/>
                  <a:pt x="110270" y="120162"/>
                </a:cubicBezTo>
                <a:cubicBezTo>
                  <a:pt x="106839" y="120162"/>
                  <a:pt x="103905" y="121380"/>
                  <a:pt x="101469" y="123816"/>
                </a:cubicBezTo>
                <a:cubicBezTo>
                  <a:pt x="99032" y="126252"/>
                  <a:pt x="97814" y="129186"/>
                  <a:pt x="97814" y="132617"/>
                </a:cubicBezTo>
                <a:cubicBezTo>
                  <a:pt x="97814" y="136049"/>
                  <a:pt x="99032" y="138983"/>
                  <a:pt x="101469" y="141419"/>
                </a:cubicBezTo>
                <a:cubicBezTo>
                  <a:pt x="103905" y="143855"/>
                  <a:pt x="106839" y="145073"/>
                  <a:pt x="110270" y="145073"/>
                </a:cubicBezTo>
                <a:close/>
                <a:moveTo>
                  <a:pt x="161925" y="66675"/>
                </a:moveTo>
                <a:cubicBezTo>
                  <a:pt x="165356" y="66675"/>
                  <a:pt x="168290" y="65457"/>
                  <a:pt x="170726" y="63021"/>
                </a:cubicBezTo>
                <a:cubicBezTo>
                  <a:pt x="173163" y="60584"/>
                  <a:pt x="174381" y="57651"/>
                  <a:pt x="174381" y="54219"/>
                </a:cubicBezTo>
                <a:cubicBezTo>
                  <a:pt x="174381" y="50788"/>
                  <a:pt x="173163" y="47854"/>
                  <a:pt x="170726" y="45418"/>
                </a:cubicBezTo>
                <a:cubicBezTo>
                  <a:pt x="168290" y="42982"/>
                  <a:pt x="165356" y="41764"/>
                  <a:pt x="161925" y="41764"/>
                </a:cubicBezTo>
                <a:cubicBezTo>
                  <a:pt x="158494" y="41764"/>
                  <a:pt x="155560" y="42982"/>
                  <a:pt x="153124" y="45418"/>
                </a:cubicBezTo>
                <a:cubicBezTo>
                  <a:pt x="150687" y="47854"/>
                  <a:pt x="149469" y="50788"/>
                  <a:pt x="149469" y="54219"/>
                </a:cubicBezTo>
                <a:cubicBezTo>
                  <a:pt x="149469" y="57651"/>
                  <a:pt x="150687" y="60584"/>
                  <a:pt x="153124" y="63021"/>
                </a:cubicBezTo>
                <a:cubicBezTo>
                  <a:pt x="155560" y="65457"/>
                  <a:pt x="158494" y="66675"/>
                  <a:pt x="161925" y="66675"/>
                </a:cubicBezTo>
                <a:close/>
                <a:moveTo>
                  <a:pt x="33338" y="52388"/>
                </a:moveTo>
                <a:lnTo>
                  <a:pt x="83527" y="52388"/>
                </a:lnTo>
                <a:lnTo>
                  <a:pt x="83527" y="42863"/>
                </a:lnTo>
                <a:lnTo>
                  <a:pt x="33338" y="42863"/>
                </a:lnTo>
                <a:lnTo>
                  <a:pt x="33338" y="52388"/>
                </a:lnTo>
                <a:close/>
                <a:moveTo>
                  <a:pt x="33338" y="90488"/>
                </a:moveTo>
                <a:lnTo>
                  <a:pt x="83527" y="90488"/>
                </a:lnTo>
                <a:lnTo>
                  <a:pt x="83527" y="80963"/>
                </a:lnTo>
                <a:lnTo>
                  <a:pt x="33338" y="80963"/>
                </a:lnTo>
                <a:lnTo>
                  <a:pt x="33338" y="90488"/>
                </a:lnTo>
                <a:close/>
                <a:moveTo>
                  <a:pt x="15386" y="133350"/>
                </a:moveTo>
                <a:cubicBezTo>
                  <a:pt x="11003" y="133350"/>
                  <a:pt x="7342" y="131882"/>
                  <a:pt x="4405" y="128945"/>
                </a:cubicBezTo>
                <a:cubicBezTo>
                  <a:pt x="1468" y="126008"/>
                  <a:pt x="0" y="122347"/>
                  <a:pt x="0" y="117964"/>
                </a:cubicBezTo>
                <a:lnTo>
                  <a:pt x="0" y="15386"/>
                </a:lnTo>
                <a:cubicBezTo>
                  <a:pt x="0" y="11003"/>
                  <a:pt x="1468" y="7342"/>
                  <a:pt x="4405" y="4405"/>
                </a:cubicBezTo>
                <a:cubicBezTo>
                  <a:pt x="7342" y="1468"/>
                  <a:pt x="11003" y="0"/>
                  <a:pt x="15386" y="0"/>
                </a:cubicBezTo>
                <a:lnTo>
                  <a:pt x="156064" y="0"/>
                </a:lnTo>
                <a:cubicBezTo>
                  <a:pt x="160447" y="0"/>
                  <a:pt x="164108" y="1468"/>
                  <a:pt x="167045" y="4405"/>
                </a:cubicBezTo>
                <a:cubicBezTo>
                  <a:pt x="169982" y="7342"/>
                  <a:pt x="171450" y="11003"/>
                  <a:pt x="171450" y="15386"/>
                </a:cubicBezTo>
                <a:lnTo>
                  <a:pt x="161925" y="15386"/>
                </a:lnTo>
                <a:cubicBezTo>
                  <a:pt x="161925" y="13921"/>
                  <a:pt x="161314" y="12578"/>
                  <a:pt x="160093" y="11357"/>
                </a:cubicBezTo>
                <a:cubicBezTo>
                  <a:pt x="158872" y="10136"/>
                  <a:pt x="157529" y="9525"/>
                  <a:pt x="156064" y="9525"/>
                </a:cubicBezTo>
                <a:lnTo>
                  <a:pt x="15386" y="9525"/>
                </a:lnTo>
                <a:cubicBezTo>
                  <a:pt x="13921" y="9525"/>
                  <a:pt x="12578" y="10136"/>
                  <a:pt x="11357" y="11357"/>
                </a:cubicBezTo>
                <a:cubicBezTo>
                  <a:pt x="10136" y="12578"/>
                  <a:pt x="9525" y="13921"/>
                  <a:pt x="9525" y="15386"/>
                </a:cubicBezTo>
                <a:lnTo>
                  <a:pt x="9525" y="117964"/>
                </a:lnTo>
                <a:cubicBezTo>
                  <a:pt x="9525" y="119429"/>
                  <a:pt x="10136" y="120772"/>
                  <a:pt x="11357" y="121993"/>
                </a:cubicBezTo>
                <a:cubicBezTo>
                  <a:pt x="12578" y="123214"/>
                  <a:pt x="13921" y="123825"/>
                  <a:pt x="15386" y="123825"/>
                </a:cubicBezTo>
                <a:lnTo>
                  <a:pt x="69239" y="123825"/>
                </a:lnTo>
                <a:lnTo>
                  <a:pt x="69239" y="133350"/>
                </a:lnTo>
                <a:lnTo>
                  <a:pt x="15386" y="133350"/>
                </a:lnTo>
                <a:close/>
                <a:moveTo>
                  <a:pt x="110270" y="154598"/>
                </a:moveTo>
                <a:cubicBezTo>
                  <a:pt x="104164" y="154598"/>
                  <a:pt x="98974" y="152461"/>
                  <a:pt x="94700" y="148187"/>
                </a:cubicBezTo>
                <a:cubicBezTo>
                  <a:pt x="90426" y="143913"/>
                  <a:pt x="88289" y="138723"/>
                  <a:pt x="88289" y="132617"/>
                </a:cubicBezTo>
                <a:cubicBezTo>
                  <a:pt x="88289" y="127281"/>
                  <a:pt x="89923" y="122641"/>
                  <a:pt x="93189" y="118696"/>
                </a:cubicBezTo>
                <a:cubicBezTo>
                  <a:pt x="96456" y="114752"/>
                  <a:pt x="100562" y="112255"/>
                  <a:pt x="105508" y="111204"/>
                </a:cubicBezTo>
                <a:lnTo>
                  <a:pt x="105508" y="88656"/>
                </a:lnTo>
                <a:lnTo>
                  <a:pt x="157163" y="88656"/>
                </a:lnTo>
                <a:lnTo>
                  <a:pt x="157163" y="75632"/>
                </a:lnTo>
                <a:cubicBezTo>
                  <a:pt x="152217" y="74582"/>
                  <a:pt x="148111" y="72085"/>
                  <a:pt x="144844" y="68140"/>
                </a:cubicBezTo>
                <a:cubicBezTo>
                  <a:pt x="141577" y="64196"/>
                  <a:pt x="139944" y="59556"/>
                  <a:pt x="139944" y="54219"/>
                </a:cubicBezTo>
                <a:cubicBezTo>
                  <a:pt x="139944" y="48113"/>
                  <a:pt x="142081" y="42924"/>
                  <a:pt x="146355" y="38649"/>
                </a:cubicBezTo>
                <a:cubicBezTo>
                  <a:pt x="150629" y="34375"/>
                  <a:pt x="155819" y="32238"/>
                  <a:pt x="161925" y="32238"/>
                </a:cubicBezTo>
                <a:cubicBezTo>
                  <a:pt x="168031" y="32238"/>
                  <a:pt x="173221" y="34375"/>
                  <a:pt x="177495" y="38649"/>
                </a:cubicBezTo>
                <a:cubicBezTo>
                  <a:pt x="181769" y="42924"/>
                  <a:pt x="183906" y="48113"/>
                  <a:pt x="183906" y="54219"/>
                </a:cubicBezTo>
                <a:cubicBezTo>
                  <a:pt x="183906" y="59556"/>
                  <a:pt x="182273" y="64196"/>
                  <a:pt x="179006" y="68140"/>
                </a:cubicBezTo>
                <a:cubicBezTo>
                  <a:pt x="175739" y="72085"/>
                  <a:pt x="171633" y="74582"/>
                  <a:pt x="166688" y="75632"/>
                </a:cubicBezTo>
                <a:lnTo>
                  <a:pt x="166688" y="98181"/>
                </a:lnTo>
                <a:lnTo>
                  <a:pt x="115033" y="98181"/>
                </a:lnTo>
                <a:lnTo>
                  <a:pt x="115033" y="111204"/>
                </a:lnTo>
                <a:cubicBezTo>
                  <a:pt x="119978" y="112255"/>
                  <a:pt x="124085" y="114752"/>
                  <a:pt x="127351" y="118696"/>
                </a:cubicBezTo>
                <a:cubicBezTo>
                  <a:pt x="130618" y="122641"/>
                  <a:pt x="132251" y="127281"/>
                  <a:pt x="132251" y="132617"/>
                </a:cubicBezTo>
                <a:cubicBezTo>
                  <a:pt x="132251" y="138723"/>
                  <a:pt x="130114" y="143913"/>
                  <a:pt x="125840" y="148187"/>
                </a:cubicBezTo>
                <a:cubicBezTo>
                  <a:pt x="121566" y="152461"/>
                  <a:pt x="116376" y="154598"/>
                  <a:pt x="110270" y="154598"/>
                </a:cubicBezTo>
                <a:close/>
              </a:path>
            </a:pathLst>
          </a:custGeom>
          <a:solidFill>
            <a:schemeClr val="bg1"/>
          </a:solidFill>
          <a:ln w="238" cap="flat">
            <a:noFill/>
            <a:prstDash val="solid"/>
            <a:miter/>
          </a:ln>
        </p:spPr>
        <p:txBody>
          <a:bodyPr rtlCol="0" anchor="ctr"/>
          <a:lstStyle/>
          <a:p>
            <a:endParaRPr lang="en-RO"/>
          </a:p>
        </p:txBody>
      </p:sp>
      <p:sp>
        <p:nvSpPr>
          <p:cNvPr id="44" name="Graphic 4">
            <a:extLst>
              <a:ext uri="{FF2B5EF4-FFF2-40B4-BE49-F238E27FC236}">
                <a16:creationId xmlns:a16="http://schemas.microsoft.com/office/drawing/2014/main" id="{8752AAC8-BA56-BF4C-B84B-F6B1D61A87E6}"/>
              </a:ext>
            </a:extLst>
          </p:cNvPr>
          <p:cNvSpPr>
            <a:spLocks noChangeAspect="1"/>
          </p:cNvSpPr>
          <p:nvPr/>
        </p:nvSpPr>
        <p:spPr>
          <a:xfrm>
            <a:off x="4882953" y="4127002"/>
            <a:ext cx="432000" cy="413218"/>
          </a:xfrm>
          <a:custGeom>
            <a:avLst/>
            <a:gdLst>
              <a:gd name="connsiteX0" fmla="*/ 52409 w 219075"/>
              <a:gd name="connsiteY0" fmla="*/ 209550 h 209550"/>
              <a:gd name="connsiteX1" fmla="*/ 35536 w 219075"/>
              <a:gd name="connsiteY1" fmla="*/ 202611 h 209550"/>
              <a:gd name="connsiteX2" fmla="*/ 28575 w 219075"/>
              <a:gd name="connsiteY2" fmla="*/ 185759 h 209550"/>
              <a:gd name="connsiteX3" fmla="*/ 35522 w 219075"/>
              <a:gd name="connsiteY3" fmla="*/ 168886 h 209550"/>
              <a:gd name="connsiteX4" fmla="*/ 52393 w 219075"/>
              <a:gd name="connsiteY4" fmla="*/ 161925 h 209550"/>
              <a:gd name="connsiteX5" fmla="*/ 58213 w 219075"/>
              <a:gd name="connsiteY5" fmla="*/ 162731 h 209550"/>
              <a:gd name="connsiteX6" fmla="*/ 63873 w 219075"/>
              <a:gd name="connsiteY6" fmla="*/ 164911 h 209550"/>
              <a:gd name="connsiteX7" fmla="*/ 88070 w 219075"/>
              <a:gd name="connsiteY7" fmla="*/ 134815 h 209550"/>
              <a:gd name="connsiteX8" fmla="*/ 80981 w 219075"/>
              <a:gd name="connsiteY8" fmla="*/ 122543 h 209550"/>
              <a:gd name="connsiteX9" fmla="*/ 80340 w 219075"/>
              <a:gd name="connsiteY9" fmla="*/ 108915 h 209550"/>
              <a:gd name="connsiteX10" fmla="*/ 44749 w 219075"/>
              <a:gd name="connsiteY10" fmla="*/ 97173 h 209550"/>
              <a:gd name="connsiteX11" fmla="*/ 36106 w 219075"/>
              <a:gd name="connsiteY11" fmla="*/ 106149 h 209550"/>
              <a:gd name="connsiteX12" fmla="*/ 23813 w 219075"/>
              <a:gd name="connsiteY12" fmla="*/ 109538 h 209550"/>
              <a:gd name="connsiteX13" fmla="*/ 6945 w 219075"/>
              <a:gd name="connsiteY13" fmla="*/ 102599 h 209550"/>
              <a:gd name="connsiteX14" fmla="*/ 0 w 219075"/>
              <a:gd name="connsiteY14" fmla="*/ 85747 h 209550"/>
              <a:gd name="connsiteX15" fmla="*/ 6939 w 219075"/>
              <a:gd name="connsiteY15" fmla="*/ 68873 h 209550"/>
              <a:gd name="connsiteX16" fmla="*/ 23791 w 219075"/>
              <a:gd name="connsiteY16" fmla="*/ 61913 h 209550"/>
              <a:gd name="connsiteX17" fmla="*/ 40664 w 219075"/>
              <a:gd name="connsiteY17" fmla="*/ 68858 h 209550"/>
              <a:gd name="connsiteX18" fmla="*/ 47625 w 219075"/>
              <a:gd name="connsiteY18" fmla="*/ 85725 h 209550"/>
              <a:gd name="connsiteX19" fmla="*/ 47534 w 219075"/>
              <a:gd name="connsiteY19" fmla="*/ 87593 h 209550"/>
              <a:gd name="connsiteX20" fmla="*/ 47442 w 219075"/>
              <a:gd name="connsiteY20" fmla="*/ 88912 h 209550"/>
              <a:gd name="connsiteX21" fmla="*/ 82849 w 219075"/>
              <a:gd name="connsiteY21" fmla="*/ 101258 h 209550"/>
              <a:gd name="connsiteX22" fmla="*/ 91742 w 219075"/>
              <a:gd name="connsiteY22" fmla="*/ 90762 h 209550"/>
              <a:gd name="connsiteX23" fmla="*/ 105325 w 219075"/>
              <a:gd name="connsiteY23" fmla="*/ 84974 h 209550"/>
              <a:gd name="connsiteX24" fmla="*/ 105325 w 219075"/>
              <a:gd name="connsiteY24" fmla="*/ 47222 h 209550"/>
              <a:gd name="connsiteX25" fmla="*/ 90973 w 219075"/>
              <a:gd name="connsiteY25" fmla="*/ 38750 h 209550"/>
              <a:gd name="connsiteX26" fmla="*/ 85725 w 219075"/>
              <a:gd name="connsiteY26" fmla="*/ 23737 h 209550"/>
              <a:gd name="connsiteX27" fmla="*/ 92664 w 219075"/>
              <a:gd name="connsiteY27" fmla="*/ 6961 h 209550"/>
              <a:gd name="connsiteX28" fmla="*/ 109516 w 219075"/>
              <a:gd name="connsiteY28" fmla="*/ 0 h 209550"/>
              <a:gd name="connsiteX29" fmla="*/ 126389 w 219075"/>
              <a:gd name="connsiteY29" fmla="*/ 6945 h 209550"/>
              <a:gd name="connsiteX30" fmla="*/ 133350 w 219075"/>
              <a:gd name="connsiteY30" fmla="*/ 23813 h 209550"/>
              <a:gd name="connsiteX31" fmla="*/ 128075 w 219075"/>
              <a:gd name="connsiteY31" fmla="*/ 38750 h 209550"/>
              <a:gd name="connsiteX32" fmla="*/ 113750 w 219075"/>
              <a:gd name="connsiteY32" fmla="*/ 47222 h 209550"/>
              <a:gd name="connsiteX33" fmla="*/ 113750 w 219075"/>
              <a:gd name="connsiteY33" fmla="*/ 84974 h 209550"/>
              <a:gd name="connsiteX34" fmla="*/ 127241 w 219075"/>
              <a:gd name="connsiteY34" fmla="*/ 90762 h 209550"/>
              <a:gd name="connsiteX35" fmla="*/ 136226 w 219075"/>
              <a:gd name="connsiteY35" fmla="*/ 101258 h 209550"/>
              <a:gd name="connsiteX36" fmla="*/ 171633 w 219075"/>
              <a:gd name="connsiteY36" fmla="*/ 88912 h 209550"/>
              <a:gd name="connsiteX37" fmla="*/ 171450 w 219075"/>
              <a:gd name="connsiteY37" fmla="*/ 87502 h 209550"/>
              <a:gd name="connsiteX38" fmla="*/ 171450 w 219075"/>
              <a:gd name="connsiteY38" fmla="*/ 85725 h 209550"/>
              <a:gd name="connsiteX39" fmla="*/ 178389 w 219075"/>
              <a:gd name="connsiteY39" fmla="*/ 68858 h 209550"/>
              <a:gd name="connsiteX40" fmla="*/ 195241 w 219075"/>
              <a:gd name="connsiteY40" fmla="*/ 61913 h 209550"/>
              <a:gd name="connsiteX41" fmla="*/ 212114 w 219075"/>
              <a:gd name="connsiteY41" fmla="*/ 68851 h 209550"/>
              <a:gd name="connsiteX42" fmla="*/ 219075 w 219075"/>
              <a:gd name="connsiteY42" fmla="*/ 85703 h 209550"/>
              <a:gd name="connsiteX43" fmla="*/ 212130 w 219075"/>
              <a:gd name="connsiteY43" fmla="*/ 102577 h 209550"/>
              <a:gd name="connsiteX44" fmla="*/ 195263 w 219075"/>
              <a:gd name="connsiteY44" fmla="*/ 109538 h 209550"/>
              <a:gd name="connsiteX45" fmla="*/ 182971 w 219075"/>
              <a:gd name="connsiteY45" fmla="*/ 106149 h 209550"/>
              <a:gd name="connsiteX46" fmla="*/ 174326 w 219075"/>
              <a:gd name="connsiteY46" fmla="*/ 97173 h 209550"/>
              <a:gd name="connsiteX47" fmla="*/ 138735 w 219075"/>
              <a:gd name="connsiteY47" fmla="*/ 108915 h 209550"/>
              <a:gd name="connsiteX48" fmla="*/ 138094 w 219075"/>
              <a:gd name="connsiteY48" fmla="*/ 122515 h 209550"/>
              <a:gd name="connsiteX49" fmla="*/ 131005 w 219075"/>
              <a:gd name="connsiteY49" fmla="*/ 134632 h 209550"/>
              <a:gd name="connsiteX50" fmla="*/ 155202 w 219075"/>
              <a:gd name="connsiteY50" fmla="*/ 164672 h 209550"/>
              <a:gd name="connsiteX51" fmla="*/ 160862 w 219075"/>
              <a:gd name="connsiteY51" fmla="*/ 162703 h 209550"/>
              <a:gd name="connsiteX52" fmla="*/ 166682 w 219075"/>
              <a:gd name="connsiteY52" fmla="*/ 161925 h 209550"/>
              <a:gd name="connsiteX53" fmla="*/ 183553 w 219075"/>
              <a:gd name="connsiteY53" fmla="*/ 168864 h 209550"/>
              <a:gd name="connsiteX54" fmla="*/ 190500 w 219075"/>
              <a:gd name="connsiteY54" fmla="*/ 185716 h 209550"/>
              <a:gd name="connsiteX55" fmla="*/ 183561 w 219075"/>
              <a:gd name="connsiteY55" fmla="*/ 202590 h 209550"/>
              <a:gd name="connsiteX56" fmla="*/ 166709 w 219075"/>
              <a:gd name="connsiteY56" fmla="*/ 209550 h 209550"/>
              <a:gd name="connsiteX57" fmla="*/ 149836 w 219075"/>
              <a:gd name="connsiteY57" fmla="*/ 202605 h 209550"/>
              <a:gd name="connsiteX58" fmla="*/ 142875 w 219075"/>
              <a:gd name="connsiteY58" fmla="*/ 185738 h 209550"/>
              <a:gd name="connsiteX59" fmla="*/ 144240 w 219075"/>
              <a:gd name="connsiteY59" fmla="*/ 177560 h 209550"/>
              <a:gd name="connsiteX60" fmla="*/ 148773 w 219075"/>
              <a:gd name="connsiteY60" fmla="*/ 170241 h 209550"/>
              <a:gd name="connsiteX61" fmla="*/ 124576 w 219075"/>
              <a:gd name="connsiteY61" fmla="*/ 139779 h 209550"/>
              <a:gd name="connsiteX62" fmla="*/ 109602 w 219075"/>
              <a:gd name="connsiteY62" fmla="*/ 143974 h 209550"/>
              <a:gd name="connsiteX63" fmla="*/ 94444 w 219075"/>
              <a:gd name="connsiteY63" fmla="*/ 139779 h 209550"/>
              <a:gd name="connsiteX64" fmla="*/ 70302 w 219075"/>
              <a:gd name="connsiteY64" fmla="*/ 170241 h 209550"/>
              <a:gd name="connsiteX65" fmla="*/ 74744 w 219075"/>
              <a:gd name="connsiteY65" fmla="*/ 177560 h 209550"/>
              <a:gd name="connsiteX66" fmla="*/ 76200 w 219075"/>
              <a:gd name="connsiteY66" fmla="*/ 185738 h 209550"/>
              <a:gd name="connsiteX67" fmla="*/ 69261 w 219075"/>
              <a:gd name="connsiteY67" fmla="*/ 202605 h 209550"/>
              <a:gd name="connsiteX68" fmla="*/ 52409 w 219075"/>
              <a:gd name="connsiteY68" fmla="*/ 209550 h 209550"/>
              <a:gd name="connsiteX69" fmla="*/ 23813 w 219075"/>
              <a:gd name="connsiteY69" fmla="*/ 100013 h 209550"/>
              <a:gd name="connsiteX70" fmla="*/ 33896 w 219075"/>
              <a:gd name="connsiteY70" fmla="*/ 95809 h 209550"/>
              <a:gd name="connsiteX71" fmla="*/ 38100 w 219075"/>
              <a:gd name="connsiteY71" fmla="*/ 85725 h 209550"/>
              <a:gd name="connsiteX72" fmla="*/ 33896 w 219075"/>
              <a:gd name="connsiteY72" fmla="*/ 75641 h 209550"/>
              <a:gd name="connsiteX73" fmla="*/ 23813 w 219075"/>
              <a:gd name="connsiteY73" fmla="*/ 71438 h 209550"/>
              <a:gd name="connsiteX74" fmla="*/ 13729 w 219075"/>
              <a:gd name="connsiteY74" fmla="*/ 75641 h 209550"/>
              <a:gd name="connsiteX75" fmla="*/ 9525 w 219075"/>
              <a:gd name="connsiteY75" fmla="*/ 85725 h 209550"/>
              <a:gd name="connsiteX76" fmla="*/ 13729 w 219075"/>
              <a:gd name="connsiteY76" fmla="*/ 95809 h 209550"/>
              <a:gd name="connsiteX77" fmla="*/ 23813 w 219075"/>
              <a:gd name="connsiteY77" fmla="*/ 100013 h 209550"/>
              <a:gd name="connsiteX78" fmla="*/ 52388 w 219075"/>
              <a:gd name="connsiteY78" fmla="*/ 200025 h 209550"/>
              <a:gd name="connsiteX79" fmla="*/ 62471 w 219075"/>
              <a:gd name="connsiteY79" fmla="*/ 195821 h 209550"/>
              <a:gd name="connsiteX80" fmla="*/ 66675 w 219075"/>
              <a:gd name="connsiteY80" fmla="*/ 185738 h 209550"/>
              <a:gd name="connsiteX81" fmla="*/ 62471 w 219075"/>
              <a:gd name="connsiteY81" fmla="*/ 175654 h 209550"/>
              <a:gd name="connsiteX82" fmla="*/ 52388 w 219075"/>
              <a:gd name="connsiteY82" fmla="*/ 171450 h 209550"/>
              <a:gd name="connsiteX83" fmla="*/ 42304 w 219075"/>
              <a:gd name="connsiteY83" fmla="*/ 175654 h 209550"/>
              <a:gd name="connsiteX84" fmla="*/ 38100 w 219075"/>
              <a:gd name="connsiteY84" fmla="*/ 185738 h 209550"/>
              <a:gd name="connsiteX85" fmla="*/ 42304 w 219075"/>
              <a:gd name="connsiteY85" fmla="*/ 195821 h 209550"/>
              <a:gd name="connsiteX86" fmla="*/ 52388 w 219075"/>
              <a:gd name="connsiteY86" fmla="*/ 200025 h 209550"/>
              <a:gd name="connsiteX87" fmla="*/ 109538 w 219075"/>
              <a:gd name="connsiteY87" fmla="*/ 38100 h 209550"/>
              <a:gd name="connsiteX88" fmla="*/ 119621 w 219075"/>
              <a:gd name="connsiteY88" fmla="*/ 33896 h 209550"/>
              <a:gd name="connsiteX89" fmla="*/ 123825 w 219075"/>
              <a:gd name="connsiteY89" fmla="*/ 23813 h 209550"/>
              <a:gd name="connsiteX90" fmla="*/ 119621 w 219075"/>
              <a:gd name="connsiteY90" fmla="*/ 13729 h 209550"/>
              <a:gd name="connsiteX91" fmla="*/ 109538 w 219075"/>
              <a:gd name="connsiteY91" fmla="*/ 9525 h 209550"/>
              <a:gd name="connsiteX92" fmla="*/ 99454 w 219075"/>
              <a:gd name="connsiteY92" fmla="*/ 13729 h 209550"/>
              <a:gd name="connsiteX93" fmla="*/ 95250 w 219075"/>
              <a:gd name="connsiteY93" fmla="*/ 23813 h 209550"/>
              <a:gd name="connsiteX94" fmla="*/ 99454 w 219075"/>
              <a:gd name="connsiteY94" fmla="*/ 33896 h 209550"/>
              <a:gd name="connsiteX95" fmla="*/ 109538 w 219075"/>
              <a:gd name="connsiteY95" fmla="*/ 38100 h 209550"/>
              <a:gd name="connsiteX96" fmla="*/ 109538 w 219075"/>
              <a:gd name="connsiteY96" fmla="*/ 134449 h 209550"/>
              <a:gd name="connsiteX97" fmla="*/ 123788 w 219075"/>
              <a:gd name="connsiteY97" fmla="*/ 128551 h 209550"/>
              <a:gd name="connsiteX98" fmla="*/ 129686 w 219075"/>
              <a:gd name="connsiteY98" fmla="*/ 114300 h 209550"/>
              <a:gd name="connsiteX99" fmla="*/ 123788 w 219075"/>
              <a:gd name="connsiteY99" fmla="*/ 100049 h 209550"/>
              <a:gd name="connsiteX100" fmla="*/ 109538 w 219075"/>
              <a:gd name="connsiteY100" fmla="*/ 94151 h 209550"/>
              <a:gd name="connsiteX101" fmla="*/ 95287 w 219075"/>
              <a:gd name="connsiteY101" fmla="*/ 100049 h 209550"/>
              <a:gd name="connsiteX102" fmla="*/ 89389 w 219075"/>
              <a:gd name="connsiteY102" fmla="*/ 114300 h 209550"/>
              <a:gd name="connsiteX103" fmla="*/ 95287 w 219075"/>
              <a:gd name="connsiteY103" fmla="*/ 128551 h 209550"/>
              <a:gd name="connsiteX104" fmla="*/ 109538 w 219075"/>
              <a:gd name="connsiteY104" fmla="*/ 134449 h 209550"/>
              <a:gd name="connsiteX105" fmla="*/ 166688 w 219075"/>
              <a:gd name="connsiteY105" fmla="*/ 200025 h 209550"/>
              <a:gd name="connsiteX106" fmla="*/ 176771 w 219075"/>
              <a:gd name="connsiteY106" fmla="*/ 195821 h 209550"/>
              <a:gd name="connsiteX107" fmla="*/ 180975 w 219075"/>
              <a:gd name="connsiteY107" fmla="*/ 185738 h 209550"/>
              <a:gd name="connsiteX108" fmla="*/ 176771 w 219075"/>
              <a:gd name="connsiteY108" fmla="*/ 175654 h 209550"/>
              <a:gd name="connsiteX109" fmla="*/ 166688 w 219075"/>
              <a:gd name="connsiteY109" fmla="*/ 171450 h 209550"/>
              <a:gd name="connsiteX110" fmla="*/ 156604 w 219075"/>
              <a:gd name="connsiteY110" fmla="*/ 175654 h 209550"/>
              <a:gd name="connsiteX111" fmla="*/ 152400 w 219075"/>
              <a:gd name="connsiteY111" fmla="*/ 185738 h 209550"/>
              <a:gd name="connsiteX112" fmla="*/ 156604 w 219075"/>
              <a:gd name="connsiteY112" fmla="*/ 195821 h 209550"/>
              <a:gd name="connsiteX113" fmla="*/ 166688 w 219075"/>
              <a:gd name="connsiteY113" fmla="*/ 200025 h 209550"/>
              <a:gd name="connsiteX114" fmla="*/ 195263 w 219075"/>
              <a:gd name="connsiteY114" fmla="*/ 100013 h 209550"/>
              <a:gd name="connsiteX115" fmla="*/ 205346 w 219075"/>
              <a:gd name="connsiteY115" fmla="*/ 95809 h 209550"/>
              <a:gd name="connsiteX116" fmla="*/ 209550 w 219075"/>
              <a:gd name="connsiteY116" fmla="*/ 85725 h 209550"/>
              <a:gd name="connsiteX117" fmla="*/ 205346 w 219075"/>
              <a:gd name="connsiteY117" fmla="*/ 75641 h 209550"/>
              <a:gd name="connsiteX118" fmla="*/ 195263 w 219075"/>
              <a:gd name="connsiteY118" fmla="*/ 71438 h 209550"/>
              <a:gd name="connsiteX119" fmla="*/ 185179 w 219075"/>
              <a:gd name="connsiteY119" fmla="*/ 75641 h 209550"/>
              <a:gd name="connsiteX120" fmla="*/ 180975 w 219075"/>
              <a:gd name="connsiteY120" fmla="*/ 85725 h 209550"/>
              <a:gd name="connsiteX121" fmla="*/ 185179 w 219075"/>
              <a:gd name="connsiteY121" fmla="*/ 95809 h 209550"/>
              <a:gd name="connsiteX122" fmla="*/ 195263 w 219075"/>
              <a:gd name="connsiteY122" fmla="*/ 100013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19075" h="209550">
                <a:moveTo>
                  <a:pt x="52409" y="209550"/>
                </a:moveTo>
                <a:cubicBezTo>
                  <a:pt x="45800" y="209550"/>
                  <a:pt x="40176" y="207237"/>
                  <a:pt x="35536" y="202611"/>
                </a:cubicBezTo>
                <a:cubicBezTo>
                  <a:pt x="30895" y="197985"/>
                  <a:pt x="28575" y="192368"/>
                  <a:pt x="28575" y="185759"/>
                </a:cubicBezTo>
                <a:cubicBezTo>
                  <a:pt x="28575" y="179150"/>
                  <a:pt x="30891" y="173526"/>
                  <a:pt x="35522" y="168886"/>
                </a:cubicBezTo>
                <a:cubicBezTo>
                  <a:pt x="40153" y="164245"/>
                  <a:pt x="45777" y="161925"/>
                  <a:pt x="52393" y="161925"/>
                </a:cubicBezTo>
                <a:cubicBezTo>
                  <a:pt x="54245" y="161925"/>
                  <a:pt x="56185" y="162194"/>
                  <a:pt x="58213" y="162731"/>
                </a:cubicBezTo>
                <a:cubicBezTo>
                  <a:pt x="60240" y="163268"/>
                  <a:pt x="62126" y="163995"/>
                  <a:pt x="63873" y="164911"/>
                </a:cubicBezTo>
                <a:lnTo>
                  <a:pt x="88070" y="134815"/>
                </a:lnTo>
                <a:cubicBezTo>
                  <a:pt x="84602" y="131115"/>
                  <a:pt x="82239" y="127024"/>
                  <a:pt x="80981" y="122543"/>
                </a:cubicBezTo>
                <a:cubicBezTo>
                  <a:pt x="79723" y="118061"/>
                  <a:pt x="79509" y="113519"/>
                  <a:pt x="80340" y="108915"/>
                </a:cubicBezTo>
                <a:lnTo>
                  <a:pt x="44749" y="97173"/>
                </a:lnTo>
                <a:cubicBezTo>
                  <a:pt x="42661" y="100898"/>
                  <a:pt x="39780" y="103890"/>
                  <a:pt x="36106" y="106149"/>
                </a:cubicBezTo>
                <a:cubicBezTo>
                  <a:pt x="32432" y="108408"/>
                  <a:pt x="28334" y="109538"/>
                  <a:pt x="23813" y="109538"/>
                </a:cubicBezTo>
                <a:cubicBezTo>
                  <a:pt x="17198" y="109538"/>
                  <a:pt x="11575" y="107225"/>
                  <a:pt x="6945" y="102599"/>
                </a:cubicBezTo>
                <a:cubicBezTo>
                  <a:pt x="2315" y="97972"/>
                  <a:pt x="0" y="92355"/>
                  <a:pt x="0" y="85747"/>
                </a:cubicBezTo>
                <a:cubicBezTo>
                  <a:pt x="0" y="79138"/>
                  <a:pt x="2313" y="73513"/>
                  <a:pt x="6939" y="68873"/>
                </a:cubicBezTo>
                <a:cubicBezTo>
                  <a:pt x="11565" y="64233"/>
                  <a:pt x="17182" y="61913"/>
                  <a:pt x="23791" y="61913"/>
                </a:cubicBezTo>
                <a:cubicBezTo>
                  <a:pt x="30400" y="61913"/>
                  <a:pt x="36024" y="64228"/>
                  <a:pt x="40664" y="68858"/>
                </a:cubicBezTo>
                <a:cubicBezTo>
                  <a:pt x="45305" y="73488"/>
                  <a:pt x="47625" y="79110"/>
                  <a:pt x="47625" y="85725"/>
                </a:cubicBezTo>
                <a:cubicBezTo>
                  <a:pt x="47625" y="86531"/>
                  <a:pt x="47595" y="87154"/>
                  <a:pt x="47534" y="87593"/>
                </a:cubicBezTo>
                <a:cubicBezTo>
                  <a:pt x="47472" y="88033"/>
                  <a:pt x="47442" y="88473"/>
                  <a:pt x="47442" y="88912"/>
                </a:cubicBezTo>
                <a:lnTo>
                  <a:pt x="82849" y="101258"/>
                </a:lnTo>
                <a:cubicBezTo>
                  <a:pt x="84925" y="97253"/>
                  <a:pt x="87889" y="93754"/>
                  <a:pt x="91742" y="90762"/>
                </a:cubicBezTo>
                <a:cubicBezTo>
                  <a:pt x="95595" y="87770"/>
                  <a:pt x="100122" y="85841"/>
                  <a:pt x="105325" y="84974"/>
                </a:cubicBezTo>
                <a:lnTo>
                  <a:pt x="105325" y="47222"/>
                </a:lnTo>
                <a:cubicBezTo>
                  <a:pt x="99255" y="46086"/>
                  <a:pt x="94471" y="43262"/>
                  <a:pt x="90973" y="38750"/>
                </a:cubicBezTo>
                <a:cubicBezTo>
                  <a:pt x="87474" y="34238"/>
                  <a:pt x="85725" y="29234"/>
                  <a:pt x="85725" y="23737"/>
                </a:cubicBezTo>
                <a:cubicBezTo>
                  <a:pt x="85725" y="17193"/>
                  <a:pt x="88038" y="11601"/>
                  <a:pt x="92664" y="6961"/>
                </a:cubicBezTo>
                <a:cubicBezTo>
                  <a:pt x="97290" y="2320"/>
                  <a:pt x="102907" y="0"/>
                  <a:pt x="109516" y="0"/>
                </a:cubicBezTo>
                <a:cubicBezTo>
                  <a:pt x="116125" y="0"/>
                  <a:pt x="121749" y="2315"/>
                  <a:pt x="126389" y="6945"/>
                </a:cubicBezTo>
                <a:cubicBezTo>
                  <a:pt x="131030" y="11576"/>
                  <a:pt x="133350" y="17198"/>
                  <a:pt x="133350" y="23813"/>
                </a:cubicBezTo>
                <a:cubicBezTo>
                  <a:pt x="133350" y="29259"/>
                  <a:pt x="131592" y="34238"/>
                  <a:pt x="128075" y="38750"/>
                </a:cubicBezTo>
                <a:cubicBezTo>
                  <a:pt x="124558" y="43262"/>
                  <a:pt x="119783" y="46086"/>
                  <a:pt x="113750" y="47222"/>
                </a:cubicBezTo>
                <a:lnTo>
                  <a:pt x="113750" y="84974"/>
                </a:lnTo>
                <a:cubicBezTo>
                  <a:pt x="118953" y="85841"/>
                  <a:pt x="123450" y="87770"/>
                  <a:pt x="127241" y="90762"/>
                </a:cubicBezTo>
                <a:cubicBezTo>
                  <a:pt x="131033" y="93754"/>
                  <a:pt x="134028" y="97253"/>
                  <a:pt x="136226" y="101258"/>
                </a:cubicBezTo>
                <a:lnTo>
                  <a:pt x="171633" y="88912"/>
                </a:lnTo>
                <a:cubicBezTo>
                  <a:pt x="171511" y="88350"/>
                  <a:pt x="171450" y="87880"/>
                  <a:pt x="171450" y="87502"/>
                </a:cubicBezTo>
                <a:lnTo>
                  <a:pt x="171450" y="85725"/>
                </a:lnTo>
                <a:cubicBezTo>
                  <a:pt x="171450" y="79110"/>
                  <a:pt x="173763" y="73488"/>
                  <a:pt x="178389" y="68858"/>
                </a:cubicBezTo>
                <a:cubicBezTo>
                  <a:pt x="183015" y="64228"/>
                  <a:pt x="188632" y="61913"/>
                  <a:pt x="195241" y="61913"/>
                </a:cubicBezTo>
                <a:cubicBezTo>
                  <a:pt x="201850" y="61913"/>
                  <a:pt x="207474" y="64225"/>
                  <a:pt x="212114" y="68851"/>
                </a:cubicBezTo>
                <a:cubicBezTo>
                  <a:pt x="216755" y="73478"/>
                  <a:pt x="219075" y="79095"/>
                  <a:pt x="219075" y="85703"/>
                </a:cubicBezTo>
                <a:cubicBezTo>
                  <a:pt x="219075" y="92312"/>
                  <a:pt x="216760" y="97937"/>
                  <a:pt x="212130" y="102577"/>
                </a:cubicBezTo>
                <a:cubicBezTo>
                  <a:pt x="207500" y="107217"/>
                  <a:pt x="201877" y="109538"/>
                  <a:pt x="195263" y="109538"/>
                </a:cubicBezTo>
                <a:cubicBezTo>
                  <a:pt x="190780" y="109538"/>
                  <a:pt x="186683" y="108408"/>
                  <a:pt x="182971" y="106149"/>
                </a:cubicBezTo>
                <a:cubicBezTo>
                  <a:pt x="179259" y="103890"/>
                  <a:pt x="176377" y="100898"/>
                  <a:pt x="174326" y="97173"/>
                </a:cubicBezTo>
                <a:lnTo>
                  <a:pt x="138735" y="108915"/>
                </a:lnTo>
                <a:cubicBezTo>
                  <a:pt x="139566" y="113519"/>
                  <a:pt x="139352" y="118052"/>
                  <a:pt x="138094" y="122515"/>
                </a:cubicBezTo>
                <a:cubicBezTo>
                  <a:pt x="136836" y="126979"/>
                  <a:pt x="134473" y="131018"/>
                  <a:pt x="131005" y="134632"/>
                </a:cubicBezTo>
                <a:lnTo>
                  <a:pt x="155202" y="164672"/>
                </a:lnTo>
                <a:cubicBezTo>
                  <a:pt x="156949" y="163879"/>
                  <a:pt x="158835" y="163222"/>
                  <a:pt x="160862" y="162703"/>
                </a:cubicBezTo>
                <a:cubicBezTo>
                  <a:pt x="162890" y="162184"/>
                  <a:pt x="164830" y="161925"/>
                  <a:pt x="166682" y="161925"/>
                </a:cubicBezTo>
                <a:cubicBezTo>
                  <a:pt x="173298" y="161925"/>
                  <a:pt x="178922" y="164238"/>
                  <a:pt x="183553" y="168864"/>
                </a:cubicBezTo>
                <a:cubicBezTo>
                  <a:pt x="188184" y="173490"/>
                  <a:pt x="190500" y="179107"/>
                  <a:pt x="190500" y="185716"/>
                </a:cubicBezTo>
                <a:cubicBezTo>
                  <a:pt x="190500" y="192325"/>
                  <a:pt x="188187" y="197949"/>
                  <a:pt x="183561" y="202590"/>
                </a:cubicBezTo>
                <a:cubicBezTo>
                  <a:pt x="178935" y="207230"/>
                  <a:pt x="173318" y="209550"/>
                  <a:pt x="166709" y="209550"/>
                </a:cubicBezTo>
                <a:cubicBezTo>
                  <a:pt x="160100" y="209550"/>
                  <a:pt x="154476" y="207235"/>
                  <a:pt x="149836" y="202605"/>
                </a:cubicBezTo>
                <a:cubicBezTo>
                  <a:pt x="145195" y="197975"/>
                  <a:pt x="142875" y="192352"/>
                  <a:pt x="142875" y="185738"/>
                </a:cubicBezTo>
                <a:cubicBezTo>
                  <a:pt x="142875" y="182905"/>
                  <a:pt x="143330" y="180179"/>
                  <a:pt x="144240" y="177560"/>
                </a:cubicBezTo>
                <a:cubicBezTo>
                  <a:pt x="145149" y="174940"/>
                  <a:pt x="146660" y="172500"/>
                  <a:pt x="148773" y="170241"/>
                </a:cubicBezTo>
                <a:lnTo>
                  <a:pt x="124576" y="139779"/>
                </a:lnTo>
                <a:cubicBezTo>
                  <a:pt x="120265" y="142576"/>
                  <a:pt x="115274" y="143974"/>
                  <a:pt x="109602" y="143974"/>
                </a:cubicBezTo>
                <a:cubicBezTo>
                  <a:pt x="103929" y="143974"/>
                  <a:pt x="98877" y="142576"/>
                  <a:pt x="94444" y="139779"/>
                </a:cubicBezTo>
                <a:lnTo>
                  <a:pt x="70302" y="170241"/>
                </a:lnTo>
                <a:cubicBezTo>
                  <a:pt x="72292" y="172500"/>
                  <a:pt x="73773" y="174940"/>
                  <a:pt x="74744" y="177560"/>
                </a:cubicBezTo>
                <a:cubicBezTo>
                  <a:pt x="75715" y="180179"/>
                  <a:pt x="76200" y="182905"/>
                  <a:pt x="76200" y="185738"/>
                </a:cubicBezTo>
                <a:cubicBezTo>
                  <a:pt x="76200" y="192352"/>
                  <a:pt x="73887" y="197975"/>
                  <a:pt x="69261" y="202605"/>
                </a:cubicBezTo>
                <a:cubicBezTo>
                  <a:pt x="64635" y="207235"/>
                  <a:pt x="59018" y="209550"/>
                  <a:pt x="52409" y="209550"/>
                </a:cubicBezTo>
                <a:close/>
                <a:moveTo>
                  <a:pt x="23813" y="100013"/>
                </a:moveTo>
                <a:cubicBezTo>
                  <a:pt x="27732" y="100013"/>
                  <a:pt x="31094" y="98611"/>
                  <a:pt x="33896" y="95809"/>
                </a:cubicBezTo>
                <a:cubicBezTo>
                  <a:pt x="36699" y="93006"/>
                  <a:pt x="38100" y="89645"/>
                  <a:pt x="38100" y="85725"/>
                </a:cubicBezTo>
                <a:cubicBezTo>
                  <a:pt x="38100" y="81805"/>
                  <a:pt x="36699" y="78444"/>
                  <a:pt x="33896" y="75641"/>
                </a:cubicBezTo>
                <a:cubicBezTo>
                  <a:pt x="31094" y="72839"/>
                  <a:pt x="27732" y="71438"/>
                  <a:pt x="23813" y="71438"/>
                </a:cubicBezTo>
                <a:cubicBezTo>
                  <a:pt x="19893" y="71438"/>
                  <a:pt x="16531" y="72839"/>
                  <a:pt x="13729" y="75641"/>
                </a:cubicBezTo>
                <a:cubicBezTo>
                  <a:pt x="10926" y="78444"/>
                  <a:pt x="9525" y="81805"/>
                  <a:pt x="9525" y="85725"/>
                </a:cubicBezTo>
                <a:cubicBezTo>
                  <a:pt x="9525" y="89645"/>
                  <a:pt x="10926" y="93006"/>
                  <a:pt x="13729" y="95809"/>
                </a:cubicBezTo>
                <a:cubicBezTo>
                  <a:pt x="16531" y="98611"/>
                  <a:pt x="19893" y="100013"/>
                  <a:pt x="23813" y="100013"/>
                </a:cubicBezTo>
                <a:close/>
                <a:moveTo>
                  <a:pt x="52388" y="200025"/>
                </a:moveTo>
                <a:cubicBezTo>
                  <a:pt x="56307" y="200025"/>
                  <a:pt x="59669" y="198624"/>
                  <a:pt x="62471" y="195821"/>
                </a:cubicBezTo>
                <a:cubicBezTo>
                  <a:pt x="65274" y="193019"/>
                  <a:pt x="66675" y="189657"/>
                  <a:pt x="66675" y="185738"/>
                </a:cubicBezTo>
                <a:cubicBezTo>
                  <a:pt x="66675" y="181818"/>
                  <a:pt x="65274" y="178456"/>
                  <a:pt x="62471" y="175654"/>
                </a:cubicBezTo>
                <a:cubicBezTo>
                  <a:pt x="59669" y="172851"/>
                  <a:pt x="56307" y="171450"/>
                  <a:pt x="52388" y="171450"/>
                </a:cubicBezTo>
                <a:cubicBezTo>
                  <a:pt x="48468" y="171450"/>
                  <a:pt x="45106" y="172851"/>
                  <a:pt x="42304" y="175654"/>
                </a:cubicBezTo>
                <a:cubicBezTo>
                  <a:pt x="39501" y="178456"/>
                  <a:pt x="38100" y="181818"/>
                  <a:pt x="38100" y="185738"/>
                </a:cubicBezTo>
                <a:cubicBezTo>
                  <a:pt x="38100" y="189657"/>
                  <a:pt x="39501" y="193019"/>
                  <a:pt x="42304" y="195821"/>
                </a:cubicBezTo>
                <a:cubicBezTo>
                  <a:pt x="45106" y="198624"/>
                  <a:pt x="48468" y="200025"/>
                  <a:pt x="52388" y="200025"/>
                </a:cubicBezTo>
                <a:close/>
                <a:moveTo>
                  <a:pt x="109538" y="38100"/>
                </a:moveTo>
                <a:cubicBezTo>
                  <a:pt x="113457" y="38100"/>
                  <a:pt x="116819" y="36699"/>
                  <a:pt x="119621" y="33896"/>
                </a:cubicBezTo>
                <a:cubicBezTo>
                  <a:pt x="122424" y="31094"/>
                  <a:pt x="123825" y="27732"/>
                  <a:pt x="123825" y="23813"/>
                </a:cubicBezTo>
                <a:cubicBezTo>
                  <a:pt x="123825" y="19893"/>
                  <a:pt x="122424" y="16531"/>
                  <a:pt x="119621" y="13729"/>
                </a:cubicBezTo>
                <a:cubicBezTo>
                  <a:pt x="116819" y="10926"/>
                  <a:pt x="113457" y="9525"/>
                  <a:pt x="109538" y="9525"/>
                </a:cubicBezTo>
                <a:cubicBezTo>
                  <a:pt x="105618" y="9525"/>
                  <a:pt x="102256" y="10926"/>
                  <a:pt x="99454" y="13729"/>
                </a:cubicBezTo>
                <a:cubicBezTo>
                  <a:pt x="96651" y="16531"/>
                  <a:pt x="95250" y="19893"/>
                  <a:pt x="95250" y="23813"/>
                </a:cubicBezTo>
                <a:cubicBezTo>
                  <a:pt x="95250" y="27732"/>
                  <a:pt x="96651" y="31094"/>
                  <a:pt x="99454" y="33896"/>
                </a:cubicBezTo>
                <a:cubicBezTo>
                  <a:pt x="102256" y="36699"/>
                  <a:pt x="105618" y="38100"/>
                  <a:pt x="109538" y="38100"/>
                </a:cubicBezTo>
                <a:close/>
                <a:moveTo>
                  <a:pt x="109538" y="134449"/>
                </a:moveTo>
                <a:cubicBezTo>
                  <a:pt x="115106" y="134449"/>
                  <a:pt x="119856" y="132483"/>
                  <a:pt x="123788" y="128551"/>
                </a:cubicBezTo>
                <a:cubicBezTo>
                  <a:pt x="127720" y="124619"/>
                  <a:pt x="129686" y="119868"/>
                  <a:pt x="129686" y="114300"/>
                </a:cubicBezTo>
                <a:cubicBezTo>
                  <a:pt x="129686" y="108732"/>
                  <a:pt x="127720" y="103981"/>
                  <a:pt x="123788" y="100049"/>
                </a:cubicBezTo>
                <a:cubicBezTo>
                  <a:pt x="119856" y="96117"/>
                  <a:pt x="115106" y="94151"/>
                  <a:pt x="109538" y="94151"/>
                </a:cubicBezTo>
                <a:cubicBezTo>
                  <a:pt x="103969" y="94151"/>
                  <a:pt x="99219" y="96117"/>
                  <a:pt x="95287" y="100049"/>
                </a:cubicBezTo>
                <a:cubicBezTo>
                  <a:pt x="91355" y="103981"/>
                  <a:pt x="89389" y="108732"/>
                  <a:pt x="89389" y="114300"/>
                </a:cubicBezTo>
                <a:cubicBezTo>
                  <a:pt x="89389" y="119868"/>
                  <a:pt x="91355" y="124619"/>
                  <a:pt x="95287" y="128551"/>
                </a:cubicBezTo>
                <a:cubicBezTo>
                  <a:pt x="99219" y="132483"/>
                  <a:pt x="103969" y="134449"/>
                  <a:pt x="109538" y="134449"/>
                </a:cubicBezTo>
                <a:close/>
                <a:moveTo>
                  <a:pt x="166688" y="200025"/>
                </a:moveTo>
                <a:cubicBezTo>
                  <a:pt x="170607" y="200025"/>
                  <a:pt x="173969" y="198624"/>
                  <a:pt x="176771" y="195821"/>
                </a:cubicBezTo>
                <a:cubicBezTo>
                  <a:pt x="179574" y="193019"/>
                  <a:pt x="180975" y="189657"/>
                  <a:pt x="180975" y="185738"/>
                </a:cubicBezTo>
                <a:cubicBezTo>
                  <a:pt x="180975" y="181818"/>
                  <a:pt x="179574" y="178456"/>
                  <a:pt x="176771" y="175654"/>
                </a:cubicBezTo>
                <a:cubicBezTo>
                  <a:pt x="173969" y="172851"/>
                  <a:pt x="170607" y="171450"/>
                  <a:pt x="166688" y="171450"/>
                </a:cubicBezTo>
                <a:cubicBezTo>
                  <a:pt x="162768" y="171450"/>
                  <a:pt x="159406" y="172851"/>
                  <a:pt x="156604" y="175654"/>
                </a:cubicBezTo>
                <a:cubicBezTo>
                  <a:pt x="153801" y="178456"/>
                  <a:pt x="152400" y="181818"/>
                  <a:pt x="152400" y="185738"/>
                </a:cubicBezTo>
                <a:cubicBezTo>
                  <a:pt x="152400" y="189657"/>
                  <a:pt x="153801" y="193019"/>
                  <a:pt x="156604" y="195821"/>
                </a:cubicBezTo>
                <a:cubicBezTo>
                  <a:pt x="159406" y="198624"/>
                  <a:pt x="162768" y="200025"/>
                  <a:pt x="166688" y="200025"/>
                </a:cubicBezTo>
                <a:close/>
                <a:moveTo>
                  <a:pt x="195263" y="100013"/>
                </a:moveTo>
                <a:cubicBezTo>
                  <a:pt x="199182" y="100013"/>
                  <a:pt x="202544" y="98611"/>
                  <a:pt x="205346" y="95809"/>
                </a:cubicBezTo>
                <a:cubicBezTo>
                  <a:pt x="208149" y="93006"/>
                  <a:pt x="209550" y="89645"/>
                  <a:pt x="209550" y="85725"/>
                </a:cubicBezTo>
                <a:cubicBezTo>
                  <a:pt x="209550" y="81805"/>
                  <a:pt x="208149" y="78444"/>
                  <a:pt x="205346" y="75641"/>
                </a:cubicBezTo>
                <a:cubicBezTo>
                  <a:pt x="202544" y="72839"/>
                  <a:pt x="199182" y="71438"/>
                  <a:pt x="195263" y="71438"/>
                </a:cubicBezTo>
                <a:cubicBezTo>
                  <a:pt x="191343" y="71438"/>
                  <a:pt x="187981" y="72839"/>
                  <a:pt x="185179" y="75641"/>
                </a:cubicBezTo>
                <a:cubicBezTo>
                  <a:pt x="182376" y="78444"/>
                  <a:pt x="180975" y="81805"/>
                  <a:pt x="180975" y="85725"/>
                </a:cubicBezTo>
                <a:cubicBezTo>
                  <a:pt x="180975" y="89645"/>
                  <a:pt x="182376" y="93006"/>
                  <a:pt x="185179" y="95809"/>
                </a:cubicBezTo>
                <a:cubicBezTo>
                  <a:pt x="187981" y="98611"/>
                  <a:pt x="191343" y="100013"/>
                  <a:pt x="195263" y="100013"/>
                </a:cubicBezTo>
                <a:close/>
              </a:path>
            </a:pathLst>
          </a:custGeom>
          <a:solidFill>
            <a:schemeClr val="bg1"/>
          </a:solidFill>
          <a:ln w="238" cap="flat">
            <a:noFill/>
            <a:prstDash val="solid"/>
            <a:miter/>
          </a:ln>
        </p:spPr>
        <p:txBody>
          <a:bodyPr rtlCol="0" anchor="ctr"/>
          <a:lstStyle/>
          <a:p>
            <a:endParaRPr lang="en-RO"/>
          </a:p>
        </p:txBody>
      </p:sp>
      <p:sp>
        <p:nvSpPr>
          <p:cNvPr id="5" name="Graphic 3">
            <a:extLst>
              <a:ext uri="{FF2B5EF4-FFF2-40B4-BE49-F238E27FC236}">
                <a16:creationId xmlns:a16="http://schemas.microsoft.com/office/drawing/2014/main" id="{38001480-71AE-1A4E-9D71-4C11B444D7B3}"/>
              </a:ext>
            </a:extLst>
          </p:cNvPr>
          <p:cNvSpPr>
            <a:spLocks noChangeAspect="1"/>
          </p:cNvSpPr>
          <p:nvPr/>
        </p:nvSpPr>
        <p:spPr>
          <a:xfrm>
            <a:off x="672131" y="4107563"/>
            <a:ext cx="379140" cy="432000"/>
          </a:xfrm>
          <a:custGeom>
            <a:avLst/>
            <a:gdLst>
              <a:gd name="connsiteX0" fmla="*/ 15386 w 152400"/>
              <a:gd name="connsiteY0" fmla="*/ 173648 h 173648"/>
              <a:gd name="connsiteX1" fmla="*/ 4405 w 152400"/>
              <a:gd name="connsiteY1" fmla="*/ 169243 h 173648"/>
              <a:gd name="connsiteX2" fmla="*/ 0 w 152400"/>
              <a:gd name="connsiteY2" fmla="*/ 158262 h 173648"/>
              <a:gd name="connsiteX3" fmla="*/ 0 w 152400"/>
              <a:gd name="connsiteY3" fmla="*/ 36635 h 173648"/>
              <a:gd name="connsiteX4" fmla="*/ 4405 w 152400"/>
              <a:gd name="connsiteY4" fmla="*/ 25653 h 173648"/>
              <a:gd name="connsiteX5" fmla="*/ 15386 w 152400"/>
              <a:gd name="connsiteY5" fmla="*/ 21248 h 173648"/>
              <a:gd name="connsiteX6" fmla="*/ 32238 w 152400"/>
              <a:gd name="connsiteY6" fmla="*/ 21248 h 173648"/>
              <a:gd name="connsiteX7" fmla="*/ 32238 w 152400"/>
              <a:gd name="connsiteY7" fmla="*/ 0 h 173648"/>
              <a:gd name="connsiteX8" fmla="*/ 42496 w 152400"/>
              <a:gd name="connsiteY8" fmla="*/ 0 h 173648"/>
              <a:gd name="connsiteX9" fmla="*/ 42496 w 152400"/>
              <a:gd name="connsiteY9" fmla="*/ 21248 h 173648"/>
              <a:gd name="connsiteX10" fmla="*/ 110636 w 152400"/>
              <a:gd name="connsiteY10" fmla="*/ 21248 h 173648"/>
              <a:gd name="connsiteX11" fmla="*/ 110636 w 152400"/>
              <a:gd name="connsiteY11" fmla="*/ 0 h 173648"/>
              <a:gd name="connsiteX12" fmla="*/ 120162 w 152400"/>
              <a:gd name="connsiteY12" fmla="*/ 0 h 173648"/>
              <a:gd name="connsiteX13" fmla="*/ 120162 w 152400"/>
              <a:gd name="connsiteY13" fmla="*/ 21248 h 173648"/>
              <a:gd name="connsiteX14" fmla="*/ 137014 w 152400"/>
              <a:gd name="connsiteY14" fmla="*/ 21248 h 173648"/>
              <a:gd name="connsiteX15" fmla="*/ 147995 w 152400"/>
              <a:gd name="connsiteY15" fmla="*/ 25653 h 173648"/>
              <a:gd name="connsiteX16" fmla="*/ 152400 w 152400"/>
              <a:gd name="connsiteY16" fmla="*/ 36635 h 173648"/>
              <a:gd name="connsiteX17" fmla="*/ 152400 w 152400"/>
              <a:gd name="connsiteY17" fmla="*/ 158262 h 173648"/>
              <a:gd name="connsiteX18" fmla="*/ 147995 w 152400"/>
              <a:gd name="connsiteY18" fmla="*/ 169243 h 173648"/>
              <a:gd name="connsiteX19" fmla="*/ 137014 w 152400"/>
              <a:gd name="connsiteY19" fmla="*/ 173648 h 173648"/>
              <a:gd name="connsiteX20" fmla="*/ 15386 w 152400"/>
              <a:gd name="connsiteY20" fmla="*/ 173648 h 173648"/>
              <a:gd name="connsiteX21" fmla="*/ 15386 w 152400"/>
              <a:gd name="connsiteY21" fmla="*/ 164123 h 173648"/>
              <a:gd name="connsiteX22" fmla="*/ 137014 w 152400"/>
              <a:gd name="connsiteY22" fmla="*/ 164123 h 173648"/>
              <a:gd name="connsiteX23" fmla="*/ 141043 w 152400"/>
              <a:gd name="connsiteY23" fmla="*/ 162291 h 173648"/>
              <a:gd name="connsiteX24" fmla="*/ 142875 w 152400"/>
              <a:gd name="connsiteY24" fmla="*/ 158262 h 173648"/>
              <a:gd name="connsiteX25" fmla="*/ 142875 w 152400"/>
              <a:gd name="connsiteY25" fmla="*/ 74735 h 173648"/>
              <a:gd name="connsiteX26" fmla="*/ 9525 w 152400"/>
              <a:gd name="connsiteY26" fmla="*/ 74735 h 173648"/>
              <a:gd name="connsiteX27" fmla="*/ 9525 w 152400"/>
              <a:gd name="connsiteY27" fmla="*/ 158262 h 173648"/>
              <a:gd name="connsiteX28" fmla="*/ 11357 w 152400"/>
              <a:gd name="connsiteY28" fmla="*/ 162291 h 173648"/>
              <a:gd name="connsiteX29" fmla="*/ 15386 w 152400"/>
              <a:gd name="connsiteY29" fmla="*/ 164123 h 173648"/>
              <a:gd name="connsiteX30" fmla="*/ 9525 w 152400"/>
              <a:gd name="connsiteY30" fmla="*/ 65210 h 173648"/>
              <a:gd name="connsiteX31" fmla="*/ 142875 w 152400"/>
              <a:gd name="connsiteY31" fmla="*/ 65210 h 173648"/>
              <a:gd name="connsiteX32" fmla="*/ 142875 w 152400"/>
              <a:gd name="connsiteY32" fmla="*/ 36635 h 173648"/>
              <a:gd name="connsiteX33" fmla="*/ 141043 w 152400"/>
              <a:gd name="connsiteY33" fmla="*/ 32605 h 173648"/>
              <a:gd name="connsiteX34" fmla="*/ 137014 w 152400"/>
              <a:gd name="connsiteY34" fmla="*/ 30773 h 173648"/>
              <a:gd name="connsiteX35" fmla="*/ 15386 w 152400"/>
              <a:gd name="connsiteY35" fmla="*/ 30773 h 173648"/>
              <a:gd name="connsiteX36" fmla="*/ 11357 w 152400"/>
              <a:gd name="connsiteY36" fmla="*/ 32605 h 173648"/>
              <a:gd name="connsiteX37" fmla="*/ 9525 w 152400"/>
              <a:gd name="connsiteY37" fmla="*/ 36635 h 173648"/>
              <a:gd name="connsiteX38" fmla="*/ 9525 w 152400"/>
              <a:gd name="connsiteY38" fmla="*/ 65210 h 173648"/>
              <a:gd name="connsiteX39" fmla="*/ 9525 w 152400"/>
              <a:gd name="connsiteY39" fmla="*/ 65210 h 173648"/>
              <a:gd name="connsiteX40" fmla="*/ 9525 w 152400"/>
              <a:gd name="connsiteY40" fmla="*/ 30773 h 173648"/>
              <a:gd name="connsiteX41" fmla="*/ 9525 w 152400"/>
              <a:gd name="connsiteY41" fmla="*/ 65210 h 173648"/>
              <a:gd name="connsiteX42" fmla="*/ 76200 w 152400"/>
              <a:gd name="connsiteY42" fmla="*/ 108439 h 173648"/>
              <a:gd name="connsiteX43" fmla="*/ 71062 w 152400"/>
              <a:gd name="connsiteY43" fmla="*/ 106249 h 173648"/>
              <a:gd name="connsiteX44" fmla="*/ 68873 w 152400"/>
              <a:gd name="connsiteY44" fmla="*/ 101112 h 173648"/>
              <a:gd name="connsiteX45" fmla="*/ 71062 w 152400"/>
              <a:gd name="connsiteY45" fmla="*/ 95974 h 173648"/>
              <a:gd name="connsiteX46" fmla="*/ 76200 w 152400"/>
              <a:gd name="connsiteY46" fmla="*/ 93785 h 173648"/>
              <a:gd name="connsiteX47" fmla="*/ 81338 w 152400"/>
              <a:gd name="connsiteY47" fmla="*/ 95974 h 173648"/>
              <a:gd name="connsiteX48" fmla="*/ 83527 w 152400"/>
              <a:gd name="connsiteY48" fmla="*/ 101112 h 173648"/>
              <a:gd name="connsiteX49" fmla="*/ 81338 w 152400"/>
              <a:gd name="connsiteY49" fmla="*/ 106249 h 173648"/>
              <a:gd name="connsiteX50" fmla="*/ 76200 w 152400"/>
              <a:gd name="connsiteY50" fmla="*/ 108439 h 173648"/>
              <a:gd name="connsiteX51" fmla="*/ 38100 w 152400"/>
              <a:gd name="connsiteY51" fmla="*/ 108439 h 173648"/>
              <a:gd name="connsiteX52" fmla="*/ 32962 w 152400"/>
              <a:gd name="connsiteY52" fmla="*/ 106249 h 173648"/>
              <a:gd name="connsiteX53" fmla="*/ 30773 w 152400"/>
              <a:gd name="connsiteY53" fmla="*/ 101112 h 173648"/>
              <a:gd name="connsiteX54" fmla="*/ 32962 w 152400"/>
              <a:gd name="connsiteY54" fmla="*/ 95974 h 173648"/>
              <a:gd name="connsiteX55" fmla="*/ 38100 w 152400"/>
              <a:gd name="connsiteY55" fmla="*/ 93785 h 173648"/>
              <a:gd name="connsiteX56" fmla="*/ 43238 w 152400"/>
              <a:gd name="connsiteY56" fmla="*/ 95974 h 173648"/>
              <a:gd name="connsiteX57" fmla="*/ 45427 w 152400"/>
              <a:gd name="connsiteY57" fmla="*/ 101112 h 173648"/>
              <a:gd name="connsiteX58" fmla="*/ 43238 w 152400"/>
              <a:gd name="connsiteY58" fmla="*/ 106249 h 173648"/>
              <a:gd name="connsiteX59" fmla="*/ 38100 w 152400"/>
              <a:gd name="connsiteY59" fmla="*/ 108439 h 173648"/>
              <a:gd name="connsiteX60" fmla="*/ 114300 w 152400"/>
              <a:gd name="connsiteY60" fmla="*/ 108439 h 173648"/>
              <a:gd name="connsiteX61" fmla="*/ 109162 w 152400"/>
              <a:gd name="connsiteY61" fmla="*/ 106249 h 173648"/>
              <a:gd name="connsiteX62" fmla="*/ 106973 w 152400"/>
              <a:gd name="connsiteY62" fmla="*/ 101112 h 173648"/>
              <a:gd name="connsiteX63" fmla="*/ 109162 w 152400"/>
              <a:gd name="connsiteY63" fmla="*/ 95974 h 173648"/>
              <a:gd name="connsiteX64" fmla="*/ 114300 w 152400"/>
              <a:gd name="connsiteY64" fmla="*/ 93785 h 173648"/>
              <a:gd name="connsiteX65" fmla="*/ 119438 w 152400"/>
              <a:gd name="connsiteY65" fmla="*/ 95974 h 173648"/>
              <a:gd name="connsiteX66" fmla="*/ 121627 w 152400"/>
              <a:gd name="connsiteY66" fmla="*/ 101112 h 173648"/>
              <a:gd name="connsiteX67" fmla="*/ 119438 w 152400"/>
              <a:gd name="connsiteY67" fmla="*/ 106249 h 173648"/>
              <a:gd name="connsiteX68" fmla="*/ 114300 w 152400"/>
              <a:gd name="connsiteY68" fmla="*/ 108439 h 173648"/>
              <a:gd name="connsiteX69" fmla="*/ 76200 w 152400"/>
              <a:gd name="connsiteY69" fmla="*/ 145073 h 173648"/>
              <a:gd name="connsiteX70" fmla="*/ 71062 w 152400"/>
              <a:gd name="connsiteY70" fmla="*/ 142884 h 173648"/>
              <a:gd name="connsiteX71" fmla="*/ 68873 w 152400"/>
              <a:gd name="connsiteY71" fmla="*/ 137746 h 173648"/>
              <a:gd name="connsiteX72" fmla="*/ 71062 w 152400"/>
              <a:gd name="connsiteY72" fmla="*/ 132608 h 173648"/>
              <a:gd name="connsiteX73" fmla="*/ 76200 w 152400"/>
              <a:gd name="connsiteY73" fmla="*/ 130419 h 173648"/>
              <a:gd name="connsiteX74" fmla="*/ 81338 w 152400"/>
              <a:gd name="connsiteY74" fmla="*/ 132608 h 173648"/>
              <a:gd name="connsiteX75" fmla="*/ 83527 w 152400"/>
              <a:gd name="connsiteY75" fmla="*/ 137746 h 173648"/>
              <a:gd name="connsiteX76" fmla="*/ 81338 w 152400"/>
              <a:gd name="connsiteY76" fmla="*/ 142884 h 173648"/>
              <a:gd name="connsiteX77" fmla="*/ 76200 w 152400"/>
              <a:gd name="connsiteY77" fmla="*/ 145073 h 173648"/>
              <a:gd name="connsiteX78" fmla="*/ 38100 w 152400"/>
              <a:gd name="connsiteY78" fmla="*/ 145073 h 173648"/>
              <a:gd name="connsiteX79" fmla="*/ 32962 w 152400"/>
              <a:gd name="connsiteY79" fmla="*/ 142884 h 173648"/>
              <a:gd name="connsiteX80" fmla="*/ 30773 w 152400"/>
              <a:gd name="connsiteY80" fmla="*/ 137746 h 173648"/>
              <a:gd name="connsiteX81" fmla="*/ 32962 w 152400"/>
              <a:gd name="connsiteY81" fmla="*/ 132608 h 173648"/>
              <a:gd name="connsiteX82" fmla="*/ 38100 w 152400"/>
              <a:gd name="connsiteY82" fmla="*/ 130419 h 173648"/>
              <a:gd name="connsiteX83" fmla="*/ 43238 w 152400"/>
              <a:gd name="connsiteY83" fmla="*/ 132608 h 173648"/>
              <a:gd name="connsiteX84" fmla="*/ 45427 w 152400"/>
              <a:gd name="connsiteY84" fmla="*/ 137746 h 173648"/>
              <a:gd name="connsiteX85" fmla="*/ 43238 w 152400"/>
              <a:gd name="connsiteY85" fmla="*/ 142884 h 173648"/>
              <a:gd name="connsiteX86" fmla="*/ 38100 w 152400"/>
              <a:gd name="connsiteY86" fmla="*/ 145073 h 173648"/>
              <a:gd name="connsiteX87" fmla="*/ 114300 w 152400"/>
              <a:gd name="connsiteY87" fmla="*/ 145073 h 173648"/>
              <a:gd name="connsiteX88" fmla="*/ 109162 w 152400"/>
              <a:gd name="connsiteY88" fmla="*/ 142884 h 173648"/>
              <a:gd name="connsiteX89" fmla="*/ 106973 w 152400"/>
              <a:gd name="connsiteY89" fmla="*/ 137746 h 173648"/>
              <a:gd name="connsiteX90" fmla="*/ 109162 w 152400"/>
              <a:gd name="connsiteY90" fmla="*/ 132608 h 173648"/>
              <a:gd name="connsiteX91" fmla="*/ 114300 w 152400"/>
              <a:gd name="connsiteY91" fmla="*/ 130419 h 173648"/>
              <a:gd name="connsiteX92" fmla="*/ 119438 w 152400"/>
              <a:gd name="connsiteY92" fmla="*/ 132608 h 173648"/>
              <a:gd name="connsiteX93" fmla="*/ 121627 w 152400"/>
              <a:gd name="connsiteY93" fmla="*/ 137746 h 173648"/>
              <a:gd name="connsiteX94" fmla="*/ 119438 w 152400"/>
              <a:gd name="connsiteY94" fmla="*/ 142884 h 173648"/>
              <a:gd name="connsiteX95" fmla="*/ 114300 w 152400"/>
              <a:gd name="connsiteY95" fmla="*/ 145073 h 173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152400" h="173648">
                <a:moveTo>
                  <a:pt x="15386" y="173648"/>
                </a:moveTo>
                <a:cubicBezTo>
                  <a:pt x="11003" y="173648"/>
                  <a:pt x="7342" y="172180"/>
                  <a:pt x="4405" y="169243"/>
                </a:cubicBezTo>
                <a:cubicBezTo>
                  <a:pt x="1468" y="166306"/>
                  <a:pt x="0" y="162646"/>
                  <a:pt x="0" y="158262"/>
                </a:cubicBezTo>
                <a:lnTo>
                  <a:pt x="0" y="36635"/>
                </a:lnTo>
                <a:cubicBezTo>
                  <a:pt x="0" y="32251"/>
                  <a:pt x="1468" y="28590"/>
                  <a:pt x="4405" y="25653"/>
                </a:cubicBezTo>
                <a:cubicBezTo>
                  <a:pt x="7342" y="22717"/>
                  <a:pt x="11003" y="21248"/>
                  <a:pt x="15386" y="21248"/>
                </a:cubicBezTo>
                <a:lnTo>
                  <a:pt x="32238" y="21248"/>
                </a:lnTo>
                <a:lnTo>
                  <a:pt x="32238" y="0"/>
                </a:lnTo>
                <a:lnTo>
                  <a:pt x="42496" y="0"/>
                </a:lnTo>
                <a:lnTo>
                  <a:pt x="42496" y="21248"/>
                </a:lnTo>
                <a:lnTo>
                  <a:pt x="110636" y="21248"/>
                </a:lnTo>
                <a:lnTo>
                  <a:pt x="110636" y="0"/>
                </a:lnTo>
                <a:lnTo>
                  <a:pt x="120162" y="0"/>
                </a:lnTo>
                <a:lnTo>
                  <a:pt x="120162" y="21248"/>
                </a:lnTo>
                <a:lnTo>
                  <a:pt x="137014" y="21248"/>
                </a:lnTo>
                <a:cubicBezTo>
                  <a:pt x="141397" y="21248"/>
                  <a:pt x="145058" y="22717"/>
                  <a:pt x="147995" y="25653"/>
                </a:cubicBezTo>
                <a:cubicBezTo>
                  <a:pt x="150932" y="28590"/>
                  <a:pt x="152400" y="32251"/>
                  <a:pt x="152400" y="36635"/>
                </a:cubicBezTo>
                <a:lnTo>
                  <a:pt x="152400" y="158262"/>
                </a:lnTo>
                <a:cubicBezTo>
                  <a:pt x="152400" y="162646"/>
                  <a:pt x="150932" y="166306"/>
                  <a:pt x="147995" y="169243"/>
                </a:cubicBezTo>
                <a:cubicBezTo>
                  <a:pt x="145058" y="172180"/>
                  <a:pt x="141397" y="173648"/>
                  <a:pt x="137014" y="173648"/>
                </a:cubicBezTo>
                <a:lnTo>
                  <a:pt x="15386" y="173648"/>
                </a:lnTo>
                <a:close/>
                <a:moveTo>
                  <a:pt x="15386" y="164123"/>
                </a:moveTo>
                <a:lnTo>
                  <a:pt x="137014" y="164123"/>
                </a:lnTo>
                <a:cubicBezTo>
                  <a:pt x="138479" y="164123"/>
                  <a:pt x="139822" y="163513"/>
                  <a:pt x="141043" y="162291"/>
                </a:cubicBezTo>
                <a:cubicBezTo>
                  <a:pt x="142264" y="161070"/>
                  <a:pt x="142875" y="159727"/>
                  <a:pt x="142875" y="158262"/>
                </a:cubicBezTo>
                <a:lnTo>
                  <a:pt x="142875" y="74735"/>
                </a:lnTo>
                <a:lnTo>
                  <a:pt x="9525" y="74735"/>
                </a:lnTo>
                <a:lnTo>
                  <a:pt x="9525" y="158262"/>
                </a:lnTo>
                <a:cubicBezTo>
                  <a:pt x="9525" y="159727"/>
                  <a:pt x="10136" y="161070"/>
                  <a:pt x="11357" y="162291"/>
                </a:cubicBezTo>
                <a:cubicBezTo>
                  <a:pt x="12578" y="163513"/>
                  <a:pt x="13921" y="164123"/>
                  <a:pt x="15386" y="164123"/>
                </a:cubicBezTo>
                <a:close/>
                <a:moveTo>
                  <a:pt x="9525" y="65210"/>
                </a:moveTo>
                <a:lnTo>
                  <a:pt x="142875" y="65210"/>
                </a:lnTo>
                <a:lnTo>
                  <a:pt x="142875" y="36635"/>
                </a:lnTo>
                <a:cubicBezTo>
                  <a:pt x="142875" y="35169"/>
                  <a:pt x="142264" y="33826"/>
                  <a:pt x="141043" y="32605"/>
                </a:cubicBezTo>
                <a:cubicBezTo>
                  <a:pt x="139822" y="31384"/>
                  <a:pt x="138479" y="30773"/>
                  <a:pt x="137014" y="30773"/>
                </a:cubicBezTo>
                <a:lnTo>
                  <a:pt x="15386" y="30773"/>
                </a:lnTo>
                <a:cubicBezTo>
                  <a:pt x="13921" y="30773"/>
                  <a:pt x="12578" y="31384"/>
                  <a:pt x="11357" y="32605"/>
                </a:cubicBezTo>
                <a:cubicBezTo>
                  <a:pt x="10136" y="33826"/>
                  <a:pt x="9525" y="35169"/>
                  <a:pt x="9525" y="36635"/>
                </a:cubicBezTo>
                <a:lnTo>
                  <a:pt x="9525" y="65210"/>
                </a:lnTo>
                <a:close/>
                <a:moveTo>
                  <a:pt x="9525" y="65210"/>
                </a:moveTo>
                <a:lnTo>
                  <a:pt x="9525" y="30773"/>
                </a:lnTo>
                <a:lnTo>
                  <a:pt x="9525" y="65210"/>
                </a:lnTo>
                <a:close/>
                <a:moveTo>
                  <a:pt x="76200" y="108439"/>
                </a:moveTo>
                <a:cubicBezTo>
                  <a:pt x="74234" y="108439"/>
                  <a:pt x="72521" y="107709"/>
                  <a:pt x="71062" y="106249"/>
                </a:cubicBezTo>
                <a:cubicBezTo>
                  <a:pt x="69603" y="104790"/>
                  <a:pt x="68873" y="103078"/>
                  <a:pt x="68873" y="101112"/>
                </a:cubicBezTo>
                <a:cubicBezTo>
                  <a:pt x="68873" y="99146"/>
                  <a:pt x="69603" y="97433"/>
                  <a:pt x="71062" y="95974"/>
                </a:cubicBezTo>
                <a:cubicBezTo>
                  <a:pt x="72521" y="94514"/>
                  <a:pt x="74234" y="93785"/>
                  <a:pt x="76200" y="93785"/>
                </a:cubicBezTo>
                <a:cubicBezTo>
                  <a:pt x="78166" y="93785"/>
                  <a:pt x="79879" y="94514"/>
                  <a:pt x="81338" y="95974"/>
                </a:cubicBezTo>
                <a:cubicBezTo>
                  <a:pt x="82797" y="97433"/>
                  <a:pt x="83527" y="99146"/>
                  <a:pt x="83527" y="101112"/>
                </a:cubicBezTo>
                <a:cubicBezTo>
                  <a:pt x="83527" y="103078"/>
                  <a:pt x="82797" y="104790"/>
                  <a:pt x="81338" y="106249"/>
                </a:cubicBezTo>
                <a:cubicBezTo>
                  <a:pt x="79879" y="107709"/>
                  <a:pt x="78166" y="108439"/>
                  <a:pt x="76200" y="108439"/>
                </a:cubicBezTo>
                <a:close/>
                <a:moveTo>
                  <a:pt x="38100" y="108439"/>
                </a:moveTo>
                <a:cubicBezTo>
                  <a:pt x="36134" y="108439"/>
                  <a:pt x="34421" y="107709"/>
                  <a:pt x="32962" y="106249"/>
                </a:cubicBezTo>
                <a:cubicBezTo>
                  <a:pt x="31503" y="104790"/>
                  <a:pt x="30773" y="103078"/>
                  <a:pt x="30773" y="101112"/>
                </a:cubicBezTo>
                <a:cubicBezTo>
                  <a:pt x="30773" y="99146"/>
                  <a:pt x="31503" y="97433"/>
                  <a:pt x="32962" y="95974"/>
                </a:cubicBezTo>
                <a:cubicBezTo>
                  <a:pt x="34421" y="94514"/>
                  <a:pt x="36134" y="93785"/>
                  <a:pt x="38100" y="93785"/>
                </a:cubicBezTo>
                <a:cubicBezTo>
                  <a:pt x="40066" y="93785"/>
                  <a:pt x="41779" y="94514"/>
                  <a:pt x="43238" y="95974"/>
                </a:cubicBezTo>
                <a:cubicBezTo>
                  <a:pt x="44697" y="97433"/>
                  <a:pt x="45427" y="99146"/>
                  <a:pt x="45427" y="101112"/>
                </a:cubicBezTo>
                <a:cubicBezTo>
                  <a:pt x="45427" y="103078"/>
                  <a:pt x="44697" y="104790"/>
                  <a:pt x="43238" y="106249"/>
                </a:cubicBezTo>
                <a:cubicBezTo>
                  <a:pt x="41779" y="107709"/>
                  <a:pt x="40066" y="108439"/>
                  <a:pt x="38100" y="108439"/>
                </a:cubicBezTo>
                <a:close/>
                <a:moveTo>
                  <a:pt x="114300" y="108439"/>
                </a:moveTo>
                <a:cubicBezTo>
                  <a:pt x="112334" y="108439"/>
                  <a:pt x="110621" y="107709"/>
                  <a:pt x="109162" y="106249"/>
                </a:cubicBezTo>
                <a:cubicBezTo>
                  <a:pt x="107703" y="104790"/>
                  <a:pt x="106973" y="103078"/>
                  <a:pt x="106973" y="101112"/>
                </a:cubicBezTo>
                <a:cubicBezTo>
                  <a:pt x="106973" y="99146"/>
                  <a:pt x="107703" y="97433"/>
                  <a:pt x="109162" y="95974"/>
                </a:cubicBezTo>
                <a:cubicBezTo>
                  <a:pt x="110621" y="94514"/>
                  <a:pt x="112334" y="93785"/>
                  <a:pt x="114300" y="93785"/>
                </a:cubicBezTo>
                <a:cubicBezTo>
                  <a:pt x="116266" y="93785"/>
                  <a:pt x="117979" y="94514"/>
                  <a:pt x="119438" y="95974"/>
                </a:cubicBezTo>
                <a:cubicBezTo>
                  <a:pt x="120897" y="97433"/>
                  <a:pt x="121627" y="99146"/>
                  <a:pt x="121627" y="101112"/>
                </a:cubicBezTo>
                <a:cubicBezTo>
                  <a:pt x="121627" y="103078"/>
                  <a:pt x="120897" y="104790"/>
                  <a:pt x="119438" y="106249"/>
                </a:cubicBezTo>
                <a:cubicBezTo>
                  <a:pt x="117979" y="107709"/>
                  <a:pt x="116266" y="108439"/>
                  <a:pt x="114300" y="108439"/>
                </a:cubicBezTo>
                <a:close/>
                <a:moveTo>
                  <a:pt x="76200" y="145073"/>
                </a:moveTo>
                <a:cubicBezTo>
                  <a:pt x="74234" y="145073"/>
                  <a:pt x="72521" y="144344"/>
                  <a:pt x="71062" y="142884"/>
                </a:cubicBezTo>
                <a:cubicBezTo>
                  <a:pt x="69603" y="141425"/>
                  <a:pt x="68873" y="139712"/>
                  <a:pt x="68873" y="137746"/>
                </a:cubicBezTo>
                <a:cubicBezTo>
                  <a:pt x="68873" y="135780"/>
                  <a:pt x="69603" y="134067"/>
                  <a:pt x="71062" y="132608"/>
                </a:cubicBezTo>
                <a:cubicBezTo>
                  <a:pt x="72521" y="131149"/>
                  <a:pt x="74234" y="130419"/>
                  <a:pt x="76200" y="130419"/>
                </a:cubicBezTo>
                <a:cubicBezTo>
                  <a:pt x="78166" y="130419"/>
                  <a:pt x="79879" y="131149"/>
                  <a:pt x="81338" y="132608"/>
                </a:cubicBezTo>
                <a:cubicBezTo>
                  <a:pt x="82797" y="134067"/>
                  <a:pt x="83527" y="135780"/>
                  <a:pt x="83527" y="137746"/>
                </a:cubicBezTo>
                <a:cubicBezTo>
                  <a:pt x="83527" y="139712"/>
                  <a:pt x="82797" y="141425"/>
                  <a:pt x="81338" y="142884"/>
                </a:cubicBezTo>
                <a:cubicBezTo>
                  <a:pt x="79879" y="144344"/>
                  <a:pt x="78166" y="145073"/>
                  <a:pt x="76200" y="145073"/>
                </a:cubicBezTo>
                <a:close/>
                <a:moveTo>
                  <a:pt x="38100" y="145073"/>
                </a:moveTo>
                <a:cubicBezTo>
                  <a:pt x="36134" y="145073"/>
                  <a:pt x="34421" y="144344"/>
                  <a:pt x="32962" y="142884"/>
                </a:cubicBezTo>
                <a:cubicBezTo>
                  <a:pt x="31503" y="141425"/>
                  <a:pt x="30773" y="139712"/>
                  <a:pt x="30773" y="137746"/>
                </a:cubicBezTo>
                <a:cubicBezTo>
                  <a:pt x="30773" y="135780"/>
                  <a:pt x="31503" y="134067"/>
                  <a:pt x="32962" y="132608"/>
                </a:cubicBezTo>
                <a:cubicBezTo>
                  <a:pt x="34421" y="131149"/>
                  <a:pt x="36134" y="130419"/>
                  <a:pt x="38100" y="130419"/>
                </a:cubicBezTo>
                <a:cubicBezTo>
                  <a:pt x="40066" y="130419"/>
                  <a:pt x="41779" y="131149"/>
                  <a:pt x="43238" y="132608"/>
                </a:cubicBezTo>
                <a:cubicBezTo>
                  <a:pt x="44697" y="134067"/>
                  <a:pt x="45427" y="135780"/>
                  <a:pt x="45427" y="137746"/>
                </a:cubicBezTo>
                <a:cubicBezTo>
                  <a:pt x="45427" y="139712"/>
                  <a:pt x="44697" y="141425"/>
                  <a:pt x="43238" y="142884"/>
                </a:cubicBezTo>
                <a:cubicBezTo>
                  <a:pt x="41779" y="144344"/>
                  <a:pt x="40066" y="145073"/>
                  <a:pt x="38100" y="145073"/>
                </a:cubicBezTo>
                <a:close/>
                <a:moveTo>
                  <a:pt x="114300" y="145073"/>
                </a:moveTo>
                <a:cubicBezTo>
                  <a:pt x="112334" y="145073"/>
                  <a:pt x="110621" y="144344"/>
                  <a:pt x="109162" y="142884"/>
                </a:cubicBezTo>
                <a:cubicBezTo>
                  <a:pt x="107703" y="141425"/>
                  <a:pt x="106973" y="139712"/>
                  <a:pt x="106973" y="137746"/>
                </a:cubicBezTo>
                <a:cubicBezTo>
                  <a:pt x="106973" y="135780"/>
                  <a:pt x="107703" y="134067"/>
                  <a:pt x="109162" y="132608"/>
                </a:cubicBezTo>
                <a:cubicBezTo>
                  <a:pt x="110621" y="131149"/>
                  <a:pt x="112334" y="130419"/>
                  <a:pt x="114300" y="130419"/>
                </a:cubicBezTo>
                <a:cubicBezTo>
                  <a:pt x="116266" y="130419"/>
                  <a:pt x="117979" y="131149"/>
                  <a:pt x="119438" y="132608"/>
                </a:cubicBezTo>
                <a:cubicBezTo>
                  <a:pt x="120897" y="134067"/>
                  <a:pt x="121627" y="135780"/>
                  <a:pt x="121627" y="137746"/>
                </a:cubicBezTo>
                <a:cubicBezTo>
                  <a:pt x="121627" y="139712"/>
                  <a:pt x="120897" y="141425"/>
                  <a:pt x="119438" y="142884"/>
                </a:cubicBezTo>
                <a:cubicBezTo>
                  <a:pt x="117979" y="144344"/>
                  <a:pt x="116266" y="145073"/>
                  <a:pt x="114300" y="145073"/>
                </a:cubicBezTo>
                <a:close/>
              </a:path>
            </a:pathLst>
          </a:custGeom>
          <a:solidFill>
            <a:schemeClr val="bg1"/>
          </a:solidFill>
          <a:ln w="238" cap="flat">
            <a:noFill/>
            <a:prstDash val="solid"/>
            <a:miter/>
          </a:ln>
        </p:spPr>
        <p:txBody>
          <a:bodyPr rtlCol="0" anchor="ctr"/>
          <a:lstStyle/>
          <a:p>
            <a:endParaRPr lang="en-RO"/>
          </a:p>
        </p:txBody>
      </p:sp>
      <p:sp>
        <p:nvSpPr>
          <p:cNvPr id="8" name="Graphic 6">
            <a:extLst>
              <a:ext uri="{FF2B5EF4-FFF2-40B4-BE49-F238E27FC236}">
                <a16:creationId xmlns:a16="http://schemas.microsoft.com/office/drawing/2014/main" id="{88540E40-0D61-FC42-AF5E-EBF900504BD2}"/>
              </a:ext>
            </a:extLst>
          </p:cNvPr>
          <p:cNvSpPr>
            <a:spLocks noChangeAspect="1"/>
          </p:cNvSpPr>
          <p:nvPr/>
        </p:nvSpPr>
        <p:spPr>
          <a:xfrm>
            <a:off x="4882953" y="1886554"/>
            <a:ext cx="432000" cy="386529"/>
          </a:xfrm>
          <a:custGeom>
            <a:avLst/>
            <a:gdLst>
              <a:gd name="connsiteX0" fmla="*/ 114703 w 180975"/>
              <a:gd name="connsiteY0" fmla="*/ 120015 h 161925"/>
              <a:gd name="connsiteX1" fmla="*/ 128588 w 180975"/>
              <a:gd name="connsiteY1" fmla="*/ 106259 h 161925"/>
              <a:gd name="connsiteX2" fmla="*/ 128588 w 180975"/>
              <a:gd name="connsiteY2" fmla="*/ 95250 h 161925"/>
              <a:gd name="connsiteX3" fmla="*/ 128588 w 180975"/>
              <a:gd name="connsiteY3" fmla="*/ 106259 h 161925"/>
              <a:gd name="connsiteX4" fmla="*/ 114703 w 180975"/>
              <a:gd name="connsiteY4" fmla="*/ 120015 h 161925"/>
              <a:gd name="connsiteX5" fmla="*/ 151814 w 180975"/>
              <a:gd name="connsiteY5" fmla="*/ 120015 h 161925"/>
              <a:gd name="connsiteX6" fmla="*/ 138113 w 180975"/>
              <a:gd name="connsiteY6" fmla="*/ 106075 h 161925"/>
              <a:gd name="connsiteX7" fmla="*/ 138113 w 180975"/>
              <a:gd name="connsiteY7" fmla="*/ 95250 h 161925"/>
              <a:gd name="connsiteX8" fmla="*/ 138113 w 180975"/>
              <a:gd name="connsiteY8" fmla="*/ 106075 h 161925"/>
              <a:gd name="connsiteX9" fmla="*/ 151814 w 180975"/>
              <a:gd name="connsiteY9" fmla="*/ 120015 h 161925"/>
              <a:gd name="connsiteX10" fmla="*/ 0 w 180975"/>
              <a:gd name="connsiteY10" fmla="*/ 39199 h 161925"/>
              <a:gd name="connsiteX11" fmla="*/ 0 w 180975"/>
              <a:gd name="connsiteY11" fmla="*/ 15365 h 161925"/>
              <a:gd name="connsiteX12" fmla="*/ 4405 w 180975"/>
              <a:gd name="connsiteY12" fmla="*/ 4405 h 161925"/>
              <a:gd name="connsiteX13" fmla="*/ 15386 w 180975"/>
              <a:gd name="connsiteY13" fmla="*/ 0 h 161925"/>
              <a:gd name="connsiteX14" fmla="*/ 156064 w 180975"/>
              <a:gd name="connsiteY14" fmla="*/ 0 h 161925"/>
              <a:gd name="connsiteX15" fmla="*/ 167045 w 180975"/>
              <a:gd name="connsiteY15" fmla="*/ 4405 h 161925"/>
              <a:gd name="connsiteX16" fmla="*/ 171450 w 180975"/>
              <a:gd name="connsiteY16" fmla="*/ 15386 h 161925"/>
              <a:gd name="connsiteX17" fmla="*/ 171450 w 180975"/>
              <a:gd name="connsiteY17" fmla="*/ 67774 h 161925"/>
              <a:gd name="connsiteX18" fmla="*/ 161925 w 180975"/>
              <a:gd name="connsiteY18" fmla="*/ 67774 h 161925"/>
              <a:gd name="connsiteX19" fmla="*/ 161925 w 180975"/>
              <a:gd name="connsiteY19" fmla="*/ 15386 h 161925"/>
              <a:gd name="connsiteX20" fmla="*/ 160093 w 180975"/>
              <a:gd name="connsiteY20" fmla="*/ 11357 h 161925"/>
              <a:gd name="connsiteX21" fmla="*/ 156064 w 180975"/>
              <a:gd name="connsiteY21" fmla="*/ 9525 h 161925"/>
              <a:gd name="connsiteX22" fmla="*/ 15386 w 180975"/>
              <a:gd name="connsiteY22" fmla="*/ 9525 h 161925"/>
              <a:gd name="connsiteX23" fmla="*/ 11357 w 180975"/>
              <a:gd name="connsiteY23" fmla="*/ 11357 h 161925"/>
              <a:gd name="connsiteX24" fmla="*/ 9525 w 180975"/>
              <a:gd name="connsiteY24" fmla="*/ 15386 h 161925"/>
              <a:gd name="connsiteX25" fmla="*/ 9525 w 180975"/>
              <a:gd name="connsiteY25" fmla="*/ 39199 h 161925"/>
              <a:gd name="connsiteX26" fmla="*/ 0 w 180975"/>
              <a:gd name="connsiteY26" fmla="*/ 39199 h 161925"/>
              <a:gd name="connsiteX27" fmla="*/ 15386 w 180975"/>
              <a:gd name="connsiteY27" fmla="*/ 133350 h 161925"/>
              <a:gd name="connsiteX28" fmla="*/ 4405 w 180975"/>
              <a:gd name="connsiteY28" fmla="*/ 128945 h 161925"/>
              <a:gd name="connsiteX29" fmla="*/ 0 w 180975"/>
              <a:gd name="connsiteY29" fmla="*/ 117985 h 161925"/>
              <a:gd name="connsiteX30" fmla="*/ 0 w 180975"/>
              <a:gd name="connsiteY30" fmla="*/ 94151 h 161925"/>
              <a:gd name="connsiteX31" fmla="*/ 9525 w 180975"/>
              <a:gd name="connsiteY31" fmla="*/ 94151 h 161925"/>
              <a:gd name="connsiteX32" fmla="*/ 9525 w 180975"/>
              <a:gd name="connsiteY32" fmla="*/ 117964 h 161925"/>
              <a:gd name="connsiteX33" fmla="*/ 11357 w 180975"/>
              <a:gd name="connsiteY33" fmla="*/ 121993 h 161925"/>
              <a:gd name="connsiteX34" fmla="*/ 15386 w 180975"/>
              <a:gd name="connsiteY34" fmla="*/ 123825 h 161925"/>
              <a:gd name="connsiteX35" fmla="*/ 67774 w 180975"/>
              <a:gd name="connsiteY35" fmla="*/ 123825 h 161925"/>
              <a:gd name="connsiteX36" fmla="*/ 67774 w 180975"/>
              <a:gd name="connsiteY36" fmla="*/ 133350 h 161925"/>
              <a:gd name="connsiteX37" fmla="*/ 15386 w 180975"/>
              <a:gd name="connsiteY37" fmla="*/ 133350 h 161925"/>
              <a:gd name="connsiteX38" fmla="*/ 38100 w 180975"/>
              <a:gd name="connsiteY38" fmla="*/ 109538 h 161925"/>
              <a:gd name="connsiteX39" fmla="*/ 35481 w 180975"/>
              <a:gd name="connsiteY39" fmla="*/ 108961 h 161925"/>
              <a:gd name="connsiteX40" fmla="*/ 33740 w 180975"/>
              <a:gd name="connsiteY40" fmla="*/ 107046 h 161925"/>
              <a:gd name="connsiteX41" fmla="*/ 16028 w 180975"/>
              <a:gd name="connsiteY41" fmla="*/ 71438 h 161925"/>
              <a:gd name="connsiteX42" fmla="*/ 0 w 180975"/>
              <a:gd name="connsiteY42" fmla="*/ 71438 h 161925"/>
              <a:gd name="connsiteX43" fmla="*/ 0 w 180975"/>
              <a:gd name="connsiteY43" fmla="*/ 61913 h 161925"/>
              <a:gd name="connsiteX44" fmla="*/ 19050 w 180975"/>
              <a:gd name="connsiteY44" fmla="*/ 61913 h 161925"/>
              <a:gd name="connsiteX45" fmla="*/ 21486 w 180975"/>
              <a:gd name="connsiteY45" fmla="*/ 62581 h 161925"/>
              <a:gd name="connsiteX46" fmla="*/ 23226 w 180975"/>
              <a:gd name="connsiteY46" fmla="*/ 64587 h 161925"/>
              <a:gd name="connsiteX47" fmla="*/ 38100 w 180975"/>
              <a:gd name="connsiteY47" fmla="*/ 94151 h 161925"/>
              <a:gd name="connsiteX48" fmla="*/ 71840 w 180975"/>
              <a:gd name="connsiteY48" fmla="*/ 26487 h 161925"/>
              <a:gd name="connsiteX49" fmla="*/ 73658 w 180975"/>
              <a:gd name="connsiteY49" fmla="*/ 24838 h 161925"/>
              <a:gd name="connsiteX50" fmla="*/ 76204 w 180975"/>
              <a:gd name="connsiteY50" fmla="*/ 24289 h 161925"/>
              <a:gd name="connsiteX51" fmla="*/ 78673 w 180975"/>
              <a:gd name="connsiteY51" fmla="*/ 24838 h 161925"/>
              <a:gd name="connsiteX52" fmla="*/ 80376 w 180975"/>
              <a:gd name="connsiteY52" fmla="*/ 26487 h 161925"/>
              <a:gd name="connsiteX53" fmla="*/ 101386 w 180975"/>
              <a:gd name="connsiteY53" fmla="*/ 68562 h 161925"/>
              <a:gd name="connsiteX54" fmla="*/ 96719 w 180975"/>
              <a:gd name="connsiteY54" fmla="*/ 69803 h 161925"/>
              <a:gd name="connsiteX55" fmla="*/ 92557 w 180975"/>
              <a:gd name="connsiteY55" fmla="*/ 71987 h 161925"/>
              <a:gd name="connsiteX56" fmla="*/ 76017 w 180975"/>
              <a:gd name="connsiteY56" fmla="*/ 39382 h 161925"/>
              <a:gd name="connsiteX57" fmla="*/ 42276 w 180975"/>
              <a:gd name="connsiteY57" fmla="*/ 107046 h 161925"/>
              <a:gd name="connsiteX58" fmla="*/ 40495 w 180975"/>
              <a:gd name="connsiteY58" fmla="*/ 108961 h 161925"/>
              <a:gd name="connsiteX59" fmla="*/ 38100 w 180975"/>
              <a:gd name="connsiteY59" fmla="*/ 109538 h 161925"/>
              <a:gd name="connsiteX60" fmla="*/ 94517 w 180975"/>
              <a:gd name="connsiteY60" fmla="*/ 161925 h 161925"/>
              <a:gd name="connsiteX61" fmla="*/ 88289 w 180975"/>
              <a:gd name="connsiteY61" fmla="*/ 159361 h 161925"/>
              <a:gd name="connsiteX62" fmla="*/ 85725 w 180975"/>
              <a:gd name="connsiteY62" fmla="*/ 153133 h 161925"/>
              <a:gd name="connsiteX63" fmla="*/ 85725 w 180975"/>
              <a:gd name="connsiteY63" fmla="*/ 123074 h 161925"/>
              <a:gd name="connsiteX64" fmla="*/ 97613 w 180975"/>
              <a:gd name="connsiteY64" fmla="*/ 92246 h 161925"/>
              <a:gd name="connsiteX65" fmla="*/ 101251 w 180975"/>
              <a:gd name="connsiteY65" fmla="*/ 87543 h 161925"/>
              <a:gd name="connsiteX66" fmla="*/ 106863 w 180975"/>
              <a:gd name="connsiteY66" fmla="*/ 85725 h 161925"/>
              <a:gd name="connsiteX67" fmla="*/ 128588 w 180975"/>
              <a:gd name="connsiteY67" fmla="*/ 85725 h 161925"/>
              <a:gd name="connsiteX68" fmla="*/ 128588 w 180975"/>
              <a:gd name="connsiteY68" fmla="*/ 61913 h 161925"/>
              <a:gd name="connsiteX69" fmla="*/ 138113 w 180975"/>
              <a:gd name="connsiteY69" fmla="*/ 61913 h 161925"/>
              <a:gd name="connsiteX70" fmla="*/ 138113 w 180975"/>
              <a:gd name="connsiteY70" fmla="*/ 85725 h 161925"/>
              <a:gd name="connsiteX71" fmla="*/ 159470 w 180975"/>
              <a:gd name="connsiteY71" fmla="*/ 85725 h 161925"/>
              <a:gd name="connsiteX72" fmla="*/ 165002 w 180975"/>
              <a:gd name="connsiteY72" fmla="*/ 87529 h 161925"/>
              <a:gd name="connsiteX73" fmla="*/ 168721 w 180975"/>
              <a:gd name="connsiteY73" fmla="*/ 92063 h 161925"/>
              <a:gd name="connsiteX74" fmla="*/ 180975 w 180975"/>
              <a:gd name="connsiteY74" fmla="*/ 123074 h 161925"/>
              <a:gd name="connsiteX75" fmla="*/ 180975 w 180975"/>
              <a:gd name="connsiteY75" fmla="*/ 153133 h 161925"/>
              <a:gd name="connsiteX76" fmla="*/ 178411 w 180975"/>
              <a:gd name="connsiteY76" fmla="*/ 159361 h 161925"/>
              <a:gd name="connsiteX77" fmla="*/ 172183 w 180975"/>
              <a:gd name="connsiteY77" fmla="*/ 161925 h 161925"/>
              <a:gd name="connsiteX78" fmla="*/ 150935 w 180975"/>
              <a:gd name="connsiteY78" fmla="*/ 161925 h 161925"/>
              <a:gd name="connsiteX79" fmla="*/ 144707 w 180975"/>
              <a:gd name="connsiteY79" fmla="*/ 159361 h 161925"/>
              <a:gd name="connsiteX80" fmla="*/ 142142 w 180975"/>
              <a:gd name="connsiteY80" fmla="*/ 153133 h 161925"/>
              <a:gd name="connsiteX81" fmla="*/ 142142 w 180975"/>
              <a:gd name="connsiteY81" fmla="*/ 139211 h 161925"/>
              <a:gd name="connsiteX82" fmla="*/ 151667 w 180975"/>
              <a:gd name="connsiteY82" fmla="*/ 139211 h 161925"/>
              <a:gd name="connsiteX83" fmla="*/ 151667 w 180975"/>
              <a:gd name="connsiteY83" fmla="*/ 152400 h 161925"/>
              <a:gd name="connsiteX84" fmla="*/ 171450 w 180975"/>
              <a:gd name="connsiteY84" fmla="*/ 152400 h 161925"/>
              <a:gd name="connsiteX85" fmla="*/ 171450 w 180975"/>
              <a:gd name="connsiteY85" fmla="*/ 124759 h 161925"/>
              <a:gd name="connsiteX86" fmla="*/ 159837 w 180975"/>
              <a:gd name="connsiteY86" fmla="*/ 95250 h 161925"/>
              <a:gd name="connsiteX87" fmla="*/ 138113 w 180975"/>
              <a:gd name="connsiteY87" fmla="*/ 95250 h 161925"/>
              <a:gd name="connsiteX88" fmla="*/ 138113 w 180975"/>
              <a:gd name="connsiteY88" fmla="*/ 106075 h 161925"/>
              <a:gd name="connsiteX89" fmla="*/ 151814 w 180975"/>
              <a:gd name="connsiteY89" fmla="*/ 120015 h 161925"/>
              <a:gd name="connsiteX90" fmla="*/ 145073 w 180975"/>
              <a:gd name="connsiteY90" fmla="*/ 126756 h 161925"/>
              <a:gd name="connsiteX91" fmla="*/ 133258 w 180975"/>
              <a:gd name="connsiteY91" fmla="*/ 114850 h 161925"/>
              <a:gd name="connsiteX92" fmla="*/ 121444 w 180975"/>
              <a:gd name="connsiteY92" fmla="*/ 126756 h 161925"/>
              <a:gd name="connsiteX93" fmla="*/ 114703 w 180975"/>
              <a:gd name="connsiteY93" fmla="*/ 120015 h 161925"/>
              <a:gd name="connsiteX94" fmla="*/ 128588 w 180975"/>
              <a:gd name="connsiteY94" fmla="*/ 106259 h 161925"/>
              <a:gd name="connsiteX95" fmla="*/ 128588 w 180975"/>
              <a:gd name="connsiteY95" fmla="*/ 95250 h 161925"/>
              <a:gd name="connsiteX96" fmla="*/ 106497 w 180975"/>
              <a:gd name="connsiteY96" fmla="*/ 95250 h 161925"/>
              <a:gd name="connsiteX97" fmla="*/ 95250 w 180975"/>
              <a:gd name="connsiteY97" fmla="*/ 124759 h 161925"/>
              <a:gd name="connsiteX98" fmla="*/ 95250 w 180975"/>
              <a:gd name="connsiteY98" fmla="*/ 152400 h 161925"/>
              <a:gd name="connsiteX99" fmla="*/ 115033 w 180975"/>
              <a:gd name="connsiteY99" fmla="*/ 152400 h 161925"/>
              <a:gd name="connsiteX100" fmla="*/ 115033 w 180975"/>
              <a:gd name="connsiteY100" fmla="*/ 139211 h 161925"/>
              <a:gd name="connsiteX101" fmla="*/ 124558 w 180975"/>
              <a:gd name="connsiteY101" fmla="*/ 139211 h 161925"/>
              <a:gd name="connsiteX102" fmla="*/ 124558 w 180975"/>
              <a:gd name="connsiteY102" fmla="*/ 152400 h 161925"/>
              <a:gd name="connsiteX103" fmla="*/ 121780 w 180975"/>
              <a:gd name="connsiteY103" fmla="*/ 159147 h 161925"/>
              <a:gd name="connsiteX104" fmla="*/ 115033 w 180975"/>
              <a:gd name="connsiteY104" fmla="*/ 161925 h 161925"/>
              <a:gd name="connsiteX105" fmla="*/ 94517 w 180975"/>
              <a:gd name="connsiteY105" fmla="*/ 161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80975" h="161925">
                <a:moveTo>
                  <a:pt x="114703" y="120015"/>
                </a:moveTo>
                <a:lnTo>
                  <a:pt x="128588" y="106259"/>
                </a:lnTo>
                <a:lnTo>
                  <a:pt x="128588" y="95250"/>
                </a:lnTo>
                <a:lnTo>
                  <a:pt x="128588" y="106259"/>
                </a:lnTo>
                <a:lnTo>
                  <a:pt x="114703" y="120015"/>
                </a:lnTo>
                <a:close/>
                <a:moveTo>
                  <a:pt x="151814" y="120015"/>
                </a:moveTo>
                <a:lnTo>
                  <a:pt x="138113" y="106075"/>
                </a:lnTo>
                <a:lnTo>
                  <a:pt x="138113" y="95250"/>
                </a:lnTo>
                <a:lnTo>
                  <a:pt x="138113" y="106075"/>
                </a:lnTo>
                <a:lnTo>
                  <a:pt x="151814" y="120015"/>
                </a:lnTo>
                <a:close/>
                <a:moveTo>
                  <a:pt x="0" y="39199"/>
                </a:moveTo>
                <a:lnTo>
                  <a:pt x="0" y="15365"/>
                </a:lnTo>
                <a:cubicBezTo>
                  <a:pt x="0" y="10995"/>
                  <a:pt x="1468" y="7342"/>
                  <a:pt x="4405" y="4405"/>
                </a:cubicBezTo>
                <a:cubicBezTo>
                  <a:pt x="7342" y="1468"/>
                  <a:pt x="11003" y="0"/>
                  <a:pt x="15386" y="0"/>
                </a:cubicBezTo>
                <a:lnTo>
                  <a:pt x="156064" y="0"/>
                </a:lnTo>
                <a:cubicBezTo>
                  <a:pt x="160447" y="0"/>
                  <a:pt x="164108" y="1468"/>
                  <a:pt x="167045" y="4405"/>
                </a:cubicBezTo>
                <a:cubicBezTo>
                  <a:pt x="169982" y="7342"/>
                  <a:pt x="171450" y="11003"/>
                  <a:pt x="171450" y="15386"/>
                </a:cubicBezTo>
                <a:lnTo>
                  <a:pt x="171450" y="67774"/>
                </a:lnTo>
                <a:lnTo>
                  <a:pt x="161925" y="67774"/>
                </a:lnTo>
                <a:lnTo>
                  <a:pt x="161925" y="15386"/>
                </a:lnTo>
                <a:cubicBezTo>
                  <a:pt x="161925" y="13921"/>
                  <a:pt x="161314" y="12578"/>
                  <a:pt x="160093" y="11357"/>
                </a:cubicBezTo>
                <a:cubicBezTo>
                  <a:pt x="158872" y="10136"/>
                  <a:pt x="157529" y="9525"/>
                  <a:pt x="156064" y="9525"/>
                </a:cubicBezTo>
                <a:lnTo>
                  <a:pt x="15386" y="9525"/>
                </a:lnTo>
                <a:cubicBezTo>
                  <a:pt x="13921" y="9525"/>
                  <a:pt x="12578" y="10136"/>
                  <a:pt x="11357" y="11357"/>
                </a:cubicBezTo>
                <a:cubicBezTo>
                  <a:pt x="10136" y="12578"/>
                  <a:pt x="9525" y="13921"/>
                  <a:pt x="9525" y="15386"/>
                </a:cubicBezTo>
                <a:lnTo>
                  <a:pt x="9525" y="39199"/>
                </a:lnTo>
                <a:lnTo>
                  <a:pt x="0" y="39199"/>
                </a:lnTo>
                <a:close/>
                <a:moveTo>
                  <a:pt x="15386" y="133350"/>
                </a:moveTo>
                <a:cubicBezTo>
                  <a:pt x="11003" y="133350"/>
                  <a:pt x="7342" y="131882"/>
                  <a:pt x="4405" y="128945"/>
                </a:cubicBezTo>
                <a:cubicBezTo>
                  <a:pt x="1468" y="126008"/>
                  <a:pt x="0" y="122355"/>
                  <a:pt x="0" y="117985"/>
                </a:cubicBezTo>
                <a:lnTo>
                  <a:pt x="0" y="94151"/>
                </a:lnTo>
                <a:lnTo>
                  <a:pt x="9525" y="94151"/>
                </a:lnTo>
                <a:lnTo>
                  <a:pt x="9525" y="117964"/>
                </a:lnTo>
                <a:cubicBezTo>
                  <a:pt x="9525" y="119429"/>
                  <a:pt x="10136" y="120772"/>
                  <a:pt x="11357" y="121993"/>
                </a:cubicBezTo>
                <a:cubicBezTo>
                  <a:pt x="12578" y="123214"/>
                  <a:pt x="13921" y="123825"/>
                  <a:pt x="15386" y="123825"/>
                </a:cubicBezTo>
                <a:lnTo>
                  <a:pt x="67774" y="123825"/>
                </a:lnTo>
                <a:lnTo>
                  <a:pt x="67774" y="133350"/>
                </a:lnTo>
                <a:lnTo>
                  <a:pt x="15386" y="133350"/>
                </a:lnTo>
                <a:close/>
                <a:moveTo>
                  <a:pt x="38100" y="109538"/>
                </a:moveTo>
                <a:cubicBezTo>
                  <a:pt x="37086" y="109538"/>
                  <a:pt x="36213" y="109345"/>
                  <a:pt x="35481" y="108961"/>
                </a:cubicBezTo>
                <a:cubicBezTo>
                  <a:pt x="34748" y="108576"/>
                  <a:pt x="34168" y="107938"/>
                  <a:pt x="33740" y="107046"/>
                </a:cubicBezTo>
                <a:lnTo>
                  <a:pt x="16028" y="71438"/>
                </a:lnTo>
                <a:lnTo>
                  <a:pt x="0" y="71438"/>
                </a:lnTo>
                <a:lnTo>
                  <a:pt x="0" y="61913"/>
                </a:lnTo>
                <a:lnTo>
                  <a:pt x="19050" y="61913"/>
                </a:lnTo>
                <a:cubicBezTo>
                  <a:pt x="19901" y="61913"/>
                  <a:pt x="20713" y="62135"/>
                  <a:pt x="21486" y="62581"/>
                </a:cubicBezTo>
                <a:cubicBezTo>
                  <a:pt x="22260" y="63027"/>
                  <a:pt x="22840" y="63695"/>
                  <a:pt x="23226" y="64587"/>
                </a:cubicBezTo>
                <a:lnTo>
                  <a:pt x="38100" y="94151"/>
                </a:lnTo>
                <a:lnTo>
                  <a:pt x="71840" y="26487"/>
                </a:lnTo>
                <a:cubicBezTo>
                  <a:pt x="72244" y="25754"/>
                  <a:pt x="72850" y="25205"/>
                  <a:pt x="73658" y="24838"/>
                </a:cubicBezTo>
                <a:cubicBezTo>
                  <a:pt x="74467" y="24472"/>
                  <a:pt x="75315" y="24289"/>
                  <a:pt x="76204" y="24289"/>
                </a:cubicBezTo>
                <a:cubicBezTo>
                  <a:pt x="77093" y="24289"/>
                  <a:pt x="77916" y="24472"/>
                  <a:pt x="78673" y="24838"/>
                </a:cubicBezTo>
                <a:cubicBezTo>
                  <a:pt x="79430" y="25205"/>
                  <a:pt x="79998" y="25754"/>
                  <a:pt x="80376" y="26487"/>
                </a:cubicBezTo>
                <a:lnTo>
                  <a:pt x="101386" y="68562"/>
                </a:lnTo>
                <a:cubicBezTo>
                  <a:pt x="99762" y="68879"/>
                  <a:pt x="98206" y="69293"/>
                  <a:pt x="96719" y="69803"/>
                </a:cubicBezTo>
                <a:cubicBezTo>
                  <a:pt x="95231" y="70312"/>
                  <a:pt x="93844" y="71040"/>
                  <a:pt x="92557" y="71987"/>
                </a:cubicBezTo>
                <a:lnTo>
                  <a:pt x="76017" y="39382"/>
                </a:lnTo>
                <a:lnTo>
                  <a:pt x="42276" y="107046"/>
                </a:lnTo>
                <a:cubicBezTo>
                  <a:pt x="41849" y="107938"/>
                  <a:pt x="41255" y="108576"/>
                  <a:pt x="40495" y="108961"/>
                </a:cubicBezTo>
                <a:cubicBezTo>
                  <a:pt x="39735" y="109345"/>
                  <a:pt x="38936" y="109538"/>
                  <a:pt x="38100" y="109538"/>
                </a:cubicBezTo>
                <a:close/>
                <a:moveTo>
                  <a:pt x="94517" y="161925"/>
                </a:moveTo>
                <a:cubicBezTo>
                  <a:pt x="92075" y="161925"/>
                  <a:pt x="89999" y="161070"/>
                  <a:pt x="88289" y="159361"/>
                </a:cubicBezTo>
                <a:cubicBezTo>
                  <a:pt x="86580" y="157651"/>
                  <a:pt x="85725" y="155575"/>
                  <a:pt x="85725" y="153133"/>
                </a:cubicBezTo>
                <a:lnTo>
                  <a:pt x="85725" y="123074"/>
                </a:lnTo>
                <a:lnTo>
                  <a:pt x="97613" y="92246"/>
                </a:lnTo>
                <a:cubicBezTo>
                  <a:pt x="98353" y="90323"/>
                  <a:pt x="99566" y="88756"/>
                  <a:pt x="101251" y="87543"/>
                </a:cubicBezTo>
                <a:cubicBezTo>
                  <a:pt x="102937" y="86331"/>
                  <a:pt x="104807" y="85725"/>
                  <a:pt x="106863" y="85725"/>
                </a:cubicBezTo>
                <a:lnTo>
                  <a:pt x="128588" y="85725"/>
                </a:lnTo>
                <a:lnTo>
                  <a:pt x="128588" y="61913"/>
                </a:lnTo>
                <a:lnTo>
                  <a:pt x="138113" y="61913"/>
                </a:lnTo>
                <a:lnTo>
                  <a:pt x="138113" y="85725"/>
                </a:lnTo>
                <a:lnTo>
                  <a:pt x="159470" y="85725"/>
                </a:lnTo>
                <a:cubicBezTo>
                  <a:pt x="161497" y="85725"/>
                  <a:pt x="163340" y="86326"/>
                  <a:pt x="165002" y="87529"/>
                </a:cubicBezTo>
                <a:cubicBezTo>
                  <a:pt x="166663" y="88732"/>
                  <a:pt x="167903" y="90243"/>
                  <a:pt x="168721" y="92063"/>
                </a:cubicBezTo>
                <a:lnTo>
                  <a:pt x="180975" y="123074"/>
                </a:lnTo>
                <a:lnTo>
                  <a:pt x="180975" y="153133"/>
                </a:lnTo>
                <a:cubicBezTo>
                  <a:pt x="180975" y="155575"/>
                  <a:pt x="180120" y="157651"/>
                  <a:pt x="178411" y="159361"/>
                </a:cubicBezTo>
                <a:cubicBezTo>
                  <a:pt x="176701" y="161070"/>
                  <a:pt x="174625" y="161925"/>
                  <a:pt x="172183" y="161925"/>
                </a:cubicBezTo>
                <a:lnTo>
                  <a:pt x="150935" y="161925"/>
                </a:lnTo>
                <a:cubicBezTo>
                  <a:pt x="148492" y="161925"/>
                  <a:pt x="146416" y="161070"/>
                  <a:pt x="144707" y="159361"/>
                </a:cubicBezTo>
                <a:cubicBezTo>
                  <a:pt x="142997" y="157651"/>
                  <a:pt x="142142" y="155575"/>
                  <a:pt x="142142" y="153133"/>
                </a:cubicBezTo>
                <a:lnTo>
                  <a:pt x="142142" y="139211"/>
                </a:lnTo>
                <a:lnTo>
                  <a:pt x="151667" y="139211"/>
                </a:lnTo>
                <a:lnTo>
                  <a:pt x="151667" y="152400"/>
                </a:lnTo>
                <a:lnTo>
                  <a:pt x="171450" y="152400"/>
                </a:lnTo>
                <a:lnTo>
                  <a:pt x="171450" y="124759"/>
                </a:lnTo>
                <a:lnTo>
                  <a:pt x="159837" y="95250"/>
                </a:lnTo>
                <a:lnTo>
                  <a:pt x="138113" y="95250"/>
                </a:lnTo>
                <a:lnTo>
                  <a:pt x="138113" y="106075"/>
                </a:lnTo>
                <a:lnTo>
                  <a:pt x="151814" y="120015"/>
                </a:lnTo>
                <a:lnTo>
                  <a:pt x="145073" y="126756"/>
                </a:lnTo>
                <a:lnTo>
                  <a:pt x="133258" y="114850"/>
                </a:lnTo>
                <a:lnTo>
                  <a:pt x="121444" y="126756"/>
                </a:lnTo>
                <a:lnTo>
                  <a:pt x="114703" y="120015"/>
                </a:lnTo>
                <a:lnTo>
                  <a:pt x="128588" y="106259"/>
                </a:lnTo>
                <a:lnTo>
                  <a:pt x="128588" y="95250"/>
                </a:lnTo>
                <a:lnTo>
                  <a:pt x="106497" y="95250"/>
                </a:lnTo>
                <a:lnTo>
                  <a:pt x="95250" y="124759"/>
                </a:lnTo>
                <a:lnTo>
                  <a:pt x="95250" y="152400"/>
                </a:lnTo>
                <a:lnTo>
                  <a:pt x="115033" y="152400"/>
                </a:lnTo>
                <a:lnTo>
                  <a:pt x="115033" y="139211"/>
                </a:lnTo>
                <a:lnTo>
                  <a:pt x="124558" y="139211"/>
                </a:lnTo>
                <a:lnTo>
                  <a:pt x="124558" y="152400"/>
                </a:lnTo>
                <a:cubicBezTo>
                  <a:pt x="124558" y="155046"/>
                  <a:pt x="123632" y="157295"/>
                  <a:pt x="121780" y="159147"/>
                </a:cubicBezTo>
                <a:cubicBezTo>
                  <a:pt x="119928" y="160999"/>
                  <a:pt x="117679" y="161925"/>
                  <a:pt x="115033" y="161925"/>
                </a:cubicBezTo>
                <a:lnTo>
                  <a:pt x="94517" y="161925"/>
                </a:lnTo>
                <a:close/>
              </a:path>
            </a:pathLst>
          </a:custGeom>
          <a:solidFill>
            <a:schemeClr val="bg1"/>
          </a:solidFill>
          <a:ln w="238" cap="flat">
            <a:noFill/>
            <a:prstDash val="solid"/>
            <a:miter/>
          </a:ln>
        </p:spPr>
        <p:txBody>
          <a:bodyPr rtlCol="0" anchor="ctr"/>
          <a:lstStyle/>
          <a:p>
            <a:endParaRPr lang="en-RO"/>
          </a:p>
        </p:txBody>
      </p:sp>
      <p:sp>
        <p:nvSpPr>
          <p:cNvPr id="45" name="Graphic 9">
            <a:extLst>
              <a:ext uri="{FF2B5EF4-FFF2-40B4-BE49-F238E27FC236}">
                <a16:creationId xmlns:a16="http://schemas.microsoft.com/office/drawing/2014/main" id="{7CCD3C56-D892-D041-94A3-23A7402419DB}"/>
              </a:ext>
            </a:extLst>
          </p:cNvPr>
          <p:cNvSpPr>
            <a:spLocks noChangeAspect="1"/>
          </p:cNvSpPr>
          <p:nvPr/>
        </p:nvSpPr>
        <p:spPr>
          <a:xfrm>
            <a:off x="661128" y="5210351"/>
            <a:ext cx="401146" cy="432000"/>
          </a:xfrm>
          <a:custGeom>
            <a:avLst/>
            <a:gdLst>
              <a:gd name="connsiteX0" fmla="*/ 15386 w 171450"/>
              <a:gd name="connsiteY0" fmla="*/ 184639 h 184638"/>
              <a:gd name="connsiteX1" fmla="*/ 4405 w 171450"/>
              <a:gd name="connsiteY1" fmla="*/ 180233 h 184638"/>
              <a:gd name="connsiteX2" fmla="*/ 0 w 171450"/>
              <a:gd name="connsiteY2" fmla="*/ 169252 h 184638"/>
              <a:gd name="connsiteX3" fmla="*/ 0 w 171450"/>
              <a:gd name="connsiteY3" fmla="*/ 66675 h 184638"/>
              <a:gd name="connsiteX4" fmla="*/ 4405 w 171450"/>
              <a:gd name="connsiteY4" fmla="*/ 55694 h 184638"/>
              <a:gd name="connsiteX5" fmla="*/ 15386 w 171450"/>
              <a:gd name="connsiteY5" fmla="*/ 51289 h 184638"/>
              <a:gd name="connsiteX6" fmla="*/ 38100 w 171450"/>
              <a:gd name="connsiteY6" fmla="*/ 51289 h 184638"/>
              <a:gd name="connsiteX7" fmla="*/ 38100 w 171450"/>
              <a:gd name="connsiteY7" fmla="*/ 60814 h 184638"/>
              <a:gd name="connsiteX8" fmla="*/ 15386 w 171450"/>
              <a:gd name="connsiteY8" fmla="*/ 60814 h 184638"/>
              <a:gd name="connsiteX9" fmla="*/ 11357 w 171450"/>
              <a:gd name="connsiteY9" fmla="*/ 62645 h 184638"/>
              <a:gd name="connsiteX10" fmla="*/ 9525 w 171450"/>
              <a:gd name="connsiteY10" fmla="*/ 66675 h 184638"/>
              <a:gd name="connsiteX11" fmla="*/ 9525 w 171450"/>
              <a:gd name="connsiteY11" fmla="*/ 169252 h 184638"/>
              <a:gd name="connsiteX12" fmla="*/ 11357 w 171450"/>
              <a:gd name="connsiteY12" fmla="*/ 173282 h 184638"/>
              <a:gd name="connsiteX13" fmla="*/ 15386 w 171450"/>
              <a:gd name="connsiteY13" fmla="*/ 175114 h 184638"/>
              <a:gd name="connsiteX14" fmla="*/ 156064 w 171450"/>
              <a:gd name="connsiteY14" fmla="*/ 175114 h 184638"/>
              <a:gd name="connsiteX15" fmla="*/ 160093 w 171450"/>
              <a:gd name="connsiteY15" fmla="*/ 173282 h 184638"/>
              <a:gd name="connsiteX16" fmla="*/ 161925 w 171450"/>
              <a:gd name="connsiteY16" fmla="*/ 169252 h 184638"/>
              <a:gd name="connsiteX17" fmla="*/ 161925 w 171450"/>
              <a:gd name="connsiteY17" fmla="*/ 66675 h 184638"/>
              <a:gd name="connsiteX18" fmla="*/ 160093 w 171450"/>
              <a:gd name="connsiteY18" fmla="*/ 62645 h 184638"/>
              <a:gd name="connsiteX19" fmla="*/ 156064 w 171450"/>
              <a:gd name="connsiteY19" fmla="*/ 60814 h 184638"/>
              <a:gd name="connsiteX20" fmla="*/ 133350 w 171450"/>
              <a:gd name="connsiteY20" fmla="*/ 60814 h 184638"/>
              <a:gd name="connsiteX21" fmla="*/ 133350 w 171450"/>
              <a:gd name="connsiteY21" fmla="*/ 51289 h 184638"/>
              <a:gd name="connsiteX22" fmla="*/ 156064 w 171450"/>
              <a:gd name="connsiteY22" fmla="*/ 51289 h 184638"/>
              <a:gd name="connsiteX23" fmla="*/ 167045 w 171450"/>
              <a:gd name="connsiteY23" fmla="*/ 55694 h 184638"/>
              <a:gd name="connsiteX24" fmla="*/ 171450 w 171450"/>
              <a:gd name="connsiteY24" fmla="*/ 66675 h 184638"/>
              <a:gd name="connsiteX25" fmla="*/ 171450 w 171450"/>
              <a:gd name="connsiteY25" fmla="*/ 169252 h 184638"/>
              <a:gd name="connsiteX26" fmla="*/ 167045 w 171450"/>
              <a:gd name="connsiteY26" fmla="*/ 180233 h 184638"/>
              <a:gd name="connsiteX27" fmla="*/ 156064 w 171450"/>
              <a:gd name="connsiteY27" fmla="*/ 184639 h 184638"/>
              <a:gd name="connsiteX28" fmla="*/ 15386 w 171450"/>
              <a:gd name="connsiteY28" fmla="*/ 184639 h 184638"/>
              <a:gd name="connsiteX29" fmla="*/ 33338 w 171450"/>
              <a:gd name="connsiteY29" fmla="*/ 134083 h 184638"/>
              <a:gd name="connsiteX30" fmla="*/ 25324 w 171450"/>
              <a:gd name="connsiteY30" fmla="*/ 130740 h 184638"/>
              <a:gd name="connsiteX31" fmla="*/ 21981 w 171450"/>
              <a:gd name="connsiteY31" fmla="*/ 122726 h 184638"/>
              <a:gd name="connsiteX32" fmla="*/ 25324 w 171450"/>
              <a:gd name="connsiteY32" fmla="*/ 114712 h 184638"/>
              <a:gd name="connsiteX33" fmla="*/ 33338 w 171450"/>
              <a:gd name="connsiteY33" fmla="*/ 111369 h 184638"/>
              <a:gd name="connsiteX34" fmla="*/ 41351 w 171450"/>
              <a:gd name="connsiteY34" fmla="*/ 114712 h 184638"/>
              <a:gd name="connsiteX35" fmla="*/ 44694 w 171450"/>
              <a:gd name="connsiteY35" fmla="*/ 122726 h 184638"/>
              <a:gd name="connsiteX36" fmla="*/ 41351 w 171450"/>
              <a:gd name="connsiteY36" fmla="*/ 130740 h 184638"/>
              <a:gd name="connsiteX37" fmla="*/ 33338 w 171450"/>
              <a:gd name="connsiteY37" fmla="*/ 134083 h 184638"/>
              <a:gd name="connsiteX38" fmla="*/ 21981 w 171450"/>
              <a:gd name="connsiteY38" fmla="*/ 162475 h 184638"/>
              <a:gd name="connsiteX39" fmla="*/ 21981 w 171450"/>
              <a:gd name="connsiteY39" fmla="*/ 159635 h 184638"/>
              <a:gd name="connsiteX40" fmla="*/ 26395 w 171450"/>
              <a:gd name="connsiteY40" fmla="*/ 149002 h 184638"/>
              <a:gd name="connsiteX41" fmla="*/ 36671 w 171450"/>
              <a:gd name="connsiteY41" fmla="*/ 144707 h 184638"/>
              <a:gd name="connsiteX42" fmla="*/ 42505 w 171450"/>
              <a:gd name="connsiteY42" fmla="*/ 145980 h 184638"/>
              <a:gd name="connsiteX43" fmla="*/ 47332 w 171450"/>
              <a:gd name="connsiteY43" fmla="*/ 149323 h 184638"/>
              <a:gd name="connsiteX44" fmla="*/ 55483 w 171450"/>
              <a:gd name="connsiteY44" fmla="*/ 158958 h 184638"/>
              <a:gd name="connsiteX45" fmla="*/ 57452 w 171450"/>
              <a:gd name="connsiteY45" fmla="*/ 160954 h 184638"/>
              <a:gd name="connsiteX46" fmla="*/ 59348 w 171450"/>
              <a:gd name="connsiteY46" fmla="*/ 162475 h 184638"/>
              <a:gd name="connsiteX47" fmla="*/ 21981 w 171450"/>
              <a:gd name="connsiteY47" fmla="*/ 162475 h 184638"/>
              <a:gd name="connsiteX48" fmla="*/ 60081 w 171450"/>
              <a:gd name="connsiteY48" fmla="*/ 134083 h 184638"/>
              <a:gd name="connsiteX49" fmla="*/ 60081 w 171450"/>
              <a:gd name="connsiteY49" fmla="*/ 130584 h 184638"/>
              <a:gd name="connsiteX50" fmla="*/ 67298 w 171450"/>
              <a:gd name="connsiteY50" fmla="*/ 120189 h 184638"/>
              <a:gd name="connsiteX51" fmla="*/ 85725 w 171450"/>
              <a:gd name="connsiteY51" fmla="*/ 116132 h 184638"/>
              <a:gd name="connsiteX52" fmla="*/ 104152 w 171450"/>
              <a:gd name="connsiteY52" fmla="*/ 120189 h 184638"/>
              <a:gd name="connsiteX53" fmla="*/ 111369 w 171450"/>
              <a:gd name="connsiteY53" fmla="*/ 130584 h 184638"/>
              <a:gd name="connsiteX54" fmla="*/ 111369 w 171450"/>
              <a:gd name="connsiteY54" fmla="*/ 134083 h 184638"/>
              <a:gd name="connsiteX55" fmla="*/ 60081 w 171450"/>
              <a:gd name="connsiteY55" fmla="*/ 134083 h 184638"/>
              <a:gd name="connsiteX56" fmla="*/ 149469 w 171450"/>
              <a:gd name="connsiteY56" fmla="*/ 162475 h 184638"/>
              <a:gd name="connsiteX57" fmla="*/ 112285 w 171450"/>
              <a:gd name="connsiteY57" fmla="*/ 162475 h 184638"/>
              <a:gd name="connsiteX58" fmla="*/ 113998 w 171450"/>
              <a:gd name="connsiteY58" fmla="*/ 160954 h 184638"/>
              <a:gd name="connsiteX59" fmla="*/ 115784 w 171450"/>
              <a:gd name="connsiteY59" fmla="*/ 159141 h 184638"/>
              <a:gd name="connsiteX60" fmla="*/ 124118 w 171450"/>
              <a:gd name="connsiteY60" fmla="*/ 149323 h 184638"/>
              <a:gd name="connsiteX61" fmla="*/ 128945 w 171450"/>
              <a:gd name="connsiteY61" fmla="*/ 146007 h 184638"/>
              <a:gd name="connsiteX62" fmla="*/ 134779 w 171450"/>
              <a:gd name="connsiteY62" fmla="*/ 144707 h 184638"/>
              <a:gd name="connsiteX63" fmla="*/ 145055 w 171450"/>
              <a:gd name="connsiteY63" fmla="*/ 149121 h 184638"/>
              <a:gd name="connsiteX64" fmla="*/ 149469 w 171450"/>
              <a:gd name="connsiteY64" fmla="*/ 159635 h 184638"/>
              <a:gd name="connsiteX65" fmla="*/ 149469 w 171450"/>
              <a:gd name="connsiteY65" fmla="*/ 162475 h 184638"/>
              <a:gd name="connsiteX66" fmla="*/ 85725 w 171450"/>
              <a:gd name="connsiteY66" fmla="*/ 105508 h 184638"/>
              <a:gd name="connsiteX67" fmla="*/ 77711 w 171450"/>
              <a:gd name="connsiteY67" fmla="*/ 102165 h 184638"/>
              <a:gd name="connsiteX68" fmla="*/ 74368 w 171450"/>
              <a:gd name="connsiteY68" fmla="*/ 94151 h 184638"/>
              <a:gd name="connsiteX69" fmla="*/ 77711 w 171450"/>
              <a:gd name="connsiteY69" fmla="*/ 86137 h 184638"/>
              <a:gd name="connsiteX70" fmla="*/ 85725 w 171450"/>
              <a:gd name="connsiteY70" fmla="*/ 82794 h 184638"/>
              <a:gd name="connsiteX71" fmla="*/ 93739 w 171450"/>
              <a:gd name="connsiteY71" fmla="*/ 86137 h 184638"/>
              <a:gd name="connsiteX72" fmla="*/ 97082 w 171450"/>
              <a:gd name="connsiteY72" fmla="*/ 94151 h 184638"/>
              <a:gd name="connsiteX73" fmla="*/ 93739 w 171450"/>
              <a:gd name="connsiteY73" fmla="*/ 102165 h 184638"/>
              <a:gd name="connsiteX74" fmla="*/ 85725 w 171450"/>
              <a:gd name="connsiteY74" fmla="*/ 105508 h 184638"/>
              <a:gd name="connsiteX75" fmla="*/ 138113 w 171450"/>
              <a:gd name="connsiteY75" fmla="*/ 134083 h 184638"/>
              <a:gd name="connsiteX76" fmla="*/ 130099 w 171450"/>
              <a:gd name="connsiteY76" fmla="*/ 130740 h 184638"/>
              <a:gd name="connsiteX77" fmla="*/ 126756 w 171450"/>
              <a:gd name="connsiteY77" fmla="*/ 122726 h 184638"/>
              <a:gd name="connsiteX78" fmla="*/ 130099 w 171450"/>
              <a:gd name="connsiteY78" fmla="*/ 114712 h 184638"/>
              <a:gd name="connsiteX79" fmla="*/ 138113 w 171450"/>
              <a:gd name="connsiteY79" fmla="*/ 111369 h 184638"/>
              <a:gd name="connsiteX80" fmla="*/ 146126 w 171450"/>
              <a:gd name="connsiteY80" fmla="*/ 114712 h 184638"/>
              <a:gd name="connsiteX81" fmla="*/ 149469 w 171450"/>
              <a:gd name="connsiteY81" fmla="*/ 122726 h 184638"/>
              <a:gd name="connsiteX82" fmla="*/ 146126 w 171450"/>
              <a:gd name="connsiteY82" fmla="*/ 130740 h 184638"/>
              <a:gd name="connsiteX83" fmla="*/ 138113 w 171450"/>
              <a:gd name="connsiteY83" fmla="*/ 134083 h 184638"/>
              <a:gd name="connsiteX84" fmla="*/ 54640 w 171450"/>
              <a:gd name="connsiteY84" fmla="*/ 60814 h 184638"/>
              <a:gd name="connsiteX85" fmla="*/ 55547 w 171450"/>
              <a:gd name="connsiteY85" fmla="*/ 56399 h 184638"/>
              <a:gd name="connsiteX86" fmla="*/ 55813 w 171450"/>
              <a:gd name="connsiteY86" fmla="*/ 52553 h 184638"/>
              <a:gd name="connsiteX87" fmla="*/ 53963 w 171450"/>
              <a:gd name="connsiteY87" fmla="*/ 44374 h 184638"/>
              <a:gd name="connsiteX88" fmla="*/ 47698 w 171450"/>
              <a:gd name="connsiteY88" fmla="*/ 35004 h 184638"/>
              <a:gd name="connsiteX89" fmla="*/ 40124 w 171450"/>
              <a:gd name="connsiteY89" fmla="*/ 22466 h 184638"/>
              <a:gd name="connsiteX90" fmla="*/ 37477 w 171450"/>
              <a:gd name="connsiteY90" fmla="*/ 9214 h 184638"/>
              <a:gd name="connsiteX91" fmla="*/ 37651 w 171450"/>
              <a:gd name="connsiteY91" fmla="*/ 4753 h 184638"/>
              <a:gd name="connsiteX92" fmla="*/ 38356 w 171450"/>
              <a:gd name="connsiteY92" fmla="*/ 0 h 184638"/>
              <a:gd name="connsiteX93" fmla="*/ 46783 w 171450"/>
              <a:gd name="connsiteY93" fmla="*/ 0 h 184638"/>
              <a:gd name="connsiteX94" fmla="*/ 46077 w 171450"/>
              <a:gd name="connsiteY94" fmla="*/ 5129 h 184638"/>
              <a:gd name="connsiteX95" fmla="*/ 45903 w 171450"/>
              <a:gd name="connsiteY95" fmla="*/ 9214 h 184638"/>
              <a:gd name="connsiteX96" fmla="*/ 47991 w 171450"/>
              <a:gd name="connsiteY96" fmla="*/ 19059 h 184638"/>
              <a:gd name="connsiteX97" fmla="*/ 54073 w 171450"/>
              <a:gd name="connsiteY97" fmla="*/ 29381 h 184638"/>
              <a:gd name="connsiteX98" fmla="*/ 61803 w 171450"/>
              <a:gd name="connsiteY98" fmla="*/ 41773 h 184638"/>
              <a:gd name="connsiteX99" fmla="*/ 64239 w 171450"/>
              <a:gd name="connsiteY99" fmla="*/ 52553 h 184638"/>
              <a:gd name="connsiteX100" fmla="*/ 64065 w 171450"/>
              <a:gd name="connsiteY100" fmla="*/ 56710 h 184638"/>
              <a:gd name="connsiteX101" fmla="*/ 63360 w 171450"/>
              <a:gd name="connsiteY101" fmla="*/ 60814 h 184638"/>
              <a:gd name="connsiteX102" fmla="*/ 54640 w 171450"/>
              <a:gd name="connsiteY102" fmla="*/ 60814 h 184638"/>
              <a:gd name="connsiteX103" fmla="*/ 82721 w 171450"/>
              <a:gd name="connsiteY103" fmla="*/ 60814 h 184638"/>
              <a:gd name="connsiteX104" fmla="*/ 83655 w 171450"/>
              <a:gd name="connsiteY104" fmla="*/ 56399 h 184638"/>
              <a:gd name="connsiteX105" fmla="*/ 83948 w 171450"/>
              <a:gd name="connsiteY105" fmla="*/ 52553 h 184638"/>
              <a:gd name="connsiteX106" fmla="*/ 82071 w 171450"/>
              <a:gd name="connsiteY106" fmla="*/ 44374 h 184638"/>
              <a:gd name="connsiteX107" fmla="*/ 75779 w 171450"/>
              <a:gd name="connsiteY107" fmla="*/ 35004 h 184638"/>
              <a:gd name="connsiteX108" fmla="*/ 68232 w 171450"/>
              <a:gd name="connsiteY108" fmla="*/ 22466 h 184638"/>
              <a:gd name="connsiteX109" fmla="*/ 65612 w 171450"/>
              <a:gd name="connsiteY109" fmla="*/ 9214 h 184638"/>
              <a:gd name="connsiteX110" fmla="*/ 65759 w 171450"/>
              <a:gd name="connsiteY110" fmla="*/ 4753 h 184638"/>
              <a:gd name="connsiteX111" fmla="*/ 66437 w 171450"/>
              <a:gd name="connsiteY111" fmla="*/ 0 h 184638"/>
              <a:gd name="connsiteX112" fmla="*/ 74863 w 171450"/>
              <a:gd name="connsiteY112" fmla="*/ 0 h 184638"/>
              <a:gd name="connsiteX113" fmla="*/ 74185 w 171450"/>
              <a:gd name="connsiteY113" fmla="*/ 5129 h 184638"/>
              <a:gd name="connsiteX114" fmla="*/ 74039 w 171450"/>
              <a:gd name="connsiteY114" fmla="*/ 9214 h 184638"/>
              <a:gd name="connsiteX115" fmla="*/ 76099 w 171450"/>
              <a:gd name="connsiteY115" fmla="*/ 19059 h 184638"/>
              <a:gd name="connsiteX116" fmla="*/ 82153 w 171450"/>
              <a:gd name="connsiteY116" fmla="*/ 29381 h 184638"/>
              <a:gd name="connsiteX117" fmla="*/ 89883 w 171450"/>
              <a:gd name="connsiteY117" fmla="*/ 41773 h 184638"/>
              <a:gd name="connsiteX118" fmla="*/ 92319 w 171450"/>
              <a:gd name="connsiteY118" fmla="*/ 52553 h 184638"/>
              <a:gd name="connsiteX119" fmla="*/ 92145 w 171450"/>
              <a:gd name="connsiteY119" fmla="*/ 56710 h 184638"/>
              <a:gd name="connsiteX120" fmla="*/ 91440 w 171450"/>
              <a:gd name="connsiteY120" fmla="*/ 60814 h 184638"/>
              <a:gd name="connsiteX121" fmla="*/ 82721 w 171450"/>
              <a:gd name="connsiteY121" fmla="*/ 60814 h 184638"/>
              <a:gd name="connsiteX122" fmla="*/ 111479 w 171450"/>
              <a:gd name="connsiteY122" fmla="*/ 60814 h 184638"/>
              <a:gd name="connsiteX123" fmla="*/ 112386 w 171450"/>
              <a:gd name="connsiteY123" fmla="*/ 56399 h 184638"/>
              <a:gd name="connsiteX124" fmla="*/ 112651 w 171450"/>
              <a:gd name="connsiteY124" fmla="*/ 52553 h 184638"/>
              <a:gd name="connsiteX125" fmla="*/ 110801 w 171450"/>
              <a:gd name="connsiteY125" fmla="*/ 44374 h 184638"/>
              <a:gd name="connsiteX126" fmla="*/ 104537 w 171450"/>
              <a:gd name="connsiteY126" fmla="*/ 35004 h 184638"/>
              <a:gd name="connsiteX127" fmla="*/ 96963 w 171450"/>
              <a:gd name="connsiteY127" fmla="*/ 22466 h 184638"/>
              <a:gd name="connsiteX128" fmla="*/ 94316 w 171450"/>
              <a:gd name="connsiteY128" fmla="*/ 9214 h 184638"/>
              <a:gd name="connsiteX129" fmla="*/ 94490 w 171450"/>
              <a:gd name="connsiteY129" fmla="*/ 4753 h 184638"/>
              <a:gd name="connsiteX130" fmla="*/ 95195 w 171450"/>
              <a:gd name="connsiteY130" fmla="*/ 0 h 184638"/>
              <a:gd name="connsiteX131" fmla="*/ 103621 w 171450"/>
              <a:gd name="connsiteY131" fmla="*/ 0 h 184638"/>
              <a:gd name="connsiteX132" fmla="*/ 102943 w 171450"/>
              <a:gd name="connsiteY132" fmla="*/ 5129 h 184638"/>
              <a:gd name="connsiteX133" fmla="*/ 102797 w 171450"/>
              <a:gd name="connsiteY133" fmla="*/ 9214 h 184638"/>
              <a:gd name="connsiteX134" fmla="*/ 104857 w 171450"/>
              <a:gd name="connsiteY134" fmla="*/ 19059 h 184638"/>
              <a:gd name="connsiteX135" fmla="*/ 110911 w 171450"/>
              <a:gd name="connsiteY135" fmla="*/ 29381 h 184638"/>
              <a:gd name="connsiteX136" fmla="*/ 118641 w 171450"/>
              <a:gd name="connsiteY136" fmla="*/ 41773 h 184638"/>
              <a:gd name="connsiteX137" fmla="*/ 121078 w 171450"/>
              <a:gd name="connsiteY137" fmla="*/ 52553 h 184638"/>
              <a:gd name="connsiteX138" fmla="*/ 120903 w 171450"/>
              <a:gd name="connsiteY138" fmla="*/ 56710 h 184638"/>
              <a:gd name="connsiteX139" fmla="*/ 120198 w 171450"/>
              <a:gd name="connsiteY139" fmla="*/ 60814 h 184638"/>
              <a:gd name="connsiteX140" fmla="*/ 111479 w 171450"/>
              <a:gd name="connsiteY140" fmla="*/ 60814 h 18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171450" h="184638">
                <a:moveTo>
                  <a:pt x="15386" y="184639"/>
                </a:moveTo>
                <a:cubicBezTo>
                  <a:pt x="11003" y="184639"/>
                  <a:pt x="7342" y="183170"/>
                  <a:pt x="4405" y="180233"/>
                </a:cubicBezTo>
                <a:cubicBezTo>
                  <a:pt x="1468" y="177296"/>
                  <a:pt x="0" y="173636"/>
                  <a:pt x="0" y="169252"/>
                </a:cubicBezTo>
                <a:lnTo>
                  <a:pt x="0" y="66675"/>
                </a:lnTo>
                <a:cubicBezTo>
                  <a:pt x="0" y="62291"/>
                  <a:pt x="1468" y="58631"/>
                  <a:pt x="4405" y="55694"/>
                </a:cubicBezTo>
                <a:cubicBezTo>
                  <a:pt x="7342" y="52757"/>
                  <a:pt x="11003" y="51289"/>
                  <a:pt x="15386" y="51289"/>
                </a:cubicBezTo>
                <a:lnTo>
                  <a:pt x="38100" y="51289"/>
                </a:lnTo>
                <a:lnTo>
                  <a:pt x="38100" y="60814"/>
                </a:lnTo>
                <a:lnTo>
                  <a:pt x="15386" y="60814"/>
                </a:lnTo>
                <a:cubicBezTo>
                  <a:pt x="13921" y="60814"/>
                  <a:pt x="12578" y="61424"/>
                  <a:pt x="11357" y="62645"/>
                </a:cubicBezTo>
                <a:cubicBezTo>
                  <a:pt x="10136" y="63866"/>
                  <a:pt x="9525" y="65210"/>
                  <a:pt x="9525" y="66675"/>
                </a:cubicBezTo>
                <a:lnTo>
                  <a:pt x="9525" y="169252"/>
                </a:lnTo>
                <a:cubicBezTo>
                  <a:pt x="9525" y="170717"/>
                  <a:pt x="10136" y="172061"/>
                  <a:pt x="11357" y="173282"/>
                </a:cubicBezTo>
                <a:cubicBezTo>
                  <a:pt x="12578" y="174503"/>
                  <a:pt x="13921" y="175114"/>
                  <a:pt x="15386" y="175114"/>
                </a:cubicBezTo>
                <a:lnTo>
                  <a:pt x="156064" y="175114"/>
                </a:lnTo>
                <a:cubicBezTo>
                  <a:pt x="157529" y="175114"/>
                  <a:pt x="158872" y="174503"/>
                  <a:pt x="160093" y="173282"/>
                </a:cubicBezTo>
                <a:cubicBezTo>
                  <a:pt x="161314" y="172061"/>
                  <a:pt x="161925" y="170717"/>
                  <a:pt x="161925" y="169252"/>
                </a:cubicBezTo>
                <a:lnTo>
                  <a:pt x="161925" y="66675"/>
                </a:lnTo>
                <a:cubicBezTo>
                  <a:pt x="161925" y="65210"/>
                  <a:pt x="161314" y="63866"/>
                  <a:pt x="160093" y="62645"/>
                </a:cubicBezTo>
                <a:cubicBezTo>
                  <a:pt x="158872" y="61424"/>
                  <a:pt x="157529" y="60814"/>
                  <a:pt x="156064" y="60814"/>
                </a:cubicBezTo>
                <a:lnTo>
                  <a:pt x="133350" y="60814"/>
                </a:lnTo>
                <a:lnTo>
                  <a:pt x="133350" y="51289"/>
                </a:lnTo>
                <a:lnTo>
                  <a:pt x="156064" y="51289"/>
                </a:lnTo>
                <a:cubicBezTo>
                  <a:pt x="160447" y="51289"/>
                  <a:pt x="164108" y="52757"/>
                  <a:pt x="167045" y="55694"/>
                </a:cubicBezTo>
                <a:cubicBezTo>
                  <a:pt x="169982" y="58631"/>
                  <a:pt x="171450" y="62291"/>
                  <a:pt x="171450" y="66675"/>
                </a:cubicBezTo>
                <a:lnTo>
                  <a:pt x="171450" y="169252"/>
                </a:lnTo>
                <a:cubicBezTo>
                  <a:pt x="171450" y="173636"/>
                  <a:pt x="169982" y="177296"/>
                  <a:pt x="167045" y="180233"/>
                </a:cubicBezTo>
                <a:cubicBezTo>
                  <a:pt x="164108" y="183170"/>
                  <a:pt x="160447" y="184639"/>
                  <a:pt x="156064" y="184639"/>
                </a:cubicBezTo>
                <a:lnTo>
                  <a:pt x="15386" y="184639"/>
                </a:lnTo>
                <a:close/>
                <a:moveTo>
                  <a:pt x="33338" y="134083"/>
                </a:moveTo>
                <a:cubicBezTo>
                  <a:pt x="30224" y="134083"/>
                  <a:pt x="27552" y="132968"/>
                  <a:pt x="25324" y="130740"/>
                </a:cubicBezTo>
                <a:cubicBezTo>
                  <a:pt x="23095" y="128511"/>
                  <a:pt x="21981" y="125840"/>
                  <a:pt x="21981" y="122726"/>
                </a:cubicBezTo>
                <a:cubicBezTo>
                  <a:pt x="21981" y="119612"/>
                  <a:pt x="23095" y="116941"/>
                  <a:pt x="25324" y="114712"/>
                </a:cubicBezTo>
                <a:cubicBezTo>
                  <a:pt x="27552" y="112484"/>
                  <a:pt x="30224" y="111369"/>
                  <a:pt x="33338" y="111369"/>
                </a:cubicBezTo>
                <a:cubicBezTo>
                  <a:pt x="36451" y="111369"/>
                  <a:pt x="39123" y="112484"/>
                  <a:pt x="41351" y="114712"/>
                </a:cubicBezTo>
                <a:cubicBezTo>
                  <a:pt x="43580" y="116941"/>
                  <a:pt x="44694" y="119612"/>
                  <a:pt x="44694" y="122726"/>
                </a:cubicBezTo>
                <a:cubicBezTo>
                  <a:pt x="44694" y="125840"/>
                  <a:pt x="43580" y="128511"/>
                  <a:pt x="41351" y="130740"/>
                </a:cubicBezTo>
                <a:cubicBezTo>
                  <a:pt x="39123" y="132968"/>
                  <a:pt x="36451" y="134083"/>
                  <a:pt x="33338" y="134083"/>
                </a:cubicBezTo>
                <a:close/>
                <a:moveTo>
                  <a:pt x="21981" y="162475"/>
                </a:moveTo>
                <a:lnTo>
                  <a:pt x="21981" y="159635"/>
                </a:lnTo>
                <a:cubicBezTo>
                  <a:pt x="21981" y="155410"/>
                  <a:pt x="23452" y="151866"/>
                  <a:pt x="26395" y="149002"/>
                </a:cubicBezTo>
                <a:cubicBezTo>
                  <a:pt x="29338" y="146139"/>
                  <a:pt x="32764" y="144707"/>
                  <a:pt x="36671" y="144707"/>
                </a:cubicBezTo>
                <a:cubicBezTo>
                  <a:pt x="38527" y="144707"/>
                  <a:pt x="40472" y="145131"/>
                  <a:pt x="42505" y="145980"/>
                </a:cubicBezTo>
                <a:cubicBezTo>
                  <a:pt x="44539" y="146829"/>
                  <a:pt x="46147" y="147943"/>
                  <a:pt x="47332" y="149323"/>
                </a:cubicBezTo>
                <a:lnTo>
                  <a:pt x="55483" y="158958"/>
                </a:lnTo>
                <a:cubicBezTo>
                  <a:pt x="56191" y="159703"/>
                  <a:pt x="56848" y="160368"/>
                  <a:pt x="57452" y="160954"/>
                </a:cubicBezTo>
                <a:cubicBezTo>
                  <a:pt x="58057" y="161541"/>
                  <a:pt x="58689" y="162047"/>
                  <a:pt x="59348" y="162475"/>
                </a:cubicBezTo>
                <a:lnTo>
                  <a:pt x="21981" y="162475"/>
                </a:lnTo>
                <a:close/>
                <a:moveTo>
                  <a:pt x="60081" y="134083"/>
                </a:moveTo>
                <a:lnTo>
                  <a:pt x="60081" y="130584"/>
                </a:lnTo>
                <a:cubicBezTo>
                  <a:pt x="60081" y="126359"/>
                  <a:pt x="62486" y="122894"/>
                  <a:pt x="67298" y="120189"/>
                </a:cubicBezTo>
                <a:cubicBezTo>
                  <a:pt x="72109" y="117484"/>
                  <a:pt x="78252" y="116132"/>
                  <a:pt x="85725" y="116132"/>
                </a:cubicBezTo>
                <a:cubicBezTo>
                  <a:pt x="93198" y="116132"/>
                  <a:pt x="99341" y="117484"/>
                  <a:pt x="104152" y="120189"/>
                </a:cubicBezTo>
                <a:cubicBezTo>
                  <a:pt x="108964" y="122894"/>
                  <a:pt x="111369" y="126359"/>
                  <a:pt x="111369" y="130584"/>
                </a:cubicBezTo>
                <a:lnTo>
                  <a:pt x="111369" y="134083"/>
                </a:lnTo>
                <a:lnTo>
                  <a:pt x="60081" y="134083"/>
                </a:lnTo>
                <a:close/>
                <a:moveTo>
                  <a:pt x="149469" y="162475"/>
                </a:moveTo>
                <a:lnTo>
                  <a:pt x="112285" y="162475"/>
                </a:lnTo>
                <a:cubicBezTo>
                  <a:pt x="112822" y="162047"/>
                  <a:pt x="113393" y="161541"/>
                  <a:pt x="113998" y="160954"/>
                </a:cubicBezTo>
                <a:cubicBezTo>
                  <a:pt x="114602" y="160368"/>
                  <a:pt x="115197" y="159764"/>
                  <a:pt x="115784" y="159141"/>
                </a:cubicBezTo>
                <a:lnTo>
                  <a:pt x="124118" y="149323"/>
                </a:lnTo>
                <a:cubicBezTo>
                  <a:pt x="125144" y="147980"/>
                  <a:pt x="126753" y="146874"/>
                  <a:pt x="128945" y="146007"/>
                </a:cubicBezTo>
                <a:cubicBezTo>
                  <a:pt x="131137" y="145140"/>
                  <a:pt x="133081" y="144707"/>
                  <a:pt x="134779" y="144707"/>
                </a:cubicBezTo>
                <a:cubicBezTo>
                  <a:pt x="138686" y="144707"/>
                  <a:pt x="142112" y="146178"/>
                  <a:pt x="145055" y="149121"/>
                </a:cubicBezTo>
                <a:cubicBezTo>
                  <a:pt x="147998" y="152064"/>
                  <a:pt x="149469" y="155569"/>
                  <a:pt x="149469" y="159635"/>
                </a:cubicBezTo>
                <a:lnTo>
                  <a:pt x="149469" y="162475"/>
                </a:lnTo>
                <a:close/>
                <a:moveTo>
                  <a:pt x="85725" y="105508"/>
                </a:moveTo>
                <a:cubicBezTo>
                  <a:pt x="82611" y="105508"/>
                  <a:pt x="79940" y="104393"/>
                  <a:pt x="77711" y="102165"/>
                </a:cubicBezTo>
                <a:cubicBezTo>
                  <a:pt x="75483" y="99936"/>
                  <a:pt x="74368" y="97265"/>
                  <a:pt x="74368" y="94151"/>
                </a:cubicBezTo>
                <a:cubicBezTo>
                  <a:pt x="74368" y="91037"/>
                  <a:pt x="75483" y="88366"/>
                  <a:pt x="77711" y="86137"/>
                </a:cubicBezTo>
                <a:cubicBezTo>
                  <a:pt x="79940" y="83909"/>
                  <a:pt x="82611" y="82794"/>
                  <a:pt x="85725" y="82794"/>
                </a:cubicBezTo>
                <a:cubicBezTo>
                  <a:pt x="88839" y="82794"/>
                  <a:pt x="91510" y="83909"/>
                  <a:pt x="93739" y="86137"/>
                </a:cubicBezTo>
                <a:cubicBezTo>
                  <a:pt x="95967" y="88366"/>
                  <a:pt x="97082" y="91037"/>
                  <a:pt x="97082" y="94151"/>
                </a:cubicBezTo>
                <a:cubicBezTo>
                  <a:pt x="97082" y="97265"/>
                  <a:pt x="95967" y="99936"/>
                  <a:pt x="93739" y="102165"/>
                </a:cubicBezTo>
                <a:cubicBezTo>
                  <a:pt x="91510" y="104393"/>
                  <a:pt x="88839" y="105508"/>
                  <a:pt x="85725" y="105508"/>
                </a:cubicBezTo>
                <a:close/>
                <a:moveTo>
                  <a:pt x="138113" y="134083"/>
                </a:moveTo>
                <a:cubicBezTo>
                  <a:pt x="134999" y="134083"/>
                  <a:pt x="132327" y="132968"/>
                  <a:pt x="130099" y="130740"/>
                </a:cubicBezTo>
                <a:cubicBezTo>
                  <a:pt x="127870" y="128511"/>
                  <a:pt x="126756" y="125840"/>
                  <a:pt x="126756" y="122726"/>
                </a:cubicBezTo>
                <a:cubicBezTo>
                  <a:pt x="126756" y="119612"/>
                  <a:pt x="127870" y="116941"/>
                  <a:pt x="130099" y="114712"/>
                </a:cubicBezTo>
                <a:cubicBezTo>
                  <a:pt x="132327" y="112484"/>
                  <a:pt x="134999" y="111369"/>
                  <a:pt x="138113" y="111369"/>
                </a:cubicBezTo>
                <a:cubicBezTo>
                  <a:pt x="141226" y="111369"/>
                  <a:pt x="143898" y="112484"/>
                  <a:pt x="146126" y="114712"/>
                </a:cubicBezTo>
                <a:cubicBezTo>
                  <a:pt x="148355" y="116941"/>
                  <a:pt x="149469" y="119612"/>
                  <a:pt x="149469" y="122726"/>
                </a:cubicBezTo>
                <a:cubicBezTo>
                  <a:pt x="149469" y="125840"/>
                  <a:pt x="148355" y="128511"/>
                  <a:pt x="146126" y="130740"/>
                </a:cubicBezTo>
                <a:cubicBezTo>
                  <a:pt x="143898" y="132968"/>
                  <a:pt x="141226" y="134083"/>
                  <a:pt x="138113" y="134083"/>
                </a:cubicBezTo>
                <a:close/>
                <a:moveTo>
                  <a:pt x="54640" y="60814"/>
                </a:moveTo>
                <a:cubicBezTo>
                  <a:pt x="55068" y="59055"/>
                  <a:pt x="55370" y="57584"/>
                  <a:pt x="55547" y="56399"/>
                </a:cubicBezTo>
                <a:cubicBezTo>
                  <a:pt x="55724" y="55215"/>
                  <a:pt x="55813" y="53932"/>
                  <a:pt x="55813" y="52553"/>
                </a:cubicBezTo>
                <a:cubicBezTo>
                  <a:pt x="55813" y="49805"/>
                  <a:pt x="55196" y="47079"/>
                  <a:pt x="53963" y="44374"/>
                </a:cubicBezTo>
                <a:cubicBezTo>
                  <a:pt x="52729" y="41669"/>
                  <a:pt x="50641" y="38546"/>
                  <a:pt x="47698" y="35004"/>
                </a:cubicBezTo>
                <a:cubicBezTo>
                  <a:pt x="44413" y="31085"/>
                  <a:pt x="41889" y="26905"/>
                  <a:pt x="40124" y="22466"/>
                </a:cubicBezTo>
                <a:cubicBezTo>
                  <a:pt x="38360" y="18027"/>
                  <a:pt x="37477" y="13610"/>
                  <a:pt x="37477" y="9214"/>
                </a:cubicBezTo>
                <a:cubicBezTo>
                  <a:pt x="37477" y="7797"/>
                  <a:pt x="37535" y="6310"/>
                  <a:pt x="37651" y="4753"/>
                </a:cubicBezTo>
                <a:cubicBezTo>
                  <a:pt x="37767" y="3196"/>
                  <a:pt x="38002" y="1612"/>
                  <a:pt x="38356" y="0"/>
                </a:cubicBezTo>
                <a:lnTo>
                  <a:pt x="46783" y="0"/>
                </a:lnTo>
                <a:cubicBezTo>
                  <a:pt x="46428" y="2039"/>
                  <a:pt x="46193" y="3749"/>
                  <a:pt x="46077" y="5129"/>
                </a:cubicBezTo>
                <a:cubicBezTo>
                  <a:pt x="45961" y="6509"/>
                  <a:pt x="45903" y="7870"/>
                  <a:pt x="45903" y="9214"/>
                </a:cubicBezTo>
                <a:cubicBezTo>
                  <a:pt x="45903" y="12438"/>
                  <a:pt x="46599" y="15719"/>
                  <a:pt x="47991" y="19059"/>
                </a:cubicBezTo>
                <a:cubicBezTo>
                  <a:pt x="49384" y="22399"/>
                  <a:pt x="51411" y="25840"/>
                  <a:pt x="54073" y="29381"/>
                </a:cubicBezTo>
                <a:cubicBezTo>
                  <a:pt x="57602" y="33899"/>
                  <a:pt x="60179" y="38030"/>
                  <a:pt x="61803" y="41773"/>
                </a:cubicBezTo>
                <a:cubicBezTo>
                  <a:pt x="63427" y="45515"/>
                  <a:pt x="64239" y="49109"/>
                  <a:pt x="64239" y="52553"/>
                </a:cubicBezTo>
                <a:cubicBezTo>
                  <a:pt x="64239" y="53969"/>
                  <a:pt x="64181" y="55355"/>
                  <a:pt x="64065" y="56710"/>
                </a:cubicBezTo>
                <a:cubicBezTo>
                  <a:pt x="63949" y="58066"/>
                  <a:pt x="63714" y="59434"/>
                  <a:pt x="63360" y="60814"/>
                </a:cubicBezTo>
                <a:lnTo>
                  <a:pt x="54640" y="60814"/>
                </a:lnTo>
                <a:close/>
                <a:moveTo>
                  <a:pt x="82721" y="60814"/>
                </a:moveTo>
                <a:cubicBezTo>
                  <a:pt x="83148" y="59055"/>
                  <a:pt x="83460" y="57584"/>
                  <a:pt x="83655" y="56399"/>
                </a:cubicBezTo>
                <a:cubicBezTo>
                  <a:pt x="83850" y="55215"/>
                  <a:pt x="83948" y="53932"/>
                  <a:pt x="83948" y="52553"/>
                </a:cubicBezTo>
                <a:cubicBezTo>
                  <a:pt x="83948" y="49805"/>
                  <a:pt x="83322" y="47079"/>
                  <a:pt x="82071" y="44374"/>
                </a:cubicBezTo>
                <a:cubicBezTo>
                  <a:pt x="80819" y="41669"/>
                  <a:pt x="78722" y="38546"/>
                  <a:pt x="75779" y="35004"/>
                </a:cubicBezTo>
                <a:cubicBezTo>
                  <a:pt x="72494" y="31085"/>
                  <a:pt x="69978" y="26905"/>
                  <a:pt x="68232" y="22466"/>
                </a:cubicBezTo>
                <a:cubicBezTo>
                  <a:pt x="66486" y="18027"/>
                  <a:pt x="65612" y="13610"/>
                  <a:pt x="65612" y="9214"/>
                </a:cubicBezTo>
                <a:cubicBezTo>
                  <a:pt x="65612" y="7797"/>
                  <a:pt x="65661" y="6310"/>
                  <a:pt x="65759" y="4753"/>
                </a:cubicBezTo>
                <a:cubicBezTo>
                  <a:pt x="65857" y="3196"/>
                  <a:pt x="66083" y="1612"/>
                  <a:pt x="66437" y="0"/>
                </a:cubicBezTo>
                <a:lnTo>
                  <a:pt x="74863" y="0"/>
                </a:lnTo>
                <a:cubicBezTo>
                  <a:pt x="74509" y="2039"/>
                  <a:pt x="74283" y="3749"/>
                  <a:pt x="74185" y="5129"/>
                </a:cubicBezTo>
                <a:cubicBezTo>
                  <a:pt x="74087" y="6509"/>
                  <a:pt x="74039" y="7870"/>
                  <a:pt x="74039" y="9214"/>
                </a:cubicBezTo>
                <a:cubicBezTo>
                  <a:pt x="74039" y="12438"/>
                  <a:pt x="74725" y="15719"/>
                  <a:pt x="76099" y="19059"/>
                </a:cubicBezTo>
                <a:cubicBezTo>
                  <a:pt x="77473" y="22399"/>
                  <a:pt x="79491" y="25840"/>
                  <a:pt x="82153" y="29381"/>
                </a:cubicBezTo>
                <a:cubicBezTo>
                  <a:pt x="85682" y="33899"/>
                  <a:pt x="88259" y="38030"/>
                  <a:pt x="89883" y="41773"/>
                </a:cubicBezTo>
                <a:cubicBezTo>
                  <a:pt x="91507" y="45515"/>
                  <a:pt x="92319" y="49109"/>
                  <a:pt x="92319" y="52553"/>
                </a:cubicBezTo>
                <a:cubicBezTo>
                  <a:pt x="92319" y="53969"/>
                  <a:pt x="92261" y="55355"/>
                  <a:pt x="92145" y="56710"/>
                </a:cubicBezTo>
                <a:cubicBezTo>
                  <a:pt x="92029" y="58066"/>
                  <a:pt x="91794" y="59434"/>
                  <a:pt x="91440" y="60814"/>
                </a:cubicBezTo>
                <a:lnTo>
                  <a:pt x="82721" y="60814"/>
                </a:lnTo>
                <a:close/>
                <a:moveTo>
                  <a:pt x="111479" y="60814"/>
                </a:moveTo>
                <a:cubicBezTo>
                  <a:pt x="111907" y="59055"/>
                  <a:pt x="112209" y="57584"/>
                  <a:pt x="112386" y="56399"/>
                </a:cubicBezTo>
                <a:cubicBezTo>
                  <a:pt x="112563" y="55215"/>
                  <a:pt x="112651" y="53932"/>
                  <a:pt x="112651" y="52553"/>
                </a:cubicBezTo>
                <a:cubicBezTo>
                  <a:pt x="112651" y="49805"/>
                  <a:pt x="112035" y="47079"/>
                  <a:pt x="110801" y="44374"/>
                </a:cubicBezTo>
                <a:cubicBezTo>
                  <a:pt x="109568" y="41669"/>
                  <a:pt x="107480" y="38546"/>
                  <a:pt x="104537" y="35004"/>
                </a:cubicBezTo>
                <a:cubicBezTo>
                  <a:pt x="101252" y="31085"/>
                  <a:pt x="98727" y="26905"/>
                  <a:pt x="96963" y="22466"/>
                </a:cubicBezTo>
                <a:cubicBezTo>
                  <a:pt x="95198" y="18027"/>
                  <a:pt x="94316" y="13610"/>
                  <a:pt x="94316" y="9214"/>
                </a:cubicBezTo>
                <a:cubicBezTo>
                  <a:pt x="94316" y="7797"/>
                  <a:pt x="94374" y="6310"/>
                  <a:pt x="94490" y="4753"/>
                </a:cubicBezTo>
                <a:cubicBezTo>
                  <a:pt x="94606" y="3196"/>
                  <a:pt x="94841" y="1612"/>
                  <a:pt x="95195" y="0"/>
                </a:cubicBezTo>
                <a:lnTo>
                  <a:pt x="103621" y="0"/>
                </a:lnTo>
                <a:cubicBezTo>
                  <a:pt x="103267" y="2039"/>
                  <a:pt x="103041" y="3749"/>
                  <a:pt x="102943" y="5129"/>
                </a:cubicBezTo>
                <a:cubicBezTo>
                  <a:pt x="102846" y="6509"/>
                  <a:pt x="102797" y="7870"/>
                  <a:pt x="102797" y="9214"/>
                </a:cubicBezTo>
                <a:cubicBezTo>
                  <a:pt x="102797" y="12438"/>
                  <a:pt x="103484" y="15719"/>
                  <a:pt x="104857" y="19059"/>
                </a:cubicBezTo>
                <a:cubicBezTo>
                  <a:pt x="106231" y="22399"/>
                  <a:pt x="108249" y="25840"/>
                  <a:pt x="110911" y="29381"/>
                </a:cubicBezTo>
                <a:cubicBezTo>
                  <a:pt x="114440" y="33899"/>
                  <a:pt x="117017" y="38030"/>
                  <a:pt x="118641" y="41773"/>
                </a:cubicBezTo>
                <a:cubicBezTo>
                  <a:pt x="120265" y="45515"/>
                  <a:pt x="121078" y="49109"/>
                  <a:pt x="121078" y="52553"/>
                </a:cubicBezTo>
                <a:cubicBezTo>
                  <a:pt x="121078" y="53969"/>
                  <a:pt x="121019" y="55355"/>
                  <a:pt x="120903" y="56710"/>
                </a:cubicBezTo>
                <a:cubicBezTo>
                  <a:pt x="120787" y="58066"/>
                  <a:pt x="120552" y="59434"/>
                  <a:pt x="120198" y="60814"/>
                </a:cubicBezTo>
                <a:lnTo>
                  <a:pt x="111479" y="60814"/>
                </a:lnTo>
                <a:close/>
              </a:path>
            </a:pathLst>
          </a:custGeom>
          <a:solidFill>
            <a:schemeClr val="bg1"/>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41764347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a:extLst>
              <a:ext uri="{FF2B5EF4-FFF2-40B4-BE49-F238E27FC236}">
                <a16:creationId xmlns:a16="http://schemas.microsoft.com/office/drawing/2014/main" id="{B774F362-0C1B-9D42-BC27-0C27933EBAD9}"/>
              </a:ext>
            </a:extLst>
          </p:cNvPr>
          <p:cNvSpPr/>
          <p:nvPr/>
        </p:nvSpPr>
        <p:spPr>
          <a:xfrm>
            <a:off x="860417" y="2390265"/>
            <a:ext cx="3579303" cy="648000"/>
          </a:xfrm>
          <a:prstGeom prst="roundRect">
            <a:avLst>
              <a:gd name="adj" fmla="val 23081"/>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0" name="Rounded Rectangle 19">
            <a:extLst>
              <a:ext uri="{FF2B5EF4-FFF2-40B4-BE49-F238E27FC236}">
                <a16:creationId xmlns:a16="http://schemas.microsoft.com/office/drawing/2014/main" id="{5059A44A-62E2-684E-A197-FBFB22BC9660}"/>
              </a:ext>
            </a:extLst>
          </p:cNvPr>
          <p:cNvSpPr/>
          <p:nvPr/>
        </p:nvSpPr>
        <p:spPr>
          <a:xfrm>
            <a:off x="860417" y="3593213"/>
            <a:ext cx="3579303" cy="648000"/>
          </a:xfrm>
          <a:prstGeom prst="roundRect">
            <a:avLst>
              <a:gd name="adj" fmla="val 23081"/>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1" name="Rounded Rectangle 20">
            <a:extLst>
              <a:ext uri="{FF2B5EF4-FFF2-40B4-BE49-F238E27FC236}">
                <a16:creationId xmlns:a16="http://schemas.microsoft.com/office/drawing/2014/main" id="{8016AACC-B654-2C4C-B210-E42C09D33A9C}"/>
              </a:ext>
            </a:extLst>
          </p:cNvPr>
          <p:cNvSpPr/>
          <p:nvPr/>
        </p:nvSpPr>
        <p:spPr>
          <a:xfrm>
            <a:off x="860417" y="4796161"/>
            <a:ext cx="3579303" cy="648000"/>
          </a:xfrm>
          <a:prstGeom prst="roundRect">
            <a:avLst>
              <a:gd name="adj" fmla="val 23081"/>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2" name="Rounded Rectangle 21">
            <a:extLst>
              <a:ext uri="{FF2B5EF4-FFF2-40B4-BE49-F238E27FC236}">
                <a16:creationId xmlns:a16="http://schemas.microsoft.com/office/drawing/2014/main" id="{23587E8B-0150-154E-9547-6B53ADE62F53}"/>
              </a:ext>
            </a:extLst>
          </p:cNvPr>
          <p:cNvSpPr/>
          <p:nvPr/>
        </p:nvSpPr>
        <p:spPr>
          <a:xfrm>
            <a:off x="5096385" y="2390265"/>
            <a:ext cx="3579303" cy="648000"/>
          </a:xfrm>
          <a:prstGeom prst="roundRect">
            <a:avLst>
              <a:gd name="adj" fmla="val 23081"/>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3" name="Rounded Rectangle 22">
            <a:extLst>
              <a:ext uri="{FF2B5EF4-FFF2-40B4-BE49-F238E27FC236}">
                <a16:creationId xmlns:a16="http://schemas.microsoft.com/office/drawing/2014/main" id="{E8239CC4-4F46-E843-A2F9-4E288CF8E18A}"/>
              </a:ext>
            </a:extLst>
          </p:cNvPr>
          <p:cNvSpPr/>
          <p:nvPr/>
        </p:nvSpPr>
        <p:spPr>
          <a:xfrm>
            <a:off x="5096385" y="3593213"/>
            <a:ext cx="3579303" cy="648000"/>
          </a:xfrm>
          <a:prstGeom prst="roundRect">
            <a:avLst>
              <a:gd name="adj" fmla="val 23081"/>
            </a:avLst>
          </a:prstGeom>
          <a:solidFill>
            <a:srgbClr val="3D6C9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984885"/>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Factors that influence the host’s </a:t>
            </a:r>
            <a:r>
              <a:rPr lang="en-GB" sz="3200" b="1" u="sng" spc="-50" dirty="0" err="1">
                <a:solidFill>
                  <a:srgbClr val="3D6C9D"/>
                </a:solidFill>
                <a:latin typeface="Arial Black" panose="020B0604020202020204" pitchFamily="34" charset="0"/>
                <a:cs typeface="Arial Black" panose="020B0604020202020204" pitchFamily="34" charset="0"/>
              </a:rPr>
              <a:t>susceptibility</a:t>
            </a:r>
            <a:endParaRPr lang="en-GB" sz="3200" b="1" u="sng" spc="-50" dirty="0">
              <a:solidFill>
                <a:srgbClr val="3D6C9D"/>
              </a:solidFill>
              <a:latin typeface="Arial Black" panose="020B0604020202020204" pitchFamily="34" charset="0"/>
              <a:cs typeface="Arial Black" panose="020B0604020202020204" pitchFamily="34" charset="0"/>
            </a:endParaRPr>
          </a:p>
        </p:txBody>
      </p:sp>
      <p:sp>
        <p:nvSpPr>
          <p:cNvPr id="6" name="TextBox 5">
            <a:extLst>
              <a:ext uri="{FF2B5EF4-FFF2-40B4-BE49-F238E27FC236}">
                <a16:creationId xmlns:a16="http://schemas.microsoft.com/office/drawing/2014/main" id="{FCFF444C-0F13-A64A-B84B-F6FE29A06F01}"/>
              </a:ext>
            </a:extLst>
          </p:cNvPr>
          <p:cNvSpPr txBox="1"/>
          <p:nvPr/>
        </p:nvSpPr>
        <p:spPr>
          <a:xfrm>
            <a:off x="1436512" y="2591155"/>
            <a:ext cx="2969232" cy="246221"/>
          </a:xfrm>
          <a:prstGeom prst="rect">
            <a:avLst/>
          </a:prstGeom>
          <a:noFill/>
        </p:spPr>
        <p:txBody>
          <a:bodyPr wrap="square" lIns="0" tIns="0" rIns="0" bIns="0" rtlCol="0">
            <a:spAutoFit/>
          </a:bodyPr>
          <a:lstStyle/>
          <a:p>
            <a:r>
              <a:rPr lang="en-GB" sz="1600" dirty="0" err="1">
                <a:solidFill>
                  <a:schemeClr val="tx1"/>
                </a:solidFill>
              </a:rPr>
              <a:t>Genetic history</a:t>
            </a:r>
            <a:endParaRPr lang="en-GB" sz="1200" dirty="0">
              <a:solidFill>
                <a:schemeClr val="tx1"/>
              </a:solidFill>
            </a:endParaRPr>
          </a:p>
        </p:txBody>
      </p:sp>
      <p:sp>
        <p:nvSpPr>
          <p:cNvPr id="7" name="Google Shape;140;p4">
            <a:extLst>
              <a:ext uri="{FF2B5EF4-FFF2-40B4-BE49-F238E27FC236}">
                <a16:creationId xmlns:a16="http://schemas.microsoft.com/office/drawing/2014/main" id="{C255313D-B80F-D94C-A9A9-5749500C5902}"/>
              </a:ext>
            </a:extLst>
          </p:cNvPr>
          <p:cNvSpPr>
            <a:spLocks noChangeAspect="1"/>
          </p:cNvSpPr>
          <p:nvPr/>
        </p:nvSpPr>
        <p:spPr>
          <a:xfrm>
            <a:off x="429701" y="2282265"/>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40;p4">
            <a:extLst>
              <a:ext uri="{FF2B5EF4-FFF2-40B4-BE49-F238E27FC236}">
                <a16:creationId xmlns:a16="http://schemas.microsoft.com/office/drawing/2014/main" id="{8BC53108-6B86-EB42-9485-882F2A29DDBD}"/>
              </a:ext>
            </a:extLst>
          </p:cNvPr>
          <p:cNvSpPr>
            <a:spLocks noChangeAspect="1"/>
          </p:cNvSpPr>
          <p:nvPr/>
        </p:nvSpPr>
        <p:spPr>
          <a:xfrm>
            <a:off x="429701" y="3485213"/>
            <a:ext cx="864000" cy="864000"/>
          </a:xfrm>
          <a:prstGeom prst="ellipse">
            <a:avLst/>
          </a:prstGeom>
          <a:solidFill>
            <a:srgbClr val="ED7D30"/>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40;p4">
            <a:extLst>
              <a:ext uri="{FF2B5EF4-FFF2-40B4-BE49-F238E27FC236}">
                <a16:creationId xmlns:a16="http://schemas.microsoft.com/office/drawing/2014/main" id="{C01C95FC-2CF2-1942-8DD5-707A953BB6EF}"/>
              </a:ext>
            </a:extLst>
          </p:cNvPr>
          <p:cNvSpPr>
            <a:spLocks noChangeAspect="1"/>
          </p:cNvSpPr>
          <p:nvPr/>
        </p:nvSpPr>
        <p:spPr>
          <a:xfrm>
            <a:off x="429701" y="4688161"/>
            <a:ext cx="864000" cy="864000"/>
          </a:xfrm>
          <a:prstGeom prst="ellipse">
            <a:avLst/>
          </a:prstGeom>
          <a:solidFill>
            <a:srgbClr val="ED7D30"/>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TextBox 12">
            <a:extLst>
              <a:ext uri="{FF2B5EF4-FFF2-40B4-BE49-F238E27FC236}">
                <a16:creationId xmlns:a16="http://schemas.microsoft.com/office/drawing/2014/main" id="{51F9199C-4DFA-7F4A-B8D0-F550AFA8E117}"/>
              </a:ext>
            </a:extLst>
          </p:cNvPr>
          <p:cNvSpPr txBox="1"/>
          <p:nvPr/>
        </p:nvSpPr>
        <p:spPr>
          <a:xfrm>
            <a:off x="5673764" y="2591154"/>
            <a:ext cx="2666982" cy="246221"/>
          </a:xfrm>
          <a:prstGeom prst="rect">
            <a:avLst/>
          </a:prstGeom>
          <a:noFill/>
        </p:spPr>
        <p:txBody>
          <a:bodyPr wrap="square" lIns="0" tIns="0" rIns="0" bIns="0" rtlCol="0">
            <a:spAutoFit/>
          </a:bodyPr>
          <a:lstStyle/>
          <a:p>
            <a:r>
              <a:rPr lang="en-GB" sz="1600" dirty="0">
                <a:solidFill>
                  <a:schemeClr val="tx1"/>
                </a:solidFill>
              </a:rPr>
              <a:t>Nutritional state</a:t>
            </a:r>
          </a:p>
        </p:txBody>
      </p:sp>
      <p:sp>
        <p:nvSpPr>
          <p:cNvPr id="14" name="Google Shape;140;p4">
            <a:extLst>
              <a:ext uri="{FF2B5EF4-FFF2-40B4-BE49-F238E27FC236}">
                <a16:creationId xmlns:a16="http://schemas.microsoft.com/office/drawing/2014/main" id="{FD18D52C-F9F7-6F4F-B994-94D07EF0F53F}"/>
              </a:ext>
            </a:extLst>
          </p:cNvPr>
          <p:cNvSpPr>
            <a:spLocks noChangeAspect="1"/>
          </p:cNvSpPr>
          <p:nvPr/>
        </p:nvSpPr>
        <p:spPr>
          <a:xfrm>
            <a:off x="4666953" y="2282265"/>
            <a:ext cx="864000" cy="864000"/>
          </a:xfrm>
          <a:prstGeom prst="ellipse">
            <a:avLst/>
          </a:prstGeom>
          <a:solidFill>
            <a:srgbClr val="ED7D30"/>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40;p4">
            <a:extLst>
              <a:ext uri="{FF2B5EF4-FFF2-40B4-BE49-F238E27FC236}">
                <a16:creationId xmlns:a16="http://schemas.microsoft.com/office/drawing/2014/main" id="{86A0B319-8D7D-6B40-ADD2-86DB2EE7A18F}"/>
              </a:ext>
            </a:extLst>
          </p:cNvPr>
          <p:cNvSpPr>
            <a:spLocks noChangeAspect="1"/>
          </p:cNvSpPr>
          <p:nvPr/>
        </p:nvSpPr>
        <p:spPr>
          <a:xfrm>
            <a:off x="4666953" y="3485213"/>
            <a:ext cx="864000" cy="864000"/>
          </a:xfrm>
          <a:prstGeom prst="ellipse">
            <a:avLst/>
          </a:prstGeom>
          <a:solidFill>
            <a:srgbClr val="ED7D30"/>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TextBox 15">
            <a:extLst>
              <a:ext uri="{FF2B5EF4-FFF2-40B4-BE49-F238E27FC236}">
                <a16:creationId xmlns:a16="http://schemas.microsoft.com/office/drawing/2014/main" id="{B98D874F-4A97-0445-9F4E-7217F34945DF}"/>
              </a:ext>
            </a:extLst>
          </p:cNvPr>
          <p:cNvSpPr txBox="1"/>
          <p:nvPr/>
        </p:nvSpPr>
        <p:spPr>
          <a:xfrm>
            <a:off x="1436512" y="3794103"/>
            <a:ext cx="2755118" cy="246221"/>
          </a:xfrm>
          <a:prstGeom prst="rect">
            <a:avLst/>
          </a:prstGeom>
          <a:noFill/>
        </p:spPr>
        <p:txBody>
          <a:bodyPr wrap="square" lIns="0" tIns="0" rIns="0" bIns="0" rtlCol="0">
            <a:spAutoFit/>
          </a:bodyPr>
          <a:lstStyle/>
          <a:p>
            <a:r>
              <a:rPr lang="en-GB" sz="1600" dirty="0" err="1">
                <a:solidFill>
                  <a:schemeClr val="tx1"/>
                </a:solidFill>
              </a:rPr>
              <a:t>Immunological features</a:t>
            </a:r>
            <a:endParaRPr lang="en-GB" sz="1600" dirty="0">
              <a:solidFill>
                <a:schemeClr val="tx1"/>
              </a:solidFill>
            </a:endParaRPr>
          </a:p>
        </p:txBody>
      </p:sp>
      <p:sp>
        <p:nvSpPr>
          <p:cNvPr id="17" name="TextBox 16">
            <a:extLst>
              <a:ext uri="{FF2B5EF4-FFF2-40B4-BE49-F238E27FC236}">
                <a16:creationId xmlns:a16="http://schemas.microsoft.com/office/drawing/2014/main" id="{F5F62218-6F68-0E49-BEC9-EAAE31277B14}"/>
              </a:ext>
            </a:extLst>
          </p:cNvPr>
          <p:cNvSpPr txBox="1"/>
          <p:nvPr/>
        </p:nvSpPr>
        <p:spPr>
          <a:xfrm>
            <a:off x="1436512" y="4997050"/>
            <a:ext cx="2755118" cy="246221"/>
          </a:xfrm>
          <a:prstGeom prst="rect">
            <a:avLst/>
          </a:prstGeom>
          <a:noFill/>
        </p:spPr>
        <p:txBody>
          <a:bodyPr wrap="square" lIns="0" tIns="0" rIns="0" bIns="0" rtlCol="0">
            <a:spAutoFit/>
          </a:bodyPr>
          <a:lstStyle/>
          <a:p>
            <a:r>
              <a:rPr lang="en-GB" sz="1600" b="1" dirty="0" err="1">
                <a:solidFill>
                  <a:schemeClr val="tx1"/>
                </a:solidFill>
                <a:latin typeface="Arial" panose="020B0604020202020204" pitchFamily="34" charset="0"/>
                <a:cs typeface="Arial" panose="020B0604020202020204" pitchFamily="34" charset="0"/>
              </a:rPr>
              <a:t>Immunization</a:t>
            </a:r>
            <a:endParaRPr lang="en-GB" sz="1600" b="1" dirty="0">
              <a:solidFill>
                <a:schemeClr val="tx1"/>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2406206A-59BA-004D-A3CF-D5F064C360CA}"/>
              </a:ext>
            </a:extLst>
          </p:cNvPr>
          <p:cNvSpPr txBox="1"/>
          <p:nvPr/>
        </p:nvSpPr>
        <p:spPr>
          <a:xfrm>
            <a:off x="5673763" y="3794103"/>
            <a:ext cx="2824535" cy="246221"/>
          </a:xfrm>
          <a:prstGeom prst="rect">
            <a:avLst/>
          </a:prstGeom>
          <a:noFill/>
        </p:spPr>
        <p:txBody>
          <a:bodyPr wrap="square" lIns="0" tIns="0" rIns="0" bIns="0" rtlCol="0">
            <a:spAutoFit/>
          </a:bodyPr>
          <a:lstStyle/>
          <a:p>
            <a:r>
              <a:rPr lang="en-GB" sz="1600" b="1" dirty="0" err="1">
                <a:solidFill>
                  <a:schemeClr val="tx1"/>
                </a:solidFill>
                <a:latin typeface="Arial" panose="020B0604020202020204" pitchFamily="34" charset="0"/>
                <a:cs typeface="Arial" panose="020B0604020202020204" pitchFamily="34" charset="0"/>
              </a:rPr>
              <a:t>Prior exposure to the agent</a:t>
            </a:r>
            <a:endParaRPr lang="en-GB" sz="1600" b="1" dirty="0">
              <a:solidFill>
                <a:schemeClr val="tx1"/>
              </a:solidFill>
              <a:latin typeface="Arial" panose="020B0604020202020204" pitchFamily="34" charset="0"/>
              <a:cs typeface="Arial" panose="020B0604020202020204" pitchFamily="34" charset="0"/>
            </a:endParaRPr>
          </a:p>
        </p:txBody>
      </p:sp>
      <p:sp>
        <p:nvSpPr>
          <p:cNvPr id="24" name="Graphic 18">
            <a:extLst>
              <a:ext uri="{FF2B5EF4-FFF2-40B4-BE49-F238E27FC236}">
                <a16:creationId xmlns:a16="http://schemas.microsoft.com/office/drawing/2014/main" id="{8E9F872A-FACC-A543-8C89-CC1F70DC0B5C}"/>
              </a:ext>
            </a:extLst>
          </p:cNvPr>
          <p:cNvSpPr>
            <a:spLocks noChangeAspect="1"/>
          </p:cNvSpPr>
          <p:nvPr/>
        </p:nvSpPr>
        <p:spPr>
          <a:xfrm>
            <a:off x="657070" y="4904160"/>
            <a:ext cx="409262" cy="432000"/>
          </a:xfrm>
          <a:custGeom>
            <a:avLst/>
            <a:gdLst>
              <a:gd name="connsiteX0" fmla="*/ 47625 w 171450"/>
              <a:gd name="connsiteY0" fmla="*/ 180975 h 180975"/>
              <a:gd name="connsiteX1" fmla="*/ 38100 w 171450"/>
              <a:gd name="connsiteY1" fmla="*/ 173831 h 180975"/>
              <a:gd name="connsiteX2" fmla="*/ 38100 w 171450"/>
              <a:gd name="connsiteY2" fmla="*/ 133350 h 180975"/>
              <a:gd name="connsiteX3" fmla="*/ 19050 w 171450"/>
              <a:gd name="connsiteY3" fmla="*/ 133350 h 180975"/>
              <a:gd name="connsiteX4" fmla="*/ 12099 w 171450"/>
              <a:gd name="connsiteY4" fmla="*/ 130776 h 180975"/>
              <a:gd name="connsiteX5" fmla="*/ 9525 w 171450"/>
              <a:gd name="connsiteY5" fmla="*/ 123825 h 180975"/>
              <a:gd name="connsiteX6" fmla="*/ 9525 w 171450"/>
              <a:gd name="connsiteY6" fmla="*/ 42863 h 180975"/>
              <a:gd name="connsiteX7" fmla="*/ 4763 w 171450"/>
              <a:gd name="connsiteY7" fmla="*/ 42863 h 180975"/>
              <a:gd name="connsiteX8" fmla="*/ 1369 w 171450"/>
              <a:gd name="connsiteY8" fmla="*/ 41491 h 180975"/>
              <a:gd name="connsiteX9" fmla="*/ 0 w 171450"/>
              <a:gd name="connsiteY9" fmla="*/ 38094 h 180975"/>
              <a:gd name="connsiteX10" fmla="*/ 1369 w 171450"/>
              <a:gd name="connsiteY10" fmla="*/ 34702 h 180975"/>
              <a:gd name="connsiteX11" fmla="*/ 4763 w 171450"/>
              <a:gd name="connsiteY11" fmla="*/ 33338 h 180975"/>
              <a:gd name="connsiteX12" fmla="*/ 38100 w 171450"/>
              <a:gd name="connsiteY12" fmla="*/ 33338 h 180975"/>
              <a:gd name="connsiteX13" fmla="*/ 38100 w 171450"/>
              <a:gd name="connsiteY13" fmla="*/ 9525 h 180975"/>
              <a:gd name="connsiteX14" fmla="*/ 28575 w 171450"/>
              <a:gd name="connsiteY14" fmla="*/ 9525 h 180975"/>
              <a:gd name="connsiteX15" fmla="*/ 25182 w 171450"/>
              <a:gd name="connsiteY15" fmla="*/ 8154 h 180975"/>
              <a:gd name="connsiteX16" fmla="*/ 23813 w 171450"/>
              <a:gd name="connsiteY16" fmla="*/ 4756 h 180975"/>
              <a:gd name="connsiteX17" fmla="*/ 25182 w 171450"/>
              <a:gd name="connsiteY17" fmla="*/ 1365 h 180975"/>
              <a:gd name="connsiteX18" fmla="*/ 28575 w 171450"/>
              <a:gd name="connsiteY18" fmla="*/ 0 h 180975"/>
              <a:gd name="connsiteX19" fmla="*/ 57150 w 171450"/>
              <a:gd name="connsiteY19" fmla="*/ 0 h 180975"/>
              <a:gd name="connsiteX20" fmla="*/ 60543 w 171450"/>
              <a:gd name="connsiteY20" fmla="*/ 1371 h 180975"/>
              <a:gd name="connsiteX21" fmla="*/ 61913 w 171450"/>
              <a:gd name="connsiteY21" fmla="*/ 4769 h 180975"/>
              <a:gd name="connsiteX22" fmla="*/ 60543 w 171450"/>
              <a:gd name="connsiteY22" fmla="*/ 8160 h 180975"/>
              <a:gd name="connsiteX23" fmla="*/ 57150 w 171450"/>
              <a:gd name="connsiteY23" fmla="*/ 9525 h 180975"/>
              <a:gd name="connsiteX24" fmla="*/ 47625 w 171450"/>
              <a:gd name="connsiteY24" fmla="*/ 9525 h 180975"/>
              <a:gd name="connsiteX25" fmla="*/ 47625 w 171450"/>
              <a:gd name="connsiteY25" fmla="*/ 33338 h 180975"/>
              <a:gd name="connsiteX26" fmla="*/ 80963 w 171450"/>
              <a:gd name="connsiteY26" fmla="*/ 33338 h 180975"/>
              <a:gd name="connsiteX27" fmla="*/ 84356 w 171450"/>
              <a:gd name="connsiteY27" fmla="*/ 34709 h 180975"/>
              <a:gd name="connsiteX28" fmla="*/ 85725 w 171450"/>
              <a:gd name="connsiteY28" fmla="*/ 38106 h 180975"/>
              <a:gd name="connsiteX29" fmla="*/ 84356 w 171450"/>
              <a:gd name="connsiteY29" fmla="*/ 41498 h 180975"/>
              <a:gd name="connsiteX30" fmla="*/ 80963 w 171450"/>
              <a:gd name="connsiteY30" fmla="*/ 42863 h 180975"/>
              <a:gd name="connsiteX31" fmla="*/ 76200 w 171450"/>
              <a:gd name="connsiteY31" fmla="*/ 42863 h 180975"/>
              <a:gd name="connsiteX32" fmla="*/ 76200 w 171450"/>
              <a:gd name="connsiteY32" fmla="*/ 123825 h 180975"/>
              <a:gd name="connsiteX33" fmla="*/ 73626 w 171450"/>
              <a:gd name="connsiteY33" fmla="*/ 130776 h 180975"/>
              <a:gd name="connsiteX34" fmla="*/ 66675 w 171450"/>
              <a:gd name="connsiteY34" fmla="*/ 133350 h 180975"/>
              <a:gd name="connsiteX35" fmla="*/ 47625 w 171450"/>
              <a:gd name="connsiteY35" fmla="*/ 133350 h 180975"/>
              <a:gd name="connsiteX36" fmla="*/ 47625 w 171450"/>
              <a:gd name="connsiteY36" fmla="*/ 180975 h 180975"/>
              <a:gd name="connsiteX37" fmla="*/ 19050 w 171450"/>
              <a:gd name="connsiteY37" fmla="*/ 123825 h 180975"/>
              <a:gd name="connsiteX38" fmla="*/ 66675 w 171450"/>
              <a:gd name="connsiteY38" fmla="*/ 123825 h 180975"/>
              <a:gd name="connsiteX39" fmla="*/ 66675 w 171450"/>
              <a:gd name="connsiteY39" fmla="*/ 101844 h 180975"/>
              <a:gd name="connsiteX40" fmla="*/ 45244 w 171450"/>
              <a:gd name="connsiteY40" fmla="*/ 101844 h 180975"/>
              <a:gd name="connsiteX41" fmla="*/ 42295 w 171450"/>
              <a:gd name="connsiteY41" fmla="*/ 100580 h 180975"/>
              <a:gd name="connsiteX42" fmla="*/ 41031 w 171450"/>
              <a:gd name="connsiteY42" fmla="*/ 97631 h 180975"/>
              <a:gd name="connsiteX43" fmla="*/ 42295 w 171450"/>
              <a:gd name="connsiteY43" fmla="*/ 94682 h 180975"/>
              <a:gd name="connsiteX44" fmla="*/ 45244 w 171450"/>
              <a:gd name="connsiteY44" fmla="*/ 93418 h 180975"/>
              <a:gd name="connsiteX45" fmla="*/ 66675 w 171450"/>
              <a:gd name="connsiteY45" fmla="*/ 93418 h 180975"/>
              <a:gd name="connsiteX46" fmla="*/ 66675 w 171450"/>
              <a:gd name="connsiteY46" fmla="*/ 73269 h 180975"/>
              <a:gd name="connsiteX47" fmla="*/ 45244 w 171450"/>
              <a:gd name="connsiteY47" fmla="*/ 73269 h 180975"/>
              <a:gd name="connsiteX48" fmla="*/ 42295 w 171450"/>
              <a:gd name="connsiteY48" fmla="*/ 72005 h 180975"/>
              <a:gd name="connsiteX49" fmla="*/ 41031 w 171450"/>
              <a:gd name="connsiteY49" fmla="*/ 69056 h 180975"/>
              <a:gd name="connsiteX50" fmla="*/ 42295 w 171450"/>
              <a:gd name="connsiteY50" fmla="*/ 66107 h 180975"/>
              <a:gd name="connsiteX51" fmla="*/ 45244 w 171450"/>
              <a:gd name="connsiteY51" fmla="*/ 64843 h 180975"/>
              <a:gd name="connsiteX52" fmla="*/ 66675 w 171450"/>
              <a:gd name="connsiteY52" fmla="*/ 64843 h 180975"/>
              <a:gd name="connsiteX53" fmla="*/ 66675 w 171450"/>
              <a:gd name="connsiteY53" fmla="*/ 42863 h 180975"/>
              <a:gd name="connsiteX54" fmla="*/ 19050 w 171450"/>
              <a:gd name="connsiteY54" fmla="*/ 42863 h 180975"/>
              <a:gd name="connsiteX55" fmla="*/ 19050 w 171450"/>
              <a:gd name="connsiteY55" fmla="*/ 123825 h 180975"/>
              <a:gd name="connsiteX56" fmla="*/ 114300 w 171450"/>
              <a:gd name="connsiteY56" fmla="*/ 180975 h 180975"/>
              <a:gd name="connsiteX57" fmla="*/ 107349 w 171450"/>
              <a:gd name="connsiteY57" fmla="*/ 178401 h 180975"/>
              <a:gd name="connsiteX58" fmla="*/ 104775 w 171450"/>
              <a:gd name="connsiteY58" fmla="*/ 171450 h 180975"/>
              <a:gd name="connsiteX59" fmla="*/ 104775 w 171450"/>
              <a:gd name="connsiteY59" fmla="*/ 104775 h 180975"/>
              <a:gd name="connsiteX60" fmla="*/ 107706 w 171450"/>
              <a:gd name="connsiteY60" fmla="*/ 93476 h 180975"/>
              <a:gd name="connsiteX61" fmla="*/ 113256 w 171450"/>
              <a:gd name="connsiteY61" fmla="*/ 86036 h 180975"/>
              <a:gd name="connsiteX62" fmla="*/ 117377 w 171450"/>
              <a:gd name="connsiteY62" fmla="*/ 81137 h 180975"/>
              <a:gd name="connsiteX63" fmla="*/ 119063 w 171450"/>
              <a:gd name="connsiteY63" fmla="*/ 76200 h 180975"/>
              <a:gd name="connsiteX64" fmla="*/ 119063 w 171450"/>
              <a:gd name="connsiteY64" fmla="*/ 66675 h 180975"/>
              <a:gd name="connsiteX65" fmla="*/ 114300 w 171450"/>
              <a:gd name="connsiteY65" fmla="*/ 66675 h 180975"/>
              <a:gd name="connsiteX66" fmla="*/ 110907 w 171450"/>
              <a:gd name="connsiteY66" fmla="*/ 65304 h 180975"/>
              <a:gd name="connsiteX67" fmla="*/ 109538 w 171450"/>
              <a:gd name="connsiteY67" fmla="*/ 61906 h 180975"/>
              <a:gd name="connsiteX68" fmla="*/ 110907 w 171450"/>
              <a:gd name="connsiteY68" fmla="*/ 58515 h 180975"/>
              <a:gd name="connsiteX69" fmla="*/ 114300 w 171450"/>
              <a:gd name="connsiteY69" fmla="*/ 57150 h 180975"/>
              <a:gd name="connsiteX70" fmla="*/ 161925 w 171450"/>
              <a:gd name="connsiteY70" fmla="*/ 57150 h 180975"/>
              <a:gd name="connsiteX71" fmla="*/ 165318 w 171450"/>
              <a:gd name="connsiteY71" fmla="*/ 58521 h 180975"/>
              <a:gd name="connsiteX72" fmla="*/ 166688 w 171450"/>
              <a:gd name="connsiteY72" fmla="*/ 61919 h 180975"/>
              <a:gd name="connsiteX73" fmla="*/ 165318 w 171450"/>
              <a:gd name="connsiteY73" fmla="*/ 65310 h 180975"/>
              <a:gd name="connsiteX74" fmla="*/ 161925 w 171450"/>
              <a:gd name="connsiteY74" fmla="*/ 66675 h 180975"/>
              <a:gd name="connsiteX75" fmla="*/ 157163 w 171450"/>
              <a:gd name="connsiteY75" fmla="*/ 66675 h 180975"/>
              <a:gd name="connsiteX76" fmla="*/ 157163 w 171450"/>
              <a:gd name="connsiteY76" fmla="*/ 76200 h 180975"/>
              <a:gd name="connsiteX77" fmla="*/ 158903 w 171450"/>
              <a:gd name="connsiteY77" fmla="*/ 81219 h 180975"/>
              <a:gd name="connsiteX78" fmla="*/ 163134 w 171450"/>
              <a:gd name="connsiteY78" fmla="*/ 86201 h 180975"/>
              <a:gd name="connsiteX79" fmla="*/ 168602 w 171450"/>
              <a:gd name="connsiteY79" fmla="*/ 93601 h 180975"/>
              <a:gd name="connsiteX80" fmla="*/ 171450 w 171450"/>
              <a:gd name="connsiteY80" fmla="*/ 104708 h 180975"/>
              <a:gd name="connsiteX81" fmla="*/ 171450 w 171450"/>
              <a:gd name="connsiteY81" fmla="*/ 171450 h 180975"/>
              <a:gd name="connsiteX82" fmla="*/ 168876 w 171450"/>
              <a:gd name="connsiteY82" fmla="*/ 178401 h 180975"/>
              <a:gd name="connsiteX83" fmla="*/ 161925 w 171450"/>
              <a:gd name="connsiteY83" fmla="*/ 180975 h 180975"/>
              <a:gd name="connsiteX84" fmla="*/ 114300 w 171450"/>
              <a:gd name="connsiteY84" fmla="*/ 180975 h 180975"/>
              <a:gd name="connsiteX85" fmla="*/ 114300 w 171450"/>
              <a:gd name="connsiteY85" fmla="*/ 112468 h 180975"/>
              <a:gd name="connsiteX86" fmla="*/ 161925 w 171450"/>
              <a:gd name="connsiteY86" fmla="*/ 112468 h 180975"/>
              <a:gd name="connsiteX87" fmla="*/ 161925 w 171450"/>
              <a:gd name="connsiteY87" fmla="*/ 104775 h 180975"/>
              <a:gd name="connsiteX88" fmla="*/ 159782 w 171450"/>
              <a:gd name="connsiteY88" fmla="*/ 96935 h 180975"/>
              <a:gd name="connsiteX89" fmla="*/ 154653 w 171450"/>
              <a:gd name="connsiteY89" fmla="*/ 90488 h 180975"/>
              <a:gd name="connsiteX90" fmla="*/ 149901 w 171450"/>
              <a:gd name="connsiteY90" fmla="*/ 84526 h 180975"/>
              <a:gd name="connsiteX91" fmla="*/ 147638 w 171450"/>
              <a:gd name="connsiteY91" fmla="*/ 76200 h 180975"/>
              <a:gd name="connsiteX92" fmla="*/ 147638 w 171450"/>
              <a:gd name="connsiteY92" fmla="*/ 66675 h 180975"/>
              <a:gd name="connsiteX93" fmla="*/ 128588 w 171450"/>
              <a:gd name="connsiteY93" fmla="*/ 66675 h 180975"/>
              <a:gd name="connsiteX94" fmla="*/ 128588 w 171450"/>
              <a:gd name="connsiteY94" fmla="*/ 76200 h 180975"/>
              <a:gd name="connsiteX95" fmla="*/ 126325 w 171450"/>
              <a:gd name="connsiteY95" fmla="*/ 84417 h 180975"/>
              <a:gd name="connsiteX96" fmla="*/ 121627 w 171450"/>
              <a:gd name="connsiteY96" fmla="*/ 90432 h 180975"/>
              <a:gd name="connsiteX97" fmla="*/ 116471 w 171450"/>
              <a:gd name="connsiteY97" fmla="*/ 96908 h 180975"/>
              <a:gd name="connsiteX98" fmla="*/ 114300 w 171450"/>
              <a:gd name="connsiteY98" fmla="*/ 104775 h 180975"/>
              <a:gd name="connsiteX99" fmla="*/ 114300 w 171450"/>
              <a:gd name="connsiteY99" fmla="*/ 112468 h 180975"/>
              <a:gd name="connsiteX100" fmla="*/ 114300 w 171450"/>
              <a:gd name="connsiteY100" fmla="*/ 141043 h 180975"/>
              <a:gd name="connsiteX101" fmla="*/ 161925 w 171450"/>
              <a:gd name="connsiteY101" fmla="*/ 141043 h 180975"/>
              <a:gd name="connsiteX102" fmla="*/ 161925 w 171450"/>
              <a:gd name="connsiteY102" fmla="*/ 120894 h 180975"/>
              <a:gd name="connsiteX103" fmla="*/ 114300 w 171450"/>
              <a:gd name="connsiteY103" fmla="*/ 120894 h 180975"/>
              <a:gd name="connsiteX104" fmla="*/ 114300 w 171450"/>
              <a:gd name="connsiteY104" fmla="*/ 141043 h 180975"/>
              <a:gd name="connsiteX105" fmla="*/ 114300 w 171450"/>
              <a:gd name="connsiteY105" fmla="*/ 171450 h 180975"/>
              <a:gd name="connsiteX106" fmla="*/ 161925 w 171450"/>
              <a:gd name="connsiteY106" fmla="*/ 171450 h 180975"/>
              <a:gd name="connsiteX107" fmla="*/ 161925 w 171450"/>
              <a:gd name="connsiteY107" fmla="*/ 149469 h 180975"/>
              <a:gd name="connsiteX108" fmla="*/ 114300 w 171450"/>
              <a:gd name="connsiteY108" fmla="*/ 149469 h 180975"/>
              <a:gd name="connsiteX109" fmla="*/ 114300 w 171450"/>
              <a:gd name="connsiteY109" fmla="*/ 171450 h 180975"/>
              <a:gd name="connsiteX110" fmla="*/ 114300 w 171450"/>
              <a:gd name="connsiteY110" fmla="*/ 141043 h 180975"/>
              <a:gd name="connsiteX111" fmla="*/ 161925 w 171450"/>
              <a:gd name="connsiteY111" fmla="*/ 141043 h 180975"/>
              <a:gd name="connsiteX112" fmla="*/ 114300 w 171450"/>
              <a:gd name="connsiteY112" fmla="*/ 141043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171450" h="180975">
                <a:moveTo>
                  <a:pt x="47625" y="180975"/>
                </a:moveTo>
                <a:lnTo>
                  <a:pt x="38100" y="173831"/>
                </a:lnTo>
                <a:lnTo>
                  <a:pt x="38100" y="133350"/>
                </a:lnTo>
                <a:lnTo>
                  <a:pt x="19050" y="133350"/>
                </a:lnTo>
                <a:cubicBezTo>
                  <a:pt x="16131" y="133350"/>
                  <a:pt x="13814" y="132492"/>
                  <a:pt x="12099" y="130776"/>
                </a:cubicBezTo>
                <a:cubicBezTo>
                  <a:pt x="10383" y="129061"/>
                  <a:pt x="9525" y="126744"/>
                  <a:pt x="9525" y="123825"/>
                </a:cubicBezTo>
                <a:lnTo>
                  <a:pt x="9525" y="42863"/>
                </a:lnTo>
                <a:lnTo>
                  <a:pt x="4763" y="42863"/>
                </a:lnTo>
                <a:cubicBezTo>
                  <a:pt x="3413" y="42863"/>
                  <a:pt x="2282" y="42405"/>
                  <a:pt x="1369" y="41491"/>
                </a:cubicBezTo>
                <a:cubicBezTo>
                  <a:pt x="456" y="40577"/>
                  <a:pt x="0" y="39445"/>
                  <a:pt x="0" y="38094"/>
                </a:cubicBezTo>
                <a:cubicBezTo>
                  <a:pt x="0" y="36742"/>
                  <a:pt x="456" y="35612"/>
                  <a:pt x="1369" y="34702"/>
                </a:cubicBezTo>
                <a:cubicBezTo>
                  <a:pt x="2282" y="33792"/>
                  <a:pt x="3413" y="33338"/>
                  <a:pt x="4763" y="33338"/>
                </a:cubicBezTo>
                <a:lnTo>
                  <a:pt x="38100" y="33338"/>
                </a:lnTo>
                <a:lnTo>
                  <a:pt x="38100" y="9525"/>
                </a:lnTo>
                <a:lnTo>
                  <a:pt x="28575" y="9525"/>
                </a:lnTo>
                <a:cubicBezTo>
                  <a:pt x="27226" y="9525"/>
                  <a:pt x="26095" y="9068"/>
                  <a:pt x="25182" y="8154"/>
                </a:cubicBezTo>
                <a:cubicBezTo>
                  <a:pt x="24269" y="7240"/>
                  <a:pt x="23813" y="6107"/>
                  <a:pt x="23813" y="4756"/>
                </a:cubicBezTo>
                <a:cubicBezTo>
                  <a:pt x="23813" y="3405"/>
                  <a:pt x="24269" y="2274"/>
                  <a:pt x="25182" y="1365"/>
                </a:cubicBezTo>
                <a:cubicBezTo>
                  <a:pt x="26095" y="455"/>
                  <a:pt x="27226" y="0"/>
                  <a:pt x="28575" y="0"/>
                </a:cubicBezTo>
                <a:lnTo>
                  <a:pt x="57150" y="0"/>
                </a:lnTo>
                <a:cubicBezTo>
                  <a:pt x="58499" y="0"/>
                  <a:pt x="59630" y="457"/>
                  <a:pt x="60543" y="1371"/>
                </a:cubicBezTo>
                <a:cubicBezTo>
                  <a:pt x="61456" y="2285"/>
                  <a:pt x="61913" y="3418"/>
                  <a:pt x="61913" y="4769"/>
                </a:cubicBezTo>
                <a:cubicBezTo>
                  <a:pt x="61913" y="6120"/>
                  <a:pt x="61456" y="7251"/>
                  <a:pt x="60543" y="8160"/>
                </a:cubicBezTo>
                <a:cubicBezTo>
                  <a:pt x="59630" y="9070"/>
                  <a:pt x="58499" y="9525"/>
                  <a:pt x="57150" y="9525"/>
                </a:cubicBezTo>
                <a:lnTo>
                  <a:pt x="47625" y="9525"/>
                </a:lnTo>
                <a:lnTo>
                  <a:pt x="47625" y="33338"/>
                </a:lnTo>
                <a:lnTo>
                  <a:pt x="80963" y="33338"/>
                </a:lnTo>
                <a:cubicBezTo>
                  <a:pt x="82312" y="33338"/>
                  <a:pt x="83443" y="33795"/>
                  <a:pt x="84356" y="34709"/>
                </a:cubicBezTo>
                <a:cubicBezTo>
                  <a:pt x="85269" y="35623"/>
                  <a:pt x="85725" y="36755"/>
                  <a:pt x="85725" y="38106"/>
                </a:cubicBezTo>
                <a:cubicBezTo>
                  <a:pt x="85725" y="39458"/>
                  <a:pt x="85269" y="40588"/>
                  <a:pt x="84356" y="41498"/>
                </a:cubicBezTo>
                <a:cubicBezTo>
                  <a:pt x="83443" y="42408"/>
                  <a:pt x="82312" y="42863"/>
                  <a:pt x="80963" y="42863"/>
                </a:cubicBezTo>
                <a:lnTo>
                  <a:pt x="76200" y="42863"/>
                </a:lnTo>
                <a:lnTo>
                  <a:pt x="76200" y="123825"/>
                </a:lnTo>
                <a:cubicBezTo>
                  <a:pt x="76200" y="126744"/>
                  <a:pt x="75342" y="129061"/>
                  <a:pt x="73626" y="130776"/>
                </a:cubicBezTo>
                <a:cubicBezTo>
                  <a:pt x="71911" y="132492"/>
                  <a:pt x="69594" y="133350"/>
                  <a:pt x="66675" y="133350"/>
                </a:cubicBezTo>
                <a:lnTo>
                  <a:pt x="47625" y="133350"/>
                </a:lnTo>
                <a:lnTo>
                  <a:pt x="47625" y="180975"/>
                </a:lnTo>
                <a:close/>
                <a:moveTo>
                  <a:pt x="19050" y="123825"/>
                </a:moveTo>
                <a:lnTo>
                  <a:pt x="66675" y="123825"/>
                </a:lnTo>
                <a:lnTo>
                  <a:pt x="66675" y="101844"/>
                </a:lnTo>
                <a:lnTo>
                  <a:pt x="45244" y="101844"/>
                </a:lnTo>
                <a:cubicBezTo>
                  <a:pt x="44120" y="101844"/>
                  <a:pt x="43137" y="101423"/>
                  <a:pt x="42295" y="100580"/>
                </a:cubicBezTo>
                <a:cubicBezTo>
                  <a:pt x="41452" y="99738"/>
                  <a:pt x="41031" y="98755"/>
                  <a:pt x="41031" y="97631"/>
                </a:cubicBezTo>
                <a:cubicBezTo>
                  <a:pt x="41031" y="96508"/>
                  <a:pt x="41452" y="95525"/>
                  <a:pt x="42295" y="94682"/>
                </a:cubicBezTo>
                <a:cubicBezTo>
                  <a:pt x="43137" y="93840"/>
                  <a:pt x="44120" y="93418"/>
                  <a:pt x="45244" y="93418"/>
                </a:cubicBezTo>
                <a:lnTo>
                  <a:pt x="66675" y="93418"/>
                </a:lnTo>
                <a:lnTo>
                  <a:pt x="66675" y="73269"/>
                </a:lnTo>
                <a:lnTo>
                  <a:pt x="45244" y="73269"/>
                </a:lnTo>
                <a:cubicBezTo>
                  <a:pt x="44120" y="73269"/>
                  <a:pt x="43137" y="72848"/>
                  <a:pt x="42295" y="72005"/>
                </a:cubicBezTo>
                <a:cubicBezTo>
                  <a:pt x="41452" y="71163"/>
                  <a:pt x="41031" y="70180"/>
                  <a:pt x="41031" y="69056"/>
                </a:cubicBezTo>
                <a:cubicBezTo>
                  <a:pt x="41031" y="67933"/>
                  <a:pt x="41452" y="66950"/>
                  <a:pt x="42295" y="66107"/>
                </a:cubicBezTo>
                <a:cubicBezTo>
                  <a:pt x="43137" y="65265"/>
                  <a:pt x="44120" y="64843"/>
                  <a:pt x="45244" y="64843"/>
                </a:cubicBezTo>
                <a:lnTo>
                  <a:pt x="66675" y="64843"/>
                </a:lnTo>
                <a:lnTo>
                  <a:pt x="66675" y="42863"/>
                </a:lnTo>
                <a:lnTo>
                  <a:pt x="19050" y="42863"/>
                </a:lnTo>
                <a:lnTo>
                  <a:pt x="19050" y="123825"/>
                </a:lnTo>
                <a:close/>
                <a:moveTo>
                  <a:pt x="114300" y="180975"/>
                </a:moveTo>
                <a:cubicBezTo>
                  <a:pt x="111381" y="180975"/>
                  <a:pt x="109064" y="180117"/>
                  <a:pt x="107349" y="178401"/>
                </a:cubicBezTo>
                <a:cubicBezTo>
                  <a:pt x="105633" y="176686"/>
                  <a:pt x="104775" y="174369"/>
                  <a:pt x="104775" y="171450"/>
                </a:cubicBezTo>
                <a:lnTo>
                  <a:pt x="104775" y="104775"/>
                </a:lnTo>
                <a:cubicBezTo>
                  <a:pt x="104775" y="100224"/>
                  <a:pt x="105752" y="96458"/>
                  <a:pt x="107706" y="93476"/>
                </a:cubicBezTo>
                <a:cubicBezTo>
                  <a:pt x="109660" y="90495"/>
                  <a:pt x="111510" y="88015"/>
                  <a:pt x="113256" y="86036"/>
                </a:cubicBezTo>
                <a:cubicBezTo>
                  <a:pt x="114880" y="84180"/>
                  <a:pt x="116254" y="82547"/>
                  <a:pt x="117377" y="81137"/>
                </a:cubicBezTo>
                <a:cubicBezTo>
                  <a:pt x="118501" y="79726"/>
                  <a:pt x="119063" y="78081"/>
                  <a:pt x="119063" y="76200"/>
                </a:cubicBezTo>
                <a:lnTo>
                  <a:pt x="119063" y="66675"/>
                </a:lnTo>
                <a:lnTo>
                  <a:pt x="114300" y="66675"/>
                </a:lnTo>
                <a:cubicBezTo>
                  <a:pt x="112951" y="66675"/>
                  <a:pt x="111820" y="66218"/>
                  <a:pt x="110907" y="65304"/>
                </a:cubicBezTo>
                <a:cubicBezTo>
                  <a:pt x="109994" y="64390"/>
                  <a:pt x="109538" y="63257"/>
                  <a:pt x="109538" y="61906"/>
                </a:cubicBezTo>
                <a:cubicBezTo>
                  <a:pt x="109538" y="60555"/>
                  <a:pt x="109994" y="59424"/>
                  <a:pt x="110907" y="58515"/>
                </a:cubicBezTo>
                <a:cubicBezTo>
                  <a:pt x="111820" y="57605"/>
                  <a:pt x="112951" y="57150"/>
                  <a:pt x="114300" y="57150"/>
                </a:cubicBezTo>
                <a:lnTo>
                  <a:pt x="161925" y="57150"/>
                </a:lnTo>
                <a:cubicBezTo>
                  <a:pt x="163274" y="57150"/>
                  <a:pt x="164405" y="57607"/>
                  <a:pt x="165318" y="58521"/>
                </a:cubicBezTo>
                <a:cubicBezTo>
                  <a:pt x="166231" y="59435"/>
                  <a:pt x="166688" y="60568"/>
                  <a:pt x="166688" y="61919"/>
                </a:cubicBezTo>
                <a:cubicBezTo>
                  <a:pt x="166688" y="63270"/>
                  <a:pt x="166231" y="64401"/>
                  <a:pt x="165318" y="65310"/>
                </a:cubicBezTo>
                <a:cubicBezTo>
                  <a:pt x="164405" y="66220"/>
                  <a:pt x="163274" y="66675"/>
                  <a:pt x="161925" y="66675"/>
                </a:cubicBezTo>
                <a:lnTo>
                  <a:pt x="157163" y="66675"/>
                </a:lnTo>
                <a:lnTo>
                  <a:pt x="157163" y="76200"/>
                </a:lnTo>
                <a:cubicBezTo>
                  <a:pt x="157163" y="78081"/>
                  <a:pt x="157743" y="79754"/>
                  <a:pt x="158903" y="81219"/>
                </a:cubicBezTo>
                <a:cubicBezTo>
                  <a:pt x="160063" y="82684"/>
                  <a:pt x="161473" y="84345"/>
                  <a:pt x="163134" y="86201"/>
                </a:cubicBezTo>
                <a:cubicBezTo>
                  <a:pt x="164880" y="88180"/>
                  <a:pt x="166703" y="90646"/>
                  <a:pt x="168602" y="93601"/>
                </a:cubicBezTo>
                <a:cubicBezTo>
                  <a:pt x="170501" y="96557"/>
                  <a:pt x="171450" y="100259"/>
                  <a:pt x="171450" y="104708"/>
                </a:cubicBezTo>
                <a:lnTo>
                  <a:pt x="171450" y="171450"/>
                </a:lnTo>
                <a:cubicBezTo>
                  <a:pt x="171450" y="174369"/>
                  <a:pt x="170592" y="176686"/>
                  <a:pt x="168876" y="178401"/>
                </a:cubicBezTo>
                <a:cubicBezTo>
                  <a:pt x="167161" y="180117"/>
                  <a:pt x="164844" y="180975"/>
                  <a:pt x="161925" y="180975"/>
                </a:cubicBezTo>
                <a:lnTo>
                  <a:pt x="114300" y="180975"/>
                </a:lnTo>
                <a:close/>
                <a:moveTo>
                  <a:pt x="114300" y="112468"/>
                </a:moveTo>
                <a:lnTo>
                  <a:pt x="161925" y="112468"/>
                </a:lnTo>
                <a:lnTo>
                  <a:pt x="161925" y="104775"/>
                </a:lnTo>
                <a:cubicBezTo>
                  <a:pt x="161925" y="101661"/>
                  <a:pt x="161211" y="99048"/>
                  <a:pt x="159782" y="96935"/>
                </a:cubicBezTo>
                <a:cubicBezTo>
                  <a:pt x="158353" y="94823"/>
                  <a:pt x="156643" y="92673"/>
                  <a:pt x="154653" y="90488"/>
                </a:cubicBezTo>
                <a:cubicBezTo>
                  <a:pt x="152993" y="88706"/>
                  <a:pt x="151409" y="86719"/>
                  <a:pt x="149901" y="84526"/>
                </a:cubicBezTo>
                <a:cubicBezTo>
                  <a:pt x="148392" y="82334"/>
                  <a:pt x="147638" y="79558"/>
                  <a:pt x="147638" y="76200"/>
                </a:cubicBezTo>
                <a:lnTo>
                  <a:pt x="147638" y="66675"/>
                </a:lnTo>
                <a:lnTo>
                  <a:pt x="128588" y="66675"/>
                </a:lnTo>
                <a:lnTo>
                  <a:pt x="128588" y="76200"/>
                </a:lnTo>
                <a:cubicBezTo>
                  <a:pt x="128588" y="79487"/>
                  <a:pt x="127833" y="82226"/>
                  <a:pt x="126325" y="84417"/>
                </a:cubicBezTo>
                <a:cubicBezTo>
                  <a:pt x="124817" y="86608"/>
                  <a:pt x="123251" y="88613"/>
                  <a:pt x="121627" y="90432"/>
                </a:cubicBezTo>
                <a:cubicBezTo>
                  <a:pt x="119636" y="92618"/>
                  <a:pt x="117918" y="94777"/>
                  <a:pt x="116471" y="96908"/>
                </a:cubicBezTo>
                <a:cubicBezTo>
                  <a:pt x="115024" y="99039"/>
                  <a:pt x="114300" y="101661"/>
                  <a:pt x="114300" y="104775"/>
                </a:cubicBezTo>
                <a:lnTo>
                  <a:pt x="114300" y="112468"/>
                </a:lnTo>
                <a:close/>
                <a:moveTo>
                  <a:pt x="114300" y="141043"/>
                </a:moveTo>
                <a:lnTo>
                  <a:pt x="161925" y="141043"/>
                </a:lnTo>
                <a:lnTo>
                  <a:pt x="161925" y="120894"/>
                </a:lnTo>
                <a:lnTo>
                  <a:pt x="114300" y="120894"/>
                </a:lnTo>
                <a:lnTo>
                  <a:pt x="114300" y="141043"/>
                </a:lnTo>
                <a:close/>
                <a:moveTo>
                  <a:pt x="114300" y="171450"/>
                </a:moveTo>
                <a:lnTo>
                  <a:pt x="161925" y="171450"/>
                </a:lnTo>
                <a:lnTo>
                  <a:pt x="161925" y="149469"/>
                </a:lnTo>
                <a:lnTo>
                  <a:pt x="114300" y="149469"/>
                </a:lnTo>
                <a:lnTo>
                  <a:pt x="114300" y="171450"/>
                </a:lnTo>
                <a:close/>
                <a:moveTo>
                  <a:pt x="114300" y="141043"/>
                </a:moveTo>
                <a:lnTo>
                  <a:pt x="161925" y="141043"/>
                </a:lnTo>
                <a:lnTo>
                  <a:pt x="114300" y="141043"/>
                </a:lnTo>
                <a:close/>
              </a:path>
            </a:pathLst>
          </a:custGeom>
          <a:solidFill>
            <a:schemeClr val="bg1"/>
          </a:solidFill>
          <a:ln w="238" cap="flat">
            <a:noFill/>
            <a:prstDash val="solid"/>
            <a:miter/>
          </a:ln>
        </p:spPr>
        <p:txBody>
          <a:bodyPr rtlCol="0" anchor="ctr"/>
          <a:lstStyle/>
          <a:p>
            <a:endParaRPr lang="en-RO"/>
          </a:p>
        </p:txBody>
      </p:sp>
      <p:sp>
        <p:nvSpPr>
          <p:cNvPr id="5" name="Graphic 3">
            <a:extLst>
              <a:ext uri="{FF2B5EF4-FFF2-40B4-BE49-F238E27FC236}">
                <a16:creationId xmlns:a16="http://schemas.microsoft.com/office/drawing/2014/main" id="{7EF8BC0F-71E7-B44F-ADA7-0529D107454C}"/>
              </a:ext>
            </a:extLst>
          </p:cNvPr>
          <p:cNvSpPr>
            <a:spLocks noChangeAspect="1"/>
          </p:cNvSpPr>
          <p:nvPr/>
        </p:nvSpPr>
        <p:spPr>
          <a:xfrm>
            <a:off x="733373" y="2498264"/>
            <a:ext cx="256655" cy="432000"/>
          </a:xfrm>
          <a:custGeom>
            <a:avLst/>
            <a:gdLst>
              <a:gd name="connsiteX0" fmla="*/ 183 w 114483"/>
              <a:gd name="connsiteY0" fmla="*/ 192698 h 192698"/>
              <a:gd name="connsiteX1" fmla="*/ 183 w 114483"/>
              <a:gd name="connsiteY1" fmla="*/ 187936 h 192698"/>
              <a:gd name="connsiteX2" fmla="*/ 13628 w 114483"/>
              <a:gd name="connsiteY2" fmla="*/ 136162 h 192698"/>
              <a:gd name="connsiteX3" fmla="*/ 50079 w 114483"/>
              <a:gd name="connsiteY3" fmla="*/ 96349 h 192698"/>
              <a:gd name="connsiteX4" fmla="*/ 13445 w 114483"/>
              <a:gd name="connsiteY4" fmla="*/ 56537 h 192698"/>
              <a:gd name="connsiteX5" fmla="*/ 0 w 114483"/>
              <a:gd name="connsiteY5" fmla="*/ 4763 h 192698"/>
              <a:gd name="connsiteX6" fmla="*/ 0 w 114483"/>
              <a:gd name="connsiteY6" fmla="*/ 0 h 192698"/>
              <a:gd name="connsiteX7" fmla="*/ 9525 w 114483"/>
              <a:gd name="connsiteY7" fmla="*/ 0 h 192698"/>
              <a:gd name="connsiteX8" fmla="*/ 9525 w 114483"/>
              <a:gd name="connsiteY8" fmla="*/ 4763 h 192698"/>
              <a:gd name="connsiteX9" fmla="*/ 9827 w 114483"/>
              <a:gd name="connsiteY9" fmla="*/ 13949 h 192698"/>
              <a:gd name="connsiteX10" fmla="*/ 10917 w 114483"/>
              <a:gd name="connsiteY10" fmla="*/ 22347 h 192698"/>
              <a:gd name="connsiteX11" fmla="*/ 103566 w 114483"/>
              <a:gd name="connsiteY11" fmla="*/ 22347 h 192698"/>
              <a:gd name="connsiteX12" fmla="*/ 104656 w 114483"/>
              <a:gd name="connsiteY12" fmla="*/ 13949 h 192698"/>
              <a:gd name="connsiteX13" fmla="*/ 104958 w 114483"/>
              <a:gd name="connsiteY13" fmla="*/ 4763 h 192698"/>
              <a:gd name="connsiteX14" fmla="*/ 104958 w 114483"/>
              <a:gd name="connsiteY14" fmla="*/ 0 h 192698"/>
              <a:gd name="connsiteX15" fmla="*/ 114483 w 114483"/>
              <a:gd name="connsiteY15" fmla="*/ 0 h 192698"/>
              <a:gd name="connsiteX16" fmla="*/ 114483 w 114483"/>
              <a:gd name="connsiteY16" fmla="*/ 4763 h 192698"/>
              <a:gd name="connsiteX17" fmla="*/ 101038 w 114483"/>
              <a:gd name="connsiteY17" fmla="*/ 56537 h 192698"/>
              <a:gd name="connsiteX18" fmla="*/ 64587 w 114483"/>
              <a:gd name="connsiteY18" fmla="*/ 96349 h 192698"/>
              <a:gd name="connsiteX19" fmla="*/ 101038 w 114483"/>
              <a:gd name="connsiteY19" fmla="*/ 136070 h 192698"/>
              <a:gd name="connsiteX20" fmla="*/ 114483 w 114483"/>
              <a:gd name="connsiteY20" fmla="*/ 187936 h 192698"/>
              <a:gd name="connsiteX21" fmla="*/ 114483 w 114483"/>
              <a:gd name="connsiteY21" fmla="*/ 192698 h 192698"/>
              <a:gd name="connsiteX22" fmla="*/ 104958 w 114483"/>
              <a:gd name="connsiteY22" fmla="*/ 192698 h 192698"/>
              <a:gd name="connsiteX23" fmla="*/ 104958 w 114483"/>
              <a:gd name="connsiteY23" fmla="*/ 187936 h 192698"/>
              <a:gd name="connsiteX24" fmla="*/ 104656 w 114483"/>
              <a:gd name="connsiteY24" fmla="*/ 178750 h 192698"/>
              <a:gd name="connsiteX25" fmla="*/ 103566 w 114483"/>
              <a:gd name="connsiteY25" fmla="*/ 170351 h 192698"/>
              <a:gd name="connsiteX26" fmla="*/ 11100 w 114483"/>
              <a:gd name="connsiteY26" fmla="*/ 170351 h 192698"/>
              <a:gd name="connsiteX27" fmla="*/ 10010 w 114483"/>
              <a:gd name="connsiteY27" fmla="*/ 178750 h 192698"/>
              <a:gd name="connsiteX28" fmla="*/ 9708 w 114483"/>
              <a:gd name="connsiteY28" fmla="*/ 187936 h 192698"/>
              <a:gd name="connsiteX29" fmla="*/ 9708 w 114483"/>
              <a:gd name="connsiteY29" fmla="*/ 192698 h 192698"/>
              <a:gd name="connsiteX30" fmla="*/ 183 w 114483"/>
              <a:gd name="connsiteY30" fmla="*/ 192698 h 192698"/>
              <a:gd name="connsiteX31" fmla="*/ 26267 w 114483"/>
              <a:gd name="connsiteY31" fmla="*/ 58249 h 192698"/>
              <a:gd name="connsiteX32" fmla="*/ 88216 w 114483"/>
              <a:gd name="connsiteY32" fmla="*/ 58249 h 192698"/>
              <a:gd name="connsiteX33" fmla="*/ 96047 w 114483"/>
              <a:gd name="connsiteY33" fmla="*/ 45995 h 192698"/>
              <a:gd name="connsiteX34" fmla="*/ 101588 w 114483"/>
              <a:gd name="connsiteY34" fmla="*/ 31872 h 192698"/>
              <a:gd name="connsiteX35" fmla="*/ 12895 w 114483"/>
              <a:gd name="connsiteY35" fmla="*/ 31872 h 192698"/>
              <a:gd name="connsiteX36" fmla="*/ 18436 w 114483"/>
              <a:gd name="connsiteY36" fmla="*/ 45876 h 192698"/>
              <a:gd name="connsiteX37" fmla="*/ 26267 w 114483"/>
              <a:gd name="connsiteY37" fmla="*/ 58249 h 192698"/>
              <a:gd name="connsiteX38" fmla="*/ 57333 w 114483"/>
              <a:gd name="connsiteY38" fmla="*/ 90011 h 192698"/>
              <a:gd name="connsiteX39" fmla="*/ 69459 w 114483"/>
              <a:gd name="connsiteY39" fmla="*/ 78618 h 192698"/>
              <a:gd name="connsiteX40" fmla="*/ 80138 w 114483"/>
              <a:gd name="connsiteY40" fmla="*/ 67774 h 192698"/>
              <a:gd name="connsiteX41" fmla="*/ 34345 w 114483"/>
              <a:gd name="connsiteY41" fmla="*/ 67774 h 192698"/>
              <a:gd name="connsiteX42" fmla="*/ 45115 w 114483"/>
              <a:gd name="connsiteY42" fmla="*/ 78618 h 192698"/>
              <a:gd name="connsiteX43" fmla="*/ 57333 w 114483"/>
              <a:gd name="connsiteY43" fmla="*/ 90011 h 192698"/>
              <a:gd name="connsiteX44" fmla="*/ 34528 w 114483"/>
              <a:gd name="connsiteY44" fmla="*/ 124924 h 192698"/>
              <a:gd name="connsiteX45" fmla="*/ 80138 w 114483"/>
              <a:gd name="connsiteY45" fmla="*/ 124924 h 192698"/>
              <a:gd name="connsiteX46" fmla="*/ 69459 w 114483"/>
              <a:gd name="connsiteY46" fmla="*/ 114080 h 192698"/>
              <a:gd name="connsiteX47" fmla="*/ 57333 w 114483"/>
              <a:gd name="connsiteY47" fmla="*/ 102687 h 192698"/>
              <a:gd name="connsiteX48" fmla="*/ 45207 w 114483"/>
              <a:gd name="connsiteY48" fmla="*/ 114080 h 192698"/>
              <a:gd name="connsiteX49" fmla="*/ 34528 w 114483"/>
              <a:gd name="connsiteY49" fmla="*/ 124924 h 192698"/>
              <a:gd name="connsiteX50" fmla="*/ 13079 w 114483"/>
              <a:gd name="connsiteY50" fmla="*/ 160826 h 192698"/>
              <a:gd name="connsiteX51" fmla="*/ 101588 w 114483"/>
              <a:gd name="connsiteY51" fmla="*/ 160826 h 192698"/>
              <a:gd name="connsiteX52" fmla="*/ 96047 w 114483"/>
              <a:gd name="connsiteY52" fmla="*/ 146823 h 192698"/>
              <a:gd name="connsiteX53" fmla="*/ 88216 w 114483"/>
              <a:gd name="connsiteY53" fmla="*/ 134449 h 192698"/>
              <a:gd name="connsiteX54" fmla="*/ 26450 w 114483"/>
              <a:gd name="connsiteY54" fmla="*/ 134449 h 192698"/>
              <a:gd name="connsiteX55" fmla="*/ 18528 w 114483"/>
              <a:gd name="connsiteY55" fmla="*/ 146795 h 192698"/>
              <a:gd name="connsiteX56" fmla="*/ 13079 w 114483"/>
              <a:gd name="connsiteY56" fmla="*/ 160826 h 192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14483" h="192698">
                <a:moveTo>
                  <a:pt x="183" y="192698"/>
                </a:moveTo>
                <a:lnTo>
                  <a:pt x="183" y="187936"/>
                </a:lnTo>
                <a:cubicBezTo>
                  <a:pt x="183" y="165747"/>
                  <a:pt x="4665" y="148489"/>
                  <a:pt x="13628" y="136162"/>
                </a:cubicBezTo>
                <a:cubicBezTo>
                  <a:pt x="22591" y="123834"/>
                  <a:pt x="34742" y="110563"/>
                  <a:pt x="50079" y="96349"/>
                </a:cubicBezTo>
                <a:cubicBezTo>
                  <a:pt x="34620" y="82135"/>
                  <a:pt x="22408" y="68864"/>
                  <a:pt x="13445" y="56537"/>
                </a:cubicBezTo>
                <a:cubicBezTo>
                  <a:pt x="4482" y="44209"/>
                  <a:pt x="0" y="26951"/>
                  <a:pt x="0" y="4763"/>
                </a:cubicBezTo>
                <a:lnTo>
                  <a:pt x="0" y="0"/>
                </a:lnTo>
                <a:lnTo>
                  <a:pt x="9525" y="0"/>
                </a:lnTo>
                <a:lnTo>
                  <a:pt x="9525" y="4763"/>
                </a:lnTo>
                <a:cubicBezTo>
                  <a:pt x="9525" y="7974"/>
                  <a:pt x="9626" y="11036"/>
                  <a:pt x="9827" y="13949"/>
                </a:cubicBezTo>
                <a:cubicBezTo>
                  <a:pt x="10029" y="16861"/>
                  <a:pt x="10392" y="19661"/>
                  <a:pt x="10917" y="22347"/>
                </a:cubicBezTo>
                <a:lnTo>
                  <a:pt x="103566" y="22347"/>
                </a:lnTo>
                <a:cubicBezTo>
                  <a:pt x="104091" y="19661"/>
                  <a:pt x="104454" y="16861"/>
                  <a:pt x="104656" y="13949"/>
                </a:cubicBezTo>
                <a:cubicBezTo>
                  <a:pt x="104857" y="11036"/>
                  <a:pt x="104958" y="7974"/>
                  <a:pt x="104958" y="4763"/>
                </a:cubicBezTo>
                <a:lnTo>
                  <a:pt x="104958" y="0"/>
                </a:lnTo>
                <a:lnTo>
                  <a:pt x="114483" y="0"/>
                </a:lnTo>
                <a:lnTo>
                  <a:pt x="114483" y="4763"/>
                </a:lnTo>
                <a:cubicBezTo>
                  <a:pt x="114483" y="26951"/>
                  <a:pt x="110002" y="44209"/>
                  <a:pt x="101038" y="56537"/>
                </a:cubicBezTo>
                <a:cubicBezTo>
                  <a:pt x="92075" y="68864"/>
                  <a:pt x="79925" y="82135"/>
                  <a:pt x="64587" y="96349"/>
                </a:cubicBezTo>
                <a:cubicBezTo>
                  <a:pt x="79925" y="110441"/>
                  <a:pt x="92075" y="123682"/>
                  <a:pt x="101038" y="136070"/>
                </a:cubicBezTo>
                <a:cubicBezTo>
                  <a:pt x="110002" y="148459"/>
                  <a:pt x="114483" y="165747"/>
                  <a:pt x="114483" y="187936"/>
                </a:cubicBezTo>
                <a:lnTo>
                  <a:pt x="114483" y="192698"/>
                </a:lnTo>
                <a:lnTo>
                  <a:pt x="104958" y="192698"/>
                </a:lnTo>
                <a:lnTo>
                  <a:pt x="104958" y="187936"/>
                </a:lnTo>
                <a:cubicBezTo>
                  <a:pt x="104958" y="184724"/>
                  <a:pt x="104857" y="181662"/>
                  <a:pt x="104656" y="178750"/>
                </a:cubicBezTo>
                <a:cubicBezTo>
                  <a:pt x="104454" y="175837"/>
                  <a:pt x="104091" y="173038"/>
                  <a:pt x="103566" y="170351"/>
                </a:cubicBezTo>
                <a:lnTo>
                  <a:pt x="11100" y="170351"/>
                </a:lnTo>
                <a:cubicBezTo>
                  <a:pt x="10575" y="173038"/>
                  <a:pt x="10212" y="175837"/>
                  <a:pt x="10010" y="178750"/>
                </a:cubicBezTo>
                <a:cubicBezTo>
                  <a:pt x="9809" y="181662"/>
                  <a:pt x="9708" y="184724"/>
                  <a:pt x="9708" y="187936"/>
                </a:cubicBezTo>
                <a:lnTo>
                  <a:pt x="9708" y="192698"/>
                </a:lnTo>
                <a:lnTo>
                  <a:pt x="183" y="192698"/>
                </a:lnTo>
                <a:close/>
                <a:moveTo>
                  <a:pt x="26267" y="58249"/>
                </a:moveTo>
                <a:lnTo>
                  <a:pt x="88216" y="58249"/>
                </a:lnTo>
                <a:cubicBezTo>
                  <a:pt x="91135" y="54378"/>
                  <a:pt x="93745" y="50293"/>
                  <a:pt x="96047" y="45995"/>
                </a:cubicBezTo>
                <a:cubicBezTo>
                  <a:pt x="98349" y="41696"/>
                  <a:pt x="100196" y="36989"/>
                  <a:pt x="101588" y="31872"/>
                </a:cubicBezTo>
                <a:lnTo>
                  <a:pt x="12895" y="31872"/>
                </a:lnTo>
                <a:cubicBezTo>
                  <a:pt x="14410" y="36952"/>
                  <a:pt x="16257" y="41620"/>
                  <a:pt x="18436" y="45876"/>
                </a:cubicBezTo>
                <a:cubicBezTo>
                  <a:pt x="20616" y="50132"/>
                  <a:pt x="23226" y="54256"/>
                  <a:pt x="26267" y="58249"/>
                </a:cubicBezTo>
                <a:close/>
                <a:moveTo>
                  <a:pt x="57333" y="90011"/>
                </a:moveTo>
                <a:cubicBezTo>
                  <a:pt x="61607" y="86091"/>
                  <a:pt x="65649" y="82294"/>
                  <a:pt x="69459" y="78618"/>
                </a:cubicBezTo>
                <a:cubicBezTo>
                  <a:pt x="73269" y="74942"/>
                  <a:pt x="76829" y="71328"/>
                  <a:pt x="80138" y="67774"/>
                </a:cubicBezTo>
                <a:lnTo>
                  <a:pt x="34345" y="67774"/>
                </a:lnTo>
                <a:cubicBezTo>
                  <a:pt x="37654" y="71328"/>
                  <a:pt x="41244" y="74942"/>
                  <a:pt x="45115" y="78618"/>
                </a:cubicBezTo>
                <a:cubicBezTo>
                  <a:pt x="48987" y="82294"/>
                  <a:pt x="53059" y="86091"/>
                  <a:pt x="57333" y="90011"/>
                </a:cubicBezTo>
                <a:close/>
                <a:moveTo>
                  <a:pt x="34528" y="124924"/>
                </a:moveTo>
                <a:lnTo>
                  <a:pt x="80138" y="124924"/>
                </a:lnTo>
                <a:cubicBezTo>
                  <a:pt x="76829" y="121371"/>
                  <a:pt x="73269" y="117756"/>
                  <a:pt x="69459" y="114080"/>
                </a:cubicBezTo>
                <a:cubicBezTo>
                  <a:pt x="65649" y="110405"/>
                  <a:pt x="61607" y="106607"/>
                  <a:pt x="57333" y="102687"/>
                </a:cubicBezTo>
                <a:cubicBezTo>
                  <a:pt x="53059" y="106607"/>
                  <a:pt x="49017" y="110405"/>
                  <a:pt x="45207" y="114080"/>
                </a:cubicBezTo>
                <a:cubicBezTo>
                  <a:pt x="41397" y="117756"/>
                  <a:pt x="37837" y="121371"/>
                  <a:pt x="34528" y="124924"/>
                </a:cubicBezTo>
                <a:close/>
                <a:moveTo>
                  <a:pt x="13079" y="160826"/>
                </a:moveTo>
                <a:lnTo>
                  <a:pt x="101588" y="160826"/>
                </a:lnTo>
                <a:cubicBezTo>
                  <a:pt x="100074" y="155746"/>
                  <a:pt x="98227" y="151078"/>
                  <a:pt x="96047" y="146823"/>
                </a:cubicBezTo>
                <a:cubicBezTo>
                  <a:pt x="93867" y="142567"/>
                  <a:pt x="91257" y="138442"/>
                  <a:pt x="88216" y="134449"/>
                </a:cubicBezTo>
                <a:lnTo>
                  <a:pt x="26450" y="134449"/>
                </a:lnTo>
                <a:cubicBezTo>
                  <a:pt x="23410" y="138442"/>
                  <a:pt x="20769" y="142558"/>
                  <a:pt x="18528" y="146795"/>
                </a:cubicBezTo>
                <a:cubicBezTo>
                  <a:pt x="16287" y="151033"/>
                  <a:pt x="14471" y="155710"/>
                  <a:pt x="13079" y="160826"/>
                </a:cubicBezTo>
                <a:close/>
              </a:path>
            </a:pathLst>
          </a:custGeom>
          <a:solidFill>
            <a:schemeClr val="bg1"/>
          </a:solidFill>
          <a:ln w="238" cap="flat">
            <a:noFill/>
            <a:prstDash val="solid"/>
            <a:miter/>
          </a:ln>
        </p:spPr>
        <p:txBody>
          <a:bodyPr rtlCol="0" anchor="ctr"/>
          <a:lstStyle/>
          <a:p>
            <a:endParaRPr lang="en-RO"/>
          </a:p>
        </p:txBody>
      </p:sp>
      <p:sp>
        <p:nvSpPr>
          <p:cNvPr id="27" name="Graphic 25">
            <a:extLst>
              <a:ext uri="{FF2B5EF4-FFF2-40B4-BE49-F238E27FC236}">
                <a16:creationId xmlns:a16="http://schemas.microsoft.com/office/drawing/2014/main" id="{E86F2882-A889-1548-9794-D208987F4F5E}"/>
              </a:ext>
            </a:extLst>
          </p:cNvPr>
          <p:cNvSpPr>
            <a:spLocks noChangeAspect="1"/>
          </p:cNvSpPr>
          <p:nvPr/>
        </p:nvSpPr>
        <p:spPr>
          <a:xfrm>
            <a:off x="4938476" y="2498264"/>
            <a:ext cx="320953" cy="432000"/>
          </a:xfrm>
          <a:custGeom>
            <a:avLst/>
            <a:gdLst>
              <a:gd name="connsiteX0" fmla="*/ 57150 w 114300"/>
              <a:gd name="connsiteY0" fmla="*/ 153847 h 153846"/>
              <a:gd name="connsiteX1" fmla="*/ 16659 w 114300"/>
              <a:gd name="connsiteY1" fmla="*/ 137187 h 153846"/>
              <a:gd name="connsiteX2" fmla="*/ 0 w 114300"/>
              <a:gd name="connsiteY2" fmla="*/ 96697 h 153846"/>
              <a:gd name="connsiteX3" fmla="*/ 11842 w 114300"/>
              <a:gd name="connsiteY3" fmla="*/ 61702 h 153846"/>
              <a:gd name="connsiteX4" fmla="*/ 42734 w 114300"/>
              <a:gd name="connsiteY4" fmla="*/ 41434 h 153846"/>
              <a:gd name="connsiteX5" fmla="*/ 33356 w 114300"/>
              <a:gd name="connsiteY5" fmla="*/ 38347 h 153846"/>
              <a:gd name="connsiteX6" fmla="*/ 25351 w 114300"/>
              <a:gd name="connsiteY6" fmla="*/ 32879 h 153846"/>
              <a:gd name="connsiteX7" fmla="*/ 17063 w 114300"/>
              <a:gd name="connsiteY7" fmla="*/ 17758 h 153846"/>
              <a:gd name="connsiteX8" fmla="*/ 15441 w 114300"/>
              <a:gd name="connsiteY8" fmla="*/ 36 h 153846"/>
              <a:gd name="connsiteX9" fmla="*/ 32522 w 114300"/>
              <a:gd name="connsiteY9" fmla="*/ 1566 h 153846"/>
              <a:gd name="connsiteX10" fmla="*/ 47369 w 114300"/>
              <a:gd name="connsiteY10" fmla="*/ 9396 h 153846"/>
              <a:gd name="connsiteX11" fmla="*/ 55163 w 114300"/>
              <a:gd name="connsiteY11" fmla="*/ 21138 h 153846"/>
              <a:gd name="connsiteX12" fmla="*/ 58011 w 114300"/>
              <a:gd name="connsiteY12" fmla="*/ 35389 h 153846"/>
              <a:gd name="connsiteX13" fmla="*/ 65054 w 114300"/>
              <a:gd name="connsiteY13" fmla="*/ 22099 h 153846"/>
              <a:gd name="connsiteX14" fmla="*/ 74661 w 114300"/>
              <a:gd name="connsiteY14" fmla="*/ 10349 h 153846"/>
              <a:gd name="connsiteX15" fmla="*/ 78032 w 114300"/>
              <a:gd name="connsiteY15" fmla="*/ 9012 h 153846"/>
              <a:gd name="connsiteX16" fmla="*/ 81402 w 114300"/>
              <a:gd name="connsiteY16" fmla="*/ 10349 h 153846"/>
              <a:gd name="connsiteX17" fmla="*/ 82739 w 114300"/>
              <a:gd name="connsiteY17" fmla="*/ 13719 h 153846"/>
              <a:gd name="connsiteX18" fmla="*/ 81402 w 114300"/>
              <a:gd name="connsiteY18" fmla="*/ 17090 h 153846"/>
              <a:gd name="connsiteX19" fmla="*/ 72482 w 114300"/>
              <a:gd name="connsiteY19" fmla="*/ 27998 h 153846"/>
              <a:gd name="connsiteX20" fmla="*/ 66162 w 114300"/>
              <a:gd name="connsiteY20" fmla="*/ 40444 h 153846"/>
              <a:gd name="connsiteX21" fmla="*/ 100709 w 114300"/>
              <a:gd name="connsiteY21" fmla="*/ 59577 h 153846"/>
              <a:gd name="connsiteX22" fmla="*/ 114300 w 114300"/>
              <a:gd name="connsiteY22" fmla="*/ 96697 h 153846"/>
              <a:gd name="connsiteX23" fmla="*/ 97641 w 114300"/>
              <a:gd name="connsiteY23" fmla="*/ 137187 h 153846"/>
              <a:gd name="connsiteX24" fmla="*/ 57150 w 114300"/>
              <a:gd name="connsiteY24" fmla="*/ 153847 h 153846"/>
              <a:gd name="connsiteX25" fmla="*/ 57150 w 114300"/>
              <a:gd name="connsiteY25" fmla="*/ 144322 h 153846"/>
              <a:gd name="connsiteX26" fmla="*/ 90845 w 114300"/>
              <a:gd name="connsiteY26" fmla="*/ 130392 h 153846"/>
              <a:gd name="connsiteX27" fmla="*/ 104775 w 114300"/>
              <a:gd name="connsiteY27" fmla="*/ 96697 h 153846"/>
              <a:gd name="connsiteX28" fmla="*/ 90845 w 114300"/>
              <a:gd name="connsiteY28" fmla="*/ 63002 h 153846"/>
              <a:gd name="connsiteX29" fmla="*/ 57150 w 114300"/>
              <a:gd name="connsiteY29" fmla="*/ 49072 h 153846"/>
              <a:gd name="connsiteX30" fmla="*/ 23455 w 114300"/>
              <a:gd name="connsiteY30" fmla="*/ 63002 h 153846"/>
              <a:gd name="connsiteX31" fmla="*/ 9525 w 114300"/>
              <a:gd name="connsiteY31" fmla="*/ 96697 h 153846"/>
              <a:gd name="connsiteX32" fmla="*/ 23455 w 114300"/>
              <a:gd name="connsiteY32" fmla="*/ 130392 h 153846"/>
              <a:gd name="connsiteX33" fmla="*/ 57150 w 114300"/>
              <a:gd name="connsiteY33" fmla="*/ 144322 h 15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4300" h="153846">
                <a:moveTo>
                  <a:pt x="57150" y="153847"/>
                </a:moveTo>
                <a:cubicBezTo>
                  <a:pt x="41263" y="153847"/>
                  <a:pt x="27766" y="148294"/>
                  <a:pt x="16659" y="137187"/>
                </a:cubicBezTo>
                <a:cubicBezTo>
                  <a:pt x="5553" y="126081"/>
                  <a:pt x="0" y="112584"/>
                  <a:pt x="0" y="96697"/>
                </a:cubicBezTo>
                <a:cubicBezTo>
                  <a:pt x="0" y="83606"/>
                  <a:pt x="3947" y="71941"/>
                  <a:pt x="11842" y="61702"/>
                </a:cubicBezTo>
                <a:cubicBezTo>
                  <a:pt x="19737" y="51462"/>
                  <a:pt x="30034" y="44706"/>
                  <a:pt x="42734" y="41434"/>
                </a:cubicBezTo>
                <a:cubicBezTo>
                  <a:pt x="39559" y="40762"/>
                  <a:pt x="36433" y="39733"/>
                  <a:pt x="33356" y="38347"/>
                </a:cubicBezTo>
                <a:cubicBezTo>
                  <a:pt x="30278" y="36961"/>
                  <a:pt x="27610" y="35139"/>
                  <a:pt x="25351" y="32879"/>
                </a:cubicBezTo>
                <a:cubicBezTo>
                  <a:pt x="21089" y="28618"/>
                  <a:pt x="18326" y="23577"/>
                  <a:pt x="17063" y="17758"/>
                </a:cubicBezTo>
                <a:cubicBezTo>
                  <a:pt x="15799" y="11940"/>
                  <a:pt x="15258" y="6032"/>
                  <a:pt x="15441" y="36"/>
                </a:cubicBezTo>
                <a:cubicBezTo>
                  <a:pt x="21193" y="-147"/>
                  <a:pt x="26887" y="363"/>
                  <a:pt x="32522" y="1566"/>
                </a:cubicBezTo>
                <a:cubicBezTo>
                  <a:pt x="38158" y="2769"/>
                  <a:pt x="43107" y="5379"/>
                  <a:pt x="47369" y="9396"/>
                </a:cubicBezTo>
                <a:cubicBezTo>
                  <a:pt x="51020" y="12681"/>
                  <a:pt x="53618" y="16595"/>
                  <a:pt x="55163" y="21138"/>
                </a:cubicBezTo>
                <a:cubicBezTo>
                  <a:pt x="56707" y="25681"/>
                  <a:pt x="57657" y="30431"/>
                  <a:pt x="58011" y="35389"/>
                </a:cubicBezTo>
                <a:cubicBezTo>
                  <a:pt x="59952" y="30712"/>
                  <a:pt x="62300" y="26282"/>
                  <a:pt x="65054" y="22099"/>
                </a:cubicBezTo>
                <a:cubicBezTo>
                  <a:pt x="67808" y="17917"/>
                  <a:pt x="71010" y="14000"/>
                  <a:pt x="74661" y="10349"/>
                </a:cubicBezTo>
                <a:cubicBezTo>
                  <a:pt x="75553" y="9458"/>
                  <a:pt x="76676" y="9012"/>
                  <a:pt x="78032" y="9012"/>
                </a:cubicBezTo>
                <a:cubicBezTo>
                  <a:pt x="79387" y="9012"/>
                  <a:pt x="80511" y="9458"/>
                  <a:pt x="81402" y="10349"/>
                </a:cubicBezTo>
                <a:cubicBezTo>
                  <a:pt x="82294" y="11241"/>
                  <a:pt x="82739" y="12364"/>
                  <a:pt x="82739" y="13719"/>
                </a:cubicBezTo>
                <a:cubicBezTo>
                  <a:pt x="82739" y="15075"/>
                  <a:pt x="82294" y="16198"/>
                  <a:pt x="81402" y="17090"/>
                </a:cubicBezTo>
                <a:cubicBezTo>
                  <a:pt x="78032" y="20460"/>
                  <a:pt x="75058" y="24096"/>
                  <a:pt x="72482" y="27998"/>
                </a:cubicBezTo>
                <a:cubicBezTo>
                  <a:pt x="69905" y="31899"/>
                  <a:pt x="67798" y="36048"/>
                  <a:pt x="66162" y="40444"/>
                </a:cubicBezTo>
                <a:cubicBezTo>
                  <a:pt x="80132" y="42569"/>
                  <a:pt x="91648" y="48947"/>
                  <a:pt x="100709" y="59577"/>
                </a:cubicBezTo>
                <a:cubicBezTo>
                  <a:pt x="109770" y="70207"/>
                  <a:pt x="114300" y="82580"/>
                  <a:pt x="114300" y="96697"/>
                </a:cubicBezTo>
                <a:cubicBezTo>
                  <a:pt x="114300" y="112584"/>
                  <a:pt x="108747" y="126081"/>
                  <a:pt x="97641" y="137187"/>
                </a:cubicBezTo>
                <a:cubicBezTo>
                  <a:pt x="86534" y="148294"/>
                  <a:pt x="73037" y="153847"/>
                  <a:pt x="57150" y="153847"/>
                </a:cubicBezTo>
                <a:close/>
                <a:moveTo>
                  <a:pt x="57150" y="144322"/>
                </a:moveTo>
                <a:cubicBezTo>
                  <a:pt x="70326" y="144322"/>
                  <a:pt x="81558" y="139678"/>
                  <a:pt x="90845" y="130392"/>
                </a:cubicBezTo>
                <a:cubicBezTo>
                  <a:pt x="100132" y="121105"/>
                  <a:pt x="104775" y="109873"/>
                  <a:pt x="104775" y="96697"/>
                </a:cubicBezTo>
                <a:cubicBezTo>
                  <a:pt x="104775" y="83521"/>
                  <a:pt x="100132" y="72289"/>
                  <a:pt x="90845" y="63002"/>
                </a:cubicBezTo>
                <a:cubicBezTo>
                  <a:pt x="81558" y="53715"/>
                  <a:pt x="70326" y="49072"/>
                  <a:pt x="57150" y="49072"/>
                </a:cubicBezTo>
                <a:cubicBezTo>
                  <a:pt x="43974" y="49072"/>
                  <a:pt x="32742" y="53715"/>
                  <a:pt x="23455" y="63002"/>
                </a:cubicBezTo>
                <a:cubicBezTo>
                  <a:pt x="14168" y="72289"/>
                  <a:pt x="9525" y="83521"/>
                  <a:pt x="9525" y="96697"/>
                </a:cubicBezTo>
                <a:cubicBezTo>
                  <a:pt x="9525" y="109873"/>
                  <a:pt x="14168" y="121105"/>
                  <a:pt x="23455" y="130392"/>
                </a:cubicBezTo>
                <a:cubicBezTo>
                  <a:pt x="32742" y="139678"/>
                  <a:pt x="43974" y="144322"/>
                  <a:pt x="57150" y="144322"/>
                </a:cubicBezTo>
                <a:close/>
              </a:path>
            </a:pathLst>
          </a:custGeom>
          <a:solidFill>
            <a:schemeClr val="bg1"/>
          </a:solidFill>
          <a:ln w="238" cap="flat">
            <a:noFill/>
            <a:prstDash val="solid"/>
            <a:miter/>
          </a:ln>
        </p:spPr>
        <p:txBody>
          <a:bodyPr rtlCol="0" anchor="ctr"/>
          <a:lstStyle/>
          <a:p>
            <a:endParaRPr lang="en-RO"/>
          </a:p>
        </p:txBody>
      </p:sp>
      <p:sp>
        <p:nvSpPr>
          <p:cNvPr id="30" name="Graphic 28">
            <a:extLst>
              <a:ext uri="{FF2B5EF4-FFF2-40B4-BE49-F238E27FC236}">
                <a16:creationId xmlns:a16="http://schemas.microsoft.com/office/drawing/2014/main" id="{D0B810E6-D7FF-5045-B30D-0695B7997DE3}"/>
              </a:ext>
            </a:extLst>
          </p:cNvPr>
          <p:cNvSpPr>
            <a:spLocks noChangeAspect="1"/>
          </p:cNvSpPr>
          <p:nvPr/>
        </p:nvSpPr>
        <p:spPr>
          <a:xfrm>
            <a:off x="645701" y="3722814"/>
            <a:ext cx="432000" cy="388799"/>
          </a:xfrm>
          <a:custGeom>
            <a:avLst/>
            <a:gdLst>
              <a:gd name="connsiteX0" fmla="*/ 105013 w 190501"/>
              <a:gd name="connsiteY0" fmla="*/ 171450 h 171450"/>
              <a:gd name="connsiteX1" fmla="*/ 72225 w 190501"/>
              <a:gd name="connsiteY1" fmla="*/ 167979 h 171450"/>
              <a:gd name="connsiteX2" fmla="*/ 40683 w 190501"/>
              <a:gd name="connsiteY2" fmla="*/ 155661 h 171450"/>
              <a:gd name="connsiteX3" fmla="*/ 26871 w 190501"/>
              <a:gd name="connsiteY3" fmla="*/ 139706 h 171450"/>
              <a:gd name="connsiteX4" fmla="*/ 13656 w 190501"/>
              <a:gd name="connsiteY4" fmla="*/ 116242 h 171450"/>
              <a:gd name="connsiteX5" fmla="*/ 3828 w 190501"/>
              <a:gd name="connsiteY5" fmla="*/ 91000 h 171450"/>
              <a:gd name="connsiteX6" fmla="*/ 0 w 190501"/>
              <a:gd name="connsiteY6" fmla="*/ 69533 h 171450"/>
              <a:gd name="connsiteX7" fmla="*/ 12712 w 190501"/>
              <a:gd name="connsiteY7" fmla="*/ 41406 h 171450"/>
              <a:gd name="connsiteX8" fmla="*/ 39126 w 190501"/>
              <a:gd name="connsiteY8" fmla="*/ 21450 h 171450"/>
              <a:gd name="connsiteX9" fmla="*/ 68415 w 190501"/>
              <a:gd name="connsiteY9" fmla="*/ 6448 h 171450"/>
              <a:gd name="connsiteX10" fmla="*/ 101441 w 190501"/>
              <a:gd name="connsiteY10" fmla="*/ 0 h 171450"/>
              <a:gd name="connsiteX11" fmla="*/ 132114 w 190501"/>
              <a:gd name="connsiteY11" fmla="*/ 6777 h 171450"/>
              <a:gd name="connsiteX12" fmla="*/ 159947 w 190501"/>
              <a:gd name="connsiteY12" fmla="*/ 22878 h 171450"/>
              <a:gd name="connsiteX13" fmla="*/ 168318 w 190501"/>
              <a:gd name="connsiteY13" fmla="*/ 29472 h 171450"/>
              <a:gd name="connsiteX14" fmla="*/ 178438 w 190501"/>
              <a:gd name="connsiteY14" fmla="*/ 40371 h 171450"/>
              <a:gd name="connsiteX15" fmla="*/ 186919 w 190501"/>
              <a:gd name="connsiteY15" fmla="*/ 55236 h 171450"/>
              <a:gd name="connsiteX16" fmla="*/ 190500 w 190501"/>
              <a:gd name="connsiteY16" fmla="*/ 73782 h 171450"/>
              <a:gd name="connsiteX17" fmla="*/ 183420 w 190501"/>
              <a:gd name="connsiteY17" fmla="*/ 106817 h 171450"/>
              <a:gd name="connsiteX18" fmla="*/ 164389 w 190501"/>
              <a:gd name="connsiteY18" fmla="*/ 138433 h 171450"/>
              <a:gd name="connsiteX19" fmla="*/ 137087 w 190501"/>
              <a:gd name="connsiteY19" fmla="*/ 162126 h 171450"/>
              <a:gd name="connsiteX20" fmla="*/ 105013 w 190501"/>
              <a:gd name="connsiteY20" fmla="*/ 171450 h 171450"/>
              <a:gd name="connsiteX21" fmla="*/ 104775 w 190501"/>
              <a:gd name="connsiteY21" fmla="*/ 161925 h 171450"/>
              <a:gd name="connsiteX22" fmla="*/ 132919 w 190501"/>
              <a:gd name="connsiteY22" fmla="*/ 153353 h 171450"/>
              <a:gd name="connsiteX23" fmla="*/ 157291 w 190501"/>
              <a:gd name="connsiteY23" fmla="*/ 131747 h 171450"/>
              <a:gd name="connsiteX24" fmla="*/ 174408 w 190501"/>
              <a:gd name="connsiteY24" fmla="*/ 103117 h 171450"/>
              <a:gd name="connsiteX25" fmla="*/ 180975 w 190501"/>
              <a:gd name="connsiteY25" fmla="*/ 73709 h 171450"/>
              <a:gd name="connsiteX26" fmla="*/ 172769 w 190501"/>
              <a:gd name="connsiteY26" fmla="*/ 48633 h 171450"/>
              <a:gd name="connsiteX27" fmla="*/ 154543 w 190501"/>
              <a:gd name="connsiteY27" fmla="*/ 30956 h 171450"/>
              <a:gd name="connsiteX28" fmla="*/ 129357 w 190501"/>
              <a:gd name="connsiteY28" fmla="*/ 16073 h 171450"/>
              <a:gd name="connsiteX29" fmla="*/ 101441 w 190501"/>
              <a:gd name="connsiteY29" fmla="*/ 9525 h 171450"/>
              <a:gd name="connsiteX30" fmla="*/ 70577 w 190501"/>
              <a:gd name="connsiteY30" fmla="*/ 15808 h 171450"/>
              <a:gd name="connsiteX31" fmla="*/ 42863 w 190501"/>
              <a:gd name="connsiteY31" fmla="*/ 30242 h 171450"/>
              <a:gd name="connsiteX32" fmla="*/ 21248 w 190501"/>
              <a:gd name="connsiteY32" fmla="*/ 46718 h 171450"/>
              <a:gd name="connsiteX33" fmla="*/ 9287 w 190501"/>
              <a:gd name="connsiteY33" fmla="*/ 68580 h 171450"/>
              <a:gd name="connsiteX34" fmla="*/ 12978 w 190501"/>
              <a:gd name="connsiteY34" fmla="*/ 87923 h 171450"/>
              <a:gd name="connsiteX35" fmla="*/ 22265 w 190501"/>
              <a:gd name="connsiteY35" fmla="*/ 111644 h 171450"/>
              <a:gd name="connsiteX36" fmla="*/ 34290 w 190501"/>
              <a:gd name="connsiteY36" fmla="*/ 133762 h 171450"/>
              <a:gd name="connsiteX37" fmla="*/ 46196 w 190501"/>
              <a:gd name="connsiteY37" fmla="*/ 148114 h 171450"/>
              <a:gd name="connsiteX38" fmla="*/ 72628 w 190501"/>
              <a:gd name="connsiteY38" fmla="*/ 158142 h 171450"/>
              <a:gd name="connsiteX39" fmla="*/ 104775 w 190501"/>
              <a:gd name="connsiteY39" fmla="*/ 161925 h 171450"/>
              <a:gd name="connsiteX40" fmla="*/ 79534 w 190501"/>
              <a:gd name="connsiteY40" fmla="*/ 138113 h 171450"/>
              <a:gd name="connsiteX41" fmla="*/ 97247 w 190501"/>
              <a:gd name="connsiteY41" fmla="*/ 130529 h 171450"/>
              <a:gd name="connsiteX42" fmla="*/ 104299 w 190501"/>
              <a:gd name="connsiteY42" fmla="*/ 113348 h 171450"/>
              <a:gd name="connsiteX43" fmla="*/ 102614 w 190501"/>
              <a:gd name="connsiteY43" fmla="*/ 104821 h 171450"/>
              <a:gd name="connsiteX44" fmla="*/ 96899 w 190501"/>
              <a:gd name="connsiteY44" fmla="*/ 97063 h 171450"/>
              <a:gd name="connsiteX45" fmla="*/ 87410 w 190501"/>
              <a:gd name="connsiteY45" fmla="*/ 85487 h 171450"/>
              <a:gd name="connsiteX46" fmla="*/ 81860 w 190501"/>
              <a:gd name="connsiteY46" fmla="*/ 71584 h 171450"/>
              <a:gd name="connsiteX47" fmla="*/ 73059 w 190501"/>
              <a:gd name="connsiteY47" fmla="*/ 57571 h 171450"/>
              <a:gd name="connsiteX48" fmla="*/ 58103 w 190501"/>
              <a:gd name="connsiteY48" fmla="*/ 52388 h 171450"/>
              <a:gd name="connsiteX49" fmla="*/ 40893 w 190501"/>
              <a:gd name="connsiteY49" fmla="*/ 59943 h 171450"/>
              <a:gd name="connsiteX50" fmla="*/ 33338 w 190501"/>
              <a:gd name="connsiteY50" fmla="*/ 77153 h 171450"/>
              <a:gd name="connsiteX51" fmla="*/ 36809 w 190501"/>
              <a:gd name="connsiteY51" fmla="*/ 96129 h 171450"/>
              <a:gd name="connsiteX52" fmla="*/ 46544 w 190501"/>
              <a:gd name="connsiteY52" fmla="*/ 116004 h 171450"/>
              <a:gd name="connsiteX53" fmla="*/ 61271 w 190501"/>
              <a:gd name="connsiteY53" fmla="*/ 131692 h 171450"/>
              <a:gd name="connsiteX54" fmla="*/ 79534 w 190501"/>
              <a:gd name="connsiteY54" fmla="*/ 138113 h 171450"/>
              <a:gd name="connsiteX55" fmla="*/ 79534 w 190501"/>
              <a:gd name="connsiteY55" fmla="*/ 128588 h 171450"/>
              <a:gd name="connsiteX56" fmla="*/ 66016 w 190501"/>
              <a:gd name="connsiteY56" fmla="*/ 122772 h 171450"/>
              <a:gd name="connsiteX57" fmla="*/ 54338 w 190501"/>
              <a:gd name="connsiteY57" fmla="*/ 108841 h 171450"/>
              <a:gd name="connsiteX58" fmla="*/ 46031 w 190501"/>
              <a:gd name="connsiteY58" fmla="*/ 91925 h 171450"/>
              <a:gd name="connsiteX59" fmla="*/ 42863 w 190501"/>
              <a:gd name="connsiteY59" fmla="*/ 77153 h 171450"/>
              <a:gd name="connsiteX60" fmla="*/ 47634 w 190501"/>
              <a:gd name="connsiteY60" fmla="*/ 66684 h 171450"/>
              <a:gd name="connsiteX61" fmla="*/ 58103 w 190501"/>
              <a:gd name="connsiteY61" fmla="*/ 61913 h 171450"/>
              <a:gd name="connsiteX62" fmla="*/ 66684 w 190501"/>
              <a:gd name="connsiteY62" fmla="*/ 64761 h 171450"/>
              <a:gd name="connsiteX63" fmla="*/ 72683 w 190501"/>
              <a:gd name="connsiteY63" fmla="*/ 73672 h 171450"/>
              <a:gd name="connsiteX64" fmla="*/ 79067 w 190501"/>
              <a:gd name="connsiteY64" fmla="*/ 90277 h 171450"/>
              <a:gd name="connsiteX65" fmla="*/ 90268 w 190501"/>
              <a:gd name="connsiteY65" fmla="*/ 104152 h 171450"/>
              <a:gd name="connsiteX66" fmla="*/ 93693 w 190501"/>
              <a:gd name="connsiteY66" fmla="*/ 108750 h 171450"/>
              <a:gd name="connsiteX67" fmla="*/ 94774 w 190501"/>
              <a:gd name="connsiteY67" fmla="*/ 113824 h 171450"/>
              <a:gd name="connsiteX68" fmla="*/ 90634 w 190501"/>
              <a:gd name="connsiteY68" fmla="*/ 123935 h 171450"/>
              <a:gd name="connsiteX69" fmla="*/ 79534 w 190501"/>
              <a:gd name="connsiteY69" fmla="*/ 128588 h 171450"/>
              <a:gd name="connsiteX70" fmla="*/ 135731 w 190501"/>
              <a:gd name="connsiteY70" fmla="*/ 90488 h 171450"/>
              <a:gd name="connsiteX71" fmla="*/ 139129 w 190501"/>
              <a:gd name="connsiteY71" fmla="*/ 89123 h 171450"/>
              <a:gd name="connsiteX72" fmla="*/ 140494 w 190501"/>
              <a:gd name="connsiteY72" fmla="*/ 85725 h 171450"/>
              <a:gd name="connsiteX73" fmla="*/ 140494 w 190501"/>
              <a:gd name="connsiteY73" fmla="*/ 75651 h 171450"/>
              <a:gd name="connsiteX74" fmla="*/ 149836 w 190501"/>
              <a:gd name="connsiteY74" fmla="*/ 80321 h 171450"/>
              <a:gd name="connsiteX75" fmla="*/ 153527 w 190501"/>
              <a:gd name="connsiteY75" fmla="*/ 80788 h 171450"/>
              <a:gd name="connsiteX76" fmla="*/ 156466 w 190501"/>
              <a:gd name="connsiteY76" fmla="*/ 78581 h 171450"/>
              <a:gd name="connsiteX77" fmla="*/ 157107 w 190501"/>
              <a:gd name="connsiteY77" fmla="*/ 74890 h 171450"/>
              <a:gd name="connsiteX78" fmla="*/ 154964 w 190501"/>
              <a:gd name="connsiteY78" fmla="*/ 72079 h 171450"/>
              <a:gd name="connsiteX79" fmla="*/ 144157 w 190501"/>
              <a:gd name="connsiteY79" fmla="*/ 66675 h 171450"/>
              <a:gd name="connsiteX80" fmla="*/ 154964 w 190501"/>
              <a:gd name="connsiteY80" fmla="*/ 61271 h 171450"/>
              <a:gd name="connsiteX81" fmla="*/ 156897 w 190501"/>
              <a:gd name="connsiteY81" fmla="*/ 58396 h 171450"/>
              <a:gd name="connsiteX82" fmla="*/ 156283 w 190501"/>
              <a:gd name="connsiteY82" fmla="*/ 54769 h 171450"/>
              <a:gd name="connsiteX83" fmla="*/ 153435 w 190501"/>
              <a:gd name="connsiteY83" fmla="*/ 52772 h 171450"/>
              <a:gd name="connsiteX84" fmla="*/ 149836 w 190501"/>
              <a:gd name="connsiteY84" fmla="*/ 53267 h 171450"/>
              <a:gd name="connsiteX85" fmla="*/ 140494 w 190501"/>
              <a:gd name="connsiteY85" fmla="*/ 57937 h 171450"/>
              <a:gd name="connsiteX86" fmla="*/ 140494 w 190501"/>
              <a:gd name="connsiteY86" fmla="*/ 47625 h 171450"/>
              <a:gd name="connsiteX87" fmla="*/ 139129 w 190501"/>
              <a:gd name="connsiteY87" fmla="*/ 44227 h 171450"/>
              <a:gd name="connsiteX88" fmla="*/ 135731 w 190501"/>
              <a:gd name="connsiteY88" fmla="*/ 42863 h 171450"/>
              <a:gd name="connsiteX89" fmla="*/ 132333 w 190501"/>
              <a:gd name="connsiteY89" fmla="*/ 44227 h 171450"/>
              <a:gd name="connsiteX90" fmla="*/ 130969 w 190501"/>
              <a:gd name="connsiteY90" fmla="*/ 47625 h 171450"/>
              <a:gd name="connsiteX91" fmla="*/ 130969 w 190501"/>
              <a:gd name="connsiteY91" fmla="*/ 58304 h 171450"/>
              <a:gd name="connsiteX92" fmla="*/ 121682 w 190501"/>
              <a:gd name="connsiteY92" fmla="*/ 53267 h 171450"/>
              <a:gd name="connsiteX93" fmla="*/ 118018 w 190501"/>
              <a:gd name="connsiteY93" fmla="*/ 52800 h 171450"/>
              <a:gd name="connsiteX94" fmla="*/ 114996 w 190501"/>
              <a:gd name="connsiteY94" fmla="*/ 55007 h 171450"/>
              <a:gd name="connsiteX95" fmla="*/ 114474 w 190501"/>
              <a:gd name="connsiteY95" fmla="*/ 58542 h 171450"/>
              <a:gd name="connsiteX96" fmla="*/ 116553 w 190501"/>
              <a:gd name="connsiteY96" fmla="*/ 61326 h 171450"/>
              <a:gd name="connsiteX97" fmla="*/ 126572 w 190501"/>
              <a:gd name="connsiteY97" fmla="*/ 65759 h 171450"/>
              <a:gd name="connsiteX98" fmla="*/ 117102 w 190501"/>
              <a:gd name="connsiteY98" fmla="*/ 72134 h 171450"/>
              <a:gd name="connsiteX99" fmla="*/ 114804 w 190501"/>
              <a:gd name="connsiteY99" fmla="*/ 75037 h 171450"/>
              <a:gd name="connsiteX100" fmla="*/ 115179 w 190501"/>
              <a:gd name="connsiteY100" fmla="*/ 78581 h 171450"/>
              <a:gd name="connsiteX101" fmla="*/ 118083 w 190501"/>
              <a:gd name="connsiteY101" fmla="*/ 80816 h 171450"/>
              <a:gd name="connsiteX102" fmla="*/ 121682 w 190501"/>
              <a:gd name="connsiteY102" fmla="*/ 80321 h 171450"/>
              <a:gd name="connsiteX103" fmla="*/ 130969 w 190501"/>
              <a:gd name="connsiteY103" fmla="*/ 75284 h 171450"/>
              <a:gd name="connsiteX104" fmla="*/ 130969 w 190501"/>
              <a:gd name="connsiteY104" fmla="*/ 85725 h 171450"/>
              <a:gd name="connsiteX105" fmla="*/ 132333 w 190501"/>
              <a:gd name="connsiteY105" fmla="*/ 89123 h 171450"/>
              <a:gd name="connsiteX106" fmla="*/ 135731 w 190501"/>
              <a:gd name="connsiteY106" fmla="*/ 90488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190501" h="171450">
                <a:moveTo>
                  <a:pt x="105013" y="171450"/>
                </a:moveTo>
                <a:cubicBezTo>
                  <a:pt x="96465" y="171450"/>
                  <a:pt x="85536" y="170293"/>
                  <a:pt x="72225" y="167979"/>
                </a:cubicBezTo>
                <a:cubicBezTo>
                  <a:pt x="58915" y="165665"/>
                  <a:pt x="48400" y="161559"/>
                  <a:pt x="40683" y="155661"/>
                </a:cubicBezTo>
                <a:cubicBezTo>
                  <a:pt x="36287" y="152254"/>
                  <a:pt x="31683" y="146935"/>
                  <a:pt x="26871" y="139706"/>
                </a:cubicBezTo>
                <a:cubicBezTo>
                  <a:pt x="22060" y="132477"/>
                  <a:pt x="17655" y="124655"/>
                  <a:pt x="13656" y="116242"/>
                </a:cubicBezTo>
                <a:cubicBezTo>
                  <a:pt x="9656" y="107828"/>
                  <a:pt x="6380" y="99414"/>
                  <a:pt x="3828" y="91000"/>
                </a:cubicBezTo>
                <a:cubicBezTo>
                  <a:pt x="1276" y="82587"/>
                  <a:pt x="0" y="75431"/>
                  <a:pt x="0" y="69533"/>
                </a:cubicBezTo>
                <a:cubicBezTo>
                  <a:pt x="0" y="58115"/>
                  <a:pt x="4237" y="48739"/>
                  <a:pt x="12712" y="41406"/>
                </a:cubicBezTo>
                <a:cubicBezTo>
                  <a:pt x="21187" y="34073"/>
                  <a:pt x="29992" y="27421"/>
                  <a:pt x="39126" y="21450"/>
                </a:cubicBezTo>
                <a:cubicBezTo>
                  <a:pt x="47918" y="15747"/>
                  <a:pt x="57681" y="10746"/>
                  <a:pt x="68415" y="6448"/>
                </a:cubicBezTo>
                <a:cubicBezTo>
                  <a:pt x="79149" y="2149"/>
                  <a:pt x="90158" y="0"/>
                  <a:pt x="101441" y="0"/>
                </a:cubicBezTo>
                <a:cubicBezTo>
                  <a:pt x="112358" y="0"/>
                  <a:pt x="122582" y="2259"/>
                  <a:pt x="132114" y="6777"/>
                </a:cubicBezTo>
                <a:cubicBezTo>
                  <a:pt x="141645" y="11296"/>
                  <a:pt x="150922" y="16663"/>
                  <a:pt x="159947" y="22878"/>
                </a:cubicBezTo>
                <a:cubicBezTo>
                  <a:pt x="162084" y="24344"/>
                  <a:pt x="164874" y="26542"/>
                  <a:pt x="168318" y="29472"/>
                </a:cubicBezTo>
                <a:cubicBezTo>
                  <a:pt x="171761" y="32403"/>
                  <a:pt x="175135" y="36036"/>
                  <a:pt x="178438" y="40371"/>
                </a:cubicBezTo>
                <a:cubicBezTo>
                  <a:pt x="181741" y="44706"/>
                  <a:pt x="184568" y="49661"/>
                  <a:pt x="186919" y="55236"/>
                </a:cubicBezTo>
                <a:cubicBezTo>
                  <a:pt x="189270" y="60810"/>
                  <a:pt x="190463" y="66992"/>
                  <a:pt x="190500" y="73782"/>
                </a:cubicBezTo>
                <a:cubicBezTo>
                  <a:pt x="190573" y="84308"/>
                  <a:pt x="188213" y="95320"/>
                  <a:pt x="183420" y="106817"/>
                </a:cubicBezTo>
                <a:cubicBezTo>
                  <a:pt x="178627" y="118315"/>
                  <a:pt x="172283" y="128853"/>
                  <a:pt x="164389" y="138433"/>
                </a:cubicBezTo>
                <a:cubicBezTo>
                  <a:pt x="156494" y="148013"/>
                  <a:pt x="147393" y="155911"/>
                  <a:pt x="137087" y="162126"/>
                </a:cubicBezTo>
                <a:cubicBezTo>
                  <a:pt x="126780" y="168342"/>
                  <a:pt x="116089" y="171450"/>
                  <a:pt x="105013" y="171450"/>
                </a:cubicBezTo>
                <a:close/>
                <a:moveTo>
                  <a:pt x="104775" y="161925"/>
                </a:moveTo>
                <a:cubicBezTo>
                  <a:pt x="114373" y="161925"/>
                  <a:pt x="123755" y="159068"/>
                  <a:pt x="132919" y="153353"/>
                </a:cubicBezTo>
                <a:cubicBezTo>
                  <a:pt x="142084" y="147638"/>
                  <a:pt x="150208" y="140436"/>
                  <a:pt x="157291" y="131747"/>
                </a:cubicBezTo>
                <a:cubicBezTo>
                  <a:pt x="164373" y="123059"/>
                  <a:pt x="170079" y="113515"/>
                  <a:pt x="174408" y="103117"/>
                </a:cubicBezTo>
                <a:cubicBezTo>
                  <a:pt x="178737" y="92719"/>
                  <a:pt x="180926" y="82916"/>
                  <a:pt x="180975" y="73709"/>
                </a:cubicBezTo>
                <a:cubicBezTo>
                  <a:pt x="181024" y="64220"/>
                  <a:pt x="178288" y="55862"/>
                  <a:pt x="172769" y="48633"/>
                </a:cubicBezTo>
                <a:cubicBezTo>
                  <a:pt x="167249" y="41403"/>
                  <a:pt x="161174" y="35511"/>
                  <a:pt x="154543" y="30956"/>
                </a:cubicBezTo>
                <a:cubicBezTo>
                  <a:pt x="146447" y="25400"/>
                  <a:pt x="138051" y="20439"/>
                  <a:pt x="129357" y="16073"/>
                </a:cubicBezTo>
                <a:cubicBezTo>
                  <a:pt x="120662" y="11708"/>
                  <a:pt x="111357" y="9525"/>
                  <a:pt x="101441" y="9525"/>
                </a:cubicBezTo>
                <a:cubicBezTo>
                  <a:pt x="91086" y="9525"/>
                  <a:pt x="80798" y="11619"/>
                  <a:pt x="70577" y="15808"/>
                </a:cubicBezTo>
                <a:cubicBezTo>
                  <a:pt x="60356" y="19996"/>
                  <a:pt x="51117" y="24808"/>
                  <a:pt x="42863" y="30242"/>
                </a:cubicBezTo>
                <a:cubicBezTo>
                  <a:pt x="36427" y="34491"/>
                  <a:pt x="29222" y="39984"/>
                  <a:pt x="21248" y="46718"/>
                </a:cubicBezTo>
                <a:cubicBezTo>
                  <a:pt x="13274" y="53453"/>
                  <a:pt x="9287" y="60740"/>
                  <a:pt x="9287" y="68580"/>
                </a:cubicBezTo>
                <a:cubicBezTo>
                  <a:pt x="9287" y="73660"/>
                  <a:pt x="10517" y="80108"/>
                  <a:pt x="12978" y="87923"/>
                </a:cubicBezTo>
                <a:cubicBezTo>
                  <a:pt x="15438" y="95739"/>
                  <a:pt x="18534" y="103645"/>
                  <a:pt x="22265" y="111644"/>
                </a:cubicBezTo>
                <a:cubicBezTo>
                  <a:pt x="25995" y="119643"/>
                  <a:pt x="30004" y="127015"/>
                  <a:pt x="34290" y="133762"/>
                </a:cubicBezTo>
                <a:cubicBezTo>
                  <a:pt x="38576" y="140509"/>
                  <a:pt x="42545" y="145293"/>
                  <a:pt x="46196" y="148114"/>
                </a:cubicBezTo>
                <a:cubicBezTo>
                  <a:pt x="51911" y="152278"/>
                  <a:pt x="60722" y="155621"/>
                  <a:pt x="72628" y="158142"/>
                </a:cubicBezTo>
                <a:cubicBezTo>
                  <a:pt x="84534" y="160664"/>
                  <a:pt x="95250" y="161925"/>
                  <a:pt x="104775" y="161925"/>
                </a:cubicBezTo>
                <a:close/>
                <a:moveTo>
                  <a:pt x="79534" y="138113"/>
                </a:moveTo>
                <a:cubicBezTo>
                  <a:pt x="86641" y="138113"/>
                  <a:pt x="92545" y="135585"/>
                  <a:pt x="97247" y="130529"/>
                </a:cubicBezTo>
                <a:cubicBezTo>
                  <a:pt x="101948" y="125474"/>
                  <a:pt x="104299" y="119746"/>
                  <a:pt x="104299" y="113348"/>
                </a:cubicBezTo>
                <a:cubicBezTo>
                  <a:pt x="104299" y="110466"/>
                  <a:pt x="103737" y="107623"/>
                  <a:pt x="102614" y="104821"/>
                </a:cubicBezTo>
                <a:cubicBezTo>
                  <a:pt x="101490" y="102018"/>
                  <a:pt x="99585" y="99432"/>
                  <a:pt x="96899" y="97063"/>
                </a:cubicBezTo>
                <a:cubicBezTo>
                  <a:pt x="93040" y="93522"/>
                  <a:pt x="89877" y="89663"/>
                  <a:pt x="87410" y="85487"/>
                </a:cubicBezTo>
                <a:cubicBezTo>
                  <a:pt x="84944" y="81310"/>
                  <a:pt x="83093" y="76676"/>
                  <a:pt x="81860" y="71584"/>
                </a:cubicBezTo>
                <a:cubicBezTo>
                  <a:pt x="80517" y="65698"/>
                  <a:pt x="77583" y="61027"/>
                  <a:pt x="73059" y="57571"/>
                </a:cubicBezTo>
                <a:cubicBezTo>
                  <a:pt x="68534" y="54115"/>
                  <a:pt x="63549" y="52388"/>
                  <a:pt x="58103" y="52388"/>
                </a:cubicBezTo>
                <a:cubicBezTo>
                  <a:pt x="51667" y="52388"/>
                  <a:pt x="45931" y="54906"/>
                  <a:pt x="40893" y="59943"/>
                </a:cubicBezTo>
                <a:cubicBezTo>
                  <a:pt x="35856" y="64981"/>
                  <a:pt x="33338" y="70717"/>
                  <a:pt x="33338" y="77153"/>
                </a:cubicBezTo>
                <a:cubicBezTo>
                  <a:pt x="33338" y="82733"/>
                  <a:pt x="34495" y="89059"/>
                  <a:pt x="36809" y="96129"/>
                </a:cubicBezTo>
                <a:cubicBezTo>
                  <a:pt x="39123" y="103200"/>
                  <a:pt x="42368" y="109825"/>
                  <a:pt x="46544" y="116004"/>
                </a:cubicBezTo>
                <a:cubicBezTo>
                  <a:pt x="50721" y="122183"/>
                  <a:pt x="55630" y="127412"/>
                  <a:pt x="61271" y="131692"/>
                </a:cubicBezTo>
                <a:cubicBezTo>
                  <a:pt x="66913" y="135972"/>
                  <a:pt x="73001" y="138113"/>
                  <a:pt x="79534" y="138113"/>
                </a:cubicBezTo>
                <a:close/>
                <a:moveTo>
                  <a:pt x="79534" y="128588"/>
                </a:moveTo>
                <a:cubicBezTo>
                  <a:pt x="74881" y="128588"/>
                  <a:pt x="70375" y="126649"/>
                  <a:pt x="66016" y="122772"/>
                </a:cubicBezTo>
                <a:cubicBezTo>
                  <a:pt x="61656" y="118895"/>
                  <a:pt x="57764" y="114251"/>
                  <a:pt x="54338" y="108841"/>
                </a:cubicBezTo>
                <a:cubicBezTo>
                  <a:pt x="50913" y="103432"/>
                  <a:pt x="48144" y="97793"/>
                  <a:pt x="46031" y="91925"/>
                </a:cubicBezTo>
                <a:cubicBezTo>
                  <a:pt x="43919" y="86058"/>
                  <a:pt x="42863" y="81133"/>
                  <a:pt x="42863" y="77153"/>
                </a:cubicBezTo>
                <a:cubicBezTo>
                  <a:pt x="42863" y="73355"/>
                  <a:pt x="44453" y="69865"/>
                  <a:pt x="47634" y="66684"/>
                </a:cubicBezTo>
                <a:cubicBezTo>
                  <a:pt x="50815" y="63503"/>
                  <a:pt x="54305" y="61913"/>
                  <a:pt x="58103" y="61913"/>
                </a:cubicBezTo>
                <a:cubicBezTo>
                  <a:pt x="60862" y="61913"/>
                  <a:pt x="63723" y="62862"/>
                  <a:pt x="66684" y="64761"/>
                </a:cubicBezTo>
                <a:cubicBezTo>
                  <a:pt x="69645" y="66660"/>
                  <a:pt x="71645" y="69630"/>
                  <a:pt x="72683" y="73672"/>
                </a:cubicBezTo>
                <a:cubicBezTo>
                  <a:pt x="74185" y="79851"/>
                  <a:pt x="76313" y="85386"/>
                  <a:pt x="79067" y="90277"/>
                </a:cubicBezTo>
                <a:cubicBezTo>
                  <a:pt x="81820" y="95168"/>
                  <a:pt x="85554" y="99793"/>
                  <a:pt x="90268" y="104152"/>
                </a:cubicBezTo>
                <a:cubicBezTo>
                  <a:pt x="91831" y="105557"/>
                  <a:pt x="92972" y="107089"/>
                  <a:pt x="93693" y="108750"/>
                </a:cubicBezTo>
                <a:cubicBezTo>
                  <a:pt x="94413" y="110411"/>
                  <a:pt x="94774" y="112102"/>
                  <a:pt x="94774" y="113824"/>
                </a:cubicBezTo>
                <a:cubicBezTo>
                  <a:pt x="94774" y="117463"/>
                  <a:pt x="93394" y="120833"/>
                  <a:pt x="90634" y="123935"/>
                </a:cubicBezTo>
                <a:cubicBezTo>
                  <a:pt x="87874" y="127037"/>
                  <a:pt x="84174" y="128588"/>
                  <a:pt x="79534" y="128588"/>
                </a:cubicBezTo>
                <a:close/>
                <a:moveTo>
                  <a:pt x="135731" y="90488"/>
                </a:moveTo>
                <a:cubicBezTo>
                  <a:pt x="137087" y="90488"/>
                  <a:pt x="138219" y="90033"/>
                  <a:pt x="139129" y="89123"/>
                </a:cubicBezTo>
                <a:cubicBezTo>
                  <a:pt x="140039" y="88213"/>
                  <a:pt x="140494" y="87081"/>
                  <a:pt x="140494" y="85725"/>
                </a:cubicBezTo>
                <a:lnTo>
                  <a:pt x="140494" y="75651"/>
                </a:lnTo>
                <a:lnTo>
                  <a:pt x="149836" y="80321"/>
                </a:lnTo>
                <a:cubicBezTo>
                  <a:pt x="150996" y="80981"/>
                  <a:pt x="152226" y="81137"/>
                  <a:pt x="153527" y="80788"/>
                </a:cubicBezTo>
                <a:cubicBezTo>
                  <a:pt x="154827" y="80440"/>
                  <a:pt x="155807" y="79705"/>
                  <a:pt x="156466" y="78581"/>
                </a:cubicBezTo>
                <a:cubicBezTo>
                  <a:pt x="157163" y="77458"/>
                  <a:pt x="157376" y="76227"/>
                  <a:pt x="157107" y="74890"/>
                </a:cubicBezTo>
                <a:cubicBezTo>
                  <a:pt x="156839" y="73553"/>
                  <a:pt x="156125" y="72616"/>
                  <a:pt x="154964" y="72079"/>
                </a:cubicBezTo>
                <a:lnTo>
                  <a:pt x="144157" y="66675"/>
                </a:lnTo>
                <a:lnTo>
                  <a:pt x="154964" y="61271"/>
                </a:lnTo>
                <a:cubicBezTo>
                  <a:pt x="156125" y="60612"/>
                  <a:pt x="156769" y="59653"/>
                  <a:pt x="156897" y="58396"/>
                </a:cubicBezTo>
                <a:cubicBezTo>
                  <a:pt x="157025" y="57138"/>
                  <a:pt x="156821" y="55929"/>
                  <a:pt x="156283" y="54769"/>
                </a:cubicBezTo>
                <a:cubicBezTo>
                  <a:pt x="155624" y="53645"/>
                  <a:pt x="154674" y="52980"/>
                  <a:pt x="153435" y="52772"/>
                </a:cubicBezTo>
                <a:cubicBezTo>
                  <a:pt x="152195" y="52565"/>
                  <a:pt x="150996" y="52729"/>
                  <a:pt x="149836" y="53267"/>
                </a:cubicBezTo>
                <a:lnTo>
                  <a:pt x="140494" y="57937"/>
                </a:lnTo>
                <a:lnTo>
                  <a:pt x="140494" y="47625"/>
                </a:lnTo>
                <a:cubicBezTo>
                  <a:pt x="140494" y="46269"/>
                  <a:pt x="140039" y="45137"/>
                  <a:pt x="139129" y="44227"/>
                </a:cubicBezTo>
                <a:cubicBezTo>
                  <a:pt x="138219" y="43317"/>
                  <a:pt x="137087" y="42863"/>
                  <a:pt x="135731" y="42863"/>
                </a:cubicBezTo>
                <a:cubicBezTo>
                  <a:pt x="134376" y="42863"/>
                  <a:pt x="133243" y="43317"/>
                  <a:pt x="132333" y="44227"/>
                </a:cubicBezTo>
                <a:cubicBezTo>
                  <a:pt x="131424" y="45137"/>
                  <a:pt x="130969" y="46269"/>
                  <a:pt x="130969" y="47625"/>
                </a:cubicBezTo>
                <a:lnTo>
                  <a:pt x="130969" y="58304"/>
                </a:lnTo>
                <a:lnTo>
                  <a:pt x="121682" y="53267"/>
                </a:lnTo>
                <a:cubicBezTo>
                  <a:pt x="120558" y="52607"/>
                  <a:pt x="119337" y="52452"/>
                  <a:pt x="118018" y="52800"/>
                </a:cubicBezTo>
                <a:cubicBezTo>
                  <a:pt x="116700" y="53148"/>
                  <a:pt x="115692" y="53883"/>
                  <a:pt x="114996" y="55007"/>
                </a:cubicBezTo>
                <a:cubicBezTo>
                  <a:pt x="114459" y="56008"/>
                  <a:pt x="114285" y="57187"/>
                  <a:pt x="114474" y="58542"/>
                </a:cubicBezTo>
                <a:cubicBezTo>
                  <a:pt x="114663" y="59898"/>
                  <a:pt x="115356" y="60826"/>
                  <a:pt x="116553" y="61326"/>
                </a:cubicBezTo>
                <a:lnTo>
                  <a:pt x="126572" y="65759"/>
                </a:lnTo>
                <a:lnTo>
                  <a:pt x="117102" y="72134"/>
                </a:lnTo>
                <a:cubicBezTo>
                  <a:pt x="115979" y="72830"/>
                  <a:pt x="115213" y="73797"/>
                  <a:pt x="114804" y="75037"/>
                </a:cubicBezTo>
                <a:cubicBezTo>
                  <a:pt x="114395" y="76276"/>
                  <a:pt x="114520" y="77458"/>
                  <a:pt x="115179" y="78581"/>
                </a:cubicBezTo>
                <a:cubicBezTo>
                  <a:pt x="115839" y="79741"/>
                  <a:pt x="116806" y="80486"/>
                  <a:pt x="118083" y="80816"/>
                </a:cubicBezTo>
                <a:cubicBezTo>
                  <a:pt x="119359" y="81146"/>
                  <a:pt x="120558" y="80981"/>
                  <a:pt x="121682" y="80321"/>
                </a:cubicBezTo>
                <a:lnTo>
                  <a:pt x="130969" y="75284"/>
                </a:lnTo>
                <a:lnTo>
                  <a:pt x="130969" y="85725"/>
                </a:lnTo>
                <a:cubicBezTo>
                  <a:pt x="130969" y="87081"/>
                  <a:pt x="131424" y="88213"/>
                  <a:pt x="132333" y="89123"/>
                </a:cubicBezTo>
                <a:cubicBezTo>
                  <a:pt x="133243" y="90033"/>
                  <a:pt x="134376" y="90488"/>
                  <a:pt x="135731" y="90488"/>
                </a:cubicBezTo>
                <a:close/>
              </a:path>
            </a:pathLst>
          </a:custGeom>
          <a:solidFill>
            <a:schemeClr val="bg1"/>
          </a:solidFill>
          <a:ln w="238" cap="flat">
            <a:noFill/>
            <a:prstDash val="solid"/>
            <a:miter/>
          </a:ln>
        </p:spPr>
        <p:txBody>
          <a:bodyPr rtlCol="0" anchor="ctr"/>
          <a:lstStyle/>
          <a:p>
            <a:endParaRPr lang="en-RO"/>
          </a:p>
        </p:txBody>
      </p:sp>
      <p:sp>
        <p:nvSpPr>
          <p:cNvPr id="31" name="Graphic 6">
            <a:extLst>
              <a:ext uri="{FF2B5EF4-FFF2-40B4-BE49-F238E27FC236}">
                <a16:creationId xmlns:a16="http://schemas.microsoft.com/office/drawing/2014/main" id="{F11B7AEB-43EB-A04E-B095-DB94F66E8329}"/>
              </a:ext>
            </a:extLst>
          </p:cNvPr>
          <p:cNvSpPr>
            <a:spLocks noChangeAspect="1"/>
          </p:cNvSpPr>
          <p:nvPr/>
        </p:nvSpPr>
        <p:spPr>
          <a:xfrm>
            <a:off x="4882952" y="3701213"/>
            <a:ext cx="432000" cy="432000"/>
          </a:xfrm>
          <a:custGeom>
            <a:avLst/>
            <a:gdLst>
              <a:gd name="connsiteX0" fmla="*/ 76383 w 167054"/>
              <a:gd name="connsiteY0" fmla="*/ 167054 h 167054"/>
              <a:gd name="connsiteX1" fmla="*/ 73398 w 167054"/>
              <a:gd name="connsiteY1" fmla="*/ 165827 h 167054"/>
              <a:gd name="connsiteX2" fmla="*/ 72170 w 167054"/>
              <a:gd name="connsiteY2" fmla="*/ 162841 h 167054"/>
              <a:gd name="connsiteX3" fmla="*/ 73398 w 167054"/>
              <a:gd name="connsiteY3" fmla="*/ 159855 h 167054"/>
              <a:gd name="connsiteX4" fmla="*/ 76383 w 167054"/>
              <a:gd name="connsiteY4" fmla="*/ 158628 h 167054"/>
              <a:gd name="connsiteX5" fmla="*/ 79314 w 167054"/>
              <a:gd name="connsiteY5" fmla="*/ 158628 h 167054"/>
              <a:gd name="connsiteX6" fmla="*/ 79314 w 167054"/>
              <a:gd name="connsiteY6" fmla="*/ 140567 h 167054"/>
              <a:gd name="connsiteX7" fmla="*/ 60411 w 167054"/>
              <a:gd name="connsiteY7" fmla="*/ 135805 h 167054"/>
              <a:gd name="connsiteX8" fmla="*/ 45830 w 167054"/>
              <a:gd name="connsiteY8" fmla="*/ 126463 h 167054"/>
              <a:gd name="connsiteX9" fmla="*/ 33026 w 167054"/>
              <a:gd name="connsiteY9" fmla="*/ 139322 h 167054"/>
              <a:gd name="connsiteX10" fmla="*/ 35224 w 167054"/>
              <a:gd name="connsiteY10" fmla="*/ 141520 h 167054"/>
              <a:gd name="connsiteX11" fmla="*/ 36543 w 167054"/>
              <a:gd name="connsiteY11" fmla="*/ 144597 h 167054"/>
              <a:gd name="connsiteX12" fmla="*/ 35224 w 167054"/>
              <a:gd name="connsiteY12" fmla="*/ 147491 h 167054"/>
              <a:gd name="connsiteX13" fmla="*/ 32147 w 167054"/>
              <a:gd name="connsiteY13" fmla="*/ 148810 h 167054"/>
              <a:gd name="connsiteX14" fmla="*/ 29070 w 167054"/>
              <a:gd name="connsiteY14" fmla="*/ 147308 h 167054"/>
              <a:gd name="connsiteX15" fmla="*/ 19380 w 167054"/>
              <a:gd name="connsiteY15" fmla="*/ 137673 h 167054"/>
              <a:gd name="connsiteX16" fmla="*/ 17969 w 167054"/>
              <a:gd name="connsiteY16" fmla="*/ 134660 h 167054"/>
              <a:gd name="connsiteX17" fmla="*/ 19380 w 167054"/>
              <a:gd name="connsiteY17" fmla="*/ 131647 h 167054"/>
              <a:gd name="connsiteX18" fmla="*/ 22366 w 167054"/>
              <a:gd name="connsiteY18" fmla="*/ 130447 h 167054"/>
              <a:gd name="connsiteX19" fmla="*/ 25351 w 167054"/>
              <a:gd name="connsiteY19" fmla="*/ 131830 h 167054"/>
              <a:gd name="connsiteX20" fmla="*/ 27183 w 167054"/>
              <a:gd name="connsiteY20" fmla="*/ 133662 h 167054"/>
              <a:gd name="connsiteX21" fmla="*/ 40042 w 167054"/>
              <a:gd name="connsiteY21" fmla="*/ 120803 h 167054"/>
              <a:gd name="connsiteX22" fmla="*/ 30517 w 167054"/>
              <a:gd name="connsiteY22" fmla="*/ 105581 h 167054"/>
              <a:gd name="connsiteX23" fmla="*/ 26487 w 167054"/>
              <a:gd name="connsiteY23" fmla="*/ 87740 h 167054"/>
              <a:gd name="connsiteX24" fmla="*/ 8426 w 167054"/>
              <a:gd name="connsiteY24" fmla="*/ 87740 h 167054"/>
              <a:gd name="connsiteX25" fmla="*/ 8426 w 167054"/>
              <a:gd name="connsiteY25" fmla="*/ 90671 h 167054"/>
              <a:gd name="connsiteX26" fmla="*/ 7199 w 167054"/>
              <a:gd name="connsiteY26" fmla="*/ 93657 h 167054"/>
              <a:gd name="connsiteX27" fmla="*/ 4213 w 167054"/>
              <a:gd name="connsiteY27" fmla="*/ 94884 h 167054"/>
              <a:gd name="connsiteX28" fmla="*/ 1227 w 167054"/>
              <a:gd name="connsiteY28" fmla="*/ 93657 h 167054"/>
              <a:gd name="connsiteX29" fmla="*/ 0 w 167054"/>
              <a:gd name="connsiteY29" fmla="*/ 90671 h 167054"/>
              <a:gd name="connsiteX30" fmla="*/ 0 w 167054"/>
              <a:gd name="connsiteY30" fmla="*/ 76383 h 167054"/>
              <a:gd name="connsiteX31" fmla="*/ 1227 w 167054"/>
              <a:gd name="connsiteY31" fmla="*/ 73398 h 167054"/>
              <a:gd name="connsiteX32" fmla="*/ 4213 w 167054"/>
              <a:gd name="connsiteY32" fmla="*/ 72170 h 167054"/>
              <a:gd name="connsiteX33" fmla="*/ 7199 w 167054"/>
              <a:gd name="connsiteY33" fmla="*/ 73398 h 167054"/>
              <a:gd name="connsiteX34" fmla="*/ 8426 w 167054"/>
              <a:gd name="connsiteY34" fmla="*/ 76383 h 167054"/>
              <a:gd name="connsiteX35" fmla="*/ 8426 w 167054"/>
              <a:gd name="connsiteY35" fmla="*/ 79314 h 167054"/>
              <a:gd name="connsiteX36" fmla="*/ 26487 w 167054"/>
              <a:gd name="connsiteY36" fmla="*/ 79314 h 167054"/>
              <a:gd name="connsiteX37" fmla="*/ 30727 w 167054"/>
              <a:gd name="connsiteY37" fmla="*/ 61381 h 167054"/>
              <a:gd name="connsiteX38" fmla="*/ 40225 w 167054"/>
              <a:gd name="connsiteY38" fmla="*/ 46251 h 167054"/>
              <a:gd name="connsiteX39" fmla="*/ 27366 w 167054"/>
              <a:gd name="connsiteY39" fmla="*/ 33393 h 167054"/>
              <a:gd name="connsiteX40" fmla="*/ 25351 w 167054"/>
              <a:gd name="connsiteY40" fmla="*/ 35408 h 167054"/>
              <a:gd name="connsiteX41" fmla="*/ 22366 w 167054"/>
              <a:gd name="connsiteY41" fmla="*/ 36791 h 167054"/>
              <a:gd name="connsiteX42" fmla="*/ 19380 w 167054"/>
              <a:gd name="connsiteY42" fmla="*/ 35408 h 167054"/>
              <a:gd name="connsiteX43" fmla="*/ 17969 w 167054"/>
              <a:gd name="connsiteY43" fmla="*/ 32394 h 167054"/>
              <a:gd name="connsiteX44" fmla="*/ 19380 w 167054"/>
              <a:gd name="connsiteY44" fmla="*/ 29381 h 167054"/>
              <a:gd name="connsiteX45" fmla="*/ 29381 w 167054"/>
              <a:gd name="connsiteY45" fmla="*/ 19380 h 167054"/>
              <a:gd name="connsiteX46" fmla="*/ 32486 w 167054"/>
              <a:gd name="connsiteY46" fmla="*/ 17969 h 167054"/>
              <a:gd name="connsiteX47" fmla="*/ 35591 w 167054"/>
              <a:gd name="connsiteY47" fmla="*/ 19380 h 167054"/>
              <a:gd name="connsiteX48" fmla="*/ 36818 w 167054"/>
              <a:gd name="connsiteY48" fmla="*/ 22393 h 167054"/>
              <a:gd name="connsiteX49" fmla="*/ 35224 w 167054"/>
              <a:gd name="connsiteY49" fmla="*/ 25406 h 167054"/>
              <a:gd name="connsiteX50" fmla="*/ 33209 w 167054"/>
              <a:gd name="connsiteY50" fmla="*/ 27421 h 167054"/>
              <a:gd name="connsiteX51" fmla="*/ 46013 w 167054"/>
              <a:gd name="connsiteY51" fmla="*/ 40225 h 167054"/>
              <a:gd name="connsiteX52" fmla="*/ 61235 w 167054"/>
              <a:gd name="connsiteY52" fmla="*/ 30700 h 167054"/>
              <a:gd name="connsiteX53" fmla="*/ 79076 w 167054"/>
              <a:gd name="connsiteY53" fmla="*/ 26487 h 167054"/>
              <a:gd name="connsiteX54" fmla="*/ 79076 w 167054"/>
              <a:gd name="connsiteY54" fmla="*/ 8426 h 167054"/>
              <a:gd name="connsiteX55" fmla="*/ 76328 w 167054"/>
              <a:gd name="connsiteY55" fmla="*/ 8426 h 167054"/>
              <a:gd name="connsiteX56" fmla="*/ 73370 w 167054"/>
              <a:gd name="connsiteY56" fmla="*/ 7199 h 167054"/>
              <a:gd name="connsiteX57" fmla="*/ 72170 w 167054"/>
              <a:gd name="connsiteY57" fmla="*/ 4213 h 167054"/>
              <a:gd name="connsiteX58" fmla="*/ 73398 w 167054"/>
              <a:gd name="connsiteY58" fmla="*/ 1227 h 167054"/>
              <a:gd name="connsiteX59" fmla="*/ 76383 w 167054"/>
              <a:gd name="connsiteY59" fmla="*/ 0 h 167054"/>
              <a:gd name="connsiteX60" fmla="*/ 90671 w 167054"/>
              <a:gd name="connsiteY60" fmla="*/ 0 h 167054"/>
              <a:gd name="connsiteX61" fmla="*/ 93657 w 167054"/>
              <a:gd name="connsiteY61" fmla="*/ 1227 h 167054"/>
              <a:gd name="connsiteX62" fmla="*/ 94884 w 167054"/>
              <a:gd name="connsiteY62" fmla="*/ 4213 h 167054"/>
              <a:gd name="connsiteX63" fmla="*/ 93657 w 167054"/>
              <a:gd name="connsiteY63" fmla="*/ 7199 h 167054"/>
              <a:gd name="connsiteX64" fmla="*/ 90671 w 167054"/>
              <a:gd name="connsiteY64" fmla="*/ 8426 h 167054"/>
              <a:gd name="connsiteX65" fmla="*/ 87740 w 167054"/>
              <a:gd name="connsiteY65" fmla="*/ 8426 h 167054"/>
              <a:gd name="connsiteX66" fmla="*/ 87740 w 167054"/>
              <a:gd name="connsiteY66" fmla="*/ 26487 h 167054"/>
              <a:gd name="connsiteX67" fmla="*/ 105581 w 167054"/>
              <a:gd name="connsiteY67" fmla="*/ 30700 h 167054"/>
              <a:gd name="connsiteX68" fmla="*/ 120803 w 167054"/>
              <a:gd name="connsiteY68" fmla="*/ 40225 h 167054"/>
              <a:gd name="connsiteX69" fmla="*/ 133662 w 167054"/>
              <a:gd name="connsiteY69" fmla="*/ 27366 h 167054"/>
              <a:gd name="connsiteX70" fmla="*/ 131464 w 167054"/>
              <a:gd name="connsiteY70" fmla="*/ 25168 h 167054"/>
              <a:gd name="connsiteX71" fmla="*/ 130236 w 167054"/>
              <a:gd name="connsiteY71" fmla="*/ 22274 h 167054"/>
              <a:gd name="connsiteX72" fmla="*/ 131464 w 167054"/>
              <a:gd name="connsiteY72" fmla="*/ 19380 h 167054"/>
              <a:gd name="connsiteX73" fmla="*/ 134477 w 167054"/>
              <a:gd name="connsiteY73" fmla="*/ 17969 h 167054"/>
              <a:gd name="connsiteX74" fmla="*/ 137490 w 167054"/>
              <a:gd name="connsiteY74" fmla="*/ 19380 h 167054"/>
              <a:gd name="connsiteX75" fmla="*/ 147674 w 167054"/>
              <a:gd name="connsiteY75" fmla="*/ 29619 h 167054"/>
              <a:gd name="connsiteX76" fmla="*/ 149085 w 167054"/>
              <a:gd name="connsiteY76" fmla="*/ 32605 h 167054"/>
              <a:gd name="connsiteX77" fmla="*/ 147674 w 167054"/>
              <a:gd name="connsiteY77" fmla="*/ 35591 h 167054"/>
              <a:gd name="connsiteX78" fmla="*/ 144753 w 167054"/>
              <a:gd name="connsiteY78" fmla="*/ 36910 h 167054"/>
              <a:gd name="connsiteX79" fmla="*/ 141831 w 167054"/>
              <a:gd name="connsiteY79" fmla="*/ 35408 h 167054"/>
              <a:gd name="connsiteX80" fmla="*/ 139633 w 167054"/>
              <a:gd name="connsiteY80" fmla="*/ 33209 h 167054"/>
              <a:gd name="connsiteX81" fmla="*/ 126829 w 167054"/>
              <a:gd name="connsiteY81" fmla="*/ 46013 h 167054"/>
              <a:gd name="connsiteX82" fmla="*/ 136446 w 167054"/>
              <a:gd name="connsiteY82" fmla="*/ 61446 h 167054"/>
              <a:gd name="connsiteX83" fmla="*/ 140567 w 167054"/>
              <a:gd name="connsiteY83" fmla="*/ 79314 h 167054"/>
              <a:gd name="connsiteX84" fmla="*/ 158628 w 167054"/>
              <a:gd name="connsiteY84" fmla="*/ 79314 h 167054"/>
              <a:gd name="connsiteX85" fmla="*/ 158628 w 167054"/>
              <a:gd name="connsiteY85" fmla="*/ 76383 h 167054"/>
              <a:gd name="connsiteX86" fmla="*/ 159855 w 167054"/>
              <a:gd name="connsiteY86" fmla="*/ 73398 h 167054"/>
              <a:gd name="connsiteX87" fmla="*/ 162841 w 167054"/>
              <a:gd name="connsiteY87" fmla="*/ 72170 h 167054"/>
              <a:gd name="connsiteX88" fmla="*/ 165827 w 167054"/>
              <a:gd name="connsiteY88" fmla="*/ 73398 h 167054"/>
              <a:gd name="connsiteX89" fmla="*/ 167054 w 167054"/>
              <a:gd name="connsiteY89" fmla="*/ 76383 h 167054"/>
              <a:gd name="connsiteX90" fmla="*/ 167054 w 167054"/>
              <a:gd name="connsiteY90" fmla="*/ 90671 h 167054"/>
              <a:gd name="connsiteX91" fmla="*/ 165827 w 167054"/>
              <a:gd name="connsiteY91" fmla="*/ 93657 h 167054"/>
              <a:gd name="connsiteX92" fmla="*/ 162841 w 167054"/>
              <a:gd name="connsiteY92" fmla="*/ 94884 h 167054"/>
              <a:gd name="connsiteX93" fmla="*/ 159855 w 167054"/>
              <a:gd name="connsiteY93" fmla="*/ 93657 h 167054"/>
              <a:gd name="connsiteX94" fmla="*/ 158628 w 167054"/>
              <a:gd name="connsiteY94" fmla="*/ 90671 h 167054"/>
              <a:gd name="connsiteX95" fmla="*/ 158628 w 167054"/>
              <a:gd name="connsiteY95" fmla="*/ 87740 h 167054"/>
              <a:gd name="connsiteX96" fmla="*/ 140567 w 167054"/>
              <a:gd name="connsiteY96" fmla="*/ 87740 h 167054"/>
              <a:gd name="connsiteX97" fmla="*/ 136446 w 167054"/>
              <a:gd name="connsiteY97" fmla="*/ 105609 h 167054"/>
              <a:gd name="connsiteX98" fmla="*/ 126829 w 167054"/>
              <a:gd name="connsiteY98" fmla="*/ 120858 h 167054"/>
              <a:gd name="connsiteX99" fmla="*/ 139633 w 167054"/>
              <a:gd name="connsiteY99" fmla="*/ 133662 h 167054"/>
              <a:gd name="connsiteX100" fmla="*/ 141831 w 167054"/>
              <a:gd name="connsiteY100" fmla="*/ 131464 h 167054"/>
              <a:gd name="connsiteX101" fmla="*/ 144844 w 167054"/>
              <a:gd name="connsiteY101" fmla="*/ 130145 h 167054"/>
              <a:gd name="connsiteX102" fmla="*/ 147858 w 167054"/>
              <a:gd name="connsiteY102" fmla="*/ 131464 h 167054"/>
              <a:gd name="connsiteX103" fmla="*/ 149268 w 167054"/>
              <a:gd name="connsiteY103" fmla="*/ 134477 h 167054"/>
              <a:gd name="connsiteX104" fmla="*/ 147858 w 167054"/>
              <a:gd name="connsiteY104" fmla="*/ 137673 h 167054"/>
              <a:gd name="connsiteX105" fmla="*/ 137856 w 167054"/>
              <a:gd name="connsiteY105" fmla="*/ 147674 h 167054"/>
              <a:gd name="connsiteX106" fmla="*/ 134752 w 167054"/>
              <a:gd name="connsiteY106" fmla="*/ 149085 h 167054"/>
              <a:gd name="connsiteX107" fmla="*/ 131647 w 167054"/>
              <a:gd name="connsiteY107" fmla="*/ 147674 h 167054"/>
              <a:gd name="connsiteX108" fmla="*/ 130447 w 167054"/>
              <a:gd name="connsiteY108" fmla="*/ 144780 h 167054"/>
              <a:gd name="connsiteX109" fmla="*/ 131830 w 167054"/>
              <a:gd name="connsiteY109" fmla="*/ 141703 h 167054"/>
              <a:gd name="connsiteX110" fmla="*/ 133662 w 167054"/>
              <a:gd name="connsiteY110" fmla="*/ 139688 h 167054"/>
              <a:gd name="connsiteX111" fmla="*/ 120803 w 167054"/>
              <a:gd name="connsiteY111" fmla="*/ 126829 h 167054"/>
              <a:gd name="connsiteX112" fmla="*/ 106405 w 167054"/>
              <a:gd name="connsiteY112" fmla="*/ 136015 h 167054"/>
              <a:gd name="connsiteX113" fmla="*/ 87740 w 167054"/>
              <a:gd name="connsiteY113" fmla="*/ 140622 h 167054"/>
              <a:gd name="connsiteX114" fmla="*/ 87740 w 167054"/>
              <a:gd name="connsiteY114" fmla="*/ 158628 h 167054"/>
              <a:gd name="connsiteX115" fmla="*/ 90671 w 167054"/>
              <a:gd name="connsiteY115" fmla="*/ 158628 h 167054"/>
              <a:gd name="connsiteX116" fmla="*/ 93657 w 167054"/>
              <a:gd name="connsiteY116" fmla="*/ 159855 h 167054"/>
              <a:gd name="connsiteX117" fmla="*/ 94884 w 167054"/>
              <a:gd name="connsiteY117" fmla="*/ 162841 h 167054"/>
              <a:gd name="connsiteX118" fmla="*/ 93657 w 167054"/>
              <a:gd name="connsiteY118" fmla="*/ 165827 h 167054"/>
              <a:gd name="connsiteX119" fmla="*/ 90671 w 167054"/>
              <a:gd name="connsiteY119" fmla="*/ 167054 h 167054"/>
              <a:gd name="connsiteX120" fmla="*/ 76383 w 167054"/>
              <a:gd name="connsiteY120" fmla="*/ 167054 h 167054"/>
              <a:gd name="connsiteX121" fmla="*/ 83527 w 167054"/>
              <a:gd name="connsiteY121" fmla="*/ 131152 h 167054"/>
              <a:gd name="connsiteX122" fmla="*/ 117222 w 167054"/>
              <a:gd name="connsiteY122" fmla="*/ 117222 h 167054"/>
              <a:gd name="connsiteX123" fmla="*/ 131152 w 167054"/>
              <a:gd name="connsiteY123" fmla="*/ 83527 h 167054"/>
              <a:gd name="connsiteX124" fmla="*/ 117222 w 167054"/>
              <a:gd name="connsiteY124" fmla="*/ 49832 h 167054"/>
              <a:gd name="connsiteX125" fmla="*/ 83527 w 167054"/>
              <a:gd name="connsiteY125" fmla="*/ 35902 h 167054"/>
              <a:gd name="connsiteX126" fmla="*/ 49832 w 167054"/>
              <a:gd name="connsiteY126" fmla="*/ 49832 h 167054"/>
              <a:gd name="connsiteX127" fmla="*/ 35902 w 167054"/>
              <a:gd name="connsiteY127" fmla="*/ 83527 h 167054"/>
              <a:gd name="connsiteX128" fmla="*/ 49832 w 167054"/>
              <a:gd name="connsiteY128" fmla="*/ 117222 h 167054"/>
              <a:gd name="connsiteX129" fmla="*/ 83527 w 167054"/>
              <a:gd name="connsiteY129" fmla="*/ 131152 h 167054"/>
              <a:gd name="connsiteX130" fmla="*/ 68690 w 167054"/>
              <a:gd name="connsiteY130" fmla="*/ 117597 h 167054"/>
              <a:gd name="connsiteX131" fmla="*/ 73828 w 167054"/>
              <a:gd name="connsiteY131" fmla="*/ 115408 h 167054"/>
              <a:gd name="connsiteX132" fmla="*/ 76017 w 167054"/>
              <a:gd name="connsiteY132" fmla="*/ 110270 h 167054"/>
              <a:gd name="connsiteX133" fmla="*/ 73828 w 167054"/>
              <a:gd name="connsiteY133" fmla="*/ 105132 h 167054"/>
              <a:gd name="connsiteX134" fmla="*/ 68690 w 167054"/>
              <a:gd name="connsiteY134" fmla="*/ 102943 h 167054"/>
              <a:gd name="connsiteX135" fmla="*/ 63552 w 167054"/>
              <a:gd name="connsiteY135" fmla="*/ 105132 h 167054"/>
              <a:gd name="connsiteX136" fmla="*/ 61363 w 167054"/>
              <a:gd name="connsiteY136" fmla="*/ 110270 h 167054"/>
              <a:gd name="connsiteX137" fmla="*/ 63552 w 167054"/>
              <a:gd name="connsiteY137" fmla="*/ 115408 h 167054"/>
              <a:gd name="connsiteX138" fmla="*/ 68690 w 167054"/>
              <a:gd name="connsiteY138" fmla="*/ 117597 h 167054"/>
              <a:gd name="connsiteX139" fmla="*/ 98364 w 167054"/>
              <a:gd name="connsiteY139" fmla="*/ 117597 h 167054"/>
              <a:gd name="connsiteX140" fmla="*/ 103502 w 167054"/>
              <a:gd name="connsiteY140" fmla="*/ 115408 h 167054"/>
              <a:gd name="connsiteX141" fmla="*/ 105691 w 167054"/>
              <a:gd name="connsiteY141" fmla="*/ 110270 h 167054"/>
              <a:gd name="connsiteX142" fmla="*/ 103502 w 167054"/>
              <a:gd name="connsiteY142" fmla="*/ 105132 h 167054"/>
              <a:gd name="connsiteX143" fmla="*/ 98364 w 167054"/>
              <a:gd name="connsiteY143" fmla="*/ 102943 h 167054"/>
              <a:gd name="connsiteX144" fmla="*/ 93226 w 167054"/>
              <a:gd name="connsiteY144" fmla="*/ 105132 h 167054"/>
              <a:gd name="connsiteX145" fmla="*/ 91037 w 167054"/>
              <a:gd name="connsiteY145" fmla="*/ 110270 h 167054"/>
              <a:gd name="connsiteX146" fmla="*/ 93226 w 167054"/>
              <a:gd name="connsiteY146" fmla="*/ 115408 h 167054"/>
              <a:gd name="connsiteX147" fmla="*/ 98364 w 167054"/>
              <a:gd name="connsiteY147" fmla="*/ 117597 h 167054"/>
              <a:gd name="connsiteX148" fmla="*/ 52021 w 167054"/>
              <a:gd name="connsiteY148" fmla="*/ 90854 h 167054"/>
              <a:gd name="connsiteX149" fmla="*/ 57159 w 167054"/>
              <a:gd name="connsiteY149" fmla="*/ 88665 h 167054"/>
              <a:gd name="connsiteX150" fmla="*/ 59348 w 167054"/>
              <a:gd name="connsiteY150" fmla="*/ 83527 h 167054"/>
              <a:gd name="connsiteX151" fmla="*/ 57159 w 167054"/>
              <a:gd name="connsiteY151" fmla="*/ 78389 h 167054"/>
              <a:gd name="connsiteX152" fmla="*/ 52021 w 167054"/>
              <a:gd name="connsiteY152" fmla="*/ 76200 h 167054"/>
              <a:gd name="connsiteX153" fmla="*/ 46883 w 167054"/>
              <a:gd name="connsiteY153" fmla="*/ 78389 h 167054"/>
              <a:gd name="connsiteX154" fmla="*/ 44694 w 167054"/>
              <a:gd name="connsiteY154" fmla="*/ 83527 h 167054"/>
              <a:gd name="connsiteX155" fmla="*/ 46883 w 167054"/>
              <a:gd name="connsiteY155" fmla="*/ 88665 h 167054"/>
              <a:gd name="connsiteX156" fmla="*/ 52021 w 167054"/>
              <a:gd name="connsiteY156" fmla="*/ 90854 h 167054"/>
              <a:gd name="connsiteX157" fmla="*/ 83527 w 167054"/>
              <a:gd name="connsiteY157" fmla="*/ 90854 h 167054"/>
              <a:gd name="connsiteX158" fmla="*/ 88665 w 167054"/>
              <a:gd name="connsiteY158" fmla="*/ 88665 h 167054"/>
              <a:gd name="connsiteX159" fmla="*/ 90854 w 167054"/>
              <a:gd name="connsiteY159" fmla="*/ 83527 h 167054"/>
              <a:gd name="connsiteX160" fmla="*/ 88665 w 167054"/>
              <a:gd name="connsiteY160" fmla="*/ 78389 h 167054"/>
              <a:gd name="connsiteX161" fmla="*/ 83527 w 167054"/>
              <a:gd name="connsiteY161" fmla="*/ 76200 h 167054"/>
              <a:gd name="connsiteX162" fmla="*/ 78389 w 167054"/>
              <a:gd name="connsiteY162" fmla="*/ 78389 h 167054"/>
              <a:gd name="connsiteX163" fmla="*/ 76200 w 167054"/>
              <a:gd name="connsiteY163" fmla="*/ 83527 h 167054"/>
              <a:gd name="connsiteX164" fmla="*/ 78389 w 167054"/>
              <a:gd name="connsiteY164" fmla="*/ 88665 h 167054"/>
              <a:gd name="connsiteX165" fmla="*/ 83527 w 167054"/>
              <a:gd name="connsiteY165" fmla="*/ 90854 h 167054"/>
              <a:gd name="connsiteX166" fmla="*/ 115033 w 167054"/>
              <a:gd name="connsiteY166" fmla="*/ 90854 h 167054"/>
              <a:gd name="connsiteX167" fmla="*/ 120171 w 167054"/>
              <a:gd name="connsiteY167" fmla="*/ 88665 h 167054"/>
              <a:gd name="connsiteX168" fmla="*/ 122360 w 167054"/>
              <a:gd name="connsiteY168" fmla="*/ 83527 h 167054"/>
              <a:gd name="connsiteX169" fmla="*/ 120171 w 167054"/>
              <a:gd name="connsiteY169" fmla="*/ 78389 h 167054"/>
              <a:gd name="connsiteX170" fmla="*/ 115033 w 167054"/>
              <a:gd name="connsiteY170" fmla="*/ 76200 h 167054"/>
              <a:gd name="connsiteX171" fmla="*/ 109895 w 167054"/>
              <a:gd name="connsiteY171" fmla="*/ 78389 h 167054"/>
              <a:gd name="connsiteX172" fmla="*/ 107706 w 167054"/>
              <a:gd name="connsiteY172" fmla="*/ 83527 h 167054"/>
              <a:gd name="connsiteX173" fmla="*/ 109895 w 167054"/>
              <a:gd name="connsiteY173" fmla="*/ 88665 h 167054"/>
              <a:gd name="connsiteX174" fmla="*/ 115033 w 167054"/>
              <a:gd name="connsiteY174" fmla="*/ 90854 h 167054"/>
              <a:gd name="connsiteX175" fmla="*/ 68690 w 167054"/>
              <a:gd name="connsiteY175" fmla="*/ 64111 h 167054"/>
              <a:gd name="connsiteX176" fmla="*/ 73828 w 167054"/>
              <a:gd name="connsiteY176" fmla="*/ 61922 h 167054"/>
              <a:gd name="connsiteX177" fmla="*/ 76017 w 167054"/>
              <a:gd name="connsiteY177" fmla="*/ 56784 h 167054"/>
              <a:gd name="connsiteX178" fmla="*/ 73828 w 167054"/>
              <a:gd name="connsiteY178" fmla="*/ 51646 h 167054"/>
              <a:gd name="connsiteX179" fmla="*/ 68690 w 167054"/>
              <a:gd name="connsiteY179" fmla="*/ 49457 h 167054"/>
              <a:gd name="connsiteX180" fmla="*/ 63552 w 167054"/>
              <a:gd name="connsiteY180" fmla="*/ 51646 h 167054"/>
              <a:gd name="connsiteX181" fmla="*/ 61363 w 167054"/>
              <a:gd name="connsiteY181" fmla="*/ 56784 h 167054"/>
              <a:gd name="connsiteX182" fmla="*/ 63552 w 167054"/>
              <a:gd name="connsiteY182" fmla="*/ 61922 h 167054"/>
              <a:gd name="connsiteX183" fmla="*/ 68690 w 167054"/>
              <a:gd name="connsiteY183" fmla="*/ 64111 h 167054"/>
              <a:gd name="connsiteX184" fmla="*/ 98364 w 167054"/>
              <a:gd name="connsiteY184" fmla="*/ 64111 h 167054"/>
              <a:gd name="connsiteX185" fmla="*/ 103502 w 167054"/>
              <a:gd name="connsiteY185" fmla="*/ 61922 h 167054"/>
              <a:gd name="connsiteX186" fmla="*/ 105691 w 167054"/>
              <a:gd name="connsiteY186" fmla="*/ 56784 h 167054"/>
              <a:gd name="connsiteX187" fmla="*/ 103502 w 167054"/>
              <a:gd name="connsiteY187" fmla="*/ 51646 h 167054"/>
              <a:gd name="connsiteX188" fmla="*/ 98364 w 167054"/>
              <a:gd name="connsiteY188" fmla="*/ 49457 h 167054"/>
              <a:gd name="connsiteX189" fmla="*/ 93226 w 167054"/>
              <a:gd name="connsiteY189" fmla="*/ 51646 h 167054"/>
              <a:gd name="connsiteX190" fmla="*/ 91037 w 167054"/>
              <a:gd name="connsiteY190" fmla="*/ 56784 h 167054"/>
              <a:gd name="connsiteX191" fmla="*/ 93226 w 167054"/>
              <a:gd name="connsiteY191" fmla="*/ 61922 h 167054"/>
              <a:gd name="connsiteX192" fmla="*/ 98364 w 167054"/>
              <a:gd name="connsiteY192" fmla="*/ 64111 h 167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167054" h="167054">
                <a:moveTo>
                  <a:pt x="76383" y="167054"/>
                </a:moveTo>
                <a:cubicBezTo>
                  <a:pt x="75211" y="167054"/>
                  <a:pt x="74216" y="166645"/>
                  <a:pt x="73398" y="165827"/>
                </a:cubicBezTo>
                <a:cubicBezTo>
                  <a:pt x="72579" y="165009"/>
                  <a:pt x="72170" y="164013"/>
                  <a:pt x="72170" y="162841"/>
                </a:cubicBezTo>
                <a:cubicBezTo>
                  <a:pt x="72170" y="161669"/>
                  <a:pt x="72579" y="160674"/>
                  <a:pt x="73398" y="159855"/>
                </a:cubicBezTo>
                <a:cubicBezTo>
                  <a:pt x="74216" y="159037"/>
                  <a:pt x="75211" y="158628"/>
                  <a:pt x="76383" y="158628"/>
                </a:cubicBezTo>
                <a:lnTo>
                  <a:pt x="79314" y="158628"/>
                </a:lnTo>
                <a:lnTo>
                  <a:pt x="79314" y="140567"/>
                </a:lnTo>
                <a:cubicBezTo>
                  <a:pt x="72158" y="139774"/>
                  <a:pt x="65857" y="138186"/>
                  <a:pt x="60411" y="135805"/>
                </a:cubicBezTo>
                <a:cubicBezTo>
                  <a:pt x="54964" y="133424"/>
                  <a:pt x="50104" y="130310"/>
                  <a:pt x="45830" y="126463"/>
                </a:cubicBezTo>
                <a:lnTo>
                  <a:pt x="33026" y="139322"/>
                </a:lnTo>
                <a:lnTo>
                  <a:pt x="35224" y="141520"/>
                </a:lnTo>
                <a:cubicBezTo>
                  <a:pt x="36165" y="142460"/>
                  <a:pt x="36604" y="143486"/>
                  <a:pt x="36543" y="144597"/>
                </a:cubicBezTo>
                <a:cubicBezTo>
                  <a:pt x="36482" y="145708"/>
                  <a:pt x="36043" y="146673"/>
                  <a:pt x="35224" y="147491"/>
                </a:cubicBezTo>
                <a:cubicBezTo>
                  <a:pt x="34284" y="148432"/>
                  <a:pt x="33258" y="148871"/>
                  <a:pt x="32147" y="148810"/>
                </a:cubicBezTo>
                <a:cubicBezTo>
                  <a:pt x="31036" y="148749"/>
                  <a:pt x="30010" y="148248"/>
                  <a:pt x="29070" y="147308"/>
                </a:cubicBezTo>
                <a:lnTo>
                  <a:pt x="19380" y="137673"/>
                </a:lnTo>
                <a:cubicBezTo>
                  <a:pt x="18440" y="136733"/>
                  <a:pt x="17969" y="135728"/>
                  <a:pt x="17969" y="134660"/>
                </a:cubicBezTo>
                <a:cubicBezTo>
                  <a:pt x="17969" y="133591"/>
                  <a:pt x="18440" y="132587"/>
                  <a:pt x="19380" y="131647"/>
                </a:cubicBezTo>
                <a:cubicBezTo>
                  <a:pt x="20320" y="130706"/>
                  <a:pt x="21315" y="130307"/>
                  <a:pt x="22366" y="130447"/>
                </a:cubicBezTo>
                <a:cubicBezTo>
                  <a:pt x="23416" y="130587"/>
                  <a:pt x="24411" y="131048"/>
                  <a:pt x="25351" y="131830"/>
                </a:cubicBezTo>
                <a:lnTo>
                  <a:pt x="27183" y="133662"/>
                </a:lnTo>
                <a:lnTo>
                  <a:pt x="40042" y="120803"/>
                </a:lnTo>
                <a:cubicBezTo>
                  <a:pt x="35707" y="115637"/>
                  <a:pt x="32532" y="110563"/>
                  <a:pt x="30517" y="105581"/>
                </a:cubicBezTo>
                <a:cubicBezTo>
                  <a:pt x="28502" y="100599"/>
                  <a:pt x="27159" y="94652"/>
                  <a:pt x="26487" y="87740"/>
                </a:cubicBezTo>
                <a:lnTo>
                  <a:pt x="8426" y="87740"/>
                </a:lnTo>
                <a:lnTo>
                  <a:pt x="8426" y="90671"/>
                </a:lnTo>
                <a:cubicBezTo>
                  <a:pt x="8426" y="91843"/>
                  <a:pt x="8017" y="92839"/>
                  <a:pt x="7199" y="93657"/>
                </a:cubicBezTo>
                <a:cubicBezTo>
                  <a:pt x="6381" y="94475"/>
                  <a:pt x="5385" y="94884"/>
                  <a:pt x="4213" y="94884"/>
                </a:cubicBezTo>
                <a:cubicBezTo>
                  <a:pt x="3041" y="94884"/>
                  <a:pt x="2045" y="94475"/>
                  <a:pt x="1227" y="93657"/>
                </a:cubicBezTo>
                <a:cubicBezTo>
                  <a:pt x="409" y="92839"/>
                  <a:pt x="0" y="91843"/>
                  <a:pt x="0" y="90671"/>
                </a:cubicBezTo>
                <a:lnTo>
                  <a:pt x="0" y="76383"/>
                </a:lnTo>
                <a:cubicBezTo>
                  <a:pt x="0" y="75211"/>
                  <a:pt x="409" y="74216"/>
                  <a:pt x="1227" y="73398"/>
                </a:cubicBezTo>
                <a:cubicBezTo>
                  <a:pt x="2045" y="72579"/>
                  <a:pt x="3041" y="72170"/>
                  <a:pt x="4213" y="72170"/>
                </a:cubicBezTo>
                <a:cubicBezTo>
                  <a:pt x="5385" y="72170"/>
                  <a:pt x="6381" y="72579"/>
                  <a:pt x="7199" y="73398"/>
                </a:cubicBezTo>
                <a:cubicBezTo>
                  <a:pt x="8017" y="74216"/>
                  <a:pt x="8426" y="75211"/>
                  <a:pt x="8426" y="76383"/>
                </a:cubicBezTo>
                <a:lnTo>
                  <a:pt x="8426" y="79314"/>
                </a:lnTo>
                <a:lnTo>
                  <a:pt x="26487" y="79314"/>
                </a:lnTo>
                <a:cubicBezTo>
                  <a:pt x="27159" y="72402"/>
                  <a:pt x="28572" y="66425"/>
                  <a:pt x="30727" y="61381"/>
                </a:cubicBezTo>
                <a:cubicBezTo>
                  <a:pt x="32883" y="56338"/>
                  <a:pt x="36049" y="51295"/>
                  <a:pt x="40225" y="46251"/>
                </a:cubicBezTo>
                <a:lnTo>
                  <a:pt x="27366" y="33393"/>
                </a:lnTo>
                <a:lnTo>
                  <a:pt x="25351" y="35408"/>
                </a:lnTo>
                <a:cubicBezTo>
                  <a:pt x="24411" y="36311"/>
                  <a:pt x="23416" y="36772"/>
                  <a:pt x="22366" y="36791"/>
                </a:cubicBezTo>
                <a:cubicBezTo>
                  <a:pt x="21315" y="36809"/>
                  <a:pt x="20320" y="36348"/>
                  <a:pt x="19380" y="35408"/>
                </a:cubicBezTo>
                <a:cubicBezTo>
                  <a:pt x="18440" y="34467"/>
                  <a:pt x="17969" y="33463"/>
                  <a:pt x="17969" y="32394"/>
                </a:cubicBezTo>
                <a:cubicBezTo>
                  <a:pt x="17969" y="31326"/>
                  <a:pt x="18440" y="30321"/>
                  <a:pt x="19380" y="29381"/>
                </a:cubicBezTo>
                <a:lnTo>
                  <a:pt x="29381" y="19380"/>
                </a:lnTo>
                <a:cubicBezTo>
                  <a:pt x="30321" y="18440"/>
                  <a:pt x="31356" y="17969"/>
                  <a:pt x="32486" y="17969"/>
                </a:cubicBezTo>
                <a:cubicBezTo>
                  <a:pt x="33615" y="17969"/>
                  <a:pt x="34650" y="18440"/>
                  <a:pt x="35591" y="19380"/>
                </a:cubicBezTo>
                <a:cubicBezTo>
                  <a:pt x="36531" y="20320"/>
                  <a:pt x="36940" y="21324"/>
                  <a:pt x="36818" y="22393"/>
                </a:cubicBezTo>
                <a:cubicBezTo>
                  <a:pt x="36696" y="23462"/>
                  <a:pt x="36165" y="24466"/>
                  <a:pt x="35224" y="25406"/>
                </a:cubicBezTo>
                <a:lnTo>
                  <a:pt x="33209" y="27421"/>
                </a:lnTo>
                <a:lnTo>
                  <a:pt x="46013" y="40225"/>
                </a:lnTo>
                <a:cubicBezTo>
                  <a:pt x="51423" y="35890"/>
                  <a:pt x="56497" y="32715"/>
                  <a:pt x="61235" y="30700"/>
                </a:cubicBezTo>
                <a:cubicBezTo>
                  <a:pt x="65973" y="28685"/>
                  <a:pt x="71920" y="27281"/>
                  <a:pt x="79076" y="26487"/>
                </a:cubicBezTo>
                <a:lnTo>
                  <a:pt x="79076" y="8426"/>
                </a:lnTo>
                <a:lnTo>
                  <a:pt x="76328" y="8426"/>
                </a:lnTo>
                <a:cubicBezTo>
                  <a:pt x="75156" y="8426"/>
                  <a:pt x="74170" y="8017"/>
                  <a:pt x="73370" y="7199"/>
                </a:cubicBezTo>
                <a:cubicBezTo>
                  <a:pt x="72570" y="6381"/>
                  <a:pt x="72170" y="5385"/>
                  <a:pt x="72170" y="4213"/>
                </a:cubicBezTo>
                <a:cubicBezTo>
                  <a:pt x="72170" y="3041"/>
                  <a:pt x="72579" y="2046"/>
                  <a:pt x="73398" y="1227"/>
                </a:cubicBezTo>
                <a:cubicBezTo>
                  <a:pt x="74216" y="409"/>
                  <a:pt x="75211" y="0"/>
                  <a:pt x="76383" y="0"/>
                </a:cubicBezTo>
                <a:lnTo>
                  <a:pt x="90671" y="0"/>
                </a:lnTo>
                <a:cubicBezTo>
                  <a:pt x="91843" y="0"/>
                  <a:pt x="92839" y="409"/>
                  <a:pt x="93657" y="1227"/>
                </a:cubicBezTo>
                <a:cubicBezTo>
                  <a:pt x="94475" y="2046"/>
                  <a:pt x="94884" y="3041"/>
                  <a:pt x="94884" y="4213"/>
                </a:cubicBezTo>
                <a:cubicBezTo>
                  <a:pt x="94884" y="5385"/>
                  <a:pt x="94475" y="6381"/>
                  <a:pt x="93657" y="7199"/>
                </a:cubicBezTo>
                <a:cubicBezTo>
                  <a:pt x="92839" y="8017"/>
                  <a:pt x="91843" y="8426"/>
                  <a:pt x="90671" y="8426"/>
                </a:cubicBezTo>
                <a:lnTo>
                  <a:pt x="87740" y="8426"/>
                </a:lnTo>
                <a:lnTo>
                  <a:pt x="87740" y="26487"/>
                </a:lnTo>
                <a:cubicBezTo>
                  <a:pt x="94896" y="27281"/>
                  <a:pt x="100843" y="28685"/>
                  <a:pt x="105581" y="30700"/>
                </a:cubicBezTo>
                <a:cubicBezTo>
                  <a:pt x="110319" y="32715"/>
                  <a:pt x="115393" y="35890"/>
                  <a:pt x="120803" y="40225"/>
                </a:cubicBezTo>
                <a:lnTo>
                  <a:pt x="133662" y="27366"/>
                </a:lnTo>
                <a:lnTo>
                  <a:pt x="131464" y="25168"/>
                </a:lnTo>
                <a:cubicBezTo>
                  <a:pt x="130645" y="24350"/>
                  <a:pt x="130236" y="23385"/>
                  <a:pt x="130236" y="22274"/>
                </a:cubicBezTo>
                <a:cubicBezTo>
                  <a:pt x="130236" y="21163"/>
                  <a:pt x="130645" y="20198"/>
                  <a:pt x="131464" y="19380"/>
                </a:cubicBezTo>
                <a:cubicBezTo>
                  <a:pt x="132404" y="18440"/>
                  <a:pt x="133408" y="17969"/>
                  <a:pt x="134477" y="17969"/>
                </a:cubicBezTo>
                <a:cubicBezTo>
                  <a:pt x="135545" y="17969"/>
                  <a:pt x="136550" y="18440"/>
                  <a:pt x="137490" y="19380"/>
                </a:cubicBezTo>
                <a:lnTo>
                  <a:pt x="147674" y="29619"/>
                </a:lnTo>
                <a:cubicBezTo>
                  <a:pt x="148615" y="30559"/>
                  <a:pt x="149085" y="31555"/>
                  <a:pt x="149085" y="32605"/>
                </a:cubicBezTo>
                <a:cubicBezTo>
                  <a:pt x="149085" y="33655"/>
                  <a:pt x="148615" y="34650"/>
                  <a:pt x="147674" y="35591"/>
                </a:cubicBezTo>
                <a:cubicBezTo>
                  <a:pt x="146734" y="36531"/>
                  <a:pt x="145760" y="36971"/>
                  <a:pt x="144753" y="36910"/>
                </a:cubicBezTo>
                <a:cubicBezTo>
                  <a:pt x="143745" y="36849"/>
                  <a:pt x="142771" y="36348"/>
                  <a:pt x="141831" y="35408"/>
                </a:cubicBezTo>
                <a:lnTo>
                  <a:pt x="139633" y="33209"/>
                </a:lnTo>
                <a:lnTo>
                  <a:pt x="126829" y="46013"/>
                </a:lnTo>
                <a:cubicBezTo>
                  <a:pt x="131164" y="51179"/>
                  <a:pt x="134370" y="56323"/>
                  <a:pt x="136446" y="61446"/>
                </a:cubicBezTo>
                <a:cubicBezTo>
                  <a:pt x="138522" y="66568"/>
                  <a:pt x="139896" y="72524"/>
                  <a:pt x="140567" y="79314"/>
                </a:cubicBezTo>
                <a:lnTo>
                  <a:pt x="158628" y="79314"/>
                </a:lnTo>
                <a:lnTo>
                  <a:pt x="158628" y="76383"/>
                </a:lnTo>
                <a:cubicBezTo>
                  <a:pt x="158628" y="75211"/>
                  <a:pt x="159037" y="74216"/>
                  <a:pt x="159855" y="73398"/>
                </a:cubicBezTo>
                <a:cubicBezTo>
                  <a:pt x="160674" y="72579"/>
                  <a:pt x="161669" y="72170"/>
                  <a:pt x="162841" y="72170"/>
                </a:cubicBezTo>
                <a:cubicBezTo>
                  <a:pt x="164013" y="72170"/>
                  <a:pt x="165009" y="72579"/>
                  <a:pt x="165827" y="73398"/>
                </a:cubicBezTo>
                <a:cubicBezTo>
                  <a:pt x="166645" y="74216"/>
                  <a:pt x="167054" y="75211"/>
                  <a:pt x="167054" y="76383"/>
                </a:cubicBezTo>
                <a:lnTo>
                  <a:pt x="167054" y="90671"/>
                </a:lnTo>
                <a:cubicBezTo>
                  <a:pt x="167054" y="91843"/>
                  <a:pt x="166645" y="92839"/>
                  <a:pt x="165827" y="93657"/>
                </a:cubicBezTo>
                <a:cubicBezTo>
                  <a:pt x="165009" y="94475"/>
                  <a:pt x="164013" y="94884"/>
                  <a:pt x="162841" y="94884"/>
                </a:cubicBezTo>
                <a:cubicBezTo>
                  <a:pt x="161669" y="94884"/>
                  <a:pt x="160674" y="94475"/>
                  <a:pt x="159855" y="93657"/>
                </a:cubicBezTo>
                <a:cubicBezTo>
                  <a:pt x="159037" y="92839"/>
                  <a:pt x="158628" y="91843"/>
                  <a:pt x="158628" y="90671"/>
                </a:cubicBezTo>
                <a:lnTo>
                  <a:pt x="158628" y="87740"/>
                </a:lnTo>
                <a:lnTo>
                  <a:pt x="140567" y="87740"/>
                </a:lnTo>
                <a:cubicBezTo>
                  <a:pt x="139896" y="94652"/>
                  <a:pt x="138522" y="100608"/>
                  <a:pt x="136446" y="105609"/>
                </a:cubicBezTo>
                <a:cubicBezTo>
                  <a:pt x="134370" y="110609"/>
                  <a:pt x="131164" y="115692"/>
                  <a:pt x="126829" y="120858"/>
                </a:cubicBezTo>
                <a:lnTo>
                  <a:pt x="139633" y="133662"/>
                </a:lnTo>
                <a:lnTo>
                  <a:pt x="141831" y="131464"/>
                </a:lnTo>
                <a:cubicBezTo>
                  <a:pt x="142771" y="130523"/>
                  <a:pt x="143776" y="130084"/>
                  <a:pt x="144844" y="130145"/>
                </a:cubicBezTo>
                <a:cubicBezTo>
                  <a:pt x="145913" y="130206"/>
                  <a:pt x="146917" y="130645"/>
                  <a:pt x="147858" y="131464"/>
                </a:cubicBezTo>
                <a:cubicBezTo>
                  <a:pt x="148798" y="132282"/>
                  <a:pt x="149268" y="133286"/>
                  <a:pt x="149268" y="134477"/>
                </a:cubicBezTo>
                <a:cubicBezTo>
                  <a:pt x="149268" y="135667"/>
                  <a:pt x="148798" y="136733"/>
                  <a:pt x="147858" y="137673"/>
                </a:cubicBezTo>
                <a:lnTo>
                  <a:pt x="137856" y="147674"/>
                </a:lnTo>
                <a:cubicBezTo>
                  <a:pt x="136916" y="148615"/>
                  <a:pt x="135881" y="149085"/>
                  <a:pt x="134752" y="149085"/>
                </a:cubicBezTo>
                <a:cubicBezTo>
                  <a:pt x="133622" y="149085"/>
                  <a:pt x="132587" y="148615"/>
                  <a:pt x="131647" y="147674"/>
                </a:cubicBezTo>
                <a:cubicBezTo>
                  <a:pt x="130828" y="146856"/>
                  <a:pt x="130429" y="145891"/>
                  <a:pt x="130447" y="144780"/>
                </a:cubicBezTo>
                <a:cubicBezTo>
                  <a:pt x="130465" y="143669"/>
                  <a:pt x="130926" y="142643"/>
                  <a:pt x="131830" y="141703"/>
                </a:cubicBezTo>
                <a:lnTo>
                  <a:pt x="133662" y="139688"/>
                </a:lnTo>
                <a:lnTo>
                  <a:pt x="120803" y="126829"/>
                </a:lnTo>
                <a:cubicBezTo>
                  <a:pt x="116370" y="130676"/>
                  <a:pt x="111571" y="133738"/>
                  <a:pt x="106405" y="136015"/>
                </a:cubicBezTo>
                <a:cubicBezTo>
                  <a:pt x="101240" y="138293"/>
                  <a:pt x="95018" y="139828"/>
                  <a:pt x="87740" y="140622"/>
                </a:cubicBezTo>
                <a:lnTo>
                  <a:pt x="87740" y="158628"/>
                </a:lnTo>
                <a:lnTo>
                  <a:pt x="90671" y="158628"/>
                </a:lnTo>
                <a:cubicBezTo>
                  <a:pt x="91843" y="158628"/>
                  <a:pt x="92839" y="159037"/>
                  <a:pt x="93657" y="159855"/>
                </a:cubicBezTo>
                <a:cubicBezTo>
                  <a:pt x="94475" y="160674"/>
                  <a:pt x="94884" y="161669"/>
                  <a:pt x="94884" y="162841"/>
                </a:cubicBezTo>
                <a:cubicBezTo>
                  <a:pt x="94884" y="164013"/>
                  <a:pt x="94475" y="165009"/>
                  <a:pt x="93657" y="165827"/>
                </a:cubicBezTo>
                <a:cubicBezTo>
                  <a:pt x="92839" y="166645"/>
                  <a:pt x="91843" y="167054"/>
                  <a:pt x="90671" y="167054"/>
                </a:cubicBezTo>
                <a:lnTo>
                  <a:pt x="76383" y="167054"/>
                </a:lnTo>
                <a:close/>
                <a:moveTo>
                  <a:pt x="83527" y="131152"/>
                </a:moveTo>
                <a:cubicBezTo>
                  <a:pt x="96703" y="131152"/>
                  <a:pt x="107935" y="126509"/>
                  <a:pt x="117222" y="117222"/>
                </a:cubicBezTo>
                <a:cubicBezTo>
                  <a:pt x="126509" y="107935"/>
                  <a:pt x="131152" y="96703"/>
                  <a:pt x="131152" y="83527"/>
                </a:cubicBezTo>
                <a:cubicBezTo>
                  <a:pt x="131152" y="70351"/>
                  <a:pt x="126509" y="59119"/>
                  <a:pt x="117222" y="49832"/>
                </a:cubicBezTo>
                <a:cubicBezTo>
                  <a:pt x="107935" y="40546"/>
                  <a:pt x="96703" y="35902"/>
                  <a:pt x="83527" y="35902"/>
                </a:cubicBezTo>
                <a:cubicBezTo>
                  <a:pt x="70351" y="35902"/>
                  <a:pt x="59119" y="40546"/>
                  <a:pt x="49832" y="49832"/>
                </a:cubicBezTo>
                <a:cubicBezTo>
                  <a:pt x="40546" y="59119"/>
                  <a:pt x="35902" y="70351"/>
                  <a:pt x="35902" y="83527"/>
                </a:cubicBezTo>
                <a:cubicBezTo>
                  <a:pt x="35902" y="96703"/>
                  <a:pt x="40546" y="107935"/>
                  <a:pt x="49832" y="117222"/>
                </a:cubicBezTo>
                <a:cubicBezTo>
                  <a:pt x="59119" y="126509"/>
                  <a:pt x="70351" y="131152"/>
                  <a:pt x="83527" y="131152"/>
                </a:cubicBezTo>
                <a:close/>
                <a:moveTo>
                  <a:pt x="68690" y="117597"/>
                </a:moveTo>
                <a:cubicBezTo>
                  <a:pt x="70656" y="117597"/>
                  <a:pt x="72369" y="116868"/>
                  <a:pt x="73828" y="115408"/>
                </a:cubicBezTo>
                <a:cubicBezTo>
                  <a:pt x="75287" y="113949"/>
                  <a:pt x="76017" y="112236"/>
                  <a:pt x="76017" y="110270"/>
                </a:cubicBezTo>
                <a:cubicBezTo>
                  <a:pt x="76017" y="108304"/>
                  <a:pt x="75287" y="106592"/>
                  <a:pt x="73828" y="105132"/>
                </a:cubicBezTo>
                <a:cubicBezTo>
                  <a:pt x="72369" y="103673"/>
                  <a:pt x="70656" y="102943"/>
                  <a:pt x="68690" y="102943"/>
                </a:cubicBezTo>
                <a:cubicBezTo>
                  <a:pt x="66724" y="102943"/>
                  <a:pt x="65011" y="103673"/>
                  <a:pt x="63552" y="105132"/>
                </a:cubicBezTo>
                <a:cubicBezTo>
                  <a:pt x="62093" y="106592"/>
                  <a:pt x="61363" y="108304"/>
                  <a:pt x="61363" y="110270"/>
                </a:cubicBezTo>
                <a:cubicBezTo>
                  <a:pt x="61363" y="112236"/>
                  <a:pt x="62093" y="113949"/>
                  <a:pt x="63552" y="115408"/>
                </a:cubicBezTo>
                <a:cubicBezTo>
                  <a:pt x="65011" y="116868"/>
                  <a:pt x="66724" y="117597"/>
                  <a:pt x="68690" y="117597"/>
                </a:cubicBezTo>
                <a:close/>
                <a:moveTo>
                  <a:pt x="98364" y="117597"/>
                </a:moveTo>
                <a:cubicBezTo>
                  <a:pt x="100330" y="117597"/>
                  <a:pt x="102043" y="116868"/>
                  <a:pt x="103502" y="115408"/>
                </a:cubicBezTo>
                <a:cubicBezTo>
                  <a:pt x="104961" y="113949"/>
                  <a:pt x="105691" y="112236"/>
                  <a:pt x="105691" y="110270"/>
                </a:cubicBezTo>
                <a:cubicBezTo>
                  <a:pt x="105691" y="108304"/>
                  <a:pt x="104961" y="106592"/>
                  <a:pt x="103502" y="105132"/>
                </a:cubicBezTo>
                <a:cubicBezTo>
                  <a:pt x="102043" y="103673"/>
                  <a:pt x="100330" y="102943"/>
                  <a:pt x="98364" y="102943"/>
                </a:cubicBezTo>
                <a:cubicBezTo>
                  <a:pt x="96398" y="102943"/>
                  <a:pt x="94685" y="103673"/>
                  <a:pt x="93226" y="105132"/>
                </a:cubicBezTo>
                <a:cubicBezTo>
                  <a:pt x="91767" y="106592"/>
                  <a:pt x="91037" y="108304"/>
                  <a:pt x="91037" y="110270"/>
                </a:cubicBezTo>
                <a:cubicBezTo>
                  <a:pt x="91037" y="112236"/>
                  <a:pt x="91767" y="113949"/>
                  <a:pt x="93226" y="115408"/>
                </a:cubicBezTo>
                <a:cubicBezTo>
                  <a:pt x="94685" y="116868"/>
                  <a:pt x="96398" y="117597"/>
                  <a:pt x="98364" y="117597"/>
                </a:cubicBezTo>
                <a:close/>
                <a:moveTo>
                  <a:pt x="52021" y="90854"/>
                </a:moveTo>
                <a:cubicBezTo>
                  <a:pt x="53987" y="90854"/>
                  <a:pt x="55700" y="90124"/>
                  <a:pt x="57159" y="88665"/>
                </a:cubicBezTo>
                <a:cubicBezTo>
                  <a:pt x="58619" y="87206"/>
                  <a:pt x="59348" y="85493"/>
                  <a:pt x="59348" y="83527"/>
                </a:cubicBezTo>
                <a:cubicBezTo>
                  <a:pt x="59348" y="81561"/>
                  <a:pt x="58619" y="79848"/>
                  <a:pt x="57159" y="78389"/>
                </a:cubicBezTo>
                <a:cubicBezTo>
                  <a:pt x="55700" y="76930"/>
                  <a:pt x="53987" y="76200"/>
                  <a:pt x="52021" y="76200"/>
                </a:cubicBezTo>
                <a:cubicBezTo>
                  <a:pt x="50055" y="76200"/>
                  <a:pt x="48343" y="76930"/>
                  <a:pt x="46883" y="78389"/>
                </a:cubicBezTo>
                <a:cubicBezTo>
                  <a:pt x="45424" y="79848"/>
                  <a:pt x="44694" y="81561"/>
                  <a:pt x="44694" y="83527"/>
                </a:cubicBezTo>
                <a:cubicBezTo>
                  <a:pt x="44694" y="85493"/>
                  <a:pt x="45424" y="87206"/>
                  <a:pt x="46883" y="88665"/>
                </a:cubicBezTo>
                <a:cubicBezTo>
                  <a:pt x="48343" y="90124"/>
                  <a:pt x="50055" y="90854"/>
                  <a:pt x="52021" y="90854"/>
                </a:cubicBezTo>
                <a:close/>
                <a:moveTo>
                  <a:pt x="83527" y="90854"/>
                </a:moveTo>
                <a:cubicBezTo>
                  <a:pt x="85493" y="90854"/>
                  <a:pt x="87206" y="90124"/>
                  <a:pt x="88665" y="88665"/>
                </a:cubicBezTo>
                <a:cubicBezTo>
                  <a:pt x="90124" y="87206"/>
                  <a:pt x="90854" y="85493"/>
                  <a:pt x="90854" y="83527"/>
                </a:cubicBezTo>
                <a:cubicBezTo>
                  <a:pt x="90854" y="81561"/>
                  <a:pt x="90124" y="79848"/>
                  <a:pt x="88665" y="78389"/>
                </a:cubicBezTo>
                <a:cubicBezTo>
                  <a:pt x="87206" y="76930"/>
                  <a:pt x="85493" y="76200"/>
                  <a:pt x="83527" y="76200"/>
                </a:cubicBezTo>
                <a:cubicBezTo>
                  <a:pt x="81561" y="76200"/>
                  <a:pt x="79848" y="76930"/>
                  <a:pt x="78389" y="78389"/>
                </a:cubicBezTo>
                <a:cubicBezTo>
                  <a:pt x="76930" y="79848"/>
                  <a:pt x="76200" y="81561"/>
                  <a:pt x="76200" y="83527"/>
                </a:cubicBezTo>
                <a:cubicBezTo>
                  <a:pt x="76200" y="85493"/>
                  <a:pt x="76930" y="87206"/>
                  <a:pt x="78389" y="88665"/>
                </a:cubicBezTo>
                <a:cubicBezTo>
                  <a:pt x="79848" y="90124"/>
                  <a:pt x="81561" y="90854"/>
                  <a:pt x="83527" y="90854"/>
                </a:cubicBezTo>
                <a:close/>
                <a:moveTo>
                  <a:pt x="115033" y="90854"/>
                </a:moveTo>
                <a:cubicBezTo>
                  <a:pt x="116999" y="90854"/>
                  <a:pt x="118712" y="90124"/>
                  <a:pt x="120171" y="88665"/>
                </a:cubicBezTo>
                <a:cubicBezTo>
                  <a:pt x="121630" y="87206"/>
                  <a:pt x="122360" y="85493"/>
                  <a:pt x="122360" y="83527"/>
                </a:cubicBezTo>
                <a:cubicBezTo>
                  <a:pt x="122360" y="81561"/>
                  <a:pt x="121630" y="79848"/>
                  <a:pt x="120171" y="78389"/>
                </a:cubicBezTo>
                <a:cubicBezTo>
                  <a:pt x="118712" y="76930"/>
                  <a:pt x="116999" y="76200"/>
                  <a:pt x="115033" y="76200"/>
                </a:cubicBezTo>
                <a:cubicBezTo>
                  <a:pt x="113067" y="76200"/>
                  <a:pt x="111354" y="76930"/>
                  <a:pt x="109895" y="78389"/>
                </a:cubicBezTo>
                <a:cubicBezTo>
                  <a:pt x="108436" y="79848"/>
                  <a:pt x="107706" y="81561"/>
                  <a:pt x="107706" y="83527"/>
                </a:cubicBezTo>
                <a:cubicBezTo>
                  <a:pt x="107706" y="85493"/>
                  <a:pt x="108436" y="87206"/>
                  <a:pt x="109895" y="88665"/>
                </a:cubicBezTo>
                <a:cubicBezTo>
                  <a:pt x="111354" y="90124"/>
                  <a:pt x="113067" y="90854"/>
                  <a:pt x="115033" y="90854"/>
                </a:cubicBezTo>
                <a:close/>
                <a:moveTo>
                  <a:pt x="68690" y="64111"/>
                </a:moveTo>
                <a:cubicBezTo>
                  <a:pt x="70656" y="64111"/>
                  <a:pt x="72369" y="63381"/>
                  <a:pt x="73828" y="61922"/>
                </a:cubicBezTo>
                <a:cubicBezTo>
                  <a:pt x="75287" y="60463"/>
                  <a:pt x="76017" y="58750"/>
                  <a:pt x="76017" y="56784"/>
                </a:cubicBezTo>
                <a:cubicBezTo>
                  <a:pt x="76017" y="54818"/>
                  <a:pt x="75287" y="53105"/>
                  <a:pt x="73828" y="51646"/>
                </a:cubicBezTo>
                <a:cubicBezTo>
                  <a:pt x="72369" y="50187"/>
                  <a:pt x="70656" y="49457"/>
                  <a:pt x="68690" y="49457"/>
                </a:cubicBezTo>
                <a:cubicBezTo>
                  <a:pt x="66724" y="49457"/>
                  <a:pt x="65011" y="50187"/>
                  <a:pt x="63552" y="51646"/>
                </a:cubicBezTo>
                <a:cubicBezTo>
                  <a:pt x="62093" y="53105"/>
                  <a:pt x="61363" y="54818"/>
                  <a:pt x="61363" y="56784"/>
                </a:cubicBezTo>
                <a:cubicBezTo>
                  <a:pt x="61363" y="58750"/>
                  <a:pt x="62093" y="60463"/>
                  <a:pt x="63552" y="61922"/>
                </a:cubicBezTo>
                <a:cubicBezTo>
                  <a:pt x="65011" y="63381"/>
                  <a:pt x="66724" y="64111"/>
                  <a:pt x="68690" y="64111"/>
                </a:cubicBezTo>
                <a:close/>
                <a:moveTo>
                  <a:pt x="98364" y="64111"/>
                </a:moveTo>
                <a:cubicBezTo>
                  <a:pt x="100330" y="64111"/>
                  <a:pt x="102043" y="63381"/>
                  <a:pt x="103502" y="61922"/>
                </a:cubicBezTo>
                <a:cubicBezTo>
                  <a:pt x="104961" y="60463"/>
                  <a:pt x="105691" y="58750"/>
                  <a:pt x="105691" y="56784"/>
                </a:cubicBezTo>
                <a:cubicBezTo>
                  <a:pt x="105691" y="54818"/>
                  <a:pt x="104961" y="53105"/>
                  <a:pt x="103502" y="51646"/>
                </a:cubicBezTo>
                <a:cubicBezTo>
                  <a:pt x="102043" y="50187"/>
                  <a:pt x="100330" y="49457"/>
                  <a:pt x="98364" y="49457"/>
                </a:cubicBezTo>
                <a:cubicBezTo>
                  <a:pt x="96398" y="49457"/>
                  <a:pt x="94685" y="50187"/>
                  <a:pt x="93226" y="51646"/>
                </a:cubicBezTo>
                <a:cubicBezTo>
                  <a:pt x="91767" y="53105"/>
                  <a:pt x="91037" y="54818"/>
                  <a:pt x="91037" y="56784"/>
                </a:cubicBezTo>
                <a:cubicBezTo>
                  <a:pt x="91037" y="58750"/>
                  <a:pt x="91767" y="60463"/>
                  <a:pt x="93226" y="61922"/>
                </a:cubicBezTo>
                <a:cubicBezTo>
                  <a:pt x="94685" y="63381"/>
                  <a:pt x="96398" y="64111"/>
                  <a:pt x="98364" y="64111"/>
                </a:cubicBezTo>
                <a:close/>
              </a:path>
            </a:pathLst>
          </a:custGeom>
          <a:solidFill>
            <a:schemeClr val="bg1"/>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19953015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6F78CE4-7A4E-1A44-9AD6-D74662ED889E}"/>
              </a:ext>
            </a:extLst>
          </p:cNvPr>
          <p:cNvSpPr/>
          <p:nvPr/>
        </p:nvSpPr>
        <p:spPr>
          <a:xfrm>
            <a:off x="0" y="1959429"/>
            <a:ext cx="9144001" cy="4422321"/>
          </a:xfrm>
          <a:prstGeom prst="rect">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984885"/>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Factors associated with human disease</a:t>
            </a:r>
            <a:endParaRPr lang="en-GB" sz="3200" b="1" spc="-50" dirty="0">
              <a:solidFill>
                <a:srgbClr val="3D6C9D"/>
              </a:solidFill>
              <a:latin typeface="Arial Black" panose="020B0604020202020204" pitchFamily="34" charset="0"/>
              <a:cs typeface="Arial Black" panose="020B0604020202020204" pitchFamily="34" charset="0"/>
            </a:endParaRPr>
          </a:p>
        </p:txBody>
      </p:sp>
      <p:graphicFrame>
        <p:nvGraphicFramePr>
          <p:cNvPr id="20" name="Table 3">
            <a:extLst>
              <a:ext uri="{FF2B5EF4-FFF2-40B4-BE49-F238E27FC236}">
                <a16:creationId xmlns:a16="http://schemas.microsoft.com/office/drawing/2014/main" id="{AA9E53B6-E140-E54B-A1F8-D27B4D1C6BD2}"/>
              </a:ext>
            </a:extLst>
          </p:cNvPr>
          <p:cNvGraphicFramePr>
            <a:graphicFrameLocks noGrp="1"/>
          </p:cNvGraphicFramePr>
          <p:nvPr>
            <p:extLst>
              <p:ext uri="{D42A27DB-BD31-4B8C-83A1-F6EECF244321}">
                <p14:modId xmlns:p14="http://schemas.microsoft.com/office/powerpoint/2010/main" val="3471914234"/>
              </p:ext>
            </p:extLst>
          </p:nvPr>
        </p:nvGraphicFramePr>
        <p:xfrm>
          <a:off x="429700" y="2573007"/>
          <a:ext cx="8245989" cy="3366616"/>
        </p:xfrm>
        <a:graphic>
          <a:graphicData uri="http://schemas.openxmlformats.org/drawingml/2006/table">
            <a:tbl>
              <a:tblPr>
                <a:effectLst>
                  <a:outerShdw blurRad="50800" dist="38100" dir="5400000" algn="t" rotWithShape="0">
                    <a:prstClr val="black">
                      <a:alpha val="40000"/>
                    </a:prstClr>
                  </a:outerShdw>
                </a:effectLst>
                <a:tableStyleId>{5C22544A-7EE6-4342-B048-85BDC9FD1C3A}</a:tableStyleId>
              </a:tblPr>
              <a:tblGrid>
                <a:gridCol w="2748663">
                  <a:extLst>
                    <a:ext uri="{9D8B030D-6E8A-4147-A177-3AD203B41FA5}">
                      <a16:colId xmlns:a16="http://schemas.microsoft.com/office/drawing/2014/main" val="4266073103"/>
                    </a:ext>
                  </a:extLst>
                </a:gridCol>
                <a:gridCol w="2748663">
                  <a:extLst>
                    <a:ext uri="{9D8B030D-6E8A-4147-A177-3AD203B41FA5}">
                      <a16:colId xmlns:a16="http://schemas.microsoft.com/office/drawing/2014/main" val="6642283"/>
                    </a:ext>
                  </a:extLst>
                </a:gridCol>
                <a:gridCol w="2748663">
                  <a:extLst>
                    <a:ext uri="{9D8B030D-6E8A-4147-A177-3AD203B41FA5}">
                      <a16:colId xmlns:a16="http://schemas.microsoft.com/office/drawing/2014/main" val="1746359052"/>
                    </a:ext>
                  </a:extLst>
                </a:gridCol>
              </a:tblGrid>
              <a:tr h="612112">
                <a:tc>
                  <a:txBody>
                    <a:bodyPr/>
                    <a:lstStyle/>
                    <a:p>
                      <a:pPr algn="l"/>
                      <a:r>
                        <a:rPr lang="en-GB" sz="1200" b="1" i="0" dirty="0" err="1">
                          <a:latin typeface="Arial" panose="020B0604020202020204" pitchFamily="34" charset="0"/>
                          <a:cs typeface="Arial" panose="020B0604020202020204" pitchFamily="34" charset="0"/>
                        </a:rPr>
                        <a:t>Host features</a:t>
                      </a:r>
                      <a:endParaRPr lang="en-GB" sz="1200" b="1"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FFEDBC"/>
                    </a:solidFill>
                  </a:tcPr>
                </a:tc>
                <a:tc>
                  <a:txBody>
                    <a:bodyPr/>
                    <a:lstStyle/>
                    <a:p>
                      <a:pPr algn="l"/>
                      <a:r>
                        <a:rPr lang="en-GB" sz="1200" b="1" i="0" dirty="0" err="1">
                          <a:latin typeface="Arial" panose="020B0604020202020204" pitchFamily="34" charset="0"/>
                          <a:cs typeface="Arial" panose="020B0604020202020204" pitchFamily="34" charset="0"/>
                        </a:rPr>
                        <a:t>Types of agents</a:t>
                      </a:r>
                      <a:endParaRPr lang="en-RO" sz="1200" b="1"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FFEDBC"/>
                    </a:solidFill>
                  </a:tcPr>
                </a:tc>
                <a:tc>
                  <a:txBody>
                    <a:bodyPr/>
                    <a:lstStyle/>
                    <a:p>
                      <a:pPr algn="l"/>
                      <a:r>
                        <a:rPr lang="en-GB" sz="1200" b="1" i="0" dirty="0" err="1">
                          <a:latin typeface="Arial" panose="020B0604020202020204" pitchFamily="34" charset="0"/>
                          <a:cs typeface="Arial" panose="020B0604020202020204" pitchFamily="34" charset="0"/>
                        </a:rPr>
                        <a:t>Environmental factors</a:t>
                      </a:r>
                      <a:endParaRPr lang="en-RO" sz="1200" b="1"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FFEDBC"/>
                    </a:solidFill>
                  </a:tcPr>
                </a:tc>
                <a:extLst>
                  <a:ext uri="{0D108BD9-81ED-4DB2-BD59-A6C34878D82A}">
                    <a16:rowId xmlns:a16="http://schemas.microsoft.com/office/drawing/2014/main" val="2718933762"/>
                  </a:ext>
                </a:extLst>
              </a:tr>
              <a:tr h="306056">
                <a:tc>
                  <a:txBody>
                    <a:bodyPr/>
                    <a:lstStyle/>
                    <a:p>
                      <a:pPr algn="l"/>
                      <a:r>
                        <a:rPr lang="en-RO" sz="1200" b="0" i="0" dirty="0">
                          <a:latin typeface="Arial" panose="020B0604020202020204" pitchFamily="34" charset="0"/>
                          <a:cs typeface="Arial" panose="020B0604020202020204" pitchFamily="34" charset="0"/>
                        </a:rPr>
                        <a:t>Age</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GB" sz="1200" b="1" i="0" dirty="0" err="1">
                          <a:latin typeface="Arial" panose="020B0604020202020204" pitchFamily="34" charset="0"/>
                          <a:cs typeface="Arial" panose="020B0604020202020204" pitchFamily="34" charset="0"/>
                        </a:rPr>
                        <a:t>Biological</a:t>
                      </a:r>
                      <a:r>
                        <a:rPr lang="en-GB" sz="1200" b="1" i="0" dirty="0">
                          <a:latin typeface="Arial" panose="020B0604020202020204" pitchFamily="34" charset="0"/>
                          <a:cs typeface="Arial" panose="020B0604020202020204" pitchFamily="34" charset="0"/>
                        </a:rPr>
                        <a:t>:</a:t>
                      </a:r>
                      <a:endParaRPr lang="en-RO" sz="1200" b="1"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RO" sz="1200" b="0" i="0" dirty="0">
                          <a:latin typeface="Arial" panose="020B0604020202020204" pitchFamily="34" charset="0"/>
                          <a:cs typeface="Arial" panose="020B0604020202020204" pitchFamily="34" charset="0"/>
                        </a:rPr>
                        <a:t>Temperature</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90144933"/>
                  </a:ext>
                </a:extLst>
              </a:tr>
              <a:tr h="306056">
                <a:tc>
                  <a:txBody>
                    <a:bodyPr/>
                    <a:lstStyle/>
                    <a:p>
                      <a:pPr algn="l"/>
                      <a:r>
                        <a:rPr lang="en-RO" sz="1200" b="0" i="0" dirty="0">
                          <a:latin typeface="Arial" panose="020B0604020202020204" pitchFamily="34" charset="0"/>
                          <a:cs typeface="Arial" panose="020B0604020202020204" pitchFamily="34" charset="0"/>
                        </a:rPr>
                        <a:t>Sex</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RO" sz="1200" b="0" i="0" dirty="0">
                          <a:latin typeface="Arial" panose="020B0604020202020204" pitchFamily="34" charset="0"/>
                          <a:cs typeface="Arial" panose="020B0604020202020204" pitchFamily="34" charset="0"/>
                        </a:rPr>
                        <a:t>Bacteria, virus</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RO" sz="1200" b="0" i="0" dirty="0">
                          <a:latin typeface="Arial" panose="020B0604020202020204" pitchFamily="34" charset="0"/>
                          <a:cs typeface="Arial" panose="020B0604020202020204" pitchFamily="34" charset="0"/>
                        </a:rPr>
                        <a:t>Moisture</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48462538"/>
                  </a:ext>
                </a:extLst>
              </a:tr>
              <a:tr h="306056">
                <a:tc>
                  <a:txBody>
                    <a:bodyPr/>
                    <a:lstStyle/>
                    <a:p>
                      <a:pPr algn="l"/>
                      <a:r>
                        <a:rPr lang="en-RO" sz="1200" b="0" i="0" dirty="0">
                          <a:latin typeface="Arial" panose="020B0604020202020204" pitchFamily="34" charset="0"/>
                          <a:cs typeface="Arial" panose="020B0604020202020204" pitchFamily="34" charset="0"/>
                        </a:rPr>
                        <a:t>Race</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GB" sz="1200" b="1" i="0" dirty="0" err="1">
                          <a:latin typeface="Arial" panose="020B0604020202020204" pitchFamily="34" charset="0"/>
                          <a:cs typeface="Arial" panose="020B0604020202020204" pitchFamily="34" charset="0"/>
                        </a:rPr>
                        <a:t>Chemical</a:t>
                      </a:r>
                      <a:r>
                        <a:rPr lang="en-GB" sz="1200" b="1" i="0" dirty="0">
                          <a:latin typeface="Arial" panose="020B0604020202020204" pitchFamily="34" charset="0"/>
                          <a:cs typeface="Arial" panose="020B0604020202020204" pitchFamily="34" charset="0"/>
                        </a:rPr>
                        <a:t>:</a:t>
                      </a:r>
                      <a:endParaRPr lang="en-RO" sz="1200" b="1"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RO" sz="1200" b="0" i="0" dirty="0">
                          <a:latin typeface="Arial" panose="020B0604020202020204" pitchFamily="34" charset="0"/>
                          <a:cs typeface="Arial" panose="020B0604020202020204" pitchFamily="34" charset="0"/>
                        </a:rPr>
                        <a:t>Altitude</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32255388"/>
                  </a:ext>
                </a:extLst>
              </a:tr>
              <a:tr h="306056">
                <a:tc>
                  <a:txBody>
                    <a:bodyPr/>
                    <a:lstStyle/>
                    <a:p>
                      <a:pPr algn="l"/>
                      <a:r>
                        <a:rPr lang="en-GB" sz="1200" b="0" i="0" dirty="0" err="1">
                          <a:latin typeface="Arial" panose="020B0604020202020204" pitchFamily="34" charset="0"/>
                          <a:cs typeface="Arial" panose="020B0604020202020204" pitchFamily="34" charset="0"/>
                        </a:rPr>
                        <a:t>Occupation</a:t>
                      </a:r>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GB" sz="1200" b="0" i="0" dirty="0" err="1">
                          <a:latin typeface="Arial" panose="020B0604020202020204" pitchFamily="34" charset="0"/>
                          <a:cs typeface="Arial" panose="020B0604020202020204" pitchFamily="34" charset="0"/>
                        </a:rPr>
                        <a:t>Poison, alcohol, smoke</a:t>
                      </a:r>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RO" sz="1200" b="0" i="0" dirty="0">
                          <a:latin typeface="Arial" panose="020B0604020202020204" pitchFamily="34" charset="0"/>
                          <a:cs typeface="Arial" panose="020B0604020202020204" pitchFamily="34" charset="0"/>
                        </a:rPr>
                        <a:t>Overcrowding</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3448266"/>
                  </a:ext>
                </a:extLst>
              </a:tr>
              <a:tr h="306056">
                <a:tc>
                  <a:txBody>
                    <a:bodyPr/>
                    <a:lstStyle/>
                    <a:p>
                      <a:pPr algn="l"/>
                      <a:r>
                        <a:rPr lang="en-GB" sz="1200" b="0" i="0" dirty="0" err="1">
                          <a:latin typeface="Arial" panose="020B0604020202020204" pitchFamily="34" charset="0"/>
                          <a:cs typeface="Arial" panose="020B0604020202020204" pitchFamily="34" charset="0"/>
                        </a:rPr>
                        <a:t>Genetic profile</a:t>
                      </a:r>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GB" sz="1200" b="1" i="0" dirty="0" err="1">
                          <a:latin typeface="Arial" panose="020B0604020202020204" pitchFamily="34" charset="0"/>
                          <a:cs typeface="Arial" panose="020B0604020202020204" pitchFamily="34" charset="0"/>
                        </a:rPr>
                        <a:t>Physical</a:t>
                      </a:r>
                      <a:r>
                        <a:rPr lang="en-GB" sz="1200" b="1" i="0" dirty="0">
                          <a:latin typeface="Arial" panose="020B0604020202020204" pitchFamily="34" charset="0"/>
                          <a:cs typeface="Arial" panose="020B0604020202020204" pitchFamily="34" charset="0"/>
                        </a:rPr>
                        <a:t>:</a:t>
                      </a:r>
                      <a:endParaRPr lang="en-RO" sz="1200" b="1"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RO" sz="1200" b="0" i="0" dirty="0">
                          <a:latin typeface="Arial" panose="020B0604020202020204" pitchFamily="34" charset="0"/>
                          <a:cs typeface="Arial" panose="020B0604020202020204" pitchFamily="34" charset="0"/>
                        </a:rPr>
                        <a:t>Water</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15381644"/>
                  </a:ext>
                </a:extLst>
              </a:tr>
              <a:tr h="306056">
                <a:tc>
                  <a:txBody>
                    <a:bodyPr/>
                    <a:lstStyle/>
                    <a:p>
                      <a:pPr algn="l"/>
                      <a:r>
                        <a:rPr lang="en-GB" sz="1200" b="0" i="0" dirty="0">
                          <a:latin typeface="Arial" panose="020B0604020202020204" pitchFamily="34" charset="0"/>
                          <a:cs typeface="Arial" panose="020B0604020202020204" pitchFamily="34" charset="0"/>
                        </a:rPr>
                        <a:t>Marital status</a:t>
                      </a:r>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GB" sz="1200" b="0" i="0" dirty="0">
                          <a:latin typeface="Arial" panose="020B0604020202020204" pitchFamily="34" charset="0"/>
                          <a:cs typeface="Arial" panose="020B0604020202020204" pitchFamily="34" charset="0"/>
                        </a:rPr>
                        <a:t>Trauma, radiation, fire</a:t>
                      </a:r>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RO" sz="1200" b="0" i="0" dirty="0">
                          <a:latin typeface="Arial" panose="020B0604020202020204" pitchFamily="34" charset="0"/>
                          <a:cs typeface="Arial" panose="020B0604020202020204" pitchFamily="34" charset="0"/>
                        </a:rPr>
                        <a:t>Food</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49763359"/>
                  </a:ext>
                </a:extLst>
              </a:tr>
              <a:tr h="306056">
                <a:tc>
                  <a:txBody>
                    <a:bodyPr/>
                    <a:lstStyle/>
                    <a:p>
                      <a:pPr algn="l"/>
                      <a:r>
                        <a:rPr lang="en-RO" sz="1200" b="0" i="0" dirty="0">
                          <a:latin typeface="Arial" panose="020B0604020202020204" pitchFamily="34" charset="0"/>
                          <a:cs typeface="Arial" panose="020B0604020202020204" pitchFamily="34" charset="0"/>
                        </a:rPr>
                        <a:t>Family history</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GB" sz="1200" b="1" i="0" dirty="0" err="1">
                          <a:latin typeface="Arial" panose="020B0604020202020204" pitchFamily="34" charset="0"/>
                          <a:cs typeface="Arial" panose="020B0604020202020204" pitchFamily="34" charset="0"/>
                        </a:rPr>
                        <a:t>Nutritional</a:t>
                      </a:r>
                      <a:r>
                        <a:rPr lang="en-GB" sz="1200" b="1" i="0" dirty="0">
                          <a:latin typeface="Arial" panose="020B0604020202020204" pitchFamily="34" charset="0"/>
                          <a:cs typeface="Arial" panose="020B0604020202020204" pitchFamily="34" charset="0"/>
                        </a:rPr>
                        <a:t>:</a:t>
                      </a:r>
                      <a:endParaRPr lang="en-RO" sz="1200" b="1"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RO" sz="1200" b="0" i="0" dirty="0">
                          <a:latin typeface="Arial" panose="020B0604020202020204" pitchFamily="34" charset="0"/>
                          <a:cs typeface="Arial" panose="020B0604020202020204" pitchFamily="34" charset="0"/>
                        </a:rPr>
                        <a:t>Radiation</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23597177"/>
                  </a:ext>
                </a:extLst>
              </a:tr>
              <a:tr h="306056">
                <a:tc>
                  <a:txBody>
                    <a:bodyPr/>
                    <a:lstStyle/>
                    <a:p>
                      <a:pPr algn="l"/>
                      <a:r>
                        <a:rPr lang="en-GB" sz="1200" b="0" i="0" dirty="0" err="1">
                          <a:latin typeface="Arial" panose="020B0604020202020204" pitchFamily="34" charset="0"/>
                          <a:cs typeface="Arial" panose="020B0604020202020204" pitchFamily="34" charset="0"/>
                        </a:rPr>
                        <a:t>Prior disease</a:t>
                      </a:r>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GB" sz="1200" b="0" i="0" dirty="0" err="1">
                          <a:latin typeface="Arial" panose="020B0604020202020204" pitchFamily="34" charset="0"/>
                          <a:cs typeface="Arial" panose="020B0604020202020204" pitchFamily="34" charset="0"/>
                        </a:rPr>
                        <a:t>Excess or deficit</a:t>
                      </a:r>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RO" sz="1200" b="0" i="0" dirty="0">
                          <a:latin typeface="Arial" panose="020B0604020202020204" pitchFamily="34" charset="0"/>
                          <a:cs typeface="Arial" panose="020B0604020202020204" pitchFamily="34" charset="0"/>
                        </a:rPr>
                        <a:t>Air pollution</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366575370"/>
                  </a:ext>
                </a:extLst>
              </a:tr>
              <a:tr h="306056">
                <a:tc>
                  <a:txBody>
                    <a:bodyPr/>
                    <a:lstStyle/>
                    <a:p>
                      <a:pPr algn="l"/>
                      <a:r>
                        <a:rPr lang="en-GB" sz="1200" b="0" i="0" dirty="0">
                          <a:latin typeface="Arial" panose="020B0604020202020204" pitchFamily="34" charset="0"/>
                          <a:cs typeface="Arial" panose="020B0604020202020204" pitchFamily="34" charset="0"/>
                        </a:rPr>
                        <a:t>Immune status</a:t>
                      </a:r>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RO" sz="1200" b="0" i="0" dirty="0">
                          <a:latin typeface="Arial" panose="020B0604020202020204" pitchFamily="34" charset="0"/>
                          <a:cs typeface="Arial" panose="020B0604020202020204" pitchFamily="34" charset="0"/>
                        </a:rPr>
                        <a:t>Noise</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184016571"/>
                  </a:ext>
                </a:extLst>
              </a:tr>
            </a:tbl>
          </a:graphicData>
        </a:graphic>
      </p:graphicFrame>
    </p:spTree>
    <p:extLst>
      <p:ext uri="{BB962C8B-B14F-4D97-AF65-F5344CB8AC3E}">
        <p14:creationId xmlns:p14="http://schemas.microsoft.com/office/powerpoint/2010/main" val="12877154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31EC1CD8-6013-684D-A4B7-5F45373EE69A}"/>
              </a:ext>
            </a:extLst>
          </p:cNvPr>
          <p:cNvSpPr/>
          <p:nvPr/>
        </p:nvSpPr>
        <p:spPr>
          <a:xfrm>
            <a:off x="0" y="1959429"/>
            <a:ext cx="9144001" cy="4422321"/>
          </a:xfrm>
          <a:prstGeom prst="rect">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a:solidFill>
                  <a:srgbClr val="3D6C9D"/>
                </a:solidFill>
                <a:latin typeface="Arial Black" panose="020B0604020202020204" pitchFamily="34" charset="0"/>
                <a:cs typeface="Arial Black" panose="020B0604020202020204" pitchFamily="34" charset="0"/>
              </a:rPr>
              <a:t>Mode of transmission</a:t>
            </a:r>
          </a:p>
        </p:txBody>
      </p:sp>
      <p:sp>
        <p:nvSpPr>
          <p:cNvPr id="19" name="TextBox 18">
            <a:extLst>
              <a:ext uri="{FF2B5EF4-FFF2-40B4-BE49-F238E27FC236}">
                <a16:creationId xmlns:a16="http://schemas.microsoft.com/office/drawing/2014/main" id="{8BB79570-7826-0140-9F60-A00184E2187E}"/>
              </a:ext>
            </a:extLst>
          </p:cNvPr>
          <p:cNvSpPr txBox="1"/>
          <p:nvPr/>
        </p:nvSpPr>
        <p:spPr>
          <a:xfrm>
            <a:off x="1253808" y="2529512"/>
            <a:ext cx="6599872" cy="492443"/>
          </a:xfrm>
          <a:prstGeom prst="rect">
            <a:avLst/>
          </a:prstGeom>
          <a:noFill/>
        </p:spPr>
        <p:txBody>
          <a:bodyPr wrap="square" lIns="0" tIns="0" rIns="0" bIns="0" rtlCol="0">
            <a:spAutoFit/>
          </a:bodyPr>
          <a:lstStyle/>
          <a:p>
            <a:pPr algn="ctr"/>
            <a:r>
              <a:rPr lang="en-GB" sz="1600" b="1" dirty="0" err="1">
                <a:solidFill>
                  <a:schemeClr val="tx1"/>
                </a:solidFill>
                <a:latin typeface="Arial" panose="020B0604020202020204" pitchFamily="34" charset="0"/>
                <a:cs typeface="Arial" panose="020B0604020202020204" pitchFamily="34" charset="0"/>
              </a:rPr>
              <a:t>Mechanism through which the outbreak’s causal agent spreads from a source or reservoir to a host</a:t>
            </a:r>
            <a:endParaRPr lang="en-GB" sz="1600" b="1" dirty="0">
              <a:solidFill>
                <a:schemeClr val="tx1"/>
              </a:solidFill>
              <a:latin typeface="Arial" panose="020B0604020202020204" pitchFamily="34" charset="0"/>
              <a:cs typeface="Arial" panose="020B0604020202020204" pitchFamily="34" charset="0"/>
            </a:endParaRPr>
          </a:p>
        </p:txBody>
      </p:sp>
      <p:graphicFrame>
        <p:nvGraphicFramePr>
          <p:cNvPr id="4" name="Diagram 3">
            <a:extLst>
              <a:ext uri="{FF2B5EF4-FFF2-40B4-BE49-F238E27FC236}">
                <a16:creationId xmlns:a16="http://schemas.microsoft.com/office/drawing/2014/main" id="{4D9A129C-48B6-AF43-8FDB-5B9F79B27BA6}"/>
              </a:ext>
            </a:extLst>
          </p:cNvPr>
          <p:cNvGraphicFramePr/>
          <p:nvPr>
            <p:extLst>
              <p:ext uri="{D42A27DB-BD31-4B8C-83A1-F6EECF244321}">
                <p14:modId xmlns:p14="http://schemas.microsoft.com/office/powerpoint/2010/main" val="1528456640"/>
              </p:ext>
            </p:extLst>
          </p:nvPr>
        </p:nvGraphicFramePr>
        <p:xfrm>
          <a:off x="431799" y="4468317"/>
          <a:ext cx="8243887" cy="83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1" name="Google Shape;140;p4">
            <a:extLst>
              <a:ext uri="{FF2B5EF4-FFF2-40B4-BE49-F238E27FC236}">
                <a16:creationId xmlns:a16="http://schemas.microsoft.com/office/drawing/2014/main" id="{5649F44A-FBA8-6F40-87A6-07DA8A548D04}"/>
              </a:ext>
            </a:extLst>
          </p:cNvPr>
          <p:cNvSpPr>
            <a:spLocks noChangeAspect="1"/>
          </p:cNvSpPr>
          <p:nvPr/>
        </p:nvSpPr>
        <p:spPr>
          <a:xfrm>
            <a:off x="515426" y="3821945"/>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40;p4">
            <a:extLst>
              <a:ext uri="{FF2B5EF4-FFF2-40B4-BE49-F238E27FC236}">
                <a16:creationId xmlns:a16="http://schemas.microsoft.com/office/drawing/2014/main" id="{8B49CB33-84E4-9542-911A-78A443B2AE48}"/>
              </a:ext>
            </a:extLst>
          </p:cNvPr>
          <p:cNvSpPr>
            <a:spLocks noChangeAspect="1"/>
          </p:cNvSpPr>
          <p:nvPr/>
        </p:nvSpPr>
        <p:spPr>
          <a:xfrm>
            <a:off x="1961321" y="3821945"/>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40;p4">
            <a:extLst>
              <a:ext uri="{FF2B5EF4-FFF2-40B4-BE49-F238E27FC236}">
                <a16:creationId xmlns:a16="http://schemas.microsoft.com/office/drawing/2014/main" id="{29115CAE-21D4-724E-8F30-54768E4FB894}"/>
              </a:ext>
            </a:extLst>
          </p:cNvPr>
          <p:cNvSpPr>
            <a:spLocks noChangeAspect="1"/>
          </p:cNvSpPr>
          <p:nvPr/>
        </p:nvSpPr>
        <p:spPr>
          <a:xfrm>
            <a:off x="3407216" y="3821945"/>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40;p4">
            <a:extLst>
              <a:ext uri="{FF2B5EF4-FFF2-40B4-BE49-F238E27FC236}">
                <a16:creationId xmlns:a16="http://schemas.microsoft.com/office/drawing/2014/main" id="{E0B8C3DC-43A4-EE42-A405-BB2F21905FED}"/>
              </a:ext>
            </a:extLst>
          </p:cNvPr>
          <p:cNvSpPr>
            <a:spLocks noChangeAspect="1"/>
          </p:cNvSpPr>
          <p:nvPr/>
        </p:nvSpPr>
        <p:spPr>
          <a:xfrm>
            <a:off x="4853111" y="3821945"/>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40;p4">
            <a:extLst>
              <a:ext uri="{FF2B5EF4-FFF2-40B4-BE49-F238E27FC236}">
                <a16:creationId xmlns:a16="http://schemas.microsoft.com/office/drawing/2014/main" id="{9A161C48-7ED4-924C-B237-267472899F3B}"/>
              </a:ext>
            </a:extLst>
          </p:cNvPr>
          <p:cNvSpPr>
            <a:spLocks noChangeAspect="1"/>
          </p:cNvSpPr>
          <p:nvPr/>
        </p:nvSpPr>
        <p:spPr>
          <a:xfrm>
            <a:off x="6299006" y="3821945"/>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40;p4">
            <a:extLst>
              <a:ext uri="{FF2B5EF4-FFF2-40B4-BE49-F238E27FC236}">
                <a16:creationId xmlns:a16="http://schemas.microsoft.com/office/drawing/2014/main" id="{9739E098-48CF-E546-A70F-1B1EBBF8B109}"/>
              </a:ext>
            </a:extLst>
          </p:cNvPr>
          <p:cNvSpPr>
            <a:spLocks noChangeAspect="1"/>
          </p:cNvSpPr>
          <p:nvPr/>
        </p:nvSpPr>
        <p:spPr>
          <a:xfrm>
            <a:off x="7744901" y="3821945"/>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raphic 6">
            <a:extLst>
              <a:ext uri="{FF2B5EF4-FFF2-40B4-BE49-F238E27FC236}">
                <a16:creationId xmlns:a16="http://schemas.microsoft.com/office/drawing/2014/main" id="{A822E561-9231-054E-9EC3-6F5393228784}"/>
              </a:ext>
            </a:extLst>
          </p:cNvPr>
          <p:cNvSpPr>
            <a:spLocks noChangeAspect="1"/>
          </p:cNvSpPr>
          <p:nvPr/>
        </p:nvSpPr>
        <p:spPr>
          <a:xfrm>
            <a:off x="731426" y="4037945"/>
            <a:ext cx="432000" cy="432000"/>
          </a:xfrm>
          <a:custGeom>
            <a:avLst/>
            <a:gdLst>
              <a:gd name="connsiteX0" fmla="*/ 76383 w 167054"/>
              <a:gd name="connsiteY0" fmla="*/ 167054 h 167054"/>
              <a:gd name="connsiteX1" fmla="*/ 73398 w 167054"/>
              <a:gd name="connsiteY1" fmla="*/ 165827 h 167054"/>
              <a:gd name="connsiteX2" fmla="*/ 72170 w 167054"/>
              <a:gd name="connsiteY2" fmla="*/ 162841 h 167054"/>
              <a:gd name="connsiteX3" fmla="*/ 73398 w 167054"/>
              <a:gd name="connsiteY3" fmla="*/ 159855 h 167054"/>
              <a:gd name="connsiteX4" fmla="*/ 76383 w 167054"/>
              <a:gd name="connsiteY4" fmla="*/ 158628 h 167054"/>
              <a:gd name="connsiteX5" fmla="*/ 79314 w 167054"/>
              <a:gd name="connsiteY5" fmla="*/ 158628 h 167054"/>
              <a:gd name="connsiteX6" fmla="*/ 79314 w 167054"/>
              <a:gd name="connsiteY6" fmla="*/ 140567 h 167054"/>
              <a:gd name="connsiteX7" fmla="*/ 60411 w 167054"/>
              <a:gd name="connsiteY7" fmla="*/ 135805 h 167054"/>
              <a:gd name="connsiteX8" fmla="*/ 45830 w 167054"/>
              <a:gd name="connsiteY8" fmla="*/ 126463 h 167054"/>
              <a:gd name="connsiteX9" fmla="*/ 33026 w 167054"/>
              <a:gd name="connsiteY9" fmla="*/ 139322 h 167054"/>
              <a:gd name="connsiteX10" fmla="*/ 35224 w 167054"/>
              <a:gd name="connsiteY10" fmla="*/ 141520 h 167054"/>
              <a:gd name="connsiteX11" fmla="*/ 36543 w 167054"/>
              <a:gd name="connsiteY11" fmla="*/ 144597 h 167054"/>
              <a:gd name="connsiteX12" fmla="*/ 35224 w 167054"/>
              <a:gd name="connsiteY12" fmla="*/ 147491 h 167054"/>
              <a:gd name="connsiteX13" fmla="*/ 32147 w 167054"/>
              <a:gd name="connsiteY13" fmla="*/ 148810 h 167054"/>
              <a:gd name="connsiteX14" fmla="*/ 29070 w 167054"/>
              <a:gd name="connsiteY14" fmla="*/ 147308 h 167054"/>
              <a:gd name="connsiteX15" fmla="*/ 19380 w 167054"/>
              <a:gd name="connsiteY15" fmla="*/ 137673 h 167054"/>
              <a:gd name="connsiteX16" fmla="*/ 17969 w 167054"/>
              <a:gd name="connsiteY16" fmla="*/ 134660 h 167054"/>
              <a:gd name="connsiteX17" fmla="*/ 19380 w 167054"/>
              <a:gd name="connsiteY17" fmla="*/ 131647 h 167054"/>
              <a:gd name="connsiteX18" fmla="*/ 22366 w 167054"/>
              <a:gd name="connsiteY18" fmla="*/ 130447 h 167054"/>
              <a:gd name="connsiteX19" fmla="*/ 25351 w 167054"/>
              <a:gd name="connsiteY19" fmla="*/ 131830 h 167054"/>
              <a:gd name="connsiteX20" fmla="*/ 27183 w 167054"/>
              <a:gd name="connsiteY20" fmla="*/ 133662 h 167054"/>
              <a:gd name="connsiteX21" fmla="*/ 40042 w 167054"/>
              <a:gd name="connsiteY21" fmla="*/ 120803 h 167054"/>
              <a:gd name="connsiteX22" fmla="*/ 30517 w 167054"/>
              <a:gd name="connsiteY22" fmla="*/ 105581 h 167054"/>
              <a:gd name="connsiteX23" fmla="*/ 26487 w 167054"/>
              <a:gd name="connsiteY23" fmla="*/ 87740 h 167054"/>
              <a:gd name="connsiteX24" fmla="*/ 8426 w 167054"/>
              <a:gd name="connsiteY24" fmla="*/ 87740 h 167054"/>
              <a:gd name="connsiteX25" fmla="*/ 8426 w 167054"/>
              <a:gd name="connsiteY25" fmla="*/ 90671 h 167054"/>
              <a:gd name="connsiteX26" fmla="*/ 7199 w 167054"/>
              <a:gd name="connsiteY26" fmla="*/ 93657 h 167054"/>
              <a:gd name="connsiteX27" fmla="*/ 4213 w 167054"/>
              <a:gd name="connsiteY27" fmla="*/ 94884 h 167054"/>
              <a:gd name="connsiteX28" fmla="*/ 1227 w 167054"/>
              <a:gd name="connsiteY28" fmla="*/ 93657 h 167054"/>
              <a:gd name="connsiteX29" fmla="*/ 0 w 167054"/>
              <a:gd name="connsiteY29" fmla="*/ 90671 h 167054"/>
              <a:gd name="connsiteX30" fmla="*/ 0 w 167054"/>
              <a:gd name="connsiteY30" fmla="*/ 76383 h 167054"/>
              <a:gd name="connsiteX31" fmla="*/ 1227 w 167054"/>
              <a:gd name="connsiteY31" fmla="*/ 73398 h 167054"/>
              <a:gd name="connsiteX32" fmla="*/ 4213 w 167054"/>
              <a:gd name="connsiteY32" fmla="*/ 72170 h 167054"/>
              <a:gd name="connsiteX33" fmla="*/ 7199 w 167054"/>
              <a:gd name="connsiteY33" fmla="*/ 73398 h 167054"/>
              <a:gd name="connsiteX34" fmla="*/ 8426 w 167054"/>
              <a:gd name="connsiteY34" fmla="*/ 76383 h 167054"/>
              <a:gd name="connsiteX35" fmla="*/ 8426 w 167054"/>
              <a:gd name="connsiteY35" fmla="*/ 79314 h 167054"/>
              <a:gd name="connsiteX36" fmla="*/ 26487 w 167054"/>
              <a:gd name="connsiteY36" fmla="*/ 79314 h 167054"/>
              <a:gd name="connsiteX37" fmla="*/ 30727 w 167054"/>
              <a:gd name="connsiteY37" fmla="*/ 61381 h 167054"/>
              <a:gd name="connsiteX38" fmla="*/ 40225 w 167054"/>
              <a:gd name="connsiteY38" fmla="*/ 46251 h 167054"/>
              <a:gd name="connsiteX39" fmla="*/ 27366 w 167054"/>
              <a:gd name="connsiteY39" fmla="*/ 33393 h 167054"/>
              <a:gd name="connsiteX40" fmla="*/ 25351 w 167054"/>
              <a:gd name="connsiteY40" fmla="*/ 35408 h 167054"/>
              <a:gd name="connsiteX41" fmla="*/ 22366 w 167054"/>
              <a:gd name="connsiteY41" fmla="*/ 36791 h 167054"/>
              <a:gd name="connsiteX42" fmla="*/ 19380 w 167054"/>
              <a:gd name="connsiteY42" fmla="*/ 35408 h 167054"/>
              <a:gd name="connsiteX43" fmla="*/ 17969 w 167054"/>
              <a:gd name="connsiteY43" fmla="*/ 32394 h 167054"/>
              <a:gd name="connsiteX44" fmla="*/ 19380 w 167054"/>
              <a:gd name="connsiteY44" fmla="*/ 29381 h 167054"/>
              <a:gd name="connsiteX45" fmla="*/ 29381 w 167054"/>
              <a:gd name="connsiteY45" fmla="*/ 19380 h 167054"/>
              <a:gd name="connsiteX46" fmla="*/ 32486 w 167054"/>
              <a:gd name="connsiteY46" fmla="*/ 17969 h 167054"/>
              <a:gd name="connsiteX47" fmla="*/ 35591 w 167054"/>
              <a:gd name="connsiteY47" fmla="*/ 19380 h 167054"/>
              <a:gd name="connsiteX48" fmla="*/ 36818 w 167054"/>
              <a:gd name="connsiteY48" fmla="*/ 22393 h 167054"/>
              <a:gd name="connsiteX49" fmla="*/ 35224 w 167054"/>
              <a:gd name="connsiteY49" fmla="*/ 25406 h 167054"/>
              <a:gd name="connsiteX50" fmla="*/ 33209 w 167054"/>
              <a:gd name="connsiteY50" fmla="*/ 27421 h 167054"/>
              <a:gd name="connsiteX51" fmla="*/ 46013 w 167054"/>
              <a:gd name="connsiteY51" fmla="*/ 40225 h 167054"/>
              <a:gd name="connsiteX52" fmla="*/ 61235 w 167054"/>
              <a:gd name="connsiteY52" fmla="*/ 30700 h 167054"/>
              <a:gd name="connsiteX53" fmla="*/ 79076 w 167054"/>
              <a:gd name="connsiteY53" fmla="*/ 26487 h 167054"/>
              <a:gd name="connsiteX54" fmla="*/ 79076 w 167054"/>
              <a:gd name="connsiteY54" fmla="*/ 8426 h 167054"/>
              <a:gd name="connsiteX55" fmla="*/ 76328 w 167054"/>
              <a:gd name="connsiteY55" fmla="*/ 8426 h 167054"/>
              <a:gd name="connsiteX56" fmla="*/ 73370 w 167054"/>
              <a:gd name="connsiteY56" fmla="*/ 7199 h 167054"/>
              <a:gd name="connsiteX57" fmla="*/ 72170 w 167054"/>
              <a:gd name="connsiteY57" fmla="*/ 4213 h 167054"/>
              <a:gd name="connsiteX58" fmla="*/ 73398 w 167054"/>
              <a:gd name="connsiteY58" fmla="*/ 1227 h 167054"/>
              <a:gd name="connsiteX59" fmla="*/ 76383 w 167054"/>
              <a:gd name="connsiteY59" fmla="*/ 0 h 167054"/>
              <a:gd name="connsiteX60" fmla="*/ 90671 w 167054"/>
              <a:gd name="connsiteY60" fmla="*/ 0 h 167054"/>
              <a:gd name="connsiteX61" fmla="*/ 93657 w 167054"/>
              <a:gd name="connsiteY61" fmla="*/ 1227 h 167054"/>
              <a:gd name="connsiteX62" fmla="*/ 94884 w 167054"/>
              <a:gd name="connsiteY62" fmla="*/ 4213 h 167054"/>
              <a:gd name="connsiteX63" fmla="*/ 93657 w 167054"/>
              <a:gd name="connsiteY63" fmla="*/ 7199 h 167054"/>
              <a:gd name="connsiteX64" fmla="*/ 90671 w 167054"/>
              <a:gd name="connsiteY64" fmla="*/ 8426 h 167054"/>
              <a:gd name="connsiteX65" fmla="*/ 87740 w 167054"/>
              <a:gd name="connsiteY65" fmla="*/ 8426 h 167054"/>
              <a:gd name="connsiteX66" fmla="*/ 87740 w 167054"/>
              <a:gd name="connsiteY66" fmla="*/ 26487 h 167054"/>
              <a:gd name="connsiteX67" fmla="*/ 105581 w 167054"/>
              <a:gd name="connsiteY67" fmla="*/ 30700 h 167054"/>
              <a:gd name="connsiteX68" fmla="*/ 120803 w 167054"/>
              <a:gd name="connsiteY68" fmla="*/ 40225 h 167054"/>
              <a:gd name="connsiteX69" fmla="*/ 133662 w 167054"/>
              <a:gd name="connsiteY69" fmla="*/ 27366 h 167054"/>
              <a:gd name="connsiteX70" fmla="*/ 131464 w 167054"/>
              <a:gd name="connsiteY70" fmla="*/ 25168 h 167054"/>
              <a:gd name="connsiteX71" fmla="*/ 130236 w 167054"/>
              <a:gd name="connsiteY71" fmla="*/ 22274 h 167054"/>
              <a:gd name="connsiteX72" fmla="*/ 131464 w 167054"/>
              <a:gd name="connsiteY72" fmla="*/ 19380 h 167054"/>
              <a:gd name="connsiteX73" fmla="*/ 134477 w 167054"/>
              <a:gd name="connsiteY73" fmla="*/ 17969 h 167054"/>
              <a:gd name="connsiteX74" fmla="*/ 137490 w 167054"/>
              <a:gd name="connsiteY74" fmla="*/ 19380 h 167054"/>
              <a:gd name="connsiteX75" fmla="*/ 147674 w 167054"/>
              <a:gd name="connsiteY75" fmla="*/ 29619 h 167054"/>
              <a:gd name="connsiteX76" fmla="*/ 149085 w 167054"/>
              <a:gd name="connsiteY76" fmla="*/ 32605 h 167054"/>
              <a:gd name="connsiteX77" fmla="*/ 147674 w 167054"/>
              <a:gd name="connsiteY77" fmla="*/ 35591 h 167054"/>
              <a:gd name="connsiteX78" fmla="*/ 144753 w 167054"/>
              <a:gd name="connsiteY78" fmla="*/ 36910 h 167054"/>
              <a:gd name="connsiteX79" fmla="*/ 141831 w 167054"/>
              <a:gd name="connsiteY79" fmla="*/ 35408 h 167054"/>
              <a:gd name="connsiteX80" fmla="*/ 139633 w 167054"/>
              <a:gd name="connsiteY80" fmla="*/ 33209 h 167054"/>
              <a:gd name="connsiteX81" fmla="*/ 126829 w 167054"/>
              <a:gd name="connsiteY81" fmla="*/ 46013 h 167054"/>
              <a:gd name="connsiteX82" fmla="*/ 136446 w 167054"/>
              <a:gd name="connsiteY82" fmla="*/ 61446 h 167054"/>
              <a:gd name="connsiteX83" fmla="*/ 140567 w 167054"/>
              <a:gd name="connsiteY83" fmla="*/ 79314 h 167054"/>
              <a:gd name="connsiteX84" fmla="*/ 158628 w 167054"/>
              <a:gd name="connsiteY84" fmla="*/ 79314 h 167054"/>
              <a:gd name="connsiteX85" fmla="*/ 158628 w 167054"/>
              <a:gd name="connsiteY85" fmla="*/ 76383 h 167054"/>
              <a:gd name="connsiteX86" fmla="*/ 159855 w 167054"/>
              <a:gd name="connsiteY86" fmla="*/ 73398 h 167054"/>
              <a:gd name="connsiteX87" fmla="*/ 162841 w 167054"/>
              <a:gd name="connsiteY87" fmla="*/ 72170 h 167054"/>
              <a:gd name="connsiteX88" fmla="*/ 165827 w 167054"/>
              <a:gd name="connsiteY88" fmla="*/ 73398 h 167054"/>
              <a:gd name="connsiteX89" fmla="*/ 167054 w 167054"/>
              <a:gd name="connsiteY89" fmla="*/ 76383 h 167054"/>
              <a:gd name="connsiteX90" fmla="*/ 167054 w 167054"/>
              <a:gd name="connsiteY90" fmla="*/ 90671 h 167054"/>
              <a:gd name="connsiteX91" fmla="*/ 165827 w 167054"/>
              <a:gd name="connsiteY91" fmla="*/ 93657 h 167054"/>
              <a:gd name="connsiteX92" fmla="*/ 162841 w 167054"/>
              <a:gd name="connsiteY92" fmla="*/ 94884 h 167054"/>
              <a:gd name="connsiteX93" fmla="*/ 159855 w 167054"/>
              <a:gd name="connsiteY93" fmla="*/ 93657 h 167054"/>
              <a:gd name="connsiteX94" fmla="*/ 158628 w 167054"/>
              <a:gd name="connsiteY94" fmla="*/ 90671 h 167054"/>
              <a:gd name="connsiteX95" fmla="*/ 158628 w 167054"/>
              <a:gd name="connsiteY95" fmla="*/ 87740 h 167054"/>
              <a:gd name="connsiteX96" fmla="*/ 140567 w 167054"/>
              <a:gd name="connsiteY96" fmla="*/ 87740 h 167054"/>
              <a:gd name="connsiteX97" fmla="*/ 136446 w 167054"/>
              <a:gd name="connsiteY97" fmla="*/ 105609 h 167054"/>
              <a:gd name="connsiteX98" fmla="*/ 126829 w 167054"/>
              <a:gd name="connsiteY98" fmla="*/ 120858 h 167054"/>
              <a:gd name="connsiteX99" fmla="*/ 139633 w 167054"/>
              <a:gd name="connsiteY99" fmla="*/ 133662 h 167054"/>
              <a:gd name="connsiteX100" fmla="*/ 141831 w 167054"/>
              <a:gd name="connsiteY100" fmla="*/ 131464 h 167054"/>
              <a:gd name="connsiteX101" fmla="*/ 144844 w 167054"/>
              <a:gd name="connsiteY101" fmla="*/ 130145 h 167054"/>
              <a:gd name="connsiteX102" fmla="*/ 147858 w 167054"/>
              <a:gd name="connsiteY102" fmla="*/ 131464 h 167054"/>
              <a:gd name="connsiteX103" fmla="*/ 149268 w 167054"/>
              <a:gd name="connsiteY103" fmla="*/ 134477 h 167054"/>
              <a:gd name="connsiteX104" fmla="*/ 147858 w 167054"/>
              <a:gd name="connsiteY104" fmla="*/ 137673 h 167054"/>
              <a:gd name="connsiteX105" fmla="*/ 137856 w 167054"/>
              <a:gd name="connsiteY105" fmla="*/ 147674 h 167054"/>
              <a:gd name="connsiteX106" fmla="*/ 134752 w 167054"/>
              <a:gd name="connsiteY106" fmla="*/ 149085 h 167054"/>
              <a:gd name="connsiteX107" fmla="*/ 131647 w 167054"/>
              <a:gd name="connsiteY107" fmla="*/ 147674 h 167054"/>
              <a:gd name="connsiteX108" fmla="*/ 130447 w 167054"/>
              <a:gd name="connsiteY108" fmla="*/ 144780 h 167054"/>
              <a:gd name="connsiteX109" fmla="*/ 131830 w 167054"/>
              <a:gd name="connsiteY109" fmla="*/ 141703 h 167054"/>
              <a:gd name="connsiteX110" fmla="*/ 133662 w 167054"/>
              <a:gd name="connsiteY110" fmla="*/ 139688 h 167054"/>
              <a:gd name="connsiteX111" fmla="*/ 120803 w 167054"/>
              <a:gd name="connsiteY111" fmla="*/ 126829 h 167054"/>
              <a:gd name="connsiteX112" fmla="*/ 106405 w 167054"/>
              <a:gd name="connsiteY112" fmla="*/ 136015 h 167054"/>
              <a:gd name="connsiteX113" fmla="*/ 87740 w 167054"/>
              <a:gd name="connsiteY113" fmla="*/ 140622 h 167054"/>
              <a:gd name="connsiteX114" fmla="*/ 87740 w 167054"/>
              <a:gd name="connsiteY114" fmla="*/ 158628 h 167054"/>
              <a:gd name="connsiteX115" fmla="*/ 90671 w 167054"/>
              <a:gd name="connsiteY115" fmla="*/ 158628 h 167054"/>
              <a:gd name="connsiteX116" fmla="*/ 93657 w 167054"/>
              <a:gd name="connsiteY116" fmla="*/ 159855 h 167054"/>
              <a:gd name="connsiteX117" fmla="*/ 94884 w 167054"/>
              <a:gd name="connsiteY117" fmla="*/ 162841 h 167054"/>
              <a:gd name="connsiteX118" fmla="*/ 93657 w 167054"/>
              <a:gd name="connsiteY118" fmla="*/ 165827 h 167054"/>
              <a:gd name="connsiteX119" fmla="*/ 90671 w 167054"/>
              <a:gd name="connsiteY119" fmla="*/ 167054 h 167054"/>
              <a:gd name="connsiteX120" fmla="*/ 76383 w 167054"/>
              <a:gd name="connsiteY120" fmla="*/ 167054 h 167054"/>
              <a:gd name="connsiteX121" fmla="*/ 83527 w 167054"/>
              <a:gd name="connsiteY121" fmla="*/ 131152 h 167054"/>
              <a:gd name="connsiteX122" fmla="*/ 117222 w 167054"/>
              <a:gd name="connsiteY122" fmla="*/ 117222 h 167054"/>
              <a:gd name="connsiteX123" fmla="*/ 131152 w 167054"/>
              <a:gd name="connsiteY123" fmla="*/ 83527 h 167054"/>
              <a:gd name="connsiteX124" fmla="*/ 117222 w 167054"/>
              <a:gd name="connsiteY124" fmla="*/ 49832 h 167054"/>
              <a:gd name="connsiteX125" fmla="*/ 83527 w 167054"/>
              <a:gd name="connsiteY125" fmla="*/ 35902 h 167054"/>
              <a:gd name="connsiteX126" fmla="*/ 49832 w 167054"/>
              <a:gd name="connsiteY126" fmla="*/ 49832 h 167054"/>
              <a:gd name="connsiteX127" fmla="*/ 35902 w 167054"/>
              <a:gd name="connsiteY127" fmla="*/ 83527 h 167054"/>
              <a:gd name="connsiteX128" fmla="*/ 49832 w 167054"/>
              <a:gd name="connsiteY128" fmla="*/ 117222 h 167054"/>
              <a:gd name="connsiteX129" fmla="*/ 83527 w 167054"/>
              <a:gd name="connsiteY129" fmla="*/ 131152 h 167054"/>
              <a:gd name="connsiteX130" fmla="*/ 68690 w 167054"/>
              <a:gd name="connsiteY130" fmla="*/ 117597 h 167054"/>
              <a:gd name="connsiteX131" fmla="*/ 73828 w 167054"/>
              <a:gd name="connsiteY131" fmla="*/ 115408 h 167054"/>
              <a:gd name="connsiteX132" fmla="*/ 76017 w 167054"/>
              <a:gd name="connsiteY132" fmla="*/ 110270 h 167054"/>
              <a:gd name="connsiteX133" fmla="*/ 73828 w 167054"/>
              <a:gd name="connsiteY133" fmla="*/ 105132 h 167054"/>
              <a:gd name="connsiteX134" fmla="*/ 68690 w 167054"/>
              <a:gd name="connsiteY134" fmla="*/ 102943 h 167054"/>
              <a:gd name="connsiteX135" fmla="*/ 63552 w 167054"/>
              <a:gd name="connsiteY135" fmla="*/ 105132 h 167054"/>
              <a:gd name="connsiteX136" fmla="*/ 61363 w 167054"/>
              <a:gd name="connsiteY136" fmla="*/ 110270 h 167054"/>
              <a:gd name="connsiteX137" fmla="*/ 63552 w 167054"/>
              <a:gd name="connsiteY137" fmla="*/ 115408 h 167054"/>
              <a:gd name="connsiteX138" fmla="*/ 68690 w 167054"/>
              <a:gd name="connsiteY138" fmla="*/ 117597 h 167054"/>
              <a:gd name="connsiteX139" fmla="*/ 98364 w 167054"/>
              <a:gd name="connsiteY139" fmla="*/ 117597 h 167054"/>
              <a:gd name="connsiteX140" fmla="*/ 103502 w 167054"/>
              <a:gd name="connsiteY140" fmla="*/ 115408 h 167054"/>
              <a:gd name="connsiteX141" fmla="*/ 105691 w 167054"/>
              <a:gd name="connsiteY141" fmla="*/ 110270 h 167054"/>
              <a:gd name="connsiteX142" fmla="*/ 103502 w 167054"/>
              <a:gd name="connsiteY142" fmla="*/ 105132 h 167054"/>
              <a:gd name="connsiteX143" fmla="*/ 98364 w 167054"/>
              <a:gd name="connsiteY143" fmla="*/ 102943 h 167054"/>
              <a:gd name="connsiteX144" fmla="*/ 93226 w 167054"/>
              <a:gd name="connsiteY144" fmla="*/ 105132 h 167054"/>
              <a:gd name="connsiteX145" fmla="*/ 91037 w 167054"/>
              <a:gd name="connsiteY145" fmla="*/ 110270 h 167054"/>
              <a:gd name="connsiteX146" fmla="*/ 93226 w 167054"/>
              <a:gd name="connsiteY146" fmla="*/ 115408 h 167054"/>
              <a:gd name="connsiteX147" fmla="*/ 98364 w 167054"/>
              <a:gd name="connsiteY147" fmla="*/ 117597 h 167054"/>
              <a:gd name="connsiteX148" fmla="*/ 52021 w 167054"/>
              <a:gd name="connsiteY148" fmla="*/ 90854 h 167054"/>
              <a:gd name="connsiteX149" fmla="*/ 57159 w 167054"/>
              <a:gd name="connsiteY149" fmla="*/ 88665 h 167054"/>
              <a:gd name="connsiteX150" fmla="*/ 59348 w 167054"/>
              <a:gd name="connsiteY150" fmla="*/ 83527 h 167054"/>
              <a:gd name="connsiteX151" fmla="*/ 57159 w 167054"/>
              <a:gd name="connsiteY151" fmla="*/ 78389 h 167054"/>
              <a:gd name="connsiteX152" fmla="*/ 52021 w 167054"/>
              <a:gd name="connsiteY152" fmla="*/ 76200 h 167054"/>
              <a:gd name="connsiteX153" fmla="*/ 46883 w 167054"/>
              <a:gd name="connsiteY153" fmla="*/ 78389 h 167054"/>
              <a:gd name="connsiteX154" fmla="*/ 44694 w 167054"/>
              <a:gd name="connsiteY154" fmla="*/ 83527 h 167054"/>
              <a:gd name="connsiteX155" fmla="*/ 46883 w 167054"/>
              <a:gd name="connsiteY155" fmla="*/ 88665 h 167054"/>
              <a:gd name="connsiteX156" fmla="*/ 52021 w 167054"/>
              <a:gd name="connsiteY156" fmla="*/ 90854 h 167054"/>
              <a:gd name="connsiteX157" fmla="*/ 83527 w 167054"/>
              <a:gd name="connsiteY157" fmla="*/ 90854 h 167054"/>
              <a:gd name="connsiteX158" fmla="*/ 88665 w 167054"/>
              <a:gd name="connsiteY158" fmla="*/ 88665 h 167054"/>
              <a:gd name="connsiteX159" fmla="*/ 90854 w 167054"/>
              <a:gd name="connsiteY159" fmla="*/ 83527 h 167054"/>
              <a:gd name="connsiteX160" fmla="*/ 88665 w 167054"/>
              <a:gd name="connsiteY160" fmla="*/ 78389 h 167054"/>
              <a:gd name="connsiteX161" fmla="*/ 83527 w 167054"/>
              <a:gd name="connsiteY161" fmla="*/ 76200 h 167054"/>
              <a:gd name="connsiteX162" fmla="*/ 78389 w 167054"/>
              <a:gd name="connsiteY162" fmla="*/ 78389 h 167054"/>
              <a:gd name="connsiteX163" fmla="*/ 76200 w 167054"/>
              <a:gd name="connsiteY163" fmla="*/ 83527 h 167054"/>
              <a:gd name="connsiteX164" fmla="*/ 78389 w 167054"/>
              <a:gd name="connsiteY164" fmla="*/ 88665 h 167054"/>
              <a:gd name="connsiteX165" fmla="*/ 83527 w 167054"/>
              <a:gd name="connsiteY165" fmla="*/ 90854 h 167054"/>
              <a:gd name="connsiteX166" fmla="*/ 115033 w 167054"/>
              <a:gd name="connsiteY166" fmla="*/ 90854 h 167054"/>
              <a:gd name="connsiteX167" fmla="*/ 120171 w 167054"/>
              <a:gd name="connsiteY167" fmla="*/ 88665 h 167054"/>
              <a:gd name="connsiteX168" fmla="*/ 122360 w 167054"/>
              <a:gd name="connsiteY168" fmla="*/ 83527 h 167054"/>
              <a:gd name="connsiteX169" fmla="*/ 120171 w 167054"/>
              <a:gd name="connsiteY169" fmla="*/ 78389 h 167054"/>
              <a:gd name="connsiteX170" fmla="*/ 115033 w 167054"/>
              <a:gd name="connsiteY170" fmla="*/ 76200 h 167054"/>
              <a:gd name="connsiteX171" fmla="*/ 109895 w 167054"/>
              <a:gd name="connsiteY171" fmla="*/ 78389 h 167054"/>
              <a:gd name="connsiteX172" fmla="*/ 107706 w 167054"/>
              <a:gd name="connsiteY172" fmla="*/ 83527 h 167054"/>
              <a:gd name="connsiteX173" fmla="*/ 109895 w 167054"/>
              <a:gd name="connsiteY173" fmla="*/ 88665 h 167054"/>
              <a:gd name="connsiteX174" fmla="*/ 115033 w 167054"/>
              <a:gd name="connsiteY174" fmla="*/ 90854 h 167054"/>
              <a:gd name="connsiteX175" fmla="*/ 68690 w 167054"/>
              <a:gd name="connsiteY175" fmla="*/ 64111 h 167054"/>
              <a:gd name="connsiteX176" fmla="*/ 73828 w 167054"/>
              <a:gd name="connsiteY176" fmla="*/ 61922 h 167054"/>
              <a:gd name="connsiteX177" fmla="*/ 76017 w 167054"/>
              <a:gd name="connsiteY177" fmla="*/ 56784 h 167054"/>
              <a:gd name="connsiteX178" fmla="*/ 73828 w 167054"/>
              <a:gd name="connsiteY178" fmla="*/ 51646 h 167054"/>
              <a:gd name="connsiteX179" fmla="*/ 68690 w 167054"/>
              <a:gd name="connsiteY179" fmla="*/ 49457 h 167054"/>
              <a:gd name="connsiteX180" fmla="*/ 63552 w 167054"/>
              <a:gd name="connsiteY180" fmla="*/ 51646 h 167054"/>
              <a:gd name="connsiteX181" fmla="*/ 61363 w 167054"/>
              <a:gd name="connsiteY181" fmla="*/ 56784 h 167054"/>
              <a:gd name="connsiteX182" fmla="*/ 63552 w 167054"/>
              <a:gd name="connsiteY182" fmla="*/ 61922 h 167054"/>
              <a:gd name="connsiteX183" fmla="*/ 68690 w 167054"/>
              <a:gd name="connsiteY183" fmla="*/ 64111 h 167054"/>
              <a:gd name="connsiteX184" fmla="*/ 98364 w 167054"/>
              <a:gd name="connsiteY184" fmla="*/ 64111 h 167054"/>
              <a:gd name="connsiteX185" fmla="*/ 103502 w 167054"/>
              <a:gd name="connsiteY185" fmla="*/ 61922 h 167054"/>
              <a:gd name="connsiteX186" fmla="*/ 105691 w 167054"/>
              <a:gd name="connsiteY186" fmla="*/ 56784 h 167054"/>
              <a:gd name="connsiteX187" fmla="*/ 103502 w 167054"/>
              <a:gd name="connsiteY187" fmla="*/ 51646 h 167054"/>
              <a:gd name="connsiteX188" fmla="*/ 98364 w 167054"/>
              <a:gd name="connsiteY188" fmla="*/ 49457 h 167054"/>
              <a:gd name="connsiteX189" fmla="*/ 93226 w 167054"/>
              <a:gd name="connsiteY189" fmla="*/ 51646 h 167054"/>
              <a:gd name="connsiteX190" fmla="*/ 91037 w 167054"/>
              <a:gd name="connsiteY190" fmla="*/ 56784 h 167054"/>
              <a:gd name="connsiteX191" fmla="*/ 93226 w 167054"/>
              <a:gd name="connsiteY191" fmla="*/ 61922 h 167054"/>
              <a:gd name="connsiteX192" fmla="*/ 98364 w 167054"/>
              <a:gd name="connsiteY192" fmla="*/ 64111 h 167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167054" h="167054">
                <a:moveTo>
                  <a:pt x="76383" y="167054"/>
                </a:moveTo>
                <a:cubicBezTo>
                  <a:pt x="75211" y="167054"/>
                  <a:pt x="74216" y="166645"/>
                  <a:pt x="73398" y="165827"/>
                </a:cubicBezTo>
                <a:cubicBezTo>
                  <a:pt x="72579" y="165009"/>
                  <a:pt x="72170" y="164013"/>
                  <a:pt x="72170" y="162841"/>
                </a:cubicBezTo>
                <a:cubicBezTo>
                  <a:pt x="72170" y="161669"/>
                  <a:pt x="72579" y="160674"/>
                  <a:pt x="73398" y="159855"/>
                </a:cubicBezTo>
                <a:cubicBezTo>
                  <a:pt x="74216" y="159037"/>
                  <a:pt x="75211" y="158628"/>
                  <a:pt x="76383" y="158628"/>
                </a:cubicBezTo>
                <a:lnTo>
                  <a:pt x="79314" y="158628"/>
                </a:lnTo>
                <a:lnTo>
                  <a:pt x="79314" y="140567"/>
                </a:lnTo>
                <a:cubicBezTo>
                  <a:pt x="72158" y="139774"/>
                  <a:pt x="65857" y="138186"/>
                  <a:pt x="60411" y="135805"/>
                </a:cubicBezTo>
                <a:cubicBezTo>
                  <a:pt x="54964" y="133424"/>
                  <a:pt x="50104" y="130310"/>
                  <a:pt x="45830" y="126463"/>
                </a:cubicBezTo>
                <a:lnTo>
                  <a:pt x="33026" y="139322"/>
                </a:lnTo>
                <a:lnTo>
                  <a:pt x="35224" y="141520"/>
                </a:lnTo>
                <a:cubicBezTo>
                  <a:pt x="36165" y="142460"/>
                  <a:pt x="36604" y="143486"/>
                  <a:pt x="36543" y="144597"/>
                </a:cubicBezTo>
                <a:cubicBezTo>
                  <a:pt x="36482" y="145708"/>
                  <a:pt x="36043" y="146673"/>
                  <a:pt x="35224" y="147491"/>
                </a:cubicBezTo>
                <a:cubicBezTo>
                  <a:pt x="34284" y="148432"/>
                  <a:pt x="33258" y="148871"/>
                  <a:pt x="32147" y="148810"/>
                </a:cubicBezTo>
                <a:cubicBezTo>
                  <a:pt x="31036" y="148749"/>
                  <a:pt x="30010" y="148248"/>
                  <a:pt x="29070" y="147308"/>
                </a:cubicBezTo>
                <a:lnTo>
                  <a:pt x="19380" y="137673"/>
                </a:lnTo>
                <a:cubicBezTo>
                  <a:pt x="18440" y="136733"/>
                  <a:pt x="17969" y="135728"/>
                  <a:pt x="17969" y="134660"/>
                </a:cubicBezTo>
                <a:cubicBezTo>
                  <a:pt x="17969" y="133591"/>
                  <a:pt x="18440" y="132587"/>
                  <a:pt x="19380" y="131647"/>
                </a:cubicBezTo>
                <a:cubicBezTo>
                  <a:pt x="20320" y="130706"/>
                  <a:pt x="21315" y="130307"/>
                  <a:pt x="22366" y="130447"/>
                </a:cubicBezTo>
                <a:cubicBezTo>
                  <a:pt x="23416" y="130587"/>
                  <a:pt x="24411" y="131048"/>
                  <a:pt x="25351" y="131830"/>
                </a:cubicBezTo>
                <a:lnTo>
                  <a:pt x="27183" y="133662"/>
                </a:lnTo>
                <a:lnTo>
                  <a:pt x="40042" y="120803"/>
                </a:lnTo>
                <a:cubicBezTo>
                  <a:pt x="35707" y="115637"/>
                  <a:pt x="32532" y="110563"/>
                  <a:pt x="30517" y="105581"/>
                </a:cubicBezTo>
                <a:cubicBezTo>
                  <a:pt x="28502" y="100599"/>
                  <a:pt x="27159" y="94652"/>
                  <a:pt x="26487" y="87740"/>
                </a:cubicBezTo>
                <a:lnTo>
                  <a:pt x="8426" y="87740"/>
                </a:lnTo>
                <a:lnTo>
                  <a:pt x="8426" y="90671"/>
                </a:lnTo>
                <a:cubicBezTo>
                  <a:pt x="8426" y="91843"/>
                  <a:pt x="8017" y="92839"/>
                  <a:pt x="7199" y="93657"/>
                </a:cubicBezTo>
                <a:cubicBezTo>
                  <a:pt x="6381" y="94475"/>
                  <a:pt x="5385" y="94884"/>
                  <a:pt x="4213" y="94884"/>
                </a:cubicBezTo>
                <a:cubicBezTo>
                  <a:pt x="3041" y="94884"/>
                  <a:pt x="2045" y="94475"/>
                  <a:pt x="1227" y="93657"/>
                </a:cubicBezTo>
                <a:cubicBezTo>
                  <a:pt x="409" y="92839"/>
                  <a:pt x="0" y="91843"/>
                  <a:pt x="0" y="90671"/>
                </a:cubicBezTo>
                <a:lnTo>
                  <a:pt x="0" y="76383"/>
                </a:lnTo>
                <a:cubicBezTo>
                  <a:pt x="0" y="75211"/>
                  <a:pt x="409" y="74216"/>
                  <a:pt x="1227" y="73398"/>
                </a:cubicBezTo>
                <a:cubicBezTo>
                  <a:pt x="2045" y="72579"/>
                  <a:pt x="3041" y="72170"/>
                  <a:pt x="4213" y="72170"/>
                </a:cubicBezTo>
                <a:cubicBezTo>
                  <a:pt x="5385" y="72170"/>
                  <a:pt x="6381" y="72579"/>
                  <a:pt x="7199" y="73398"/>
                </a:cubicBezTo>
                <a:cubicBezTo>
                  <a:pt x="8017" y="74216"/>
                  <a:pt x="8426" y="75211"/>
                  <a:pt x="8426" y="76383"/>
                </a:cubicBezTo>
                <a:lnTo>
                  <a:pt x="8426" y="79314"/>
                </a:lnTo>
                <a:lnTo>
                  <a:pt x="26487" y="79314"/>
                </a:lnTo>
                <a:cubicBezTo>
                  <a:pt x="27159" y="72402"/>
                  <a:pt x="28572" y="66425"/>
                  <a:pt x="30727" y="61381"/>
                </a:cubicBezTo>
                <a:cubicBezTo>
                  <a:pt x="32883" y="56338"/>
                  <a:pt x="36049" y="51295"/>
                  <a:pt x="40225" y="46251"/>
                </a:cubicBezTo>
                <a:lnTo>
                  <a:pt x="27366" y="33393"/>
                </a:lnTo>
                <a:lnTo>
                  <a:pt x="25351" y="35408"/>
                </a:lnTo>
                <a:cubicBezTo>
                  <a:pt x="24411" y="36311"/>
                  <a:pt x="23416" y="36772"/>
                  <a:pt x="22366" y="36791"/>
                </a:cubicBezTo>
                <a:cubicBezTo>
                  <a:pt x="21315" y="36809"/>
                  <a:pt x="20320" y="36348"/>
                  <a:pt x="19380" y="35408"/>
                </a:cubicBezTo>
                <a:cubicBezTo>
                  <a:pt x="18440" y="34467"/>
                  <a:pt x="17969" y="33463"/>
                  <a:pt x="17969" y="32394"/>
                </a:cubicBezTo>
                <a:cubicBezTo>
                  <a:pt x="17969" y="31326"/>
                  <a:pt x="18440" y="30321"/>
                  <a:pt x="19380" y="29381"/>
                </a:cubicBezTo>
                <a:lnTo>
                  <a:pt x="29381" y="19380"/>
                </a:lnTo>
                <a:cubicBezTo>
                  <a:pt x="30321" y="18440"/>
                  <a:pt x="31356" y="17969"/>
                  <a:pt x="32486" y="17969"/>
                </a:cubicBezTo>
                <a:cubicBezTo>
                  <a:pt x="33615" y="17969"/>
                  <a:pt x="34650" y="18440"/>
                  <a:pt x="35591" y="19380"/>
                </a:cubicBezTo>
                <a:cubicBezTo>
                  <a:pt x="36531" y="20320"/>
                  <a:pt x="36940" y="21324"/>
                  <a:pt x="36818" y="22393"/>
                </a:cubicBezTo>
                <a:cubicBezTo>
                  <a:pt x="36696" y="23462"/>
                  <a:pt x="36165" y="24466"/>
                  <a:pt x="35224" y="25406"/>
                </a:cubicBezTo>
                <a:lnTo>
                  <a:pt x="33209" y="27421"/>
                </a:lnTo>
                <a:lnTo>
                  <a:pt x="46013" y="40225"/>
                </a:lnTo>
                <a:cubicBezTo>
                  <a:pt x="51423" y="35890"/>
                  <a:pt x="56497" y="32715"/>
                  <a:pt x="61235" y="30700"/>
                </a:cubicBezTo>
                <a:cubicBezTo>
                  <a:pt x="65973" y="28685"/>
                  <a:pt x="71920" y="27281"/>
                  <a:pt x="79076" y="26487"/>
                </a:cubicBezTo>
                <a:lnTo>
                  <a:pt x="79076" y="8426"/>
                </a:lnTo>
                <a:lnTo>
                  <a:pt x="76328" y="8426"/>
                </a:lnTo>
                <a:cubicBezTo>
                  <a:pt x="75156" y="8426"/>
                  <a:pt x="74170" y="8017"/>
                  <a:pt x="73370" y="7199"/>
                </a:cubicBezTo>
                <a:cubicBezTo>
                  <a:pt x="72570" y="6381"/>
                  <a:pt x="72170" y="5385"/>
                  <a:pt x="72170" y="4213"/>
                </a:cubicBezTo>
                <a:cubicBezTo>
                  <a:pt x="72170" y="3041"/>
                  <a:pt x="72579" y="2046"/>
                  <a:pt x="73398" y="1227"/>
                </a:cubicBezTo>
                <a:cubicBezTo>
                  <a:pt x="74216" y="409"/>
                  <a:pt x="75211" y="0"/>
                  <a:pt x="76383" y="0"/>
                </a:cubicBezTo>
                <a:lnTo>
                  <a:pt x="90671" y="0"/>
                </a:lnTo>
                <a:cubicBezTo>
                  <a:pt x="91843" y="0"/>
                  <a:pt x="92839" y="409"/>
                  <a:pt x="93657" y="1227"/>
                </a:cubicBezTo>
                <a:cubicBezTo>
                  <a:pt x="94475" y="2046"/>
                  <a:pt x="94884" y="3041"/>
                  <a:pt x="94884" y="4213"/>
                </a:cubicBezTo>
                <a:cubicBezTo>
                  <a:pt x="94884" y="5385"/>
                  <a:pt x="94475" y="6381"/>
                  <a:pt x="93657" y="7199"/>
                </a:cubicBezTo>
                <a:cubicBezTo>
                  <a:pt x="92839" y="8017"/>
                  <a:pt x="91843" y="8426"/>
                  <a:pt x="90671" y="8426"/>
                </a:cubicBezTo>
                <a:lnTo>
                  <a:pt x="87740" y="8426"/>
                </a:lnTo>
                <a:lnTo>
                  <a:pt x="87740" y="26487"/>
                </a:lnTo>
                <a:cubicBezTo>
                  <a:pt x="94896" y="27281"/>
                  <a:pt x="100843" y="28685"/>
                  <a:pt x="105581" y="30700"/>
                </a:cubicBezTo>
                <a:cubicBezTo>
                  <a:pt x="110319" y="32715"/>
                  <a:pt x="115393" y="35890"/>
                  <a:pt x="120803" y="40225"/>
                </a:cubicBezTo>
                <a:lnTo>
                  <a:pt x="133662" y="27366"/>
                </a:lnTo>
                <a:lnTo>
                  <a:pt x="131464" y="25168"/>
                </a:lnTo>
                <a:cubicBezTo>
                  <a:pt x="130645" y="24350"/>
                  <a:pt x="130236" y="23385"/>
                  <a:pt x="130236" y="22274"/>
                </a:cubicBezTo>
                <a:cubicBezTo>
                  <a:pt x="130236" y="21163"/>
                  <a:pt x="130645" y="20198"/>
                  <a:pt x="131464" y="19380"/>
                </a:cubicBezTo>
                <a:cubicBezTo>
                  <a:pt x="132404" y="18440"/>
                  <a:pt x="133408" y="17969"/>
                  <a:pt x="134477" y="17969"/>
                </a:cubicBezTo>
                <a:cubicBezTo>
                  <a:pt x="135545" y="17969"/>
                  <a:pt x="136550" y="18440"/>
                  <a:pt x="137490" y="19380"/>
                </a:cubicBezTo>
                <a:lnTo>
                  <a:pt x="147674" y="29619"/>
                </a:lnTo>
                <a:cubicBezTo>
                  <a:pt x="148615" y="30559"/>
                  <a:pt x="149085" y="31555"/>
                  <a:pt x="149085" y="32605"/>
                </a:cubicBezTo>
                <a:cubicBezTo>
                  <a:pt x="149085" y="33655"/>
                  <a:pt x="148615" y="34650"/>
                  <a:pt x="147674" y="35591"/>
                </a:cubicBezTo>
                <a:cubicBezTo>
                  <a:pt x="146734" y="36531"/>
                  <a:pt x="145760" y="36971"/>
                  <a:pt x="144753" y="36910"/>
                </a:cubicBezTo>
                <a:cubicBezTo>
                  <a:pt x="143745" y="36849"/>
                  <a:pt x="142771" y="36348"/>
                  <a:pt x="141831" y="35408"/>
                </a:cubicBezTo>
                <a:lnTo>
                  <a:pt x="139633" y="33209"/>
                </a:lnTo>
                <a:lnTo>
                  <a:pt x="126829" y="46013"/>
                </a:lnTo>
                <a:cubicBezTo>
                  <a:pt x="131164" y="51179"/>
                  <a:pt x="134370" y="56323"/>
                  <a:pt x="136446" y="61446"/>
                </a:cubicBezTo>
                <a:cubicBezTo>
                  <a:pt x="138522" y="66568"/>
                  <a:pt x="139896" y="72524"/>
                  <a:pt x="140567" y="79314"/>
                </a:cubicBezTo>
                <a:lnTo>
                  <a:pt x="158628" y="79314"/>
                </a:lnTo>
                <a:lnTo>
                  <a:pt x="158628" y="76383"/>
                </a:lnTo>
                <a:cubicBezTo>
                  <a:pt x="158628" y="75211"/>
                  <a:pt x="159037" y="74216"/>
                  <a:pt x="159855" y="73398"/>
                </a:cubicBezTo>
                <a:cubicBezTo>
                  <a:pt x="160674" y="72579"/>
                  <a:pt x="161669" y="72170"/>
                  <a:pt x="162841" y="72170"/>
                </a:cubicBezTo>
                <a:cubicBezTo>
                  <a:pt x="164013" y="72170"/>
                  <a:pt x="165009" y="72579"/>
                  <a:pt x="165827" y="73398"/>
                </a:cubicBezTo>
                <a:cubicBezTo>
                  <a:pt x="166645" y="74216"/>
                  <a:pt x="167054" y="75211"/>
                  <a:pt x="167054" y="76383"/>
                </a:cubicBezTo>
                <a:lnTo>
                  <a:pt x="167054" y="90671"/>
                </a:lnTo>
                <a:cubicBezTo>
                  <a:pt x="167054" y="91843"/>
                  <a:pt x="166645" y="92839"/>
                  <a:pt x="165827" y="93657"/>
                </a:cubicBezTo>
                <a:cubicBezTo>
                  <a:pt x="165009" y="94475"/>
                  <a:pt x="164013" y="94884"/>
                  <a:pt x="162841" y="94884"/>
                </a:cubicBezTo>
                <a:cubicBezTo>
                  <a:pt x="161669" y="94884"/>
                  <a:pt x="160674" y="94475"/>
                  <a:pt x="159855" y="93657"/>
                </a:cubicBezTo>
                <a:cubicBezTo>
                  <a:pt x="159037" y="92839"/>
                  <a:pt x="158628" y="91843"/>
                  <a:pt x="158628" y="90671"/>
                </a:cubicBezTo>
                <a:lnTo>
                  <a:pt x="158628" y="87740"/>
                </a:lnTo>
                <a:lnTo>
                  <a:pt x="140567" y="87740"/>
                </a:lnTo>
                <a:cubicBezTo>
                  <a:pt x="139896" y="94652"/>
                  <a:pt x="138522" y="100608"/>
                  <a:pt x="136446" y="105609"/>
                </a:cubicBezTo>
                <a:cubicBezTo>
                  <a:pt x="134370" y="110609"/>
                  <a:pt x="131164" y="115692"/>
                  <a:pt x="126829" y="120858"/>
                </a:cubicBezTo>
                <a:lnTo>
                  <a:pt x="139633" y="133662"/>
                </a:lnTo>
                <a:lnTo>
                  <a:pt x="141831" y="131464"/>
                </a:lnTo>
                <a:cubicBezTo>
                  <a:pt x="142771" y="130523"/>
                  <a:pt x="143776" y="130084"/>
                  <a:pt x="144844" y="130145"/>
                </a:cubicBezTo>
                <a:cubicBezTo>
                  <a:pt x="145913" y="130206"/>
                  <a:pt x="146917" y="130645"/>
                  <a:pt x="147858" y="131464"/>
                </a:cubicBezTo>
                <a:cubicBezTo>
                  <a:pt x="148798" y="132282"/>
                  <a:pt x="149268" y="133286"/>
                  <a:pt x="149268" y="134477"/>
                </a:cubicBezTo>
                <a:cubicBezTo>
                  <a:pt x="149268" y="135667"/>
                  <a:pt x="148798" y="136733"/>
                  <a:pt x="147858" y="137673"/>
                </a:cubicBezTo>
                <a:lnTo>
                  <a:pt x="137856" y="147674"/>
                </a:lnTo>
                <a:cubicBezTo>
                  <a:pt x="136916" y="148615"/>
                  <a:pt x="135881" y="149085"/>
                  <a:pt x="134752" y="149085"/>
                </a:cubicBezTo>
                <a:cubicBezTo>
                  <a:pt x="133622" y="149085"/>
                  <a:pt x="132587" y="148615"/>
                  <a:pt x="131647" y="147674"/>
                </a:cubicBezTo>
                <a:cubicBezTo>
                  <a:pt x="130828" y="146856"/>
                  <a:pt x="130429" y="145891"/>
                  <a:pt x="130447" y="144780"/>
                </a:cubicBezTo>
                <a:cubicBezTo>
                  <a:pt x="130465" y="143669"/>
                  <a:pt x="130926" y="142643"/>
                  <a:pt x="131830" y="141703"/>
                </a:cubicBezTo>
                <a:lnTo>
                  <a:pt x="133662" y="139688"/>
                </a:lnTo>
                <a:lnTo>
                  <a:pt x="120803" y="126829"/>
                </a:lnTo>
                <a:cubicBezTo>
                  <a:pt x="116370" y="130676"/>
                  <a:pt x="111571" y="133738"/>
                  <a:pt x="106405" y="136015"/>
                </a:cubicBezTo>
                <a:cubicBezTo>
                  <a:pt x="101240" y="138293"/>
                  <a:pt x="95018" y="139828"/>
                  <a:pt x="87740" y="140622"/>
                </a:cubicBezTo>
                <a:lnTo>
                  <a:pt x="87740" y="158628"/>
                </a:lnTo>
                <a:lnTo>
                  <a:pt x="90671" y="158628"/>
                </a:lnTo>
                <a:cubicBezTo>
                  <a:pt x="91843" y="158628"/>
                  <a:pt x="92839" y="159037"/>
                  <a:pt x="93657" y="159855"/>
                </a:cubicBezTo>
                <a:cubicBezTo>
                  <a:pt x="94475" y="160674"/>
                  <a:pt x="94884" y="161669"/>
                  <a:pt x="94884" y="162841"/>
                </a:cubicBezTo>
                <a:cubicBezTo>
                  <a:pt x="94884" y="164013"/>
                  <a:pt x="94475" y="165009"/>
                  <a:pt x="93657" y="165827"/>
                </a:cubicBezTo>
                <a:cubicBezTo>
                  <a:pt x="92839" y="166645"/>
                  <a:pt x="91843" y="167054"/>
                  <a:pt x="90671" y="167054"/>
                </a:cubicBezTo>
                <a:lnTo>
                  <a:pt x="76383" y="167054"/>
                </a:lnTo>
                <a:close/>
                <a:moveTo>
                  <a:pt x="83527" y="131152"/>
                </a:moveTo>
                <a:cubicBezTo>
                  <a:pt x="96703" y="131152"/>
                  <a:pt x="107935" y="126509"/>
                  <a:pt x="117222" y="117222"/>
                </a:cubicBezTo>
                <a:cubicBezTo>
                  <a:pt x="126509" y="107935"/>
                  <a:pt x="131152" y="96703"/>
                  <a:pt x="131152" y="83527"/>
                </a:cubicBezTo>
                <a:cubicBezTo>
                  <a:pt x="131152" y="70351"/>
                  <a:pt x="126509" y="59119"/>
                  <a:pt x="117222" y="49832"/>
                </a:cubicBezTo>
                <a:cubicBezTo>
                  <a:pt x="107935" y="40546"/>
                  <a:pt x="96703" y="35902"/>
                  <a:pt x="83527" y="35902"/>
                </a:cubicBezTo>
                <a:cubicBezTo>
                  <a:pt x="70351" y="35902"/>
                  <a:pt x="59119" y="40546"/>
                  <a:pt x="49832" y="49832"/>
                </a:cubicBezTo>
                <a:cubicBezTo>
                  <a:pt x="40546" y="59119"/>
                  <a:pt x="35902" y="70351"/>
                  <a:pt x="35902" y="83527"/>
                </a:cubicBezTo>
                <a:cubicBezTo>
                  <a:pt x="35902" y="96703"/>
                  <a:pt x="40546" y="107935"/>
                  <a:pt x="49832" y="117222"/>
                </a:cubicBezTo>
                <a:cubicBezTo>
                  <a:pt x="59119" y="126509"/>
                  <a:pt x="70351" y="131152"/>
                  <a:pt x="83527" y="131152"/>
                </a:cubicBezTo>
                <a:close/>
                <a:moveTo>
                  <a:pt x="68690" y="117597"/>
                </a:moveTo>
                <a:cubicBezTo>
                  <a:pt x="70656" y="117597"/>
                  <a:pt x="72369" y="116868"/>
                  <a:pt x="73828" y="115408"/>
                </a:cubicBezTo>
                <a:cubicBezTo>
                  <a:pt x="75287" y="113949"/>
                  <a:pt x="76017" y="112236"/>
                  <a:pt x="76017" y="110270"/>
                </a:cubicBezTo>
                <a:cubicBezTo>
                  <a:pt x="76017" y="108304"/>
                  <a:pt x="75287" y="106592"/>
                  <a:pt x="73828" y="105132"/>
                </a:cubicBezTo>
                <a:cubicBezTo>
                  <a:pt x="72369" y="103673"/>
                  <a:pt x="70656" y="102943"/>
                  <a:pt x="68690" y="102943"/>
                </a:cubicBezTo>
                <a:cubicBezTo>
                  <a:pt x="66724" y="102943"/>
                  <a:pt x="65011" y="103673"/>
                  <a:pt x="63552" y="105132"/>
                </a:cubicBezTo>
                <a:cubicBezTo>
                  <a:pt x="62093" y="106592"/>
                  <a:pt x="61363" y="108304"/>
                  <a:pt x="61363" y="110270"/>
                </a:cubicBezTo>
                <a:cubicBezTo>
                  <a:pt x="61363" y="112236"/>
                  <a:pt x="62093" y="113949"/>
                  <a:pt x="63552" y="115408"/>
                </a:cubicBezTo>
                <a:cubicBezTo>
                  <a:pt x="65011" y="116868"/>
                  <a:pt x="66724" y="117597"/>
                  <a:pt x="68690" y="117597"/>
                </a:cubicBezTo>
                <a:close/>
                <a:moveTo>
                  <a:pt x="98364" y="117597"/>
                </a:moveTo>
                <a:cubicBezTo>
                  <a:pt x="100330" y="117597"/>
                  <a:pt x="102043" y="116868"/>
                  <a:pt x="103502" y="115408"/>
                </a:cubicBezTo>
                <a:cubicBezTo>
                  <a:pt x="104961" y="113949"/>
                  <a:pt x="105691" y="112236"/>
                  <a:pt x="105691" y="110270"/>
                </a:cubicBezTo>
                <a:cubicBezTo>
                  <a:pt x="105691" y="108304"/>
                  <a:pt x="104961" y="106592"/>
                  <a:pt x="103502" y="105132"/>
                </a:cubicBezTo>
                <a:cubicBezTo>
                  <a:pt x="102043" y="103673"/>
                  <a:pt x="100330" y="102943"/>
                  <a:pt x="98364" y="102943"/>
                </a:cubicBezTo>
                <a:cubicBezTo>
                  <a:pt x="96398" y="102943"/>
                  <a:pt x="94685" y="103673"/>
                  <a:pt x="93226" y="105132"/>
                </a:cubicBezTo>
                <a:cubicBezTo>
                  <a:pt x="91767" y="106592"/>
                  <a:pt x="91037" y="108304"/>
                  <a:pt x="91037" y="110270"/>
                </a:cubicBezTo>
                <a:cubicBezTo>
                  <a:pt x="91037" y="112236"/>
                  <a:pt x="91767" y="113949"/>
                  <a:pt x="93226" y="115408"/>
                </a:cubicBezTo>
                <a:cubicBezTo>
                  <a:pt x="94685" y="116868"/>
                  <a:pt x="96398" y="117597"/>
                  <a:pt x="98364" y="117597"/>
                </a:cubicBezTo>
                <a:close/>
                <a:moveTo>
                  <a:pt x="52021" y="90854"/>
                </a:moveTo>
                <a:cubicBezTo>
                  <a:pt x="53987" y="90854"/>
                  <a:pt x="55700" y="90124"/>
                  <a:pt x="57159" y="88665"/>
                </a:cubicBezTo>
                <a:cubicBezTo>
                  <a:pt x="58619" y="87206"/>
                  <a:pt x="59348" y="85493"/>
                  <a:pt x="59348" y="83527"/>
                </a:cubicBezTo>
                <a:cubicBezTo>
                  <a:pt x="59348" y="81561"/>
                  <a:pt x="58619" y="79848"/>
                  <a:pt x="57159" y="78389"/>
                </a:cubicBezTo>
                <a:cubicBezTo>
                  <a:pt x="55700" y="76930"/>
                  <a:pt x="53987" y="76200"/>
                  <a:pt x="52021" y="76200"/>
                </a:cubicBezTo>
                <a:cubicBezTo>
                  <a:pt x="50055" y="76200"/>
                  <a:pt x="48343" y="76930"/>
                  <a:pt x="46883" y="78389"/>
                </a:cubicBezTo>
                <a:cubicBezTo>
                  <a:pt x="45424" y="79848"/>
                  <a:pt x="44694" y="81561"/>
                  <a:pt x="44694" y="83527"/>
                </a:cubicBezTo>
                <a:cubicBezTo>
                  <a:pt x="44694" y="85493"/>
                  <a:pt x="45424" y="87206"/>
                  <a:pt x="46883" y="88665"/>
                </a:cubicBezTo>
                <a:cubicBezTo>
                  <a:pt x="48343" y="90124"/>
                  <a:pt x="50055" y="90854"/>
                  <a:pt x="52021" y="90854"/>
                </a:cubicBezTo>
                <a:close/>
                <a:moveTo>
                  <a:pt x="83527" y="90854"/>
                </a:moveTo>
                <a:cubicBezTo>
                  <a:pt x="85493" y="90854"/>
                  <a:pt x="87206" y="90124"/>
                  <a:pt x="88665" y="88665"/>
                </a:cubicBezTo>
                <a:cubicBezTo>
                  <a:pt x="90124" y="87206"/>
                  <a:pt x="90854" y="85493"/>
                  <a:pt x="90854" y="83527"/>
                </a:cubicBezTo>
                <a:cubicBezTo>
                  <a:pt x="90854" y="81561"/>
                  <a:pt x="90124" y="79848"/>
                  <a:pt x="88665" y="78389"/>
                </a:cubicBezTo>
                <a:cubicBezTo>
                  <a:pt x="87206" y="76930"/>
                  <a:pt x="85493" y="76200"/>
                  <a:pt x="83527" y="76200"/>
                </a:cubicBezTo>
                <a:cubicBezTo>
                  <a:pt x="81561" y="76200"/>
                  <a:pt x="79848" y="76930"/>
                  <a:pt x="78389" y="78389"/>
                </a:cubicBezTo>
                <a:cubicBezTo>
                  <a:pt x="76930" y="79848"/>
                  <a:pt x="76200" y="81561"/>
                  <a:pt x="76200" y="83527"/>
                </a:cubicBezTo>
                <a:cubicBezTo>
                  <a:pt x="76200" y="85493"/>
                  <a:pt x="76930" y="87206"/>
                  <a:pt x="78389" y="88665"/>
                </a:cubicBezTo>
                <a:cubicBezTo>
                  <a:pt x="79848" y="90124"/>
                  <a:pt x="81561" y="90854"/>
                  <a:pt x="83527" y="90854"/>
                </a:cubicBezTo>
                <a:close/>
                <a:moveTo>
                  <a:pt x="115033" y="90854"/>
                </a:moveTo>
                <a:cubicBezTo>
                  <a:pt x="116999" y="90854"/>
                  <a:pt x="118712" y="90124"/>
                  <a:pt x="120171" y="88665"/>
                </a:cubicBezTo>
                <a:cubicBezTo>
                  <a:pt x="121630" y="87206"/>
                  <a:pt x="122360" y="85493"/>
                  <a:pt x="122360" y="83527"/>
                </a:cubicBezTo>
                <a:cubicBezTo>
                  <a:pt x="122360" y="81561"/>
                  <a:pt x="121630" y="79848"/>
                  <a:pt x="120171" y="78389"/>
                </a:cubicBezTo>
                <a:cubicBezTo>
                  <a:pt x="118712" y="76930"/>
                  <a:pt x="116999" y="76200"/>
                  <a:pt x="115033" y="76200"/>
                </a:cubicBezTo>
                <a:cubicBezTo>
                  <a:pt x="113067" y="76200"/>
                  <a:pt x="111354" y="76930"/>
                  <a:pt x="109895" y="78389"/>
                </a:cubicBezTo>
                <a:cubicBezTo>
                  <a:pt x="108436" y="79848"/>
                  <a:pt x="107706" y="81561"/>
                  <a:pt x="107706" y="83527"/>
                </a:cubicBezTo>
                <a:cubicBezTo>
                  <a:pt x="107706" y="85493"/>
                  <a:pt x="108436" y="87206"/>
                  <a:pt x="109895" y="88665"/>
                </a:cubicBezTo>
                <a:cubicBezTo>
                  <a:pt x="111354" y="90124"/>
                  <a:pt x="113067" y="90854"/>
                  <a:pt x="115033" y="90854"/>
                </a:cubicBezTo>
                <a:close/>
                <a:moveTo>
                  <a:pt x="68690" y="64111"/>
                </a:moveTo>
                <a:cubicBezTo>
                  <a:pt x="70656" y="64111"/>
                  <a:pt x="72369" y="63381"/>
                  <a:pt x="73828" y="61922"/>
                </a:cubicBezTo>
                <a:cubicBezTo>
                  <a:pt x="75287" y="60463"/>
                  <a:pt x="76017" y="58750"/>
                  <a:pt x="76017" y="56784"/>
                </a:cubicBezTo>
                <a:cubicBezTo>
                  <a:pt x="76017" y="54818"/>
                  <a:pt x="75287" y="53105"/>
                  <a:pt x="73828" y="51646"/>
                </a:cubicBezTo>
                <a:cubicBezTo>
                  <a:pt x="72369" y="50187"/>
                  <a:pt x="70656" y="49457"/>
                  <a:pt x="68690" y="49457"/>
                </a:cubicBezTo>
                <a:cubicBezTo>
                  <a:pt x="66724" y="49457"/>
                  <a:pt x="65011" y="50187"/>
                  <a:pt x="63552" y="51646"/>
                </a:cubicBezTo>
                <a:cubicBezTo>
                  <a:pt x="62093" y="53105"/>
                  <a:pt x="61363" y="54818"/>
                  <a:pt x="61363" y="56784"/>
                </a:cubicBezTo>
                <a:cubicBezTo>
                  <a:pt x="61363" y="58750"/>
                  <a:pt x="62093" y="60463"/>
                  <a:pt x="63552" y="61922"/>
                </a:cubicBezTo>
                <a:cubicBezTo>
                  <a:pt x="65011" y="63381"/>
                  <a:pt x="66724" y="64111"/>
                  <a:pt x="68690" y="64111"/>
                </a:cubicBezTo>
                <a:close/>
                <a:moveTo>
                  <a:pt x="98364" y="64111"/>
                </a:moveTo>
                <a:cubicBezTo>
                  <a:pt x="100330" y="64111"/>
                  <a:pt x="102043" y="63381"/>
                  <a:pt x="103502" y="61922"/>
                </a:cubicBezTo>
                <a:cubicBezTo>
                  <a:pt x="104961" y="60463"/>
                  <a:pt x="105691" y="58750"/>
                  <a:pt x="105691" y="56784"/>
                </a:cubicBezTo>
                <a:cubicBezTo>
                  <a:pt x="105691" y="54818"/>
                  <a:pt x="104961" y="53105"/>
                  <a:pt x="103502" y="51646"/>
                </a:cubicBezTo>
                <a:cubicBezTo>
                  <a:pt x="102043" y="50187"/>
                  <a:pt x="100330" y="49457"/>
                  <a:pt x="98364" y="49457"/>
                </a:cubicBezTo>
                <a:cubicBezTo>
                  <a:pt x="96398" y="49457"/>
                  <a:pt x="94685" y="50187"/>
                  <a:pt x="93226" y="51646"/>
                </a:cubicBezTo>
                <a:cubicBezTo>
                  <a:pt x="91767" y="53105"/>
                  <a:pt x="91037" y="54818"/>
                  <a:pt x="91037" y="56784"/>
                </a:cubicBezTo>
                <a:cubicBezTo>
                  <a:pt x="91037" y="58750"/>
                  <a:pt x="91767" y="60463"/>
                  <a:pt x="93226" y="61922"/>
                </a:cubicBezTo>
                <a:cubicBezTo>
                  <a:pt x="94685" y="63381"/>
                  <a:pt x="96398" y="64111"/>
                  <a:pt x="98364" y="64111"/>
                </a:cubicBezTo>
                <a:close/>
              </a:path>
            </a:pathLst>
          </a:custGeom>
          <a:solidFill>
            <a:schemeClr val="bg1"/>
          </a:solidFill>
          <a:ln w="238" cap="flat">
            <a:noFill/>
            <a:prstDash val="solid"/>
            <a:miter/>
          </a:ln>
        </p:spPr>
        <p:txBody>
          <a:bodyPr rtlCol="0" anchor="ctr"/>
          <a:lstStyle/>
          <a:p>
            <a:endParaRPr lang="en-RO"/>
          </a:p>
        </p:txBody>
      </p:sp>
      <p:sp>
        <p:nvSpPr>
          <p:cNvPr id="11" name="Graphic 9">
            <a:extLst>
              <a:ext uri="{FF2B5EF4-FFF2-40B4-BE49-F238E27FC236}">
                <a16:creationId xmlns:a16="http://schemas.microsoft.com/office/drawing/2014/main" id="{514A0B04-1D56-BE49-A3B4-EE3F1EBCAD62}"/>
              </a:ext>
            </a:extLst>
          </p:cNvPr>
          <p:cNvSpPr>
            <a:spLocks noChangeAspect="1"/>
          </p:cNvSpPr>
          <p:nvPr/>
        </p:nvSpPr>
        <p:spPr>
          <a:xfrm>
            <a:off x="2195321" y="4055945"/>
            <a:ext cx="396000" cy="396000"/>
          </a:xfrm>
          <a:custGeom>
            <a:avLst/>
            <a:gdLst>
              <a:gd name="connsiteX0" fmla="*/ 76200 w 152400"/>
              <a:gd name="connsiteY0" fmla="*/ 90488 h 152400"/>
              <a:gd name="connsiteX1" fmla="*/ 66043 w 152400"/>
              <a:gd name="connsiteY1" fmla="*/ 86357 h 152400"/>
              <a:gd name="connsiteX2" fmla="*/ 61913 w 152400"/>
              <a:gd name="connsiteY2" fmla="*/ 76200 h 152400"/>
              <a:gd name="connsiteX3" fmla="*/ 66043 w 152400"/>
              <a:gd name="connsiteY3" fmla="*/ 66043 h 152400"/>
              <a:gd name="connsiteX4" fmla="*/ 76200 w 152400"/>
              <a:gd name="connsiteY4" fmla="*/ 61913 h 152400"/>
              <a:gd name="connsiteX5" fmla="*/ 86357 w 152400"/>
              <a:gd name="connsiteY5" fmla="*/ 66043 h 152400"/>
              <a:gd name="connsiteX6" fmla="*/ 90488 w 152400"/>
              <a:gd name="connsiteY6" fmla="*/ 76200 h 152400"/>
              <a:gd name="connsiteX7" fmla="*/ 86357 w 152400"/>
              <a:gd name="connsiteY7" fmla="*/ 86357 h 152400"/>
              <a:gd name="connsiteX8" fmla="*/ 76200 w 152400"/>
              <a:gd name="connsiteY8" fmla="*/ 90488 h 152400"/>
              <a:gd name="connsiteX9" fmla="*/ 71438 w 152400"/>
              <a:gd name="connsiteY9" fmla="*/ 38100 h 152400"/>
              <a:gd name="connsiteX10" fmla="*/ 71438 w 152400"/>
              <a:gd name="connsiteY10" fmla="*/ 0 h 152400"/>
              <a:gd name="connsiteX11" fmla="*/ 80963 w 152400"/>
              <a:gd name="connsiteY11" fmla="*/ 0 h 152400"/>
              <a:gd name="connsiteX12" fmla="*/ 80963 w 152400"/>
              <a:gd name="connsiteY12" fmla="*/ 38100 h 152400"/>
              <a:gd name="connsiteX13" fmla="*/ 71438 w 152400"/>
              <a:gd name="connsiteY13" fmla="*/ 38100 h 152400"/>
              <a:gd name="connsiteX14" fmla="*/ 71438 w 152400"/>
              <a:gd name="connsiteY14" fmla="*/ 152400 h 152400"/>
              <a:gd name="connsiteX15" fmla="*/ 71438 w 152400"/>
              <a:gd name="connsiteY15" fmla="*/ 114300 h 152400"/>
              <a:gd name="connsiteX16" fmla="*/ 80963 w 152400"/>
              <a:gd name="connsiteY16" fmla="*/ 114300 h 152400"/>
              <a:gd name="connsiteX17" fmla="*/ 80963 w 152400"/>
              <a:gd name="connsiteY17" fmla="*/ 152400 h 152400"/>
              <a:gd name="connsiteX18" fmla="*/ 71438 w 152400"/>
              <a:gd name="connsiteY18" fmla="*/ 152400 h 152400"/>
              <a:gd name="connsiteX19" fmla="*/ 114300 w 152400"/>
              <a:gd name="connsiteY19" fmla="*/ 80963 h 152400"/>
              <a:gd name="connsiteX20" fmla="*/ 114300 w 152400"/>
              <a:gd name="connsiteY20" fmla="*/ 71438 h 152400"/>
              <a:gd name="connsiteX21" fmla="*/ 152400 w 152400"/>
              <a:gd name="connsiteY21" fmla="*/ 71438 h 152400"/>
              <a:gd name="connsiteX22" fmla="*/ 152400 w 152400"/>
              <a:gd name="connsiteY22" fmla="*/ 80963 h 152400"/>
              <a:gd name="connsiteX23" fmla="*/ 114300 w 152400"/>
              <a:gd name="connsiteY23" fmla="*/ 80963 h 152400"/>
              <a:gd name="connsiteX24" fmla="*/ 0 w 152400"/>
              <a:gd name="connsiteY24" fmla="*/ 80963 h 152400"/>
              <a:gd name="connsiteX25" fmla="*/ 0 w 152400"/>
              <a:gd name="connsiteY25" fmla="*/ 71438 h 152400"/>
              <a:gd name="connsiteX26" fmla="*/ 38100 w 152400"/>
              <a:gd name="connsiteY26" fmla="*/ 71438 h 152400"/>
              <a:gd name="connsiteX27" fmla="*/ 38100 w 152400"/>
              <a:gd name="connsiteY27" fmla="*/ 80963 h 152400"/>
              <a:gd name="connsiteX28" fmla="*/ 0 w 152400"/>
              <a:gd name="connsiteY28" fmla="*/ 80963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52400" h="152400">
                <a:moveTo>
                  <a:pt x="76200" y="90488"/>
                </a:moveTo>
                <a:cubicBezTo>
                  <a:pt x="72182" y="90488"/>
                  <a:pt x="68797" y="89111"/>
                  <a:pt x="66043" y="86357"/>
                </a:cubicBezTo>
                <a:cubicBezTo>
                  <a:pt x="63289" y="83603"/>
                  <a:pt x="61913" y="80218"/>
                  <a:pt x="61913" y="76200"/>
                </a:cubicBezTo>
                <a:cubicBezTo>
                  <a:pt x="61913" y="72182"/>
                  <a:pt x="63289" y="68797"/>
                  <a:pt x="66043" y="66043"/>
                </a:cubicBezTo>
                <a:cubicBezTo>
                  <a:pt x="68797" y="63289"/>
                  <a:pt x="72182" y="61913"/>
                  <a:pt x="76200" y="61913"/>
                </a:cubicBezTo>
                <a:cubicBezTo>
                  <a:pt x="80218" y="61913"/>
                  <a:pt x="83603" y="63289"/>
                  <a:pt x="86357" y="66043"/>
                </a:cubicBezTo>
                <a:cubicBezTo>
                  <a:pt x="89111" y="68797"/>
                  <a:pt x="90488" y="72182"/>
                  <a:pt x="90488" y="76200"/>
                </a:cubicBezTo>
                <a:cubicBezTo>
                  <a:pt x="90488" y="80218"/>
                  <a:pt x="89111" y="83603"/>
                  <a:pt x="86357" y="86357"/>
                </a:cubicBezTo>
                <a:cubicBezTo>
                  <a:pt x="83603" y="89111"/>
                  <a:pt x="80218" y="90488"/>
                  <a:pt x="76200" y="90488"/>
                </a:cubicBezTo>
                <a:close/>
                <a:moveTo>
                  <a:pt x="71438" y="38100"/>
                </a:moveTo>
                <a:lnTo>
                  <a:pt x="71438" y="0"/>
                </a:lnTo>
                <a:lnTo>
                  <a:pt x="80963" y="0"/>
                </a:lnTo>
                <a:lnTo>
                  <a:pt x="80963" y="38100"/>
                </a:lnTo>
                <a:lnTo>
                  <a:pt x="71438" y="38100"/>
                </a:lnTo>
                <a:close/>
                <a:moveTo>
                  <a:pt x="71438" y="152400"/>
                </a:moveTo>
                <a:lnTo>
                  <a:pt x="71438" y="114300"/>
                </a:lnTo>
                <a:lnTo>
                  <a:pt x="80963" y="114300"/>
                </a:lnTo>
                <a:lnTo>
                  <a:pt x="80963" y="152400"/>
                </a:lnTo>
                <a:lnTo>
                  <a:pt x="71438" y="152400"/>
                </a:lnTo>
                <a:close/>
                <a:moveTo>
                  <a:pt x="114300" y="80963"/>
                </a:moveTo>
                <a:lnTo>
                  <a:pt x="114300" y="71438"/>
                </a:lnTo>
                <a:lnTo>
                  <a:pt x="152400" y="71438"/>
                </a:lnTo>
                <a:lnTo>
                  <a:pt x="152400" y="80963"/>
                </a:lnTo>
                <a:lnTo>
                  <a:pt x="114300" y="80963"/>
                </a:lnTo>
                <a:close/>
                <a:moveTo>
                  <a:pt x="0" y="80963"/>
                </a:moveTo>
                <a:lnTo>
                  <a:pt x="0" y="71438"/>
                </a:lnTo>
                <a:lnTo>
                  <a:pt x="38100" y="71438"/>
                </a:lnTo>
                <a:lnTo>
                  <a:pt x="38100" y="80963"/>
                </a:lnTo>
                <a:lnTo>
                  <a:pt x="0" y="80963"/>
                </a:lnTo>
                <a:close/>
              </a:path>
            </a:pathLst>
          </a:custGeom>
          <a:solidFill>
            <a:schemeClr val="bg1"/>
          </a:solidFill>
          <a:ln w="238" cap="flat">
            <a:noFill/>
            <a:prstDash val="solid"/>
            <a:miter/>
          </a:ln>
        </p:spPr>
        <p:txBody>
          <a:bodyPr rtlCol="0" anchor="ctr"/>
          <a:lstStyle/>
          <a:p>
            <a:endParaRPr lang="en-RO"/>
          </a:p>
        </p:txBody>
      </p:sp>
      <p:sp>
        <p:nvSpPr>
          <p:cNvPr id="15" name="Graphic 12">
            <a:extLst>
              <a:ext uri="{FF2B5EF4-FFF2-40B4-BE49-F238E27FC236}">
                <a16:creationId xmlns:a16="http://schemas.microsoft.com/office/drawing/2014/main" id="{5431E75E-400C-DE46-956A-D5A3BEF48B7F}"/>
              </a:ext>
            </a:extLst>
          </p:cNvPr>
          <p:cNvSpPr>
            <a:spLocks noChangeAspect="1"/>
          </p:cNvSpPr>
          <p:nvPr/>
        </p:nvSpPr>
        <p:spPr>
          <a:xfrm>
            <a:off x="3622166" y="4055945"/>
            <a:ext cx="396000" cy="396000"/>
          </a:xfrm>
          <a:custGeom>
            <a:avLst/>
            <a:gdLst>
              <a:gd name="connsiteX0" fmla="*/ 76017 w 152400"/>
              <a:gd name="connsiteY0" fmla="*/ 152400 h 152400"/>
              <a:gd name="connsiteX1" fmla="*/ 76017 w 152400"/>
              <a:gd name="connsiteY1" fmla="*/ 142875 h 152400"/>
              <a:gd name="connsiteX2" fmla="*/ 137014 w 152400"/>
              <a:gd name="connsiteY2" fmla="*/ 142875 h 152400"/>
              <a:gd name="connsiteX3" fmla="*/ 141043 w 152400"/>
              <a:gd name="connsiteY3" fmla="*/ 141043 h 152400"/>
              <a:gd name="connsiteX4" fmla="*/ 142875 w 152400"/>
              <a:gd name="connsiteY4" fmla="*/ 137014 h 152400"/>
              <a:gd name="connsiteX5" fmla="*/ 142875 w 152400"/>
              <a:gd name="connsiteY5" fmla="*/ 15386 h 152400"/>
              <a:gd name="connsiteX6" fmla="*/ 141043 w 152400"/>
              <a:gd name="connsiteY6" fmla="*/ 11357 h 152400"/>
              <a:gd name="connsiteX7" fmla="*/ 137014 w 152400"/>
              <a:gd name="connsiteY7" fmla="*/ 9525 h 152400"/>
              <a:gd name="connsiteX8" fmla="*/ 76017 w 152400"/>
              <a:gd name="connsiteY8" fmla="*/ 9525 h 152400"/>
              <a:gd name="connsiteX9" fmla="*/ 76017 w 152400"/>
              <a:gd name="connsiteY9" fmla="*/ 0 h 152400"/>
              <a:gd name="connsiteX10" fmla="*/ 137014 w 152400"/>
              <a:gd name="connsiteY10" fmla="*/ 0 h 152400"/>
              <a:gd name="connsiteX11" fmla="*/ 147995 w 152400"/>
              <a:gd name="connsiteY11" fmla="*/ 4405 h 152400"/>
              <a:gd name="connsiteX12" fmla="*/ 152400 w 152400"/>
              <a:gd name="connsiteY12" fmla="*/ 15386 h 152400"/>
              <a:gd name="connsiteX13" fmla="*/ 152400 w 152400"/>
              <a:gd name="connsiteY13" fmla="*/ 137014 h 152400"/>
              <a:gd name="connsiteX14" fmla="*/ 147995 w 152400"/>
              <a:gd name="connsiteY14" fmla="*/ 147995 h 152400"/>
              <a:gd name="connsiteX15" fmla="*/ 137014 w 152400"/>
              <a:gd name="connsiteY15" fmla="*/ 152400 h 152400"/>
              <a:gd name="connsiteX16" fmla="*/ 76017 w 152400"/>
              <a:gd name="connsiteY16" fmla="*/ 152400 h 152400"/>
              <a:gd name="connsiteX17" fmla="*/ 69239 w 152400"/>
              <a:gd name="connsiteY17" fmla="*/ 109904 h 152400"/>
              <a:gd name="connsiteX18" fmla="*/ 62554 w 152400"/>
              <a:gd name="connsiteY18" fmla="*/ 103053 h 152400"/>
              <a:gd name="connsiteX19" fmla="*/ 84644 w 152400"/>
              <a:gd name="connsiteY19" fmla="*/ 80963 h 152400"/>
              <a:gd name="connsiteX20" fmla="*/ 0 w 152400"/>
              <a:gd name="connsiteY20" fmla="*/ 80963 h 152400"/>
              <a:gd name="connsiteX21" fmla="*/ 0 w 152400"/>
              <a:gd name="connsiteY21" fmla="*/ 71438 h 152400"/>
              <a:gd name="connsiteX22" fmla="*/ 84644 w 152400"/>
              <a:gd name="connsiteY22" fmla="*/ 71438 h 152400"/>
              <a:gd name="connsiteX23" fmla="*/ 62554 w 152400"/>
              <a:gd name="connsiteY23" fmla="*/ 49347 h 152400"/>
              <a:gd name="connsiteX24" fmla="*/ 69239 w 152400"/>
              <a:gd name="connsiteY24" fmla="*/ 42496 h 152400"/>
              <a:gd name="connsiteX25" fmla="*/ 102943 w 152400"/>
              <a:gd name="connsiteY25" fmla="*/ 76200 h 152400"/>
              <a:gd name="connsiteX26" fmla="*/ 69239 w 152400"/>
              <a:gd name="connsiteY26" fmla="*/ 109904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52400" h="152400">
                <a:moveTo>
                  <a:pt x="76017" y="152400"/>
                </a:moveTo>
                <a:lnTo>
                  <a:pt x="76017" y="142875"/>
                </a:lnTo>
                <a:lnTo>
                  <a:pt x="137014" y="142875"/>
                </a:lnTo>
                <a:cubicBezTo>
                  <a:pt x="138479" y="142875"/>
                  <a:pt x="139822" y="142264"/>
                  <a:pt x="141043" y="141043"/>
                </a:cubicBezTo>
                <a:cubicBezTo>
                  <a:pt x="142264" y="139822"/>
                  <a:pt x="142875" y="138479"/>
                  <a:pt x="142875" y="137014"/>
                </a:cubicBezTo>
                <a:lnTo>
                  <a:pt x="142875" y="15386"/>
                </a:lnTo>
                <a:cubicBezTo>
                  <a:pt x="142875" y="13921"/>
                  <a:pt x="142264" y="12578"/>
                  <a:pt x="141043" y="11357"/>
                </a:cubicBezTo>
                <a:cubicBezTo>
                  <a:pt x="139822" y="10136"/>
                  <a:pt x="138479" y="9525"/>
                  <a:pt x="137014" y="9525"/>
                </a:cubicBezTo>
                <a:lnTo>
                  <a:pt x="76017" y="9525"/>
                </a:lnTo>
                <a:lnTo>
                  <a:pt x="76017" y="0"/>
                </a:lnTo>
                <a:lnTo>
                  <a:pt x="137014" y="0"/>
                </a:lnTo>
                <a:cubicBezTo>
                  <a:pt x="141397" y="0"/>
                  <a:pt x="145058" y="1468"/>
                  <a:pt x="147995" y="4405"/>
                </a:cubicBezTo>
                <a:cubicBezTo>
                  <a:pt x="150932" y="7342"/>
                  <a:pt x="152400" y="11003"/>
                  <a:pt x="152400" y="15386"/>
                </a:cubicBezTo>
                <a:lnTo>
                  <a:pt x="152400" y="137014"/>
                </a:lnTo>
                <a:cubicBezTo>
                  <a:pt x="152400" y="141397"/>
                  <a:pt x="150932" y="145058"/>
                  <a:pt x="147995" y="147995"/>
                </a:cubicBezTo>
                <a:cubicBezTo>
                  <a:pt x="145058" y="150932"/>
                  <a:pt x="141397" y="152400"/>
                  <a:pt x="137014" y="152400"/>
                </a:cubicBezTo>
                <a:lnTo>
                  <a:pt x="76017" y="152400"/>
                </a:lnTo>
                <a:close/>
                <a:moveTo>
                  <a:pt x="69239" y="109904"/>
                </a:moveTo>
                <a:lnTo>
                  <a:pt x="62554" y="103053"/>
                </a:lnTo>
                <a:lnTo>
                  <a:pt x="84644" y="80963"/>
                </a:lnTo>
                <a:lnTo>
                  <a:pt x="0" y="80963"/>
                </a:lnTo>
                <a:lnTo>
                  <a:pt x="0" y="71438"/>
                </a:lnTo>
                <a:lnTo>
                  <a:pt x="84644" y="71438"/>
                </a:lnTo>
                <a:lnTo>
                  <a:pt x="62554" y="49347"/>
                </a:lnTo>
                <a:lnTo>
                  <a:pt x="69239" y="42496"/>
                </a:lnTo>
                <a:lnTo>
                  <a:pt x="102943" y="76200"/>
                </a:lnTo>
                <a:lnTo>
                  <a:pt x="69239" y="109904"/>
                </a:lnTo>
                <a:close/>
              </a:path>
            </a:pathLst>
          </a:custGeom>
          <a:solidFill>
            <a:schemeClr val="bg1"/>
          </a:solidFill>
          <a:ln w="238" cap="flat">
            <a:noFill/>
            <a:prstDash val="solid"/>
            <a:miter/>
          </a:ln>
        </p:spPr>
        <p:txBody>
          <a:bodyPr rtlCol="0" anchor="ctr"/>
          <a:lstStyle/>
          <a:p>
            <a:endParaRPr lang="en-RO"/>
          </a:p>
        </p:txBody>
      </p:sp>
      <p:sp>
        <p:nvSpPr>
          <p:cNvPr id="18" name="Graphic 16">
            <a:extLst>
              <a:ext uri="{FF2B5EF4-FFF2-40B4-BE49-F238E27FC236}">
                <a16:creationId xmlns:a16="http://schemas.microsoft.com/office/drawing/2014/main" id="{A5F9A942-15F1-B34F-84BE-192141D0989A}"/>
              </a:ext>
            </a:extLst>
          </p:cNvPr>
          <p:cNvSpPr>
            <a:spLocks noChangeAspect="1"/>
          </p:cNvSpPr>
          <p:nvPr/>
        </p:nvSpPr>
        <p:spPr>
          <a:xfrm>
            <a:off x="6552056" y="4055945"/>
            <a:ext cx="396000" cy="396000"/>
          </a:xfrm>
          <a:custGeom>
            <a:avLst/>
            <a:gdLst>
              <a:gd name="connsiteX0" fmla="*/ 15386 w 152400"/>
              <a:gd name="connsiteY0" fmla="*/ 152400 h 152400"/>
              <a:gd name="connsiteX1" fmla="*/ 4405 w 152400"/>
              <a:gd name="connsiteY1" fmla="*/ 147995 h 152400"/>
              <a:gd name="connsiteX2" fmla="*/ 0 w 152400"/>
              <a:gd name="connsiteY2" fmla="*/ 137014 h 152400"/>
              <a:gd name="connsiteX3" fmla="*/ 0 w 152400"/>
              <a:gd name="connsiteY3" fmla="*/ 15386 h 152400"/>
              <a:gd name="connsiteX4" fmla="*/ 4405 w 152400"/>
              <a:gd name="connsiteY4" fmla="*/ 4405 h 152400"/>
              <a:gd name="connsiteX5" fmla="*/ 15386 w 152400"/>
              <a:gd name="connsiteY5" fmla="*/ 0 h 152400"/>
              <a:gd name="connsiteX6" fmla="*/ 76383 w 152400"/>
              <a:gd name="connsiteY6" fmla="*/ 0 h 152400"/>
              <a:gd name="connsiteX7" fmla="*/ 76383 w 152400"/>
              <a:gd name="connsiteY7" fmla="*/ 9525 h 152400"/>
              <a:gd name="connsiteX8" fmla="*/ 15386 w 152400"/>
              <a:gd name="connsiteY8" fmla="*/ 9525 h 152400"/>
              <a:gd name="connsiteX9" fmla="*/ 11357 w 152400"/>
              <a:gd name="connsiteY9" fmla="*/ 11357 h 152400"/>
              <a:gd name="connsiteX10" fmla="*/ 9525 w 152400"/>
              <a:gd name="connsiteY10" fmla="*/ 15386 h 152400"/>
              <a:gd name="connsiteX11" fmla="*/ 9525 w 152400"/>
              <a:gd name="connsiteY11" fmla="*/ 137014 h 152400"/>
              <a:gd name="connsiteX12" fmla="*/ 11357 w 152400"/>
              <a:gd name="connsiteY12" fmla="*/ 141043 h 152400"/>
              <a:gd name="connsiteX13" fmla="*/ 15386 w 152400"/>
              <a:gd name="connsiteY13" fmla="*/ 142875 h 152400"/>
              <a:gd name="connsiteX14" fmla="*/ 76383 w 152400"/>
              <a:gd name="connsiteY14" fmla="*/ 142875 h 152400"/>
              <a:gd name="connsiteX15" fmla="*/ 76383 w 152400"/>
              <a:gd name="connsiteY15" fmla="*/ 152400 h 152400"/>
              <a:gd name="connsiteX16" fmla="*/ 15386 w 152400"/>
              <a:gd name="connsiteY16" fmla="*/ 152400 h 152400"/>
              <a:gd name="connsiteX17" fmla="*/ 118696 w 152400"/>
              <a:gd name="connsiteY17" fmla="*/ 109904 h 152400"/>
              <a:gd name="connsiteX18" fmla="*/ 112010 w 152400"/>
              <a:gd name="connsiteY18" fmla="*/ 103053 h 152400"/>
              <a:gd name="connsiteX19" fmla="*/ 134101 w 152400"/>
              <a:gd name="connsiteY19" fmla="*/ 80963 h 152400"/>
              <a:gd name="connsiteX20" fmla="*/ 49457 w 152400"/>
              <a:gd name="connsiteY20" fmla="*/ 80963 h 152400"/>
              <a:gd name="connsiteX21" fmla="*/ 49457 w 152400"/>
              <a:gd name="connsiteY21" fmla="*/ 71438 h 152400"/>
              <a:gd name="connsiteX22" fmla="*/ 134101 w 152400"/>
              <a:gd name="connsiteY22" fmla="*/ 71438 h 152400"/>
              <a:gd name="connsiteX23" fmla="*/ 112010 w 152400"/>
              <a:gd name="connsiteY23" fmla="*/ 49347 h 152400"/>
              <a:gd name="connsiteX24" fmla="*/ 118696 w 152400"/>
              <a:gd name="connsiteY24" fmla="*/ 42496 h 152400"/>
              <a:gd name="connsiteX25" fmla="*/ 152400 w 152400"/>
              <a:gd name="connsiteY25" fmla="*/ 76200 h 152400"/>
              <a:gd name="connsiteX26" fmla="*/ 118696 w 152400"/>
              <a:gd name="connsiteY26" fmla="*/ 109904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52400" h="152400">
                <a:moveTo>
                  <a:pt x="15386" y="152400"/>
                </a:moveTo>
                <a:cubicBezTo>
                  <a:pt x="11003" y="152400"/>
                  <a:pt x="7342" y="150932"/>
                  <a:pt x="4405" y="147995"/>
                </a:cubicBezTo>
                <a:cubicBezTo>
                  <a:pt x="1468" y="145058"/>
                  <a:pt x="0" y="141397"/>
                  <a:pt x="0" y="137014"/>
                </a:cubicBezTo>
                <a:lnTo>
                  <a:pt x="0" y="15386"/>
                </a:lnTo>
                <a:cubicBezTo>
                  <a:pt x="0" y="11003"/>
                  <a:pt x="1468" y="7342"/>
                  <a:pt x="4405" y="4405"/>
                </a:cubicBezTo>
                <a:cubicBezTo>
                  <a:pt x="7342" y="1468"/>
                  <a:pt x="11003" y="0"/>
                  <a:pt x="15386" y="0"/>
                </a:cubicBezTo>
                <a:lnTo>
                  <a:pt x="76383" y="0"/>
                </a:lnTo>
                <a:lnTo>
                  <a:pt x="76383" y="9525"/>
                </a:lnTo>
                <a:lnTo>
                  <a:pt x="15386" y="9525"/>
                </a:lnTo>
                <a:cubicBezTo>
                  <a:pt x="13921" y="9525"/>
                  <a:pt x="12578" y="10136"/>
                  <a:pt x="11357" y="11357"/>
                </a:cubicBezTo>
                <a:cubicBezTo>
                  <a:pt x="10136" y="12578"/>
                  <a:pt x="9525" y="13921"/>
                  <a:pt x="9525" y="15386"/>
                </a:cubicBezTo>
                <a:lnTo>
                  <a:pt x="9525" y="137014"/>
                </a:lnTo>
                <a:cubicBezTo>
                  <a:pt x="9525" y="138479"/>
                  <a:pt x="10136" y="139822"/>
                  <a:pt x="11357" y="141043"/>
                </a:cubicBezTo>
                <a:cubicBezTo>
                  <a:pt x="12578" y="142264"/>
                  <a:pt x="13921" y="142875"/>
                  <a:pt x="15386" y="142875"/>
                </a:cubicBezTo>
                <a:lnTo>
                  <a:pt x="76383" y="142875"/>
                </a:lnTo>
                <a:lnTo>
                  <a:pt x="76383" y="152400"/>
                </a:lnTo>
                <a:lnTo>
                  <a:pt x="15386" y="152400"/>
                </a:lnTo>
                <a:close/>
                <a:moveTo>
                  <a:pt x="118696" y="109904"/>
                </a:moveTo>
                <a:lnTo>
                  <a:pt x="112010" y="103053"/>
                </a:lnTo>
                <a:lnTo>
                  <a:pt x="134101" y="80963"/>
                </a:lnTo>
                <a:lnTo>
                  <a:pt x="49457" y="80963"/>
                </a:lnTo>
                <a:lnTo>
                  <a:pt x="49457" y="71438"/>
                </a:lnTo>
                <a:lnTo>
                  <a:pt x="134101" y="71438"/>
                </a:lnTo>
                <a:lnTo>
                  <a:pt x="112010" y="49347"/>
                </a:lnTo>
                <a:lnTo>
                  <a:pt x="118696" y="42496"/>
                </a:lnTo>
                <a:lnTo>
                  <a:pt x="152400" y="76200"/>
                </a:lnTo>
                <a:lnTo>
                  <a:pt x="118696" y="109904"/>
                </a:lnTo>
                <a:close/>
              </a:path>
            </a:pathLst>
          </a:custGeom>
          <a:solidFill>
            <a:schemeClr val="bg1"/>
          </a:solidFill>
          <a:ln w="238" cap="flat">
            <a:noFill/>
            <a:prstDash val="solid"/>
            <a:miter/>
          </a:ln>
        </p:spPr>
        <p:txBody>
          <a:bodyPr rtlCol="0" anchor="ctr"/>
          <a:lstStyle/>
          <a:p>
            <a:endParaRPr lang="en-RO"/>
          </a:p>
        </p:txBody>
      </p:sp>
      <p:sp>
        <p:nvSpPr>
          <p:cNvPr id="40" name="Graphic 75">
            <a:extLst>
              <a:ext uri="{FF2B5EF4-FFF2-40B4-BE49-F238E27FC236}">
                <a16:creationId xmlns:a16="http://schemas.microsoft.com/office/drawing/2014/main" id="{4802577D-971D-B348-827E-68D1A6CBD737}"/>
              </a:ext>
            </a:extLst>
          </p:cNvPr>
          <p:cNvSpPr>
            <a:spLocks noChangeAspect="1"/>
          </p:cNvSpPr>
          <p:nvPr/>
        </p:nvSpPr>
        <p:spPr>
          <a:xfrm>
            <a:off x="5100649" y="4036895"/>
            <a:ext cx="349875" cy="396000"/>
          </a:xfrm>
          <a:custGeom>
            <a:avLst/>
            <a:gdLst>
              <a:gd name="connsiteX0" fmla="*/ 152950 w 163940"/>
              <a:gd name="connsiteY0" fmla="*/ 185554 h 185554"/>
              <a:gd name="connsiteX1" fmla="*/ 147931 w 163940"/>
              <a:gd name="connsiteY1" fmla="*/ 184162 h 185554"/>
              <a:gd name="connsiteX2" fmla="*/ 144579 w 163940"/>
              <a:gd name="connsiteY2" fmla="*/ 180279 h 185554"/>
              <a:gd name="connsiteX3" fmla="*/ 95845 w 163940"/>
              <a:gd name="connsiteY3" fmla="*/ 155020 h 185554"/>
              <a:gd name="connsiteX4" fmla="*/ 66565 w 163940"/>
              <a:gd name="connsiteY4" fmla="*/ 103713 h 185554"/>
              <a:gd name="connsiteX5" fmla="*/ 26157 w 163940"/>
              <a:gd name="connsiteY5" fmla="*/ 134806 h 185554"/>
              <a:gd name="connsiteX6" fmla="*/ 9525 w 163940"/>
              <a:gd name="connsiteY6" fmla="*/ 182074 h 185554"/>
              <a:gd name="connsiteX7" fmla="*/ 0 w 163940"/>
              <a:gd name="connsiteY7" fmla="*/ 182074 h 185554"/>
              <a:gd name="connsiteX8" fmla="*/ 18327 w 163940"/>
              <a:gd name="connsiteY8" fmla="*/ 128368 h 185554"/>
              <a:gd name="connsiteX9" fmla="*/ 64477 w 163940"/>
              <a:gd name="connsiteY9" fmla="*/ 94005 h 185554"/>
              <a:gd name="connsiteX10" fmla="*/ 62453 w 163940"/>
              <a:gd name="connsiteY10" fmla="*/ 47616 h 185554"/>
              <a:gd name="connsiteX11" fmla="*/ 76200 w 163940"/>
              <a:gd name="connsiteY11" fmla="*/ 12474 h 185554"/>
              <a:gd name="connsiteX12" fmla="*/ 75559 w 163940"/>
              <a:gd name="connsiteY12" fmla="*/ 11009 h 185554"/>
              <a:gd name="connsiteX13" fmla="*/ 75284 w 163940"/>
              <a:gd name="connsiteY13" fmla="*/ 9360 h 185554"/>
              <a:gd name="connsiteX14" fmla="*/ 78160 w 163940"/>
              <a:gd name="connsiteY14" fmla="*/ 2738 h 185554"/>
              <a:gd name="connsiteX15" fmla="*/ 84809 w 163940"/>
              <a:gd name="connsiteY15" fmla="*/ 0 h 185554"/>
              <a:gd name="connsiteX16" fmla="*/ 91541 w 163940"/>
              <a:gd name="connsiteY16" fmla="*/ 2793 h 185554"/>
              <a:gd name="connsiteX17" fmla="*/ 94334 w 163940"/>
              <a:gd name="connsiteY17" fmla="*/ 9525 h 185554"/>
              <a:gd name="connsiteX18" fmla="*/ 91541 w 163940"/>
              <a:gd name="connsiteY18" fmla="*/ 16257 h 185554"/>
              <a:gd name="connsiteX19" fmla="*/ 84809 w 163940"/>
              <a:gd name="connsiteY19" fmla="*/ 19050 h 185554"/>
              <a:gd name="connsiteX20" fmla="*/ 83948 w 163940"/>
              <a:gd name="connsiteY20" fmla="*/ 19050 h 185554"/>
              <a:gd name="connsiteX21" fmla="*/ 83033 w 163940"/>
              <a:gd name="connsiteY21" fmla="*/ 18812 h 185554"/>
              <a:gd name="connsiteX22" fmla="*/ 73050 w 163940"/>
              <a:gd name="connsiteY22" fmla="*/ 40875 h 185554"/>
              <a:gd name="connsiteX23" fmla="*/ 71199 w 163940"/>
              <a:gd name="connsiteY23" fmla="*/ 70448 h 185554"/>
              <a:gd name="connsiteX24" fmla="*/ 80166 w 163940"/>
              <a:gd name="connsiteY24" fmla="*/ 57013 h 185554"/>
              <a:gd name="connsiteX25" fmla="*/ 94371 w 163940"/>
              <a:gd name="connsiteY25" fmla="*/ 47900 h 185554"/>
              <a:gd name="connsiteX26" fmla="*/ 109822 w 163940"/>
              <a:gd name="connsiteY26" fmla="*/ 43751 h 185554"/>
              <a:gd name="connsiteX27" fmla="*/ 128459 w 163940"/>
              <a:gd name="connsiteY27" fmla="*/ 42588 h 185554"/>
              <a:gd name="connsiteX28" fmla="*/ 131738 w 163940"/>
              <a:gd name="connsiteY28" fmla="*/ 39483 h 185554"/>
              <a:gd name="connsiteX29" fmla="*/ 136098 w 163940"/>
              <a:gd name="connsiteY29" fmla="*/ 38283 h 185554"/>
              <a:gd name="connsiteX30" fmla="*/ 142829 w 163940"/>
              <a:gd name="connsiteY30" fmla="*/ 41077 h 185554"/>
              <a:gd name="connsiteX31" fmla="*/ 145623 w 163940"/>
              <a:gd name="connsiteY31" fmla="*/ 47808 h 185554"/>
              <a:gd name="connsiteX32" fmla="*/ 142829 w 163940"/>
              <a:gd name="connsiteY32" fmla="*/ 54540 h 185554"/>
              <a:gd name="connsiteX33" fmla="*/ 136098 w 163940"/>
              <a:gd name="connsiteY33" fmla="*/ 57333 h 185554"/>
              <a:gd name="connsiteX34" fmla="*/ 131106 w 163940"/>
              <a:gd name="connsiteY34" fmla="*/ 55969 h 185554"/>
              <a:gd name="connsiteX35" fmla="*/ 127727 w 163940"/>
              <a:gd name="connsiteY35" fmla="*/ 52113 h 185554"/>
              <a:gd name="connsiteX36" fmla="*/ 110408 w 163940"/>
              <a:gd name="connsiteY36" fmla="*/ 53240 h 185554"/>
              <a:gd name="connsiteX37" fmla="*/ 96514 w 163940"/>
              <a:gd name="connsiteY37" fmla="*/ 57114 h 185554"/>
              <a:gd name="connsiteX38" fmla="*/ 81137 w 163940"/>
              <a:gd name="connsiteY38" fmla="*/ 69826 h 185554"/>
              <a:gd name="connsiteX39" fmla="*/ 76182 w 163940"/>
              <a:gd name="connsiteY39" fmla="*/ 90378 h 185554"/>
              <a:gd name="connsiteX40" fmla="*/ 90973 w 163940"/>
              <a:gd name="connsiteY40" fmla="*/ 87548 h 185554"/>
              <a:gd name="connsiteX41" fmla="*/ 108402 w 163940"/>
              <a:gd name="connsiteY41" fmla="*/ 86641 h 185554"/>
              <a:gd name="connsiteX42" fmla="*/ 111763 w 163940"/>
              <a:gd name="connsiteY42" fmla="*/ 83344 h 185554"/>
              <a:gd name="connsiteX43" fmla="*/ 116315 w 163940"/>
              <a:gd name="connsiteY43" fmla="*/ 82062 h 185554"/>
              <a:gd name="connsiteX44" fmla="*/ 123047 w 163940"/>
              <a:gd name="connsiteY44" fmla="*/ 84855 h 185554"/>
              <a:gd name="connsiteX45" fmla="*/ 125840 w 163940"/>
              <a:gd name="connsiteY45" fmla="*/ 91587 h 185554"/>
              <a:gd name="connsiteX46" fmla="*/ 123047 w 163940"/>
              <a:gd name="connsiteY46" fmla="*/ 98318 h 185554"/>
              <a:gd name="connsiteX47" fmla="*/ 116315 w 163940"/>
              <a:gd name="connsiteY47" fmla="*/ 101112 h 185554"/>
              <a:gd name="connsiteX48" fmla="*/ 111488 w 163940"/>
              <a:gd name="connsiteY48" fmla="*/ 99830 h 185554"/>
              <a:gd name="connsiteX49" fmla="*/ 108219 w 163940"/>
              <a:gd name="connsiteY49" fmla="*/ 96166 h 185554"/>
              <a:gd name="connsiteX50" fmla="*/ 91477 w 163940"/>
              <a:gd name="connsiteY50" fmla="*/ 97073 h 185554"/>
              <a:gd name="connsiteX51" fmla="*/ 77189 w 163940"/>
              <a:gd name="connsiteY51" fmla="*/ 100086 h 185554"/>
              <a:gd name="connsiteX52" fmla="*/ 90616 w 163940"/>
              <a:gd name="connsiteY52" fmla="*/ 118605 h 185554"/>
              <a:gd name="connsiteX53" fmla="*/ 120235 w 163940"/>
              <a:gd name="connsiteY53" fmla="*/ 124924 h 185554"/>
              <a:gd name="connsiteX54" fmla="*/ 132370 w 163940"/>
              <a:gd name="connsiteY54" fmla="*/ 124503 h 185554"/>
              <a:gd name="connsiteX55" fmla="*/ 145696 w 163940"/>
              <a:gd name="connsiteY55" fmla="*/ 122909 h 185554"/>
              <a:gd name="connsiteX56" fmla="*/ 149195 w 163940"/>
              <a:gd name="connsiteY56" fmla="*/ 118770 h 185554"/>
              <a:gd name="connsiteX57" fmla="*/ 154415 w 163940"/>
              <a:gd name="connsiteY57" fmla="*/ 117231 h 185554"/>
              <a:gd name="connsiteX58" fmla="*/ 161147 w 163940"/>
              <a:gd name="connsiteY58" fmla="*/ 120024 h 185554"/>
              <a:gd name="connsiteX59" fmla="*/ 163940 w 163940"/>
              <a:gd name="connsiteY59" fmla="*/ 126756 h 185554"/>
              <a:gd name="connsiteX60" fmla="*/ 161147 w 163940"/>
              <a:gd name="connsiteY60" fmla="*/ 133488 h 185554"/>
              <a:gd name="connsiteX61" fmla="*/ 154415 w 163940"/>
              <a:gd name="connsiteY61" fmla="*/ 136281 h 185554"/>
              <a:gd name="connsiteX62" fmla="*/ 150376 w 163940"/>
              <a:gd name="connsiteY62" fmla="*/ 135292 h 185554"/>
              <a:gd name="connsiteX63" fmla="*/ 147180 w 163940"/>
              <a:gd name="connsiteY63" fmla="*/ 132508 h 185554"/>
              <a:gd name="connsiteX64" fmla="*/ 133542 w 163940"/>
              <a:gd name="connsiteY64" fmla="*/ 134129 h 185554"/>
              <a:gd name="connsiteX65" fmla="*/ 121462 w 163940"/>
              <a:gd name="connsiteY65" fmla="*/ 134687 h 185554"/>
              <a:gd name="connsiteX66" fmla="*/ 101496 w 163940"/>
              <a:gd name="connsiteY66" fmla="*/ 132508 h 185554"/>
              <a:gd name="connsiteX67" fmla="*/ 86073 w 163940"/>
              <a:gd name="connsiteY67" fmla="*/ 125785 h 185554"/>
              <a:gd name="connsiteX68" fmla="*/ 111214 w 163940"/>
              <a:gd name="connsiteY68" fmla="*/ 155871 h 185554"/>
              <a:gd name="connsiteX69" fmla="*/ 145256 w 163940"/>
              <a:gd name="connsiteY69" fmla="*/ 170864 h 185554"/>
              <a:gd name="connsiteX70" fmla="*/ 148563 w 163940"/>
              <a:gd name="connsiteY70" fmla="*/ 167640 h 185554"/>
              <a:gd name="connsiteX71" fmla="*/ 152950 w 163940"/>
              <a:gd name="connsiteY71" fmla="*/ 166504 h 185554"/>
              <a:gd name="connsiteX72" fmla="*/ 159681 w 163940"/>
              <a:gd name="connsiteY72" fmla="*/ 169298 h 185554"/>
              <a:gd name="connsiteX73" fmla="*/ 162475 w 163940"/>
              <a:gd name="connsiteY73" fmla="*/ 176029 h 185554"/>
              <a:gd name="connsiteX74" fmla="*/ 159681 w 163940"/>
              <a:gd name="connsiteY74" fmla="*/ 182761 h 185554"/>
              <a:gd name="connsiteX75" fmla="*/ 152950 w 163940"/>
              <a:gd name="connsiteY75" fmla="*/ 185554 h 18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63940" h="185554">
                <a:moveTo>
                  <a:pt x="152950" y="185554"/>
                </a:moveTo>
                <a:cubicBezTo>
                  <a:pt x="151057" y="185554"/>
                  <a:pt x="149384" y="185090"/>
                  <a:pt x="147931" y="184162"/>
                </a:cubicBezTo>
                <a:cubicBezTo>
                  <a:pt x="146477" y="183234"/>
                  <a:pt x="145360" y="181940"/>
                  <a:pt x="144579" y="180279"/>
                </a:cubicBezTo>
                <a:cubicBezTo>
                  <a:pt x="125980" y="177031"/>
                  <a:pt x="109736" y="168611"/>
                  <a:pt x="95845" y="155020"/>
                </a:cubicBezTo>
                <a:cubicBezTo>
                  <a:pt x="81955" y="141428"/>
                  <a:pt x="72195" y="124326"/>
                  <a:pt x="66565" y="103713"/>
                </a:cubicBezTo>
                <a:cubicBezTo>
                  <a:pt x="49738" y="110490"/>
                  <a:pt x="36268" y="120855"/>
                  <a:pt x="26157" y="134806"/>
                </a:cubicBezTo>
                <a:cubicBezTo>
                  <a:pt x="16046" y="148758"/>
                  <a:pt x="10502" y="164514"/>
                  <a:pt x="9525" y="182074"/>
                </a:cubicBezTo>
                <a:lnTo>
                  <a:pt x="0" y="182074"/>
                </a:lnTo>
                <a:cubicBezTo>
                  <a:pt x="733" y="161901"/>
                  <a:pt x="6841" y="143999"/>
                  <a:pt x="18327" y="128368"/>
                </a:cubicBezTo>
                <a:cubicBezTo>
                  <a:pt x="29812" y="112737"/>
                  <a:pt x="45195" y="101283"/>
                  <a:pt x="64477" y="94005"/>
                </a:cubicBezTo>
                <a:cubicBezTo>
                  <a:pt x="61143" y="77458"/>
                  <a:pt x="60468" y="61995"/>
                  <a:pt x="62453" y="47616"/>
                </a:cubicBezTo>
                <a:cubicBezTo>
                  <a:pt x="64437" y="33237"/>
                  <a:pt x="69020" y="21523"/>
                  <a:pt x="76200" y="12474"/>
                </a:cubicBezTo>
                <a:cubicBezTo>
                  <a:pt x="75956" y="11986"/>
                  <a:pt x="75742" y="11497"/>
                  <a:pt x="75559" y="11009"/>
                </a:cubicBezTo>
                <a:cubicBezTo>
                  <a:pt x="75376" y="10520"/>
                  <a:pt x="75284" y="9971"/>
                  <a:pt x="75284" y="9360"/>
                </a:cubicBezTo>
                <a:cubicBezTo>
                  <a:pt x="75358" y="6771"/>
                  <a:pt x="76316" y="4564"/>
                  <a:pt x="78160" y="2738"/>
                </a:cubicBezTo>
                <a:cubicBezTo>
                  <a:pt x="80004" y="913"/>
                  <a:pt x="82220" y="0"/>
                  <a:pt x="84809" y="0"/>
                </a:cubicBezTo>
                <a:cubicBezTo>
                  <a:pt x="87435" y="0"/>
                  <a:pt x="89679" y="931"/>
                  <a:pt x="91541" y="2793"/>
                </a:cubicBezTo>
                <a:cubicBezTo>
                  <a:pt x="93403" y="4656"/>
                  <a:pt x="94334" y="6900"/>
                  <a:pt x="94334" y="9525"/>
                </a:cubicBezTo>
                <a:cubicBezTo>
                  <a:pt x="94334" y="12151"/>
                  <a:pt x="93403" y="14394"/>
                  <a:pt x="91541" y="16257"/>
                </a:cubicBezTo>
                <a:cubicBezTo>
                  <a:pt x="89679" y="18119"/>
                  <a:pt x="87435" y="19050"/>
                  <a:pt x="84809" y="19050"/>
                </a:cubicBezTo>
                <a:lnTo>
                  <a:pt x="83948" y="19050"/>
                </a:lnTo>
                <a:cubicBezTo>
                  <a:pt x="83692" y="19050"/>
                  <a:pt x="83387" y="18971"/>
                  <a:pt x="83033" y="18812"/>
                </a:cubicBezTo>
                <a:cubicBezTo>
                  <a:pt x="78319" y="25223"/>
                  <a:pt x="74991" y="32577"/>
                  <a:pt x="73050" y="40875"/>
                </a:cubicBezTo>
                <a:cubicBezTo>
                  <a:pt x="71108" y="49173"/>
                  <a:pt x="70491" y="59031"/>
                  <a:pt x="71199" y="70448"/>
                </a:cubicBezTo>
                <a:cubicBezTo>
                  <a:pt x="73275" y="65198"/>
                  <a:pt x="76264" y="60719"/>
                  <a:pt x="80166" y="57013"/>
                </a:cubicBezTo>
                <a:cubicBezTo>
                  <a:pt x="84067" y="53306"/>
                  <a:pt x="88802" y="50269"/>
                  <a:pt x="94371" y="47900"/>
                </a:cubicBezTo>
                <a:cubicBezTo>
                  <a:pt x="99011" y="46019"/>
                  <a:pt x="104162" y="44636"/>
                  <a:pt x="109822" y="43751"/>
                </a:cubicBezTo>
                <a:cubicBezTo>
                  <a:pt x="115482" y="42866"/>
                  <a:pt x="121694" y="42478"/>
                  <a:pt x="128459" y="42588"/>
                </a:cubicBezTo>
                <a:cubicBezTo>
                  <a:pt x="129363" y="41318"/>
                  <a:pt x="130456" y="40283"/>
                  <a:pt x="131738" y="39483"/>
                </a:cubicBezTo>
                <a:cubicBezTo>
                  <a:pt x="133020" y="38683"/>
                  <a:pt x="134474" y="38283"/>
                  <a:pt x="136098" y="38283"/>
                </a:cubicBezTo>
                <a:cubicBezTo>
                  <a:pt x="138723" y="38283"/>
                  <a:pt x="140967" y="39215"/>
                  <a:pt x="142829" y="41077"/>
                </a:cubicBezTo>
                <a:cubicBezTo>
                  <a:pt x="144692" y="42939"/>
                  <a:pt x="145623" y="45183"/>
                  <a:pt x="145623" y="47808"/>
                </a:cubicBezTo>
                <a:cubicBezTo>
                  <a:pt x="145623" y="50434"/>
                  <a:pt x="144692" y="52678"/>
                  <a:pt x="142829" y="54540"/>
                </a:cubicBezTo>
                <a:cubicBezTo>
                  <a:pt x="140967" y="56402"/>
                  <a:pt x="138723" y="57333"/>
                  <a:pt x="136098" y="57333"/>
                </a:cubicBezTo>
                <a:cubicBezTo>
                  <a:pt x="134242" y="57333"/>
                  <a:pt x="132578" y="56878"/>
                  <a:pt x="131106" y="55969"/>
                </a:cubicBezTo>
                <a:cubicBezTo>
                  <a:pt x="129635" y="55059"/>
                  <a:pt x="128508" y="53774"/>
                  <a:pt x="127727" y="52113"/>
                </a:cubicBezTo>
                <a:cubicBezTo>
                  <a:pt x="121389" y="52040"/>
                  <a:pt x="115616" y="52415"/>
                  <a:pt x="110408" y="53240"/>
                </a:cubicBezTo>
                <a:cubicBezTo>
                  <a:pt x="105199" y="54064"/>
                  <a:pt x="100568" y="55355"/>
                  <a:pt x="96514" y="57114"/>
                </a:cubicBezTo>
                <a:cubicBezTo>
                  <a:pt x="89590" y="60032"/>
                  <a:pt x="84464" y="64269"/>
                  <a:pt x="81137" y="69826"/>
                </a:cubicBezTo>
                <a:cubicBezTo>
                  <a:pt x="77809" y="75382"/>
                  <a:pt x="76157" y="82233"/>
                  <a:pt x="76182" y="90378"/>
                </a:cubicBezTo>
                <a:cubicBezTo>
                  <a:pt x="81115" y="89096"/>
                  <a:pt x="86046" y="88152"/>
                  <a:pt x="90973" y="87548"/>
                </a:cubicBezTo>
                <a:cubicBezTo>
                  <a:pt x="95900" y="86943"/>
                  <a:pt x="101710" y="86641"/>
                  <a:pt x="108402" y="86641"/>
                </a:cubicBezTo>
                <a:cubicBezTo>
                  <a:pt x="109305" y="85298"/>
                  <a:pt x="110426" y="84199"/>
                  <a:pt x="111763" y="83344"/>
                </a:cubicBezTo>
                <a:cubicBezTo>
                  <a:pt x="113100" y="82489"/>
                  <a:pt x="114618" y="82062"/>
                  <a:pt x="116315" y="82062"/>
                </a:cubicBezTo>
                <a:cubicBezTo>
                  <a:pt x="118940" y="82062"/>
                  <a:pt x="121184" y="82993"/>
                  <a:pt x="123047" y="84855"/>
                </a:cubicBezTo>
                <a:cubicBezTo>
                  <a:pt x="124909" y="86717"/>
                  <a:pt x="125840" y="88961"/>
                  <a:pt x="125840" y="91587"/>
                </a:cubicBezTo>
                <a:cubicBezTo>
                  <a:pt x="125840" y="94212"/>
                  <a:pt x="124909" y="96456"/>
                  <a:pt x="123047" y="98318"/>
                </a:cubicBezTo>
                <a:cubicBezTo>
                  <a:pt x="121184" y="100181"/>
                  <a:pt x="118940" y="101112"/>
                  <a:pt x="116315" y="101112"/>
                </a:cubicBezTo>
                <a:cubicBezTo>
                  <a:pt x="114495" y="101112"/>
                  <a:pt x="112887" y="100684"/>
                  <a:pt x="111488" y="99830"/>
                </a:cubicBezTo>
                <a:cubicBezTo>
                  <a:pt x="110090" y="98975"/>
                  <a:pt x="109000" y="97754"/>
                  <a:pt x="108219" y="96166"/>
                </a:cubicBezTo>
                <a:cubicBezTo>
                  <a:pt x="101759" y="96166"/>
                  <a:pt x="96178" y="96468"/>
                  <a:pt x="91477" y="97073"/>
                </a:cubicBezTo>
                <a:cubicBezTo>
                  <a:pt x="86775" y="97677"/>
                  <a:pt x="82013" y="98682"/>
                  <a:pt x="77189" y="100086"/>
                </a:cubicBezTo>
                <a:cubicBezTo>
                  <a:pt x="79009" y="108292"/>
                  <a:pt x="83484" y="114465"/>
                  <a:pt x="90616" y="118605"/>
                </a:cubicBezTo>
                <a:cubicBezTo>
                  <a:pt x="97747" y="122744"/>
                  <a:pt x="107620" y="124851"/>
                  <a:pt x="120235" y="124924"/>
                </a:cubicBezTo>
                <a:cubicBezTo>
                  <a:pt x="123984" y="124997"/>
                  <a:pt x="128029" y="124857"/>
                  <a:pt x="132370" y="124503"/>
                </a:cubicBezTo>
                <a:cubicBezTo>
                  <a:pt x="136711" y="124149"/>
                  <a:pt x="141153" y="123618"/>
                  <a:pt x="145696" y="122909"/>
                </a:cubicBezTo>
                <a:cubicBezTo>
                  <a:pt x="146478" y="121175"/>
                  <a:pt x="147644" y="119795"/>
                  <a:pt x="149195" y="118770"/>
                </a:cubicBezTo>
                <a:cubicBezTo>
                  <a:pt x="150745" y="117744"/>
                  <a:pt x="152486" y="117231"/>
                  <a:pt x="154415" y="117231"/>
                </a:cubicBezTo>
                <a:cubicBezTo>
                  <a:pt x="157040" y="117231"/>
                  <a:pt x="159284" y="118162"/>
                  <a:pt x="161147" y="120024"/>
                </a:cubicBezTo>
                <a:cubicBezTo>
                  <a:pt x="163009" y="121887"/>
                  <a:pt x="163940" y="124130"/>
                  <a:pt x="163940" y="126756"/>
                </a:cubicBezTo>
                <a:cubicBezTo>
                  <a:pt x="163940" y="129381"/>
                  <a:pt x="163009" y="131625"/>
                  <a:pt x="161147" y="133488"/>
                </a:cubicBezTo>
                <a:cubicBezTo>
                  <a:pt x="159284" y="135350"/>
                  <a:pt x="157040" y="136281"/>
                  <a:pt x="154415" y="136281"/>
                </a:cubicBezTo>
                <a:cubicBezTo>
                  <a:pt x="152950" y="136281"/>
                  <a:pt x="151603" y="135951"/>
                  <a:pt x="150376" y="135292"/>
                </a:cubicBezTo>
                <a:cubicBezTo>
                  <a:pt x="149149" y="134632"/>
                  <a:pt x="148083" y="133704"/>
                  <a:pt x="147180" y="132508"/>
                </a:cubicBezTo>
                <a:cubicBezTo>
                  <a:pt x="142393" y="133216"/>
                  <a:pt x="137847" y="133756"/>
                  <a:pt x="133542" y="134129"/>
                </a:cubicBezTo>
                <a:cubicBezTo>
                  <a:pt x="129238" y="134501"/>
                  <a:pt x="125211" y="134687"/>
                  <a:pt x="121462" y="134687"/>
                </a:cubicBezTo>
                <a:cubicBezTo>
                  <a:pt x="114050" y="134687"/>
                  <a:pt x="107394" y="133961"/>
                  <a:pt x="101496" y="132508"/>
                </a:cubicBezTo>
                <a:cubicBezTo>
                  <a:pt x="95598" y="131054"/>
                  <a:pt x="90457" y="128814"/>
                  <a:pt x="86073" y="125785"/>
                </a:cubicBezTo>
                <a:cubicBezTo>
                  <a:pt x="92594" y="138082"/>
                  <a:pt x="100974" y="148111"/>
                  <a:pt x="111214" y="155871"/>
                </a:cubicBezTo>
                <a:cubicBezTo>
                  <a:pt x="121453" y="163632"/>
                  <a:pt x="132801" y="168629"/>
                  <a:pt x="145256" y="170864"/>
                </a:cubicBezTo>
                <a:cubicBezTo>
                  <a:pt x="146160" y="169472"/>
                  <a:pt x="147262" y="168397"/>
                  <a:pt x="148563" y="167640"/>
                </a:cubicBezTo>
                <a:cubicBezTo>
                  <a:pt x="149863" y="166883"/>
                  <a:pt x="151325" y="166504"/>
                  <a:pt x="152950" y="166504"/>
                </a:cubicBezTo>
                <a:cubicBezTo>
                  <a:pt x="155575" y="166504"/>
                  <a:pt x="157819" y="167436"/>
                  <a:pt x="159681" y="169298"/>
                </a:cubicBezTo>
                <a:cubicBezTo>
                  <a:pt x="161543" y="171160"/>
                  <a:pt x="162475" y="173404"/>
                  <a:pt x="162475" y="176029"/>
                </a:cubicBezTo>
                <a:cubicBezTo>
                  <a:pt x="162475" y="178655"/>
                  <a:pt x="161543" y="180899"/>
                  <a:pt x="159681" y="182761"/>
                </a:cubicBezTo>
                <a:cubicBezTo>
                  <a:pt x="157819" y="184623"/>
                  <a:pt x="155575" y="185554"/>
                  <a:pt x="152950" y="185554"/>
                </a:cubicBezTo>
                <a:close/>
              </a:path>
            </a:pathLst>
          </a:custGeom>
          <a:solidFill>
            <a:schemeClr val="bg1"/>
          </a:solidFill>
          <a:ln w="238" cap="flat">
            <a:noFill/>
            <a:prstDash val="solid"/>
            <a:miter/>
          </a:ln>
        </p:spPr>
        <p:txBody>
          <a:bodyPr rtlCol="0" anchor="ctr"/>
          <a:lstStyle/>
          <a:p>
            <a:endParaRPr lang="en-RO"/>
          </a:p>
        </p:txBody>
      </p:sp>
      <p:sp>
        <p:nvSpPr>
          <p:cNvPr id="41" name="Graphic 81">
            <a:extLst>
              <a:ext uri="{FF2B5EF4-FFF2-40B4-BE49-F238E27FC236}">
                <a16:creationId xmlns:a16="http://schemas.microsoft.com/office/drawing/2014/main" id="{912EFC19-6CA4-E945-83CE-2A75F4C2036E}"/>
              </a:ext>
            </a:extLst>
          </p:cNvPr>
          <p:cNvSpPr>
            <a:spLocks noChangeAspect="1"/>
          </p:cNvSpPr>
          <p:nvPr/>
        </p:nvSpPr>
        <p:spPr>
          <a:xfrm>
            <a:off x="7978901" y="4075114"/>
            <a:ext cx="396000" cy="319563"/>
          </a:xfrm>
          <a:custGeom>
            <a:avLst/>
            <a:gdLst>
              <a:gd name="connsiteX0" fmla="*/ 171456 w 178410"/>
              <a:gd name="connsiteY0" fmla="*/ 68873 h 143974"/>
              <a:gd name="connsiteX1" fmla="*/ 166495 w 178410"/>
              <a:gd name="connsiteY1" fmla="*/ 66874 h 143974"/>
              <a:gd name="connsiteX2" fmla="*/ 164489 w 178410"/>
              <a:gd name="connsiteY2" fmla="*/ 61919 h 143974"/>
              <a:gd name="connsiteX3" fmla="*/ 166489 w 178410"/>
              <a:gd name="connsiteY3" fmla="*/ 56958 h 143974"/>
              <a:gd name="connsiteX4" fmla="*/ 171444 w 178410"/>
              <a:gd name="connsiteY4" fmla="*/ 54952 h 143974"/>
              <a:gd name="connsiteX5" fmla="*/ 176405 w 178410"/>
              <a:gd name="connsiteY5" fmla="*/ 56951 h 143974"/>
              <a:gd name="connsiteX6" fmla="*/ 178411 w 178410"/>
              <a:gd name="connsiteY6" fmla="*/ 61906 h 143974"/>
              <a:gd name="connsiteX7" fmla="*/ 176411 w 178410"/>
              <a:gd name="connsiteY7" fmla="*/ 66867 h 143974"/>
              <a:gd name="connsiteX8" fmla="*/ 171456 w 178410"/>
              <a:gd name="connsiteY8" fmla="*/ 68873 h 143974"/>
              <a:gd name="connsiteX9" fmla="*/ 166688 w 178410"/>
              <a:gd name="connsiteY9" fmla="*/ 38100 h 143974"/>
              <a:gd name="connsiteX10" fmla="*/ 166688 w 178410"/>
              <a:gd name="connsiteY10" fmla="*/ 0 h 143974"/>
              <a:gd name="connsiteX11" fmla="*/ 176213 w 178410"/>
              <a:gd name="connsiteY11" fmla="*/ 0 h 143974"/>
              <a:gd name="connsiteX12" fmla="*/ 176213 w 178410"/>
              <a:gd name="connsiteY12" fmla="*/ 38100 h 143974"/>
              <a:gd name="connsiteX13" fmla="*/ 166688 w 178410"/>
              <a:gd name="connsiteY13" fmla="*/ 38100 h 143974"/>
              <a:gd name="connsiteX14" fmla="*/ 66675 w 178410"/>
              <a:gd name="connsiteY14" fmla="*/ 75101 h 143974"/>
              <a:gd name="connsiteX15" fmla="*/ 46494 w 178410"/>
              <a:gd name="connsiteY15" fmla="*/ 66707 h 143974"/>
              <a:gd name="connsiteX16" fmla="*/ 38100 w 178410"/>
              <a:gd name="connsiteY16" fmla="*/ 46526 h 143974"/>
              <a:gd name="connsiteX17" fmla="*/ 46494 w 178410"/>
              <a:gd name="connsiteY17" fmla="*/ 26345 h 143974"/>
              <a:gd name="connsiteX18" fmla="*/ 66675 w 178410"/>
              <a:gd name="connsiteY18" fmla="*/ 17951 h 143974"/>
              <a:gd name="connsiteX19" fmla="*/ 86856 w 178410"/>
              <a:gd name="connsiteY19" fmla="*/ 26345 h 143974"/>
              <a:gd name="connsiteX20" fmla="*/ 95250 w 178410"/>
              <a:gd name="connsiteY20" fmla="*/ 46526 h 143974"/>
              <a:gd name="connsiteX21" fmla="*/ 86856 w 178410"/>
              <a:gd name="connsiteY21" fmla="*/ 66707 h 143974"/>
              <a:gd name="connsiteX22" fmla="*/ 66675 w 178410"/>
              <a:gd name="connsiteY22" fmla="*/ 75101 h 143974"/>
              <a:gd name="connsiteX23" fmla="*/ 0 w 178410"/>
              <a:gd name="connsiteY23" fmla="*/ 143974 h 143974"/>
              <a:gd name="connsiteX24" fmla="*/ 0 w 178410"/>
              <a:gd name="connsiteY24" fmla="*/ 128294 h 143974"/>
              <a:gd name="connsiteX25" fmla="*/ 3434 w 178410"/>
              <a:gd name="connsiteY25" fmla="*/ 117258 h 143974"/>
              <a:gd name="connsiteX26" fmla="*/ 12676 w 178410"/>
              <a:gd name="connsiteY26" fmla="*/ 109281 h 143974"/>
              <a:gd name="connsiteX27" fmla="*/ 39657 w 178410"/>
              <a:gd name="connsiteY27" fmla="*/ 99582 h 143974"/>
              <a:gd name="connsiteX28" fmla="*/ 66675 w 178410"/>
              <a:gd name="connsiteY28" fmla="*/ 96349 h 143974"/>
              <a:gd name="connsiteX29" fmla="*/ 93693 w 178410"/>
              <a:gd name="connsiteY29" fmla="*/ 99582 h 143974"/>
              <a:gd name="connsiteX30" fmla="*/ 120674 w 178410"/>
              <a:gd name="connsiteY30" fmla="*/ 109281 h 143974"/>
              <a:gd name="connsiteX31" fmla="*/ 129916 w 178410"/>
              <a:gd name="connsiteY31" fmla="*/ 117258 h 143974"/>
              <a:gd name="connsiteX32" fmla="*/ 133350 w 178410"/>
              <a:gd name="connsiteY32" fmla="*/ 128294 h 143974"/>
              <a:gd name="connsiteX33" fmla="*/ 133350 w 178410"/>
              <a:gd name="connsiteY33" fmla="*/ 143974 h 143974"/>
              <a:gd name="connsiteX34" fmla="*/ 0 w 178410"/>
              <a:gd name="connsiteY34" fmla="*/ 143974 h 143974"/>
              <a:gd name="connsiteX35" fmla="*/ 9525 w 178410"/>
              <a:gd name="connsiteY35" fmla="*/ 134449 h 143974"/>
              <a:gd name="connsiteX36" fmla="*/ 123825 w 178410"/>
              <a:gd name="connsiteY36" fmla="*/ 134449 h 143974"/>
              <a:gd name="connsiteX37" fmla="*/ 123825 w 178410"/>
              <a:gd name="connsiteY37" fmla="*/ 128294 h 143974"/>
              <a:gd name="connsiteX38" fmla="*/ 121783 w 178410"/>
              <a:gd name="connsiteY38" fmla="*/ 122341 h 143974"/>
              <a:gd name="connsiteX39" fmla="*/ 116132 w 178410"/>
              <a:gd name="connsiteY39" fmla="*/ 117634 h 143974"/>
              <a:gd name="connsiteX40" fmla="*/ 91882 w 178410"/>
              <a:gd name="connsiteY40" fmla="*/ 108906 h 143974"/>
              <a:gd name="connsiteX41" fmla="*/ 66675 w 178410"/>
              <a:gd name="connsiteY41" fmla="*/ 105874 h 143974"/>
              <a:gd name="connsiteX42" fmla="*/ 41468 w 178410"/>
              <a:gd name="connsiteY42" fmla="*/ 108906 h 143974"/>
              <a:gd name="connsiteX43" fmla="*/ 17218 w 178410"/>
              <a:gd name="connsiteY43" fmla="*/ 117634 h 143974"/>
              <a:gd name="connsiteX44" fmla="*/ 11567 w 178410"/>
              <a:gd name="connsiteY44" fmla="*/ 122341 h 143974"/>
              <a:gd name="connsiteX45" fmla="*/ 9525 w 178410"/>
              <a:gd name="connsiteY45" fmla="*/ 128294 h 143974"/>
              <a:gd name="connsiteX46" fmla="*/ 9525 w 178410"/>
              <a:gd name="connsiteY46" fmla="*/ 134449 h 143974"/>
              <a:gd name="connsiteX47" fmla="*/ 66675 w 178410"/>
              <a:gd name="connsiteY47" fmla="*/ 65576 h 143974"/>
              <a:gd name="connsiteX48" fmla="*/ 80129 w 178410"/>
              <a:gd name="connsiteY48" fmla="*/ 59980 h 143974"/>
              <a:gd name="connsiteX49" fmla="*/ 85725 w 178410"/>
              <a:gd name="connsiteY49" fmla="*/ 46526 h 143974"/>
              <a:gd name="connsiteX50" fmla="*/ 80129 w 178410"/>
              <a:gd name="connsiteY50" fmla="*/ 33072 h 143974"/>
              <a:gd name="connsiteX51" fmla="*/ 66675 w 178410"/>
              <a:gd name="connsiteY51" fmla="*/ 27476 h 143974"/>
              <a:gd name="connsiteX52" fmla="*/ 53221 w 178410"/>
              <a:gd name="connsiteY52" fmla="*/ 33072 h 143974"/>
              <a:gd name="connsiteX53" fmla="*/ 47625 w 178410"/>
              <a:gd name="connsiteY53" fmla="*/ 46526 h 143974"/>
              <a:gd name="connsiteX54" fmla="*/ 53221 w 178410"/>
              <a:gd name="connsiteY54" fmla="*/ 59980 h 143974"/>
              <a:gd name="connsiteX55" fmla="*/ 66675 w 178410"/>
              <a:gd name="connsiteY55" fmla="*/ 65576 h 143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78410" h="143974">
                <a:moveTo>
                  <a:pt x="171456" y="68873"/>
                </a:moveTo>
                <a:cubicBezTo>
                  <a:pt x="169486" y="68873"/>
                  <a:pt x="167832" y="68207"/>
                  <a:pt x="166495" y="66874"/>
                </a:cubicBezTo>
                <a:cubicBezTo>
                  <a:pt x="165158" y="65541"/>
                  <a:pt x="164489" y="63889"/>
                  <a:pt x="164489" y="61919"/>
                </a:cubicBezTo>
                <a:cubicBezTo>
                  <a:pt x="164489" y="59949"/>
                  <a:pt x="165156" y="58295"/>
                  <a:pt x="166489" y="56958"/>
                </a:cubicBezTo>
                <a:cubicBezTo>
                  <a:pt x="167822" y="55620"/>
                  <a:pt x="169473" y="54952"/>
                  <a:pt x="171444" y="54952"/>
                </a:cubicBezTo>
                <a:cubicBezTo>
                  <a:pt x="173414" y="54952"/>
                  <a:pt x="175068" y="55618"/>
                  <a:pt x="176405" y="56951"/>
                </a:cubicBezTo>
                <a:cubicBezTo>
                  <a:pt x="177742" y="58284"/>
                  <a:pt x="178411" y="59936"/>
                  <a:pt x="178411" y="61906"/>
                </a:cubicBezTo>
                <a:cubicBezTo>
                  <a:pt x="178411" y="63876"/>
                  <a:pt x="177744" y="65530"/>
                  <a:pt x="176411" y="66867"/>
                </a:cubicBezTo>
                <a:cubicBezTo>
                  <a:pt x="175078" y="68205"/>
                  <a:pt x="173427" y="68873"/>
                  <a:pt x="171456" y="68873"/>
                </a:cubicBezTo>
                <a:close/>
                <a:moveTo>
                  <a:pt x="166688" y="38100"/>
                </a:moveTo>
                <a:lnTo>
                  <a:pt x="166688" y="0"/>
                </a:lnTo>
                <a:lnTo>
                  <a:pt x="176213" y="0"/>
                </a:lnTo>
                <a:lnTo>
                  <a:pt x="176213" y="38100"/>
                </a:lnTo>
                <a:lnTo>
                  <a:pt x="166688" y="38100"/>
                </a:lnTo>
                <a:close/>
                <a:moveTo>
                  <a:pt x="66675" y="75101"/>
                </a:moveTo>
                <a:cubicBezTo>
                  <a:pt x="58817" y="75101"/>
                  <a:pt x="52090" y="72303"/>
                  <a:pt x="46494" y="66707"/>
                </a:cubicBezTo>
                <a:cubicBezTo>
                  <a:pt x="40898" y="61111"/>
                  <a:pt x="38100" y="54384"/>
                  <a:pt x="38100" y="46526"/>
                </a:cubicBezTo>
                <a:cubicBezTo>
                  <a:pt x="38100" y="38668"/>
                  <a:pt x="40898" y="31941"/>
                  <a:pt x="46494" y="26345"/>
                </a:cubicBezTo>
                <a:cubicBezTo>
                  <a:pt x="52090" y="20749"/>
                  <a:pt x="58817" y="17951"/>
                  <a:pt x="66675" y="17951"/>
                </a:cubicBezTo>
                <a:cubicBezTo>
                  <a:pt x="74533" y="17951"/>
                  <a:pt x="81260" y="20749"/>
                  <a:pt x="86856" y="26345"/>
                </a:cubicBezTo>
                <a:cubicBezTo>
                  <a:pt x="92452" y="31941"/>
                  <a:pt x="95250" y="38668"/>
                  <a:pt x="95250" y="46526"/>
                </a:cubicBezTo>
                <a:cubicBezTo>
                  <a:pt x="95250" y="54384"/>
                  <a:pt x="92452" y="61111"/>
                  <a:pt x="86856" y="66707"/>
                </a:cubicBezTo>
                <a:cubicBezTo>
                  <a:pt x="81260" y="72303"/>
                  <a:pt x="74533" y="75101"/>
                  <a:pt x="66675" y="75101"/>
                </a:cubicBezTo>
                <a:close/>
                <a:moveTo>
                  <a:pt x="0" y="143974"/>
                </a:moveTo>
                <a:lnTo>
                  <a:pt x="0" y="128294"/>
                </a:lnTo>
                <a:cubicBezTo>
                  <a:pt x="0" y="124362"/>
                  <a:pt x="1145" y="120684"/>
                  <a:pt x="3434" y="117258"/>
                </a:cubicBezTo>
                <a:cubicBezTo>
                  <a:pt x="5724" y="113833"/>
                  <a:pt x="8805" y="111174"/>
                  <a:pt x="12676" y="109281"/>
                </a:cubicBezTo>
                <a:cubicBezTo>
                  <a:pt x="21663" y="104970"/>
                  <a:pt x="30657" y="101737"/>
                  <a:pt x="39657" y="99582"/>
                </a:cubicBezTo>
                <a:cubicBezTo>
                  <a:pt x="48657" y="97427"/>
                  <a:pt x="57663" y="96349"/>
                  <a:pt x="66675" y="96349"/>
                </a:cubicBezTo>
                <a:cubicBezTo>
                  <a:pt x="75687" y="96349"/>
                  <a:pt x="84693" y="97427"/>
                  <a:pt x="93693" y="99582"/>
                </a:cubicBezTo>
                <a:cubicBezTo>
                  <a:pt x="102693" y="101737"/>
                  <a:pt x="111687" y="104970"/>
                  <a:pt x="120674" y="109281"/>
                </a:cubicBezTo>
                <a:cubicBezTo>
                  <a:pt x="124545" y="111174"/>
                  <a:pt x="127626" y="113833"/>
                  <a:pt x="129916" y="117258"/>
                </a:cubicBezTo>
                <a:cubicBezTo>
                  <a:pt x="132205" y="120684"/>
                  <a:pt x="133350" y="124362"/>
                  <a:pt x="133350" y="128294"/>
                </a:cubicBezTo>
                <a:lnTo>
                  <a:pt x="133350" y="143974"/>
                </a:lnTo>
                <a:lnTo>
                  <a:pt x="0" y="143974"/>
                </a:lnTo>
                <a:close/>
                <a:moveTo>
                  <a:pt x="9525" y="134449"/>
                </a:moveTo>
                <a:lnTo>
                  <a:pt x="123825" y="134449"/>
                </a:lnTo>
                <a:lnTo>
                  <a:pt x="123825" y="128294"/>
                </a:lnTo>
                <a:cubicBezTo>
                  <a:pt x="123825" y="126182"/>
                  <a:pt x="123144" y="124198"/>
                  <a:pt x="121783" y="122341"/>
                </a:cubicBezTo>
                <a:cubicBezTo>
                  <a:pt x="120421" y="120485"/>
                  <a:pt x="118537" y="118916"/>
                  <a:pt x="116132" y="117634"/>
                </a:cubicBezTo>
                <a:cubicBezTo>
                  <a:pt x="108292" y="113836"/>
                  <a:pt x="100209" y="110927"/>
                  <a:pt x="91882" y="108906"/>
                </a:cubicBezTo>
                <a:cubicBezTo>
                  <a:pt x="83555" y="106884"/>
                  <a:pt x="75153" y="105874"/>
                  <a:pt x="66675" y="105874"/>
                </a:cubicBezTo>
                <a:cubicBezTo>
                  <a:pt x="58197" y="105874"/>
                  <a:pt x="49795" y="106884"/>
                  <a:pt x="41468" y="108906"/>
                </a:cubicBezTo>
                <a:cubicBezTo>
                  <a:pt x="33141" y="110927"/>
                  <a:pt x="25058" y="113836"/>
                  <a:pt x="17218" y="117634"/>
                </a:cubicBezTo>
                <a:cubicBezTo>
                  <a:pt x="14813" y="118916"/>
                  <a:pt x="12929" y="120485"/>
                  <a:pt x="11567" y="122341"/>
                </a:cubicBezTo>
                <a:cubicBezTo>
                  <a:pt x="10206" y="124198"/>
                  <a:pt x="9525" y="126182"/>
                  <a:pt x="9525" y="128294"/>
                </a:cubicBezTo>
                <a:lnTo>
                  <a:pt x="9525" y="134449"/>
                </a:lnTo>
                <a:close/>
                <a:moveTo>
                  <a:pt x="66675" y="65576"/>
                </a:moveTo>
                <a:cubicBezTo>
                  <a:pt x="71914" y="65576"/>
                  <a:pt x="76398" y="63711"/>
                  <a:pt x="80129" y="59980"/>
                </a:cubicBezTo>
                <a:cubicBezTo>
                  <a:pt x="83860" y="56249"/>
                  <a:pt x="85725" y="51765"/>
                  <a:pt x="85725" y="46526"/>
                </a:cubicBezTo>
                <a:cubicBezTo>
                  <a:pt x="85725" y="41287"/>
                  <a:pt x="83860" y="36803"/>
                  <a:pt x="80129" y="33072"/>
                </a:cubicBezTo>
                <a:cubicBezTo>
                  <a:pt x="76398" y="29341"/>
                  <a:pt x="71914" y="27476"/>
                  <a:pt x="66675" y="27476"/>
                </a:cubicBezTo>
                <a:cubicBezTo>
                  <a:pt x="61436" y="27476"/>
                  <a:pt x="56952" y="29341"/>
                  <a:pt x="53221" y="33072"/>
                </a:cubicBezTo>
                <a:cubicBezTo>
                  <a:pt x="49490" y="36803"/>
                  <a:pt x="47625" y="41287"/>
                  <a:pt x="47625" y="46526"/>
                </a:cubicBezTo>
                <a:cubicBezTo>
                  <a:pt x="47625" y="51765"/>
                  <a:pt x="49490" y="56249"/>
                  <a:pt x="53221" y="59980"/>
                </a:cubicBezTo>
                <a:cubicBezTo>
                  <a:pt x="56952" y="63711"/>
                  <a:pt x="61436" y="65576"/>
                  <a:pt x="66675" y="65576"/>
                </a:cubicBezTo>
                <a:close/>
              </a:path>
            </a:pathLst>
          </a:custGeom>
          <a:solidFill>
            <a:schemeClr val="bg1"/>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18554589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a:extLst>
              <a:ext uri="{FF2B5EF4-FFF2-40B4-BE49-F238E27FC236}">
                <a16:creationId xmlns:a16="http://schemas.microsoft.com/office/drawing/2014/main" id="{FAE313C6-B604-2741-BA35-2F4AD06DE324}"/>
              </a:ext>
            </a:extLst>
          </p:cNvPr>
          <p:cNvSpPr/>
          <p:nvPr/>
        </p:nvSpPr>
        <p:spPr>
          <a:xfrm>
            <a:off x="431800" y="1959429"/>
            <a:ext cx="3947963" cy="4422321"/>
          </a:xfrm>
          <a:prstGeom prst="roundRect">
            <a:avLst>
              <a:gd name="adj" fmla="val 4959"/>
            </a:avLst>
          </a:prstGeom>
          <a:solidFill>
            <a:srgbClr val="DB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9" name="Rounded Rectangle 18">
            <a:extLst>
              <a:ext uri="{FF2B5EF4-FFF2-40B4-BE49-F238E27FC236}">
                <a16:creationId xmlns:a16="http://schemas.microsoft.com/office/drawing/2014/main" id="{DCEE4569-F50A-1849-B190-019650C2E1C7}"/>
              </a:ext>
            </a:extLst>
          </p:cNvPr>
          <p:cNvSpPr/>
          <p:nvPr/>
        </p:nvSpPr>
        <p:spPr>
          <a:xfrm>
            <a:off x="4726658" y="1959429"/>
            <a:ext cx="3947963" cy="4422321"/>
          </a:xfrm>
          <a:prstGeom prst="roundRect">
            <a:avLst>
              <a:gd name="adj" fmla="val 4450"/>
            </a:avLst>
          </a:prstGeom>
          <a:solidFill>
            <a:srgbClr val="DB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Classification</a:t>
            </a:r>
            <a:endParaRPr lang="en-GB" sz="3200" b="1" spc="-50" dirty="0">
              <a:solidFill>
                <a:srgbClr val="3D6C9D"/>
              </a:solidFill>
              <a:latin typeface="Arial Black" panose="020B0604020202020204" pitchFamily="34" charset="0"/>
              <a:cs typeface="Arial Black" panose="020B0604020202020204" pitchFamily="34" charset="0"/>
            </a:endParaRPr>
          </a:p>
        </p:txBody>
      </p:sp>
      <p:cxnSp>
        <p:nvCxnSpPr>
          <p:cNvPr id="34" name="Elbow Connector 33">
            <a:extLst>
              <a:ext uri="{FF2B5EF4-FFF2-40B4-BE49-F238E27FC236}">
                <a16:creationId xmlns:a16="http://schemas.microsoft.com/office/drawing/2014/main" id="{564DC252-C6C3-554A-A14C-18E7164C6379}"/>
              </a:ext>
            </a:extLst>
          </p:cNvPr>
          <p:cNvCxnSpPr>
            <a:cxnSpLocks/>
            <a:stCxn id="30" idx="2"/>
            <a:endCxn id="17" idx="0"/>
          </p:cNvCxnSpPr>
          <p:nvPr/>
        </p:nvCxnSpPr>
        <p:spPr>
          <a:xfrm rot="5400000">
            <a:off x="1643877" y="3136113"/>
            <a:ext cx="534007" cy="970048"/>
          </a:xfrm>
          <a:prstGeom prst="bentConnector3">
            <a:avLst>
              <a:gd name="adj1" fmla="val 50000"/>
            </a:avLst>
          </a:prstGeom>
          <a:ln w="19050">
            <a:solidFill>
              <a:srgbClr val="3D6C9D"/>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973EABC6-5B89-7640-8DCE-88A225E8F63A}"/>
              </a:ext>
            </a:extLst>
          </p:cNvPr>
          <p:cNvCxnSpPr>
            <a:cxnSpLocks/>
            <a:stCxn id="17" idx="2"/>
            <a:endCxn id="26" idx="0"/>
          </p:cNvCxnSpPr>
          <p:nvPr/>
        </p:nvCxnSpPr>
        <p:spPr>
          <a:xfrm>
            <a:off x="1425856" y="4447152"/>
            <a:ext cx="0" cy="534006"/>
          </a:xfrm>
          <a:prstGeom prst="straightConnector1">
            <a:avLst/>
          </a:prstGeom>
          <a:ln w="19050">
            <a:solidFill>
              <a:srgbClr val="3D6C9D"/>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525A3110-44D5-EE41-A3DD-E977ADF7DFD5}"/>
              </a:ext>
            </a:extLst>
          </p:cNvPr>
          <p:cNvCxnSpPr>
            <a:cxnSpLocks/>
            <a:stCxn id="20" idx="2"/>
            <a:endCxn id="27" idx="0"/>
          </p:cNvCxnSpPr>
          <p:nvPr/>
        </p:nvCxnSpPr>
        <p:spPr>
          <a:xfrm>
            <a:off x="3365956" y="4447152"/>
            <a:ext cx="0" cy="534006"/>
          </a:xfrm>
          <a:prstGeom prst="straightConnector1">
            <a:avLst/>
          </a:prstGeom>
          <a:ln w="19050">
            <a:solidFill>
              <a:srgbClr val="3D6C9D"/>
            </a:solidFill>
            <a:tailEnd type="triangle"/>
          </a:ln>
        </p:spPr>
        <p:style>
          <a:lnRef idx="1">
            <a:schemeClr val="accent1"/>
          </a:lnRef>
          <a:fillRef idx="0">
            <a:schemeClr val="accent1"/>
          </a:fillRef>
          <a:effectRef idx="0">
            <a:schemeClr val="accent1"/>
          </a:effectRef>
          <a:fontRef idx="minor">
            <a:schemeClr val="tx1"/>
          </a:fontRef>
        </p:style>
      </p:cxnSp>
      <p:cxnSp>
        <p:nvCxnSpPr>
          <p:cNvPr id="42" name="Elbow Connector 41">
            <a:extLst>
              <a:ext uri="{FF2B5EF4-FFF2-40B4-BE49-F238E27FC236}">
                <a16:creationId xmlns:a16="http://schemas.microsoft.com/office/drawing/2014/main" id="{6FA212D4-6883-8340-9D21-145839E6D9D4}"/>
              </a:ext>
            </a:extLst>
          </p:cNvPr>
          <p:cNvCxnSpPr>
            <a:cxnSpLocks/>
            <a:stCxn id="30" idx="2"/>
            <a:endCxn id="20" idx="0"/>
          </p:cNvCxnSpPr>
          <p:nvPr/>
        </p:nvCxnSpPr>
        <p:spPr>
          <a:xfrm rot="16200000" flipH="1">
            <a:off x="2613926" y="3136112"/>
            <a:ext cx="534007" cy="970051"/>
          </a:xfrm>
          <a:prstGeom prst="bentConnector3">
            <a:avLst>
              <a:gd name="adj1" fmla="val 50000"/>
            </a:avLst>
          </a:prstGeom>
          <a:ln w="19050">
            <a:solidFill>
              <a:srgbClr val="3D6C9D"/>
            </a:solidFill>
            <a:tailEnd type="triangle"/>
          </a:ln>
        </p:spPr>
        <p:style>
          <a:lnRef idx="1">
            <a:schemeClr val="accent1"/>
          </a:lnRef>
          <a:fillRef idx="0">
            <a:schemeClr val="accent1"/>
          </a:fillRef>
          <a:effectRef idx="0">
            <a:schemeClr val="accent1"/>
          </a:effectRef>
          <a:fontRef idx="minor">
            <a:schemeClr val="tx1"/>
          </a:fontRef>
        </p:style>
      </p:cxnSp>
      <p:cxnSp>
        <p:nvCxnSpPr>
          <p:cNvPr id="43" name="Elbow Connector 42">
            <a:extLst>
              <a:ext uri="{FF2B5EF4-FFF2-40B4-BE49-F238E27FC236}">
                <a16:creationId xmlns:a16="http://schemas.microsoft.com/office/drawing/2014/main" id="{EAA951B8-BDFE-8B4C-B530-03A01E0B619D}"/>
              </a:ext>
            </a:extLst>
          </p:cNvPr>
          <p:cNvCxnSpPr>
            <a:cxnSpLocks/>
            <a:stCxn id="32" idx="2"/>
            <a:endCxn id="25" idx="0"/>
          </p:cNvCxnSpPr>
          <p:nvPr/>
        </p:nvCxnSpPr>
        <p:spPr>
          <a:xfrm rot="16200000" flipH="1">
            <a:off x="6915876" y="3136113"/>
            <a:ext cx="534007" cy="970049"/>
          </a:xfrm>
          <a:prstGeom prst="bentConnector3">
            <a:avLst>
              <a:gd name="adj1" fmla="val 50000"/>
            </a:avLst>
          </a:prstGeom>
          <a:ln w="19050">
            <a:solidFill>
              <a:srgbClr val="ED7D30"/>
            </a:solidFill>
            <a:tailEnd type="triangle"/>
          </a:ln>
          <a:effectLst/>
        </p:spPr>
        <p:style>
          <a:lnRef idx="1">
            <a:schemeClr val="accent1"/>
          </a:lnRef>
          <a:fillRef idx="0">
            <a:schemeClr val="accent1"/>
          </a:fillRef>
          <a:effectRef idx="0">
            <a:schemeClr val="accent1"/>
          </a:effectRef>
          <a:fontRef idx="minor">
            <a:schemeClr val="tx1"/>
          </a:fontRef>
        </p:style>
      </p:cxnSp>
      <p:cxnSp>
        <p:nvCxnSpPr>
          <p:cNvPr id="45" name="Elbow Connector 44">
            <a:extLst>
              <a:ext uri="{FF2B5EF4-FFF2-40B4-BE49-F238E27FC236}">
                <a16:creationId xmlns:a16="http://schemas.microsoft.com/office/drawing/2014/main" id="{315C1264-4449-8148-9011-1F55E6D02280}"/>
              </a:ext>
            </a:extLst>
          </p:cNvPr>
          <p:cNvCxnSpPr>
            <a:cxnSpLocks/>
            <a:stCxn id="32" idx="2"/>
            <a:endCxn id="23" idx="0"/>
          </p:cNvCxnSpPr>
          <p:nvPr/>
        </p:nvCxnSpPr>
        <p:spPr>
          <a:xfrm rot="5400000">
            <a:off x="5945827" y="3136113"/>
            <a:ext cx="534007" cy="970049"/>
          </a:xfrm>
          <a:prstGeom prst="bentConnector3">
            <a:avLst>
              <a:gd name="adj1" fmla="val 50000"/>
            </a:avLst>
          </a:prstGeom>
          <a:ln w="19050">
            <a:solidFill>
              <a:srgbClr val="ED7D30"/>
            </a:solidFill>
            <a:tailEnd type="triangle"/>
          </a:ln>
          <a:effectLst/>
        </p:spPr>
        <p:style>
          <a:lnRef idx="1">
            <a:schemeClr val="accent1"/>
          </a:lnRef>
          <a:fillRef idx="0">
            <a:schemeClr val="accent1"/>
          </a:fillRef>
          <a:effectRef idx="0">
            <a:schemeClr val="accent1"/>
          </a:effectRef>
          <a:fontRef idx="minor">
            <a:schemeClr val="tx1"/>
          </a:fontRef>
        </p:style>
      </p:cxnSp>
      <p:sp>
        <p:nvSpPr>
          <p:cNvPr id="23" name="Rounded Rectangle 22">
            <a:extLst>
              <a:ext uri="{FF2B5EF4-FFF2-40B4-BE49-F238E27FC236}">
                <a16:creationId xmlns:a16="http://schemas.microsoft.com/office/drawing/2014/main" id="{1DD391CB-C109-0B4E-9681-F6045E470AF8}"/>
              </a:ext>
            </a:extLst>
          </p:cNvPr>
          <p:cNvSpPr/>
          <p:nvPr/>
        </p:nvSpPr>
        <p:spPr>
          <a:xfrm>
            <a:off x="4914900" y="3888142"/>
            <a:ext cx="1625810" cy="559010"/>
          </a:xfrm>
          <a:prstGeom prst="roundRect">
            <a:avLst>
              <a:gd name="adj" fmla="val 19726"/>
            </a:avLst>
          </a:prstGeom>
          <a:solidFill>
            <a:srgbClr val="ED7D30"/>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err="1">
                <a:solidFill>
                  <a:schemeClr val="bg1"/>
                </a:solidFill>
                <a:latin typeface="Arial" panose="020B0604020202020204" pitchFamily="34" charset="0"/>
                <a:cs typeface="Arial" panose="020B0604020202020204" pitchFamily="34" charset="0"/>
              </a:rPr>
              <a:t>Vertical transmission</a:t>
            </a:r>
            <a:endParaRPr lang="en-RO" sz="1200" dirty="0">
              <a:solidFill>
                <a:schemeClr val="bg1"/>
              </a:solidFill>
              <a:latin typeface="Arial" panose="020B0604020202020204" pitchFamily="34" charset="0"/>
              <a:cs typeface="Arial" panose="020B0604020202020204" pitchFamily="34" charset="0"/>
            </a:endParaRPr>
          </a:p>
        </p:txBody>
      </p:sp>
      <p:sp>
        <p:nvSpPr>
          <p:cNvPr id="25" name="Rounded Rectangle 24">
            <a:extLst>
              <a:ext uri="{FF2B5EF4-FFF2-40B4-BE49-F238E27FC236}">
                <a16:creationId xmlns:a16="http://schemas.microsoft.com/office/drawing/2014/main" id="{69730CBA-A9A1-224B-9B4C-1CE8355E7091}"/>
              </a:ext>
            </a:extLst>
          </p:cNvPr>
          <p:cNvSpPr/>
          <p:nvPr/>
        </p:nvSpPr>
        <p:spPr>
          <a:xfrm>
            <a:off x="6854999" y="3888142"/>
            <a:ext cx="1625810" cy="559010"/>
          </a:xfrm>
          <a:prstGeom prst="roundRect">
            <a:avLst>
              <a:gd name="adj" fmla="val 19726"/>
            </a:avLst>
          </a:prstGeom>
          <a:solidFill>
            <a:srgbClr val="ED7D30"/>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err="1">
                <a:solidFill>
                  <a:schemeClr val="bg1"/>
                </a:solidFill>
                <a:latin typeface="Arial" panose="020B0604020202020204" pitchFamily="34" charset="0"/>
                <a:cs typeface="Arial" panose="020B0604020202020204" pitchFamily="34" charset="0"/>
              </a:rPr>
              <a:t>Horizontal transmission</a:t>
            </a:r>
            <a:endParaRPr lang="en-RO" sz="1200" dirty="0">
              <a:solidFill>
                <a:schemeClr val="bg1"/>
              </a:solidFill>
              <a:latin typeface="Arial" panose="020B0604020202020204" pitchFamily="34" charset="0"/>
              <a:cs typeface="Arial" panose="020B0604020202020204" pitchFamily="34" charset="0"/>
            </a:endParaRPr>
          </a:p>
        </p:txBody>
      </p:sp>
      <p:sp>
        <p:nvSpPr>
          <p:cNvPr id="32" name="Rounded Rectangle 31">
            <a:extLst>
              <a:ext uri="{FF2B5EF4-FFF2-40B4-BE49-F238E27FC236}">
                <a16:creationId xmlns:a16="http://schemas.microsoft.com/office/drawing/2014/main" id="{DF54C933-6DD3-2940-B599-CA8E49FB5E4B}"/>
              </a:ext>
            </a:extLst>
          </p:cNvPr>
          <p:cNvSpPr/>
          <p:nvPr/>
        </p:nvSpPr>
        <p:spPr>
          <a:xfrm>
            <a:off x="5728768" y="2355236"/>
            <a:ext cx="1938173" cy="998899"/>
          </a:xfrm>
          <a:prstGeom prst="roundRect">
            <a:avLst>
              <a:gd name="adj" fmla="val 19726"/>
            </a:avLst>
          </a:prstGeom>
          <a:solidFill>
            <a:srgbClr val="ED7D30"/>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err="1">
                <a:solidFill>
                  <a:schemeClr val="bg1"/>
                </a:solidFill>
                <a:latin typeface="Arial" panose="020B0604020202020204" pitchFamily="34" charset="0"/>
                <a:cs typeface="Arial" panose="020B0604020202020204" pitchFamily="34" charset="0"/>
              </a:rPr>
              <a:t>Dependent on the mode of transmission between individuals</a:t>
            </a:r>
            <a:endParaRPr lang="en-RO" sz="1200" dirty="0">
              <a:solidFill>
                <a:schemeClr val="bg1"/>
              </a:solidFill>
              <a:latin typeface="Arial" panose="020B0604020202020204" pitchFamily="34" charset="0"/>
              <a:cs typeface="Arial" panose="020B0604020202020204" pitchFamily="34" charset="0"/>
            </a:endParaRPr>
          </a:p>
        </p:txBody>
      </p:sp>
      <p:sp>
        <p:nvSpPr>
          <p:cNvPr id="17" name="Rounded Rectangle 16">
            <a:extLst>
              <a:ext uri="{FF2B5EF4-FFF2-40B4-BE49-F238E27FC236}">
                <a16:creationId xmlns:a16="http://schemas.microsoft.com/office/drawing/2014/main" id="{A6F4EE07-EB06-5842-B8AA-02500A49CB51}"/>
              </a:ext>
            </a:extLst>
          </p:cNvPr>
          <p:cNvSpPr/>
          <p:nvPr/>
        </p:nvSpPr>
        <p:spPr>
          <a:xfrm>
            <a:off x="612951" y="3888142"/>
            <a:ext cx="1625810" cy="559010"/>
          </a:xfrm>
          <a:prstGeom prst="roundRect">
            <a:avLst>
              <a:gd name="adj" fmla="val 19726"/>
            </a:avLst>
          </a:prstGeom>
          <a:solidFill>
            <a:srgbClr val="3D6C9D"/>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solidFill>
                <a:latin typeface="Arial" panose="020B0604020202020204" pitchFamily="34" charset="0"/>
                <a:cs typeface="Arial" panose="020B0604020202020204" pitchFamily="34" charset="0"/>
              </a:rPr>
              <a:t>Via direct contact</a:t>
            </a:r>
            <a:endParaRPr lang="en-RO" sz="1200" dirty="0">
              <a:solidFill>
                <a:schemeClr val="bg1"/>
              </a:solidFill>
              <a:latin typeface="Arial" panose="020B0604020202020204" pitchFamily="34" charset="0"/>
              <a:cs typeface="Arial" panose="020B0604020202020204" pitchFamily="34" charset="0"/>
            </a:endParaRPr>
          </a:p>
        </p:txBody>
      </p:sp>
      <p:sp>
        <p:nvSpPr>
          <p:cNvPr id="20" name="Rounded Rectangle 19">
            <a:extLst>
              <a:ext uri="{FF2B5EF4-FFF2-40B4-BE49-F238E27FC236}">
                <a16:creationId xmlns:a16="http://schemas.microsoft.com/office/drawing/2014/main" id="{F4C87F5E-C131-A445-8574-264725F17040}"/>
              </a:ext>
            </a:extLst>
          </p:cNvPr>
          <p:cNvSpPr/>
          <p:nvPr/>
        </p:nvSpPr>
        <p:spPr>
          <a:xfrm>
            <a:off x="2553051" y="3888142"/>
            <a:ext cx="1625810" cy="559010"/>
          </a:xfrm>
          <a:prstGeom prst="roundRect">
            <a:avLst>
              <a:gd name="adj" fmla="val 19726"/>
            </a:avLst>
          </a:prstGeom>
          <a:solidFill>
            <a:srgbClr val="3D6C9D"/>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solidFill>
                <a:latin typeface="Arial" panose="020B0604020202020204" pitchFamily="34" charset="0"/>
                <a:cs typeface="Arial" panose="020B0604020202020204" pitchFamily="34" charset="0"/>
              </a:rPr>
              <a:t>Via indirect contact</a:t>
            </a:r>
            <a:endParaRPr lang="en-RO" sz="1200" dirty="0">
              <a:solidFill>
                <a:schemeClr val="bg1"/>
              </a:solidFill>
              <a:latin typeface="Arial" panose="020B0604020202020204" pitchFamily="34" charset="0"/>
              <a:cs typeface="Arial" panose="020B0604020202020204" pitchFamily="34" charset="0"/>
            </a:endParaRPr>
          </a:p>
        </p:txBody>
      </p:sp>
      <p:sp>
        <p:nvSpPr>
          <p:cNvPr id="26" name="Rounded Rectangle 25">
            <a:extLst>
              <a:ext uri="{FF2B5EF4-FFF2-40B4-BE49-F238E27FC236}">
                <a16:creationId xmlns:a16="http://schemas.microsoft.com/office/drawing/2014/main" id="{D0A270D1-1C67-054E-8305-4501E11AF145}"/>
              </a:ext>
            </a:extLst>
          </p:cNvPr>
          <p:cNvSpPr/>
          <p:nvPr/>
        </p:nvSpPr>
        <p:spPr>
          <a:xfrm>
            <a:off x="612951" y="4981158"/>
            <a:ext cx="1625810" cy="998899"/>
          </a:xfrm>
          <a:prstGeom prst="roundRect">
            <a:avLst>
              <a:gd name="adj" fmla="val 16131"/>
            </a:avLst>
          </a:prstGeom>
          <a:solidFill>
            <a:srgbClr val="3D6C9D"/>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solidFill>
                <a:latin typeface="Arial" panose="020B0604020202020204" pitchFamily="34" charset="0"/>
                <a:cs typeface="Arial" panose="020B0604020202020204" pitchFamily="34" charset="0"/>
              </a:rPr>
              <a:t>Person to person: </a:t>
            </a:r>
          </a:p>
          <a:p>
            <a:pPr algn="ctr"/>
            <a:r>
              <a:rPr lang="en-GB" sz="1200" dirty="0">
                <a:solidFill>
                  <a:schemeClr val="bg1"/>
                </a:solidFill>
                <a:latin typeface="Arial" panose="020B0604020202020204" pitchFamily="34" charset="0"/>
                <a:cs typeface="Arial" panose="020B0604020202020204" pitchFamily="34" charset="0"/>
              </a:rPr>
              <a:t>Contact with skin, mucus membranes, or secretions</a:t>
            </a:r>
          </a:p>
        </p:txBody>
      </p:sp>
      <p:sp>
        <p:nvSpPr>
          <p:cNvPr id="27" name="Rounded Rectangle 26">
            <a:extLst>
              <a:ext uri="{FF2B5EF4-FFF2-40B4-BE49-F238E27FC236}">
                <a16:creationId xmlns:a16="http://schemas.microsoft.com/office/drawing/2014/main" id="{E478BF03-3C4F-5E47-8984-554C433978FC}"/>
              </a:ext>
            </a:extLst>
          </p:cNvPr>
          <p:cNvSpPr/>
          <p:nvPr/>
        </p:nvSpPr>
        <p:spPr>
          <a:xfrm>
            <a:off x="2553051" y="4981158"/>
            <a:ext cx="1625810" cy="998899"/>
          </a:xfrm>
          <a:prstGeom prst="roundRect">
            <a:avLst>
              <a:gd name="adj" fmla="val 16131"/>
            </a:avLst>
          </a:prstGeom>
          <a:solidFill>
            <a:srgbClr val="3D6C9D"/>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err="1">
                <a:solidFill>
                  <a:schemeClr val="bg1"/>
                </a:solidFill>
                <a:latin typeface="Arial" panose="020B0604020202020204" pitchFamily="34" charset="0"/>
                <a:cs typeface="Arial" panose="020B0604020202020204" pitchFamily="34" charset="0"/>
              </a:rPr>
              <a:t>Shared vehicle (contaminated water) or vector</a:t>
            </a:r>
            <a:endParaRPr lang="en-GB" sz="1200" dirty="0">
              <a:solidFill>
                <a:schemeClr val="bg1"/>
              </a:solidFill>
              <a:latin typeface="Arial" panose="020B0604020202020204" pitchFamily="34" charset="0"/>
              <a:cs typeface="Arial" panose="020B0604020202020204" pitchFamily="34" charset="0"/>
            </a:endParaRPr>
          </a:p>
        </p:txBody>
      </p:sp>
      <p:sp>
        <p:nvSpPr>
          <p:cNvPr id="30" name="Rounded Rectangle 29">
            <a:extLst>
              <a:ext uri="{FF2B5EF4-FFF2-40B4-BE49-F238E27FC236}">
                <a16:creationId xmlns:a16="http://schemas.microsoft.com/office/drawing/2014/main" id="{A94E6277-92A2-BE44-8A9A-EDB1C945A796}"/>
              </a:ext>
            </a:extLst>
          </p:cNvPr>
          <p:cNvSpPr/>
          <p:nvPr/>
        </p:nvSpPr>
        <p:spPr>
          <a:xfrm>
            <a:off x="1426818" y="2355236"/>
            <a:ext cx="1938173" cy="998899"/>
          </a:xfrm>
          <a:prstGeom prst="roundRect">
            <a:avLst>
              <a:gd name="adj" fmla="val 19726"/>
            </a:avLst>
          </a:prstGeom>
          <a:solidFill>
            <a:srgbClr val="3D6C9D"/>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err="1">
                <a:solidFill>
                  <a:schemeClr val="bg1"/>
                </a:solidFill>
                <a:latin typeface="Arial" panose="020B0604020202020204" pitchFamily="34" charset="0"/>
                <a:cs typeface="Arial" panose="020B0604020202020204" pitchFamily="34" charset="0"/>
              </a:rPr>
              <a:t>Dependent on an intermediary for transmission</a:t>
            </a:r>
            <a:endParaRPr lang="en-RO"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40158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B8E15DFA-7269-F943-80EA-DAFB572ABECB}"/>
              </a:ext>
            </a:extLst>
          </p:cNvPr>
          <p:cNvSpPr/>
          <p:nvPr/>
        </p:nvSpPr>
        <p:spPr>
          <a:xfrm>
            <a:off x="0" y="1959429"/>
            <a:ext cx="9144001" cy="4422321"/>
          </a:xfrm>
          <a:prstGeom prst="rect">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a:solidFill>
                  <a:srgbClr val="3D6C9D"/>
                </a:solidFill>
                <a:latin typeface="Arial Black" panose="020B0604020202020204" pitchFamily="34" charset="0"/>
                <a:cs typeface="Arial Black" panose="020B0604020202020204" pitchFamily="34" charset="0"/>
              </a:rPr>
              <a:t>Portal of entry and exit</a:t>
            </a:r>
          </a:p>
        </p:txBody>
      </p:sp>
      <p:sp>
        <p:nvSpPr>
          <p:cNvPr id="19" name="TextBox 18">
            <a:extLst>
              <a:ext uri="{FF2B5EF4-FFF2-40B4-BE49-F238E27FC236}">
                <a16:creationId xmlns:a16="http://schemas.microsoft.com/office/drawing/2014/main" id="{8BB79570-7826-0140-9F60-A00184E2187E}"/>
              </a:ext>
            </a:extLst>
          </p:cNvPr>
          <p:cNvSpPr txBox="1"/>
          <p:nvPr/>
        </p:nvSpPr>
        <p:spPr>
          <a:xfrm>
            <a:off x="1792288" y="2556252"/>
            <a:ext cx="5522912" cy="492443"/>
          </a:xfrm>
          <a:prstGeom prst="rect">
            <a:avLst/>
          </a:prstGeom>
          <a:noFill/>
        </p:spPr>
        <p:txBody>
          <a:bodyPr wrap="square" lIns="0" tIns="0" rIns="0" bIns="0" rtlCol="0">
            <a:spAutoFit/>
          </a:bodyPr>
          <a:lstStyle/>
          <a:p>
            <a:pPr algn="ctr"/>
            <a:r>
              <a:rPr lang="en-GB" sz="1600" b="1" dirty="0">
                <a:solidFill>
                  <a:schemeClr val="tx1"/>
                </a:solidFill>
                <a:latin typeface="Arial" panose="020B0604020202020204" pitchFamily="34" charset="0"/>
                <a:cs typeface="Arial" panose="020B0604020202020204" pitchFamily="34" charset="0"/>
              </a:rPr>
              <a:t>The path through which an infectious agent leaves the reservoir or enters the host</a:t>
            </a:r>
          </a:p>
        </p:txBody>
      </p:sp>
      <p:graphicFrame>
        <p:nvGraphicFramePr>
          <p:cNvPr id="4" name="Diagram 3">
            <a:extLst>
              <a:ext uri="{FF2B5EF4-FFF2-40B4-BE49-F238E27FC236}">
                <a16:creationId xmlns:a16="http://schemas.microsoft.com/office/drawing/2014/main" id="{4D9A129C-48B6-AF43-8FDB-5B9F79B27BA6}"/>
              </a:ext>
            </a:extLst>
          </p:cNvPr>
          <p:cNvGraphicFramePr/>
          <p:nvPr>
            <p:extLst>
              <p:ext uri="{D42A27DB-BD31-4B8C-83A1-F6EECF244321}">
                <p14:modId xmlns:p14="http://schemas.microsoft.com/office/powerpoint/2010/main" val="1779091459"/>
              </p:ext>
            </p:extLst>
          </p:nvPr>
        </p:nvGraphicFramePr>
        <p:xfrm>
          <a:off x="431799" y="4418076"/>
          <a:ext cx="8243887" cy="83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1" name="Google Shape;140;p4">
            <a:extLst>
              <a:ext uri="{FF2B5EF4-FFF2-40B4-BE49-F238E27FC236}">
                <a16:creationId xmlns:a16="http://schemas.microsoft.com/office/drawing/2014/main" id="{5649F44A-FBA8-6F40-87A6-07DA8A548D04}"/>
              </a:ext>
            </a:extLst>
          </p:cNvPr>
          <p:cNvSpPr>
            <a:spLocks noChangeAspect="1"/>
          </p:cNvSpPr>
          <p:nvPr/>
        </p:nvSpPr>
        <p:spPr>
          <a:xfrm>
            <a:off x="515426" y="3791800"/>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40;p4">
            <a:extLst>
              <a:ext uri="{FF2B5EF4-FFF2-40B4-BE49-F238E27FC236}">
                <a16:creationId xmlns:a16="http://schemas.microsoft.com/office/drawing/2014/main" id="{8B49CB33-84E4-9542-911A-78A443B2AE48}"/>
              </a:ext>
            </a:extLst>
          </p:cNvPr>
          <p:cNvSpPr>
            <a:spLocks noChangeAspect="1"/>
          </p:cNvSpPr>
          <p:nvPr/>
        </p:nvSpPr>
        <p:spPr>
          <a:xfrm>
            <a:off x="1961321" y="3791800"/>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40;p4">
            <a:extLst>
              <a:ext uri="{FF2B5EF4-FFF2-40B4-BE49-F238E27FC236}">
                <a16:creationId xmlns:a16="http://schemas.microsoft.com/office/drawing/2014/main" id="{29115CAE-21D4-724E-8F30-54768E4FB894}"/>
              </a:ext>
            </a:extLst>
          </p:cNvPr>
          <p:cNvSpPr>
            <a:spLocks noChangeAspect="1"/>
          </p:cNvSpPr>
          <p:nvPr/>
        </p:nvSpPr>
        <p:spPr>
          <a:xfrm>
            <a:off x="3407216" y="3791800"/>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40;p4">
            <a:extLst>
              <a:ext uri="{FF2B5EF4-FFF2-40B4-BE49-F238E27FC236}">
                <a16:creationId xmlns:a16="http://schemas.microsoft.com/office/drawing/2014/main" id="{E0B8C3DC-43A4-EE42-A405-BB2F21905FED}"/>
              </a:ext>
            </a:extLst>
          </p:cNvPr>
          <p:cNvSpPr>
            <a:spLocks noChangeAspect="1"/>
          </p:cNvSpPr>
          <p:nvPr/>
        </p:nvSpPr>
        <p:spPr>
          <a:xfrm>
            <a:off x="4853111" y="3791800"/>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40;p4">
            <a:extLst>
              <a:ext uri="{FF2B5EF4-FFF2-40B4-BE49-F238E27FC236}">
                <a16:creationId xmlns:a16="http://schemas.microsoft.com/office/drawing/2014/main" id="{9A161C48-7ED4-924C-B237-267472899F3B}"/>
              </a:ext>
            </a:extLst>
          </p:cNvPr>
          <p:cNvSpPr>
            <a:spLocks noChangeAspect="1"/>
          </p:cNvSpPr>
          <p:nvPr/>
        </p:nvSpPr>
        <p:spPr>
          <a:xfrm>
            <a:off x="6299006" y="3791800"/>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40;p4">
            <a:extLst>
              <a:ext uri="{FF2B5EF4-FFF2-40B4-BE49-F238E27FC236}">
                <a16:creationId xmlns:a16="http://schemas.microsoft.com/office/drawing/2014/main" id="{9739E098-48CF-E546-A70F-1B1EBBF8B109}"/>
              </a:ext>
            </a:extLst>
          </p:cNvPr>
          <p:cNvSpPr>
            <a:spLocks noChangeAspect="1"/>
          </p:cNvSpPr>
          <p:nvPr/>
        </p:nvSpPr>
        <p:spPr>
          <a:xfrm>
            <a:off x="7744901" y="3791800"/>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raphic 6">
            <a:extLst>
              <a:ext uri="{FF2B5EF4-FFF2-40B4-BE49-F238E27FC236}">
                <a16:creationId xmlns:a16="http://schemas.microsoft.com/office/drawing/2014/main" id="{A822E561-9231-054E-9EC3-6F5393228784}"/>
              </a:ext>
            </a:extLst>
          </p:cNvPr>
          <p:cNvSpPr>
            <a:spLocks noChangeAspect="1"/>
          </p:cNvSpPr>
          <p:nvPr/>
        </p:nvSpPr>
        <p:spPr>
          <a:xfrm>
            <a:off x="731426" y="4007800"/>
            <a:ext cx="432000" cy="432000"/>
          </a:xfrm>
          <a:custGeom>
            <a:avLst/>
            <a:gdLst>
              <a:gd name="connsiteX0" fmla="*/ 76383 w 167054"/>
              <a:gd name="connsiteY0" fmla="*/ 167054 h 167054"/>
              <a:gd name="connsiteX1" fmla="*/ 73398 w 167054"/>
              <a:gd name="connsiteY1" fmla="*/ 165827 h 167054"/>
              <a:gd name="connsiteX2" fmla="*/ 72170 w 167054"/>
              <a:gd name="connsiteY2" fmla="*/ 162841 h 167054"/>
              <a:gd name="connsiteX3" fmla="*/ 73398 w 167054"/>
              <a:gd name="connsiteY3" fmla="*/ 159855 h 167054"/>
              <a:gd name="connsiteX4" fmla="*/ 76383 w 167054"/>
              <a:gd name="connsiteY4" fmla="*/ 158628 h 167054"/>
              <a:gd name="connsiteX5" fmla="*/ 79314 w 167054"/>
              <a:gd name="connsiteY5" fmla="*/ 158628 h 167054"/>
              <a:gd name="connsiteX6" fmla="*/ 79314 w 167054"/>
              <a:gd name="connsiteY6" fmla="*/ 140567 h 167054"/>
              <a:gd name="connsiteX7" fmla="*/ 60411 w 167054"/>
              <a:gd name="connsiteY7" fmla="*/ 135805 h 167054"/>
              <a:gd name="connsiteX8" fmla="*/ 45830 w 167054"/>
              <a:gd name="connsiteY8" fmla="*/ 126463 h 167054"/>
              <a:gd name="connsiteX9" fmla="*/ 33026 w 167054"/>
              <a:gd name="connsiteY9" fmla="*/ 139322 h 167054"/>
              <a:gd name="connsiteX10" fmla="*/ 35224 w 167054"/>
              <a:gd name="connsiteY10" fmla="*/ 141520 h 167054"/>
              <a:gd name="connsiteX11" fmla="*/ 36543 w 167054"/>
              <a:gd name="connsiteY11" fmla="*/ 144597 h 167054"/>
              <a:gd name="connsiteX12" fmla="*/ 35224 w 167054"/>
              <a:gd name="connsiteY12" fmla="*/ 147491 h 167054"/>
              <a:gd name="connsiteX13" fmla="*/ 32147 w 167054"/>
              <a:gd name="connsiteY13" fmla="*/ 148810 h 167054"/>
              <a:gd name="connsiteX14" fmla="*/ 29070 w 167054"/>
              <a:gd name="connsiteY14" fmla="*/ 147308 h 167054"/>
              <a:gd name="connsiteX15" fmla="*/ 19380 w 167054"/>
              <a:gd name="connsiteY15" fmla="*/ 137673 h 167054"/>
              <a:gd name="connsiteX16" fmla="*/ 17969 w 167054"/>
              <a:gd name="connsiteY16" fmla="*/ 134660 h 167054"/>
              <a:gd name="connsiteX17" fmla="*/ 19380 w 167054"/>
              <a:gd name="connsiteY17" fmla="*/ 131647 h 167054"/>
              <a:gd name="connsiteX18" fmla="*/ 22366 w 167054"/>
              <a:gd name="connsiteY18" fmla="*/ 130447 h 167054"/>
              <a:gd name="connsiteX19" fmla="*/ 25351 w 167054"/>
              <a:gd name="connsiteY19" fmla="*/ 131830 h 167054"/>
              <a:gd name="connsiteX20" fmla="*/ 27183 w 167054"/>
              <a:gd name="connsiteY20" fmla="*/ 133662 h 167054"/>
              <a:gd name="connsiteX21" fmla="*/ 40042 w 167054"/>
              <a:gd name="connsiteY21" fmla="*/ 120803 h 167054"/>
              <a:gd name="connsiteX22" fmla="*/ 30517 w 167054"/>
              <a:gd name="connsiteY22" fmla="*/ 105581 h 167054"/>
              <a:gd name="connsiteX23" fmla="*/ 26487 w 167054"/>
              <a:gd name="connsiteY23" fmla="*/ 87740 h 167054"/>
              <a:gd name="connsiteX24" fmla="*/ 8426 w 167054"/>
              <a:gd name="connsiteY24" fmla="*/ 87740 h 167054"/>
              <a:gd name="connsiteX25" fmla="*/ 8426 w 167054"/>
              <a:gd name="connsiteY25" fmla="*/ 90671 h 167054"/>
              <a:gd name="connsiteX26" fmla="*/ 7199 w 167054"/>
              <a:gd name="connsiteY26" fmla="*/ 93657 h 167054"/>
              <a:gd name="connsiteX27" fmla="*/ 4213 w 167054"/>
              <a:gd name="connsiteY27" fmla="*/ 94884 h 167054"/>
              <a:gd name="connsiteX28" fmla="*/ 1227 w 167054"/>
              <a:gd name="connsiteY28" fmla="*/ 93657 h 167054"/>
              <a:gd name="connsiteX29" fmla="*/ 0 w 167054"/>
              <a:gd name="connsiteY29" fmla="*/ 90671 h 167054"/>
              <a:gd name="connsiteX30" fmla="*/ 0 w 167054"/>
              <a:gd name="connsiteY30" fmla="*/ 76383 h 167054"/>
              <a:gd name="connsiteX31" fmla="*/ 1227 w 167054"/>
              <a:gd name="connsiteY31" fmla="*/ 73398 h 167054"/>
              <a:gd name="connsiteX32" fmla="*/ 4213 w 167054"/>
              <a:gd name="connsiteY32" fmla="*/ 72170 h 167054"/>
              <a:gd name="connsiteX33" fmla="*/ 7199 w 167054"/>
              <a:gd name="connsiteY33" fmla="*/ 73398 h 167054"/>
              <a:gd name="connsiteX34" fmla="*/ 8426 w 167054"/>
              <a:gd name="connsiteY34" fmla="*/ 76383 h 167054"/>
              <a:gd name="connsiteX35" fmla="*/ 8426 w 167054"/>
              <a:gd name="connsiteY35" fmla="*/ 79314 h 167054"/>
              <a:gd name="connsiteX36" fmla="*/ 26487 w 167054"/>
              <a:gd name="connsiteY36" fmla="*/ 79314 h 167054"/>
              <a:gd name="connsiteX37" fmla="*/ 30727 w 167054"/>
              <a:gd name="connsiteY37" fmla="*/ 61381 h 167054"/>
              <a:gd name="connsiteX38" fmla="*/ 40225 w 167054"/>
              <a:gd name="connsiteY38" fmla="*/ 46251 h 167054"/>
              <a:gd name="connsiteX39" fmla="*/ 27366 w 167054"/>
              <a:gd name="connsiteY39" fmla="*/ 33393 h 167054"/>
              <a:gd name="connsiteX40" fmla="*/ 25351 w 167054"/>
              <a:gd name="connsiteY40" fmla="*/ 35408 h 167054"/>
              <a:gd name="connsiteX41" fmla="*/ 22366 w 167054"/>
              <a:gd name="connsiteY41" fmla="*/ 36791 h 167054"/>
              <a:gd name="connsiteX42" fmla="*/ 19380 w 167054"/>
              <a:gd name="connsiteY42" fmla="*/ 35408 h 167054"/>
              <a:gd name="connsiteX43" fmla="*/ 17969 w 167054"/>
              <a:gd name="connsiteY43" fmla="*/ 32394 h 167054"/>
              <a:gd name="connsiteX44" fmla="*/ 19380 w 167054"/>
              <a:gd name="connsiteY44" fmla="*/ 29381 h 167054"/>
              <a:gd name="connsiteX45" fmla="*/ 29381 w 167054"/>
              <a:gd name="connsiteY45" fmla="*/ 19380 h 167054"/>
              <a:gd name="connsiteX46" fmla="*/ 32486 w 167054"/>
              <a:gd name="connsiteY46" fmla="*/ 17969 h 167054"/>
              <a:gd name="connsiteX47" fmla="*/ 35591 w 167054"/>
              <a:gd name="connsiteY47" fmla="*/ 19380 h 167054"/>
              <a:gd name="connsiteX48" fmla="*/ 36818 w 167054"/>
              <a:gd name="connsiteY48" fmla="*/ 22393 h 167054"/>
              <a:gd name="connsiteX49" fmla="*/ 35224 w 167054"/>
              <a:gd name="connsiteY49" fmla="*/ 25406 h 167054"/>
              <a:gd name="connsiteX50" fmla="*/ 33209 w 167054"/>
              <a:gd name="connsiteY50" fmla="*/ 27421 h 167054"/>
              <a:gd name="connsiteX51" fmla="*/ 46013 w 167054"/>
              <a:gd name="connsiteY51" fmla="*/ 40225 h 167054"/>
              <a:gd name="connsiteX52" fmla="*/ 61235 w 167054"/>
              <a:gd name="connsiteY52" fmla="*/ 30700 h 167054"/>
              <a:gd name="connsiteX53" fmla="*/ 79076 w 167054"/>
              <a:gd name="connsiteY53" fmla="*/ 26487 h 167054"/>
              <a:gd name="connsiteX54" fmla="*/ 79076 w 167054"/>
              <a:gd name="connsiteY54" fmla="*/ 8426 h 167054"/>
              <a:gd name="connsiteX55" fmla="*/ 76328 w 167054"/>
              <a:gd name="connsiteY55" fmla="*/ 8426 h 167054"/>
              <a:gd name="connsiteX56" fmla="*/ 73370 w 167054"/>
              <a:gd name="connsiteY56" fmla="*/ 7199 h 167054"/>
              <a:gd name="connsiteX57" fmla="*/ 72170 w 167054"/>
              <a:gd name="connsiteY57" fmla="*/ 4213 h 167054"/>
              <a:gd name="connsiteX58" fmla="*/ 73398 w 167054"/>
              <a:gd name="connsiteY58" fmla="*/ 1227 h 167054"/>
              <a:gd name="connsiteX59" fmla="*/ 76383 w 167054"/>
              <a:gd name="connsiteY59" fmla="*/ 0 h 167054"/>
              <a:gd name="connsiteX60" fmla="*/ 90671 w 167054"/>
              <a:gd name="connsiteY60" fmla="*/ 0 h 167054"/>
              <a:gd name="connsiteX61" fmla="*/ 93657 w 167054"/>
              <a:gd name="connsiteY61" fmla="*/ 1227 h 167054"/>
              <a:gd name="connsiteX62" fmla="*/ 94884 w 167054"/>
              <a:gd name="connsiteY62" fmla="*/ 4213 h 167054"/>
              <a:gd name="connsiteX63" fmla="*/ 93657 w 167054"/>
              <a:gd name="connsiteY63" fmla="*/ 7199 h 167054"/>
              <a:gd name="connsiteX64" fmla="*/ 90671 w 167054"/>
              <a:gd name="connsiteY64" fmla="*/ 8426 h 167054"/>
              <a:gd name="connsiteX65" fmla="*/ 87740 w 167054"/>
              <a:gd name="connsiteY65" fmla="*/ 8426 h 167054"/>
              <a:gd name="connsiteX66" fmla="*/ 87740 w 167054"/>
              <a:gd name="connsiteY66" fmla="*/ 26487 h 167054"/>
              <a:gd name="connsiteX67" fmla="*/ 105581 w 167054"/>
              <a:gd name="connsiteY67" fmla="*/ 30700 h 167054"/>
              <a:gd name="connsiteX68" fmla="*/ 120803 w 167054"/>
              <a:gd name="connsiteY68" fmla="*/ 40225 h 167054"/>
              <a:gd name="connsiteX69" fmla="*/ 133662 w 167054"/>
              <a:gd name="connsiteY69" fmla="*/ 27366 h 167054"/>
              <a:gd name="connsiteX70" fmla="*/ 131464 w 167054"/>
              <a:gd name="connsiteY70" fmla="*/ 25168 h 167054"/>
              <a:gd name="connsiteX71" fmla="*/ 130236 w 167054"/>
              <a:gd name="connsiteY71" fmla="*/ 22274 h 167054"/>
              <a:gd name="connsiteX72" fmla="*/ 131464 w 167054"/>
              <a:gd name="connsiteY72" fmla="*/ 19380 h 167054"/>
              <a:gd name="connsiteX73" fmla="*/ 134477 w 167054"/>
              <a:gd name="connsiteY73" fmla="*/ 17969 h 167054"/>
              <a:gd name="connsiteX74" fmla="*/ 137490 w 167054"/>
              <a:gd name="connsiteY74" fmla="*/ 19380 h 167054"/>
              <a:gd name="connsiteX75" fmla="*/ 147674 w 167054"/>
              <a:gd name="connsiteY75" fmla="*/ 29619 h 167054"/>
              <a:gd name="connsiteX76" fmla="*/ 149085 w 167054"/>
              <a:gd name="connsiteY76" fmla="*/ 32605 h 167054"/>
              <a:gd name="connsiteX77" fmla="*/ 147674 w 167054"/>
              <a:gd name="connsiteY77" fmla="*/ 35591 h 167054"/>
              <a:gd name="connsiteX78" fmla="*/ 144753 w 167054"/>
              <a:gd name="connsiteY78" fmla="*/ 36910 h 167054"/>
              <a:gd name="connsiteX79" fmla="*/ 141831 w 167054"/>
              <a:gd name="connsiteY79" fmla="*/ 35408 h 167054"/>
              <a:gd name="connsiteX80" fmla="*/ 139633 w 167054"/>
              <a:gd name="connsiteY80" fmla="*/ 33209 h 167054"/>
              <a:gd name="connsiteX81" fmla="*/ 126829 w 167054"/>
              <a:gd name="connsiteY81" fmla="*/ 46013 h 167054"/>
              <a:gd name="connsiteX82" fmla="*/ 136446 w 167054"/>
              <a:gd name="connsiteY82" fmla="*/ 61446 h 167054"/>
              <a:gd name="connsiteX83" fmla="*/ 140567 w 167054"/>
              <a:gd name="connsiteY83" fmla="*/ 79314 h 167054"/>
              <a:gd name="connsiteX84" fmla="*/ 158628 w 167054"/>
              <a:gd name="connsiteY84" fmla="*/ 79314 h 167054"/>
              <a:gd name="connsiteX85" fmla="*/ 158628 w 167054"/>
              <a:gd name="connsiteY85" fmla="*/ 76383 h 167054"/>
              <a:gd name="connsiteX86" fmla="*/ 159855 w 167054"/>
              <a:gd name="connsiteY86" fmla="*/ 73398 h 167054"/>
              <a:gd name="connsiteX87" fmla="*/ 162841 w 167054"/>
              <a:gd name="connsiteY87" fmla="*/ 72170 h 167054"/>
              <a:gd name="connsiteX88" fmla="*/ 165827 w 167054"/>
              <a:gd name="connsiteY88" fmla="*/ 73398 h 167054"/>
              <a:gd name="connsiteX89" fmla="*/ 167054 w 167054"/>
              <a:gd name="connsiteY89" fmla="*/ 76383 h 167054"/>
              <a:gd name="connsiteX90" fmla="*/ 167054 w 167054"/>
              <a:gd name="connsiteY90" fmla="*/ 90671 h 167054"/>
              <a:gd name="connsiteX91" fmla="*/ 165827 w 167054"/>
              <a:gd name="connsiteY91" fmla="*/ 93657 h 167054"/>
              <a:gd name="connsiteX92" fmla="*/ 162841 w 167054"/>
              <a:gd name="connsiteY92" fmla="*/ 94884 h 167054"/>
              <a:gd name="connsiteX93" fmla="*/ 159855 w 167054"/>
              <a:gd name="connsiteY93" fmla="*/ 93657 h 167054"/>
              <a:gd name="connsiteX94" fmla="*/ 158628 w 167054"/>
              <a:gd name="connsiteY94" fmla="*/ 90671 h 167054"/>
              <a:gd name="connsiteX95" fmla="*/ 158628 w 167054"/>
              <a:gd name="connsiteY95" fmla="*/ 87740 h 167054"/>
              <a:gd name="connsiteX96" fmla="*/ 140567 w 167054"/>
              <a:gd name="connsiteY96" fmla="*/ 87740 h 167054"/>
              <a:gd name="connsiteX97" fmla="*/ 136446 w 167054"/>
              <a:gd name="connsiteY97" fmla="*/ 105609 h 167054"/>
              <a:gd name="connsiteX98" fmla="*/ 126829 w 167054"/>
              <a:gd name="connsiteY98" fmla="*/ 120858 h 167054"/>
              <a:gd name="connsiteX99" fmla="*/ 139633 w 167054"/>
              <a:gd name="connsiteY99" fmla="*/ 133662 h 167054"/>
              <a:gd name="connsiteX100" fmla="*/ 141831 w 167054"/>
              <a:gd name="connsiteY100" fmla="*/ 131464 h 167054"/>
              <a:gd name="connsiteX101" fmla="*/ 144844 w 167054"/>
              <a:gd name="connsiteY101" fmla="*/ 130145 h 167054"/>
              <a:gd name="connsiteX102" fmla="*/ 147858 w 167054"/>
              <a:gd name="connsiteY102" fmla="*/ 131464 h 167054"/>
              <a:gd name="connsiteX103" fmla="*/ 149268 w 167054"/>
              <a:gd name="connsiteY103" fmla="*/ 134477 h 167054"/>
              <a:gd name="connsiteX104" fmla="*/ 147858 w 167054"/>
              <a:gd name="connsiteY104" fmla="*/ 137673 h 167054"/>
              <a:gd name="connsiteX105" fmla="*/ 137856 w 167054"/>
              <a:gd name="connsiteY105" fmla="*/ 147674 h 167054"/>
              <a:gd name="connsiteX106" fmla="*/ 134752 w 167054"/>
              <a:gd name="connsiteY106" fmla="*/ 149085 h 167054"/>
              <a:gd name="connsiteX107" fmla="*/ 131647 w 167054"/>
              <a:gd name="connsiteY107" fmla="*/ 147674 h 167054"/>
              <a:gd name="connsiteX108" fmla="*/ 130447 w 167054"/>
              <a:gd name="connsiteY108" fmla="*/ 144780 h 167054"/>
              <a:gd name="connsiteX109" fmla="*/ 131830 w 167054"/>
              <a:gd name="connsiteY109" fmla="*/ 141703 h 167054"/>
              <a:gd name="connsiteX110" fmla="*/ 133662 w 167054"/>
              <a:gd name="connsiteY110" fmla="*/ 139688 h 167054"/>
              <a:gd name="connsiteX111" fmla="*/ 120803 w 167054"/>
              <a:gd name="connsiteY111" fmla="*/ 126829 h 167054"/>
              <a:gd name="connsiteX112" fmla="*/ 106405 w 167054"/>
              <a:gd name="connsiteY112" fmla="*/ 136015 h 167054"/>
              <a:gd name="connsiteX113" fmla="*/ 87740 w 167054"/>
              <a:gd name="connsiteY113" fmla="*/ 140622 h 167054"/>
              <a:gd name="connsiteX114" fmla="*/ 87740 w 167054"/>
              <a:gd name="connsiteY114" fmla="*/ 158628 h 167054"/>
              <a:gd name="connsiteX115" fmla="*/ 90671 w 167054"/>
              <a:gd name="connsiteY115" fmla="*/ 158628 h 167054"/>
              <a:gd name="connsiteX116" fmla="*/ 93657 w 167054"/>
              <a:gd name="connsiteY116" fmla="*/ 159855 h 167054"/>
              <a:gd name="connsiteX117" fmla="*/ 94884 w 167054"/>
              <a:gd name="connsiteY117" fmla="*/ 162841 h 167054"/>
              <a:gd name="connsiteX118" fmla="*/ 93657 w 167054"/>
              <a:gd name="connsiteY118" fmla="*/ 165827 h 167054"/>
              <a:gd name="connsiteX119" fmla="*/ 90671 w 167054"/>
              <a:gd name="connsiteY119" fmla="*/ 167054 h 167054"/>
              <a:gd name="connsiteX120" fmla="*/ 76383 w 167054"/>
              <a:gd name="connsiteY120" fmla="*/ 167054 h 167054"/>
              <a:gd name="connsiteX121" fmla="*/ 83527 w 167054"/>
              <a:gd name="connsiteY121" fmla="*/ 131152 h 167054"/>
              <a:gd name="connsiteX122" fmla="*/ 117222 w 167054"/>
              <a:gd name="connsiteY122" fmla="*/ 117222 h 167054"/>
              <a:gd name="connsiteX123" fmla="*/ 131152 w 167054"/>
              <a:gd name="connsiteY123" fmla="*/ 83527 h 167054"/>
              <a:gd name="connsiteX124" fmla="*/ 117222 w 167054"/>
              <a:gd name="connsiteY124" fmla="*/ 49832 h 167054"/>
              <a:gd name="connsiteX125" fmla="*/ 83527 w 167054"/>
              <a:gd name="connsiteY125" fmla="*/ 35902 h 167054"/>
              <a:gd name="connsiteX126" fmla="*/ 49832 w 167054"/>
              <a:gd name="connsiteY126" fmla="*/ 49832 h 167054"/>
              <a:gd name="connsiteX127" fmla="*/ 35902 w 167054"/>
              <a:gd name="connsiteY127" fmla="*/ 83527 h 167054"/>
              <a:gd name="connsiteX128" fmla="*/ 49832 w 167054"/>
              <a:gd name="connsiteY128" fmla="*/ 117222 h 167054"/>
              <a:gd name="connsiteX129" fmla="*/ 83527 w 167054"/>
              <a:gd name="connsiteY129" fmla="*/ 131152 h 167054"/>
              <a:gd name="connsiteX130" fmla="*/ 68690 w 167054"/>
              <a:gd name="connsiteY130" fmla="*/ 117597 h 167054"/>
              <a:gd name="connsiteX131" fmla="*/ 73828 w 167054"/>
              <a:gd name="connsiteY131" fmla="*/ 115408 h 167054"/>
              <a:gd name="connsiteX132" fmla="*/ 76017 w 167054"/>
              <a:gd name="connsiteY132" fmla="*/ 110270 h 167054"/>
              <a:gd name="connsiteX133" fmla="*/ 73828 w 167054"/>
              <a:gd name="connsiteY133" fmla="*/ 105132 h 167054"/>
              <a:gd name="connsiteX134" fmla="*/ 68690 w 167054"/>
              <a:gd name="connsiteY134" fmla="*/ 102943 h 167054"/>
              <a:gd name="connsiteX135" fmla="*/ 63552 w 167054"/>
              <a:gd name="connsiteY135" fmla="*/ 105132 h 167054"/>
              <a:gd name="connsiteX136" fmla="*/ 61363 w 167054"/>
              <a:gd name="connsiteY136" fmla="*/ 110270 h 167054"/>
              <a:gd name="connsiteX137" fmla="*/ 63552 w 167054"/>
              <a:gd name="connsiteY137" fmla="*/ 115408 h 167054"/>
              <a:gd name="connsiteX138" fmla="*/ 68690 w 167054"/>
              <a:gd name="connsiteY138" fmla="*/ 117597 h 167054"/>
              <a:gd name="connsiteX139" fmla="*/ 98364 w 167054"/>
              <a:gd name="connsiteY139" fmla="*/ 117597 h 167054"/>
              <a:gd name="connsiteX140" fmla="*/ 103502 w 167054"/>
              <a:gd name="connsiteY140" fmla="*/ 115408 h 167054"/>
              <a:gd name="connsiteX141" fmla="*/ 105691 w 167054"/>
              <a:gd name="connsiteY141" fmla="*/ 110270 h 167054"/>
              <a:gd name="connsiteX142" fmla="*/ 103502 w 167054"/>
              <a:gd name="connsiteY142" fmla="*/ 105132 h 167054"/>
              <a:gd name="connsiteX143" fmla="*/ 98364 w 167054"/>
              <a:gd name="connsiteY143" fmla="*/ 102943 h 167054"/>
              <a:gd name="connsiteX144" fmla="*/ 93226 w 167054"/>
              <a:gd name="connsiteY144" fmla="*/ 105132 h 167054"/>
              <a:gd name="connsiteX145" fmla="*/ 91037 w 167054"/>
              <a:gd name="connsiteY145" fmla="*/ 110270 h 167054"/>
              <a:gd name="connsiteX146" fmla="*/ 93226 w 167054"/>
              <a:gd name="connsiteY146" fmla="*/ 115408 h 167054"/>
              <a:gd name="connsiteX147" fmla="*/ 98364 w 167054"/>
              <a:gd name="connsiteY147" fmla="*/ 117597 h 167054"/>
              <a:gd name="connsiteX148" fmla="*/ 52021 w 167054"/>
              <a:gd name="connsiteY148" fmla="*/ 90854 h 167054"/>
              <a:gd name="connsiteX149" fmla="*/ 57159 w 167054"/>
              <a:gd name="connsiteY149" fmla="*/ 88665 h 167054"/>
              <a:gd name="connsiteX150" fmla="*/ 59348 w 167054"/>
              <a:gd name="connsiteY150" fmla="*/ 83527 h 167054"/>
              <a:gd name="connsiteX151" fmla="*/ 57159 w 167054"/>
              <a:gd name="connsiteY151" fmla="*/ 78389 h 167054"/>
              <a:gd name="connsiteX152" fmla="*/ 52021 w 167054"/>
              <a:gd name="connsiteY152" fmla="*/ 76200 h 167054"/>
              <a:gd name="connsiteX153" fmla="*/ 46883 w 167054"/>
              <a:gd name="connsiteY153" fmla="*/ 78389 h 167054"/>
              <a:gd name="connsiteX154" fmla="*/ 44694 w 167054"/>
              <a:gd name="connsiteY154" fmla="*/ 83527 h 167054"/>
              <a:gd name="connsiteX155" fmla="*/ 46883 w 167054"/>
              <a:gd name="connsiteY155" fmla="*/ 88665 h 167054"/>
              <a:gd name="connsiteX156" fmla="*/ 52021 w 167054"/>
              <a:gd name="connsiteY156" fmla="*/ 90854 h 167054"/>
              <a:gd name="connsiteX157" fmla="*/ 83527 w 167054"/>
              <a:gd name="connsiteY157" fmla="*/ 90854 h 167054"/>
              <a:gd name="connsiteX158" fmla="*/ 88665 w 167054"/>
              <a:gd name="connsiteY158" fmla="*/ 88665 h 167054"/>
              <a:gd name="connsiteX159" fmla="*/ 90854 w 167054"/>
              <a:gd name="connsiteY159" fmla="*/ 83527 h 167054"/>
              <a:gd name="connsiteX160" fmla="*/ 88665 w 167054"/>
              <a:gd name="connsiteY160" fmla="*/ 78389 h 167054"/>
              <a:gd name="connsiteX161" fmla="*/ 83527 w 167054"/>
              <a:gd name="connsiteY161" fmla="*/ 76200 h 167054"/>
              <a:gd name="connsiteX162" fmla="*/ 78389 w 167054"/>
              <a:gd name="connsiteY162" fmla="*/ 78389 h 167054"/>
              <a:gd name="connsiteX163" fmla="*/ 76200 w 167054"/>
              <a:gd name="connsiteY163" fmla="*/ 83527 h 167054"/>
              <a:gd name="connsiteX164" fmla="*/ 78389 w 167054"/>
              <a:gd name="connsiteY164" fmla="*/ 88665 h 167054"/>
              <a:gd name="connsiteX165" fmla="*/ 83527 w 167054"/>
              <a:gd name="connsiteY165" fmla="*/ 90854 h 167054"/>
              <a:gd name="connsiteX166" fmla="*/ 115033 w 167054"/>
              <a:gd name="connsiteY166" fmla="*/ 90854 h 167054"/>
              <a:gd name="connsiteX167" fmla="*/ 120171 w 167054"/>
              <a:gd name="connsiteY167" fmla="*/ 88665 h 167054"/>
              <a:gd name="connsiteX168" fmla="*/ 122360 w 167054"/>
              <a:gd name="connsiteY168" fmla="*/ 83527 h 167054"/>
              <a:gd name="connsiteX169" fmla="*/ 120171 w 167054"/>
              <a:gd name="connsiteY169" fmla="*/ 78389 h 167054"/>
              <a:gd name="connsiteX170" fmla="*/ 115033 w 167054"/>
              <a:gd name="connsiteY170" fmla="*/ 76200 h 167054"/>
              <a:gd name="connsiteX171" fmla="*/ 109895 w 167054"/>
              <a:gd name="connsiteY171" fmla="*/ 78389 h 167054"/>
              <a:gd name="connsiteX172" fmla="*/ 107706 w 167054"/>
              <a:gd name="connsiteY172" fmla="*/ 83527 h 167054"/>
              <a:gd name="connsiteX173" fmla="*/ 109895 w 167054"/>
              <a:gd name="connsiteY173" fmla="*/ 88665 h 167054"/>
              <a:gd name="connsiteX174" fmla="*/ 115033 w 167054"/>
              <a:gd name="connsiteY174" fmla="*/ 90854 h 167054"/>
              <a:gd name="connsiteX175" fmla="*/ 68690 w 167054"/>
              <a:gd name="connsiteY175" fmla="*/ 64111 h 167054"/>
              <a:gd name="connsiteX176" fmla="*/ 73828 w 167054"/>
              <a:gd name="connsiteY176" fmla="*/ 61922 h 167054"/>
              <a:gd name="connsiteX177" fmla="*/ 76017 w 167054"/>
              <a:gd name="connsiteY177" fmla="*/ 56784 h 167054"/>
              <a:gd name="connsiteX178" fmla="*/ 73828 w 167054"/>
              <a:gd name="connsiteY178" fmla="*/ 51646 h 167054"/>
              <a:gd name="connsiteX179" fmla="*/ 68690 w 167054"/>
              <a:gd name="connsiteY179" fmla="*/ 49457 h 167054"/>
              <a:gd name="connsiteX180" fmla="*/ 63552 w 167054"/>
              <a:gd name="connsiteY180" fmla="*/ 51646 h 167054"/>
              <a:gd name="connsiteX181" fmla="*/ 61363 w 167054"/>
              <a:gd name="connsiteY181" fmla="*/ 56784 h 167054"/>
              <a:gd name="connsiteX182" fmla="*/ 63552 w 167054"/>
              <a:gd name="connsiteY182" fmla="*/ 61922 h 167054"/>
              <a:gd name="connsiteX183" fmla="*/ 68690 w 167054"/>
              <a:gd name="connsiteY183" fmla="*/ 64111 h 167054"/>
              <a:gd name="connsiteX184" fmla="*/ 98364 w 167054"/>
              <a:gd name="connsiteY184" fmla="*/ 64111 h 167054"/>
              <a:gd name="connsiteX185" fmla="*/ 103502 w 167054"/>
              <a:gd name="connsiteY185" fmla="*/ 61922 h 167054"/>
              <a:gd name="connsiteX186" fmla="*/ 105691 w 167054"/>
              <a:gd name="connsiteY186" fmla="*/ 56784 h 167054"/>
              <a:gd name="connsiteX187" fmla="*/ 103502 w 167054"/>
              <a:gd name="connsiteY187" fmla="*/ 51646 h 167054"/>
              <a:gd name="connsiteX188" fmla="*/ 98364 w 167054"/>
              <a:gd name="connsiteY188" fmla="*/ 49457 h 167054"/>
              <a:gd name="connsiteX189" fmla="*/ 93226 w 167054"/>
              <a:gd name="connsiteY189" fmla="*/ 51646 h 167054"/>
              <a:gd name="connsiteX190" fmla="*/ 91037 w 167054"/>
              <a:gd name="connsiteY190" fmla="*/ 56784 h 167054"/>
              <a:gd name="connsiteX191" fmla="*/ 93226 w 167054"/>
              <a:gd name="connsiteY191" fmla="*/ 61922 h 167054"/>
              <a:gd name="connsiteX192" fmla="*/ 98364 w 167054"/>
              <a:gd name="connsiteY192" fmla="*/ 64111 h 167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167054" h="167054">
                <a:moveTo>
                  <a:pt x="76383" y="167054"/>
                </a:moveTo>
                <a:cubicBezTo>
                  <a:pt x="75211" y="167054"/>
                  <a:pt x="74216" y="166645"/>
                  <a:pt x="73398" y="165827"/>
                </a:cubicBezTo>
                <a:cubicBezTo>
                  <a:pt x="72579" y="165009"/>
                  <a:pt x="72170" y="164013"/>
                  <a:pt x="72170" y="162841"/>
                </a:cubicBezTo>
                <a:cubicBezTo>
                  <a:pt x="72170" y="161669"/>
                  <a:pt x="72579" y="160674"/>
                  <a:pt x="73398" y="159855"/>
                </a:cubicBezTo>
                <a:cubicBezTo>
                  <a:pt x="74216" y="159037"/>
                  <a:pt x="75211" y="158628"/>
                  <a:pt x="76383" y="158628"/>
                </a:cubicBezTo>
                <a:lnTo>
                  <a:pt x="79314" y="158628"/>
                </a:lnTo>
                <a:lnTo>
                  <a:pt x="79314" y="140567"/>
                </a:lnTo>
                <a:cubicBezTo>
                  <a:pt x="72158" y="139774"/>
                  <a:pt x="65857" y="138186"/>
                  <a:pt x="60411" y="135805"/>
                </a:cubicBezTo>
                <a:cubicBezTo>
                  <a:pt x="54964" y="133424"/>
                  <a:pt x="50104" y="130310"/>
                  <a:pt x="45830" y="126463"/>
                </a:cubicBezTo>
                <a:lnTo>
                  <a:pt x="33026" y="139322"/>
                </a:lnTo>
                <a:lnTo>
                  <a:pt x="35224" y="141520"/>
                </a:lnTo>
                <a:cubicBezTo>
                  <a:pt x="36165" y="142460"/>
                  <a:pt x="36604" y="143486"/>
                  <a:pt x="36543" y="144597"/>
                </a:cubicBezTo>
                <a:cubicBezTo>
                  <a:pt x="36482" y="145708"/>
                  <a:pt x="36043" y="146673"/>
                  <a:pt x="35224" y="147491"/>
                </a:cubicBezTo>
                <a:cubicBezTo>
                  <a:pt x="34284" y="148432"/>
                  <a:pt x="33258" y="148871"/>
                  <a:pt x="32147" y="148810"/>
                </a:cubicBezTo>
                <a:cubicBezTo>
                  <a:pt x="31036" y="148749"/>
                  <a:pt x="30010" y="148248"/>
                  <a:pt x="29070" y="147308"/>
                </a:cubicBezTo>
                <a:lnTo>
                  <a:pt x="19380" y="137673"/>
                </a:lnTo>
                <a:cubicBezTo>
                  <a:pt x="18440" y="136733"/>
                  <a:pt x="17969" y="135728"/>
                  <a:pt x="17969" y="134660"/>
                </a:cubicBezTo>
                <a:cubicBezTo>
                  <a:pt x="17969" y="133591"/>
                  <a:pt x="18440" y="132587"/>
                  <a:pt x="19380" y="131647"/>
                </a:cubicBezTo>
                <a:cubicBezTo>
                  <a:pt x="20320" y="130706"/>
                  <a:pt x="21315" y="130307"/>
                  <a:pt x="22366" y="130447"/>
                </a:cubicBezTo>
                <a:cubicBezTo>
                  <a:pt x="23416" y="130587"/>
                  <a:pt x="24411" y="131048"/>
                  <a:pt x="25351" y="131830"/>
                </a:cubicBezTo>
                <a:lnTo>
                  <a:pt x="27183" y="133662"/>
                </a:lnTo>
                <a:lnTo>
                  <a:pt x="40042" y="120803"/>
                </a:lnTo>
                <a:cubicBezTo>
                  <a:pt x="35707" y="115637"/>
                  <a:pt x="32532" y="110563"/>
                  <a:pt x="30517" y="105581"/>
                </a:cubicBezTo>
                <a:cubicBezTo>
                  <a:pt x="28502" y="100599"/>
                  <a:pt x="27159" y="94652"/>
                  <a:pt x="26487" y="87740"/>
                </a:cubicBezTo>
                <a:lnTo>
                  <a:pt x="8426" y="87740"/>
                </a:lnTo>
                <a:lnTo>
                  <a:pt x="8426" y="90671"/>
                </a:lnTo>
                <a:cubicBezTo>
                  <a:pt x="8426" y="91843"/>
                  <a:pt x="8017" y="92839"/>
                  <a:pt x="7199" y="93657"/>
                </a:cubicBezTo>
                <a:cubicBezTo>
                  <a:pt x="6381" y="94475"/>
                  <a:pt x="5385" y="94884"/>
                  <a:pt x="4213" y="94884"/>
                </a:cubicBezTo>
                <a:cubicBezTo>
                  <a:pt x="3041" y="94884"/>
                  <a:pt x="2045" y="94475"/>
                  <a:pt x="1227" y="93657"/>
                </a:cubicBezTo>
                <a:cubicBezTo>
                  <a:pt x="409" y="92839"/>
                  <a:pt x="0" y="91843"/>
                  <a:pt x="0" y="90671"/>
                </a:cubicBezTo>
                <a:lnTo>
                  <a:pt x="0" y="76383"/>
                </a:lnTo>
                <a:cubicBezTo>
                  <a:pt x="0" y="75211"/>
                  <a:pt x="409" y="74216"/>
                  <a:pt x="1227" y="73398"/>
                </a:cubicBezTo>
                <a:cubicBezTo>
                  <a:pt x="2045" y="72579"/>
                  <a:pt x="3041" y="72170"/>
                  <a:pt x="4213" y="72170"/>
                </a:cubicBezTo>
                <a:cubicBezTo>
                  <a:pt x="5385" y="72170"/>
                  <a:pt x="6381" y="72579"/>
                  <a:pt x="7199" y="73398"/>
                </a:cubicBezTo>
                <a:cubicBezTo>
                  <a:pt x="8017" y="74216"/>
                  <a:pt x="8426" y="75211"/>
                  <a:pt x="8426" y="76383"/>
                </a:cubicBezTo>
                <a:lnTo>
                  <a:pt x="8426" y="79314"/>
                </a:lnTo>
                <a:lnTo>
                  <a:pt x="26487" y="79314"/>
                </a:lnTo>
                <a:cubicBezTo>
                  <a:pt x="27159" y="72402"/>
                  <a:pt x="28572" y="66425"/>
                  <a:pt x="30727" y="61381"/>
                </a:cubicBezTo>
                <a:cubicBezTo>
                  <a:pt x="32883" y="56338"/>
                  <a:pt x="36049" y="51295"/>
                  <a:pt x="40225" y="46251"/>
                </a:cubicBezTo>
                <a:lnTo>
                  <a:pt x="27366" y="33393"/>
                </a:lnTo>
                <a:lnTo>
                  <a:pt x="25351" y="35408"/>
                </a:lnTo>
                <a:cubicBezTo>
                  <a:pt x="24411" y="36311"/>
                  <a:pt x="23416" y="36772"/>
                  <a:pt x="22366" y="36791"/>
                </a:cubicBezTo>
                <a:cubicBezTo>
                  <a:pt x="21315" y="36809"/>
                  <a:pt x="20320" y="36348"/>
                  <a:pt x="19380" y="35408"/>
                </a:cubicBezTo>
                <a:cubicBezTo>
                  <a:pt x="18440" y="34467"/>
                  <a:pt x="17969" y="33463"/>
                  <a:pt x="17969" y="32394"/>
                </a:cubicBezTo>
                <a:cubicBezTo>
                  <a:pt x="17969" y="31326"/>
                  <a:pt x="18440" y="30321"/>
                  <a:pt x="19380" y="29381"/>
                </a:cubicBezTo>
                <a:lnTo>
                  <a:pt x="29381" y="19380"/>
                </a:lnTo>
                <a:cubicBezTo>
                  <a:pt x="30321" y="18440"/>
                  <a:pt x="31356" y="17969"/>
                  <a:pt x="32486" y="17969"/>
                </a:cubicBezTo>
                <a:cubicBezTo>
                  <a:pt x="33615" y="17969"/>
                  <a:pt x="34650" y="18440"/>
                  <a:pt x="35591" y="19380"/>
                </a:cubicBezTo>
                <a:cubicBezTo>
                  <a:pt x="36531" y="20320"/>
                  <a:pt x="36940" y="21324"/>
                  <a:pt x="36818" y="22393"/>
                </a:cubicBezTo>
                <a:cubicBezTo>
                  <a:pt x="36696" y="23462"/>
                  <a:pt x="36165" y="24466"/>
                  <a:pt x="35224" y="25406"/>
                </a:cubicBezTo>
                <a:lnTo>
                  <a:pt x="33209" y="27421"/>
                </a:lnTo>
                <a:lnTo>
                  <a:pt x="46013" y="40225"/>
                </a:lnTo>
                <a:cubicBezTo>
                  <a:pt x="51423" y="35890"/>
                  <a:pt x="56497" y="32715"/>
                  <a:pt x="61235" y="30700"/>
                </a:cubicBezTo>
                <a:cubicBezTo>
                  <a:pt x="65973" y="28685"/>
                  <a:pt x="71920" y="27281"/>
                  <a:pt x="79076" y="26487"/>
                </a:cubicBezTo>
                <a:lnTo>
                  <a:pt x="79076" y="8426"/>
                </a:lnTo>
                <a:lnTo>
                  <a:pt x="76328" y="8426"/>
                </a:lnTo>
                <a:cubicBezTo>
                  <a:pt x="75156" y="8426"/>
                  <a:pt x="74170" y="8017"/>
                  <a:pt x="73370" y="7199"/>
                </a:cubicBezTo>
                <a:cubicBezTo>
                  <a:pt x="72570" y="6381"/>
                  <a:pt x="72170" y="5385"/>
                  <a:pt x="72170" y="4213"/>
                </a:cubicBezTo>
                <a:cubicBezTo>
                  <a:pt x="72170" y="3041"/>
                  <a:pt x="72579" y="2046"/>
                  <a:pt x="73398" y="1227"/>
                </a:cubicBezTo>
                <a:cubicBezTo>
                  <a:pt x="74216" y="409"/>
                  <a:pt x="75211" y="0"/>
                  <a:pt x="76383" y="0"/>
                </a:cubicBezTo>
                <a:lnTo>
                  <a:pt x="90671" y="0"/>
                </a:lnTo>
                <a:cubicBezTo>
                  <a:pt x="91843" y="0"/>
                  <a:pt x="92839" y="409"/>
                  <a:pt x="93657" y="1227"/>
                </a:cubicBezTo>
                <a:cubicBezTo>
                  <a:pt x="94475" y="2046"/>
                  <a:pt x="94884" y="3041"/>
                  <a:pt x="94884" y="4213"/>
                </a:cubicBezTo>
                <a:cubicBezTo>
                  <a:pt x="94884" y="5385"/>
                  <a:pt x="94475" y="6381"/>
                  <a:pt x="93657" y="7199"/>
                </a:cubicBezTo>
                <a:cubicBezTo>
                  <a:pt x="92839" y="8017"/>
                  <a:pt x="91843" y="8426"/>
                  <a:pt x="90671" y="8426"/>
                </a:cubicBezTo>
                <a:lnTo>
                  <a:pt x="87740" y="8426"/>
                </a:lnTo>
                <a:lnTo>
                  <a:pt x="87740" y="26487"/>
                </a:lnTo>
                <a:cubicBezTo>
                  <a:pt x="94896" y="27281"/>
                  <a:pt x="100843" y="28685"/>
                  <a:pt x="105581" y="30700"/>
                </a:cubicBezTo>
                <a:cubicBezTo>
                  <a:pt x="110319" y="32715"/>
                  <a:pt x="115393" y="35890"/>
                  <a:pt x="120803" y="40225"/>
                </a:cubicBezTo>
                <a:lnTo>
                  <a:pt x="133662" y="27366"/>
                </a:lnTo>
                <a:lnTo>
                  <a:pt x="131464" y="25168"/>
                </a:lnTo>
                <a:cubicBezTo>
                  <a:pt x="130645" y="24350"/>
                  <a:pt x="130236" y="23385"/>
                  <a:pt x="130236" y="22274"/>
                </a:cubicBezTo>
                <a:cubicBezTo>
                  <a:pt x="130236" y="21163"/>
                  <a:pt x="130645" y="20198"/>
                  <a:pt x="131464" y="19380"/>
                </a:cubicBezTo>
                <a:cubicBezTo>
                  <a:pt x="132404" y="18440"/>
                  <a:pt x="133408" y="17969"/>
                  <a:pt x="134477" y="17969"/>
                </a:cubicBezTo>
                <a:cubicBezTo>
                  <a:pt x="135545" y="17969"/>
                  <a:pt x="136550" y="18440"/>
                  <a:pt x="137490" y="19380"/>
                </a:cubicBezTo>
                <a:lnTo>
                  <a:pt x="147674" y="29619"/>
                </a:lnTo>
                <a:cubicBezTo>
                  <a:pt x="148615" y="30559"/>
                  <a:pt x="149085" y="31555"/>
                  <a:pt x="149085" y="32605"/>
                </a:cubicBezTo>
                <a:cubicBezTo>
                  <a:pt x="149085" y="33655"/>
                  <a:pt x="148615" y="34650"/>
                  <a:pt x="147674" y="35591"/>
                </a:cubicBezTo>
                <a:cubicBezTo>
                  <a:pt x="146734" y="36531"/>
                  <a:pt x="145760" y="36971"/>
                  <a:pt x="144753" y="36910"/>
                </a:cubicBezTo>
                <a:cubicBezTo>
                  <a:pt x="143745" y="36849"/>
                  <a:pt x="142771" y="36348"/>
                  <a:pt x="141831" y="35408"/>
                </a:cubicBezTo>
                <a:lnTo>
                  <a:pt x="139633" y="33209"/>
                </a:lnTo>
                <a:lnTo>
                  <a:pt x="126829" y="46013"/>
                </a:lnTo>
                <a:cubicBezTo>
                  <a:pt x="131164" y="51179"/>
                  <a:pt x="134370" y="56323"/>
                  <a:pt x="136446" y="61446"/>
                </a:cubicBezTo>
                <a:cubicBezTo>
                  <a:pt x="138522" y="66568"/>
                  <a:pt x="139896" y="72524"/>
                  <a:pt x="140567" y="79314"/>
                </a:cubicBezTo>
                <a:lnTo>
                  <a:pt x="158628" y="79314"/>
                </a:lnTo>
                <a:lnTo>
                  <a:pt x="158628" y="76383"/>
                </a:lnTo>
                <a:cubicBezTo>
                  <a:pt x="158628" y="75211"/>
                  <a:pt x="159037" y="74216"/>
                  <a:pt x="159855" y="73398"/>
                </a:cubicBezTo>
                <a:cubicBezTo>
                  <a:pt x="160674" y="72579"/>
                  <a:pt x="161669" y="72170"/>
                  <a:pt x="162841" y="72170"/>
                </a:cubicBezTo>
                <a:cubicBezTo>
                  <a:pt x="164013" y="72170"/>
                  <a:pt x="165009" y="72579"/>
                  <a:pt x="165827" y="73398"/>
                </a:cubicBezTo>
                <a:cubicBezTo>
                  <a:pt x="166645" y="74216"/>
                  <a:pt x="167054" y="75211"/>
                  <a:pt x="167054" y="76383"/>
                </a:cubicBezTo>
                <a:lnTo>
                  <a:pt x="167054" y="90671"/>
                </a:lnTo>
                <a:cubicBezTo>
                  <a:pt x="167054" y="91843"/>
                  <a:pt x="166645" y="92839"/>
                  <a:pt x="165827" y="93657"/>
                </a:cubicBezTo>
                <a:cubicBezTo>
                  <a:pt x="165009" y="94475"/>
                  <a:pt x="164013" y="94884"/>
                  <a:pt x="162841" y="94884"/>
                </a:cubicBezTo>
                <a:cubicBezTo>
                  <a:pt x="161669" y="94884"/>
                  <a:pt x="160674" y="94475"/>
                  <a:pt x="159855" y="93657"/>
                </a:cubicBezTo>
                <a:cubicBezTo>
                  <a:pt x="159037" y="92839"/>
                  <a:pt x="158628" y="91843"/>
                  <a:pt x="158628" y="90671"/>
                </a:cubicBezTo>
                <a:lnTo>
                  <a:pt x="158628" y="87740"/>
                </a:lnTo>
                <a:lnTo>
                  <a:pt x="140567" y="87740"/>
                </a:lnTo>
                <a:cubicBezTo>
                  <a:pt x="139896" y="94652"/>
                  <a:pt x="138522" y="100608"/>
                  <a:pt x="136446" y="105609"/>
                </a:cubicBezTo>
                <a:cubicBezTo>
                  <a:pt x="134370" y="110609"/>
                  <a:pt x="131164" y="115692"/>
                  <a:pt x="126829" y="120858"/>
                </a:cubicBezTo>
                <a:lnTo>
                  <a:pt x="139633" y="133662"/>
                </a:lnTo>
                <a:lnTo>
                  <a:pt x="141831" y="131464"/>
                </a:lnTo>
                <a:cubicBezTo>
                  <a:pt x="142771" y="130523"/>
                  <a:pt x="143776" y="130084"/>
                  <a:pt x="144844" y="130145"/>
                </a:cubicBezTo>
                <a:cubicBezTo>
                  <a:pt x="145913" y="130206"/>
                  <a:pt x="146917" y="130645"/>
                  <a:pt x="147858" y="131464"/>
                </a:cubicBezTo>
                <a:cubicBezTo>
                  <a:pt x="148798" y="132282"/>
                  <a:pt x="149268" y="133286"/>
                  <a:pt x="149268" y="134477"/>
                </a:cubicBezTo>
                <a:cubicBezTo>
                  <a:pt x="149268" y="135667"/>
                  <a:pt x="148798" y="136733"/>
                  <a:pt x="147858" y="137673"/>
                </a:cubicBezTo>
                <a:lnTo>
                  <a:pt x="137856" y="147674"/>
                </a:lnTo>
                <a:cubicBezTo>
                  <a:pt x="136916" y="148615"/>
                  <a:pt x="135881" y="149085"/>
                  <a:pt x="134752" y="149085"/>
                </a:cubicBezTo>
                <a:cubicBezTo>
                  <a:pt x="133622" y="149085"/>
                  <a:pt x="132587" y="148615"/>
                  <a:pt x="131647" y="147674"/>
                </a:cubicBezTo>
                <a:cubicBezTo>
                  <a:pt x="130828" y="146856"/>
                  <a:pt x="130429" y="145891"/>
                  <a:pt x="130447" y="144780"/>
                </a:cubicBezTo>
                <a:cubicBezTo>
                  <a:pt x="130465" y="143669"/>
                  <a:pt x="130926" y="142643"/>
                  <a:pt x="131830" y="141703"/>
                </a:cubicBezTo>
                <a:lnTo>
                  <a:pt x="133662" y="139688"/>
                </a:lnTo>
                <a:lnTo>
                  <a:pt x="120803" y="126829"/>
                </a:lnTo>
                <a:cubicBezTo>
                  <a:pt x="116370" y="130676"/>
                  <a:pt x="111571" y="133738"/>
                  <a:pt x="106405" y="136015"/>
                </a:cubicBezTo>
                <a:cubicBezTo>
                  <a:pt x="101240" y="138293"/>
                  <a:pt x="95018" y="139828"/>
                  <a:pt x="87740" y="140622"/>
                </a:cubicBezTo>
                <a:lnTo>
                  <a:pt x="87740" y="158628"/>
                </a:lnTo>
                <a:lnTo>
                  <a:pt x="90671" y="158628"/>
                </a:lnTo>
                <a:cubicBezTo>
                  <a:pt x="91843" y="158628"/>
                  <a:pt x="92839" y="159037"/>
                  <a:pt x="93657" y="159855"/>
                </a:cubicBezTo>
                <a:cubicBezTo>
                  <a:pt x="94475" y="160674"/>
                  <a:pt x="94884" y="161669"/>
                  <a:pt x="94884" y="162841"/>
                </a:cubicBezTo>
                <a:cubicBezTo>
                  <a:pt x="94884" y="164013"/>
                  <a:pt x="94475" y="165009"/>
                  <a:pt x="93657" y="165827"/>
                </a:cubicBezTo>
                <a:cubicBezTo>
                  <a:pt x="92839" y="166645"/>
                  <a:pt x="91843" y="167054"/>
                  <a:pt x="90671" y="167054"/>
                </a:cubicBezTo>
                <a:lnTo>
                  <a:pt x="76383" y="167054"/>
                </a:lnTo>
                <a:close/>
                <a:moveTo>
                  <a:pt x="83527" y="131152"/>
                </a:moveTo>
                <a:cubicBezTo>
                  <a:pt x="96703" y="131152"/>
                  <a:pt x="107935" y="126509"/>
                  <a:pt x="117222" y="117222"/>
                </a:cubicBezTo>
                <a:cubicBezTo>
                  <a:pt x="126509" y="107935"/>
                  <a:pt x="131152" y="96703"/>
                  <a:pt x="131152" y="83527"/>
                </a:cubicBezTo>
                <a:cubicBezTo>
                  <a:pt x="131152" y="70351"/>
                  <a:pt x="126509" y="59119"/>
                  <a:pt x="117222" y="49832"/>
                </a:cubicBezTo>
                <a:cubicBezTo>
                  <a:pt x="107935" y="40546"/>
                  <a:pt x="96703" y="35902"/>
                  <a:pt x="83527" y="35902"/>
                </a:cubicBezTo>
                <a:cubicBezTo>
                  <a:pt x="70351" y="35902"/>
                  <a:pt x="59119" y="40546"/>
                  <a:pt x="49832" y="49832"/>
                </a:cubicBezTo>
                <a:cubicBezTo>
                  <a:pt x="40546" y="59119"/>
                  <a:pt x="35902" y="70351"/>
                  <a:pt x="35902" y="83527"/>
                </a:cubicBezTo>
                <a:cubicBezTo>
                  <a:pt x="35902" y="96703"/>
                  <a:pt x="40546" y="107935"/>
                  <a:pt x="49832" y="117222"/>
                </a:cubicBezTo>
                <a:cubicBezTo>
                  <a:pt x="59119" y="126509"/>
                  <a:pt x="70351" y="131152"/>
                  <a:pt x="83527" y="131152"/>
                </a:cubicBezTo>
                <a:close/>
                <a:moveTo>
                  <a:pt x="68690" y="117597"/>
                </a:moveTo>
                <a:cubicBezTo>
                  <a:pt x="70656" y="117597"/>
                  <a:pt x="72369" y="116868"/>
                  <a:pt x="73828" y="115408"/>
                </a:cubicBezTo>
                <a:cubicBezTo>
                  <a:pt x="75287" y="113949"/>
                  <a:pt x="76017" y="112236"/>
                  <a:pt x="76017" y="110270"/>
                </a:cubicBezTo>
                <a:cubicBezTo>
                  <a:pt x="76017" y="108304"/>
                  <a:pt x="75287" y="106592"/>
                  <a:pt x="73828" y="105132"/>
                </a:cubicBezTo>
                <a:cubicBezTo>
                  <a:pt x="72369" y="103673"/>
                  <a:pt x="70656" y="102943"/>
                  <a:pt x="68690" y="102943"/>
                </a:cubicBezTo>
                <a:cubicBezTo>
                  <a:pt x="66724" y="102943"/>
                  <a:pt x="65011" y="103673"/>
                  <a:pt x="63552" y="105132"/>
                </a:cubicBezTo>
                <a:cubicBezTo>
                  <a:pt x="62093" y="106592"/>
                  <a:pt x="61363" y="108304"/>
                  <a:pt x="61363" y="110270"/>
                </a:cubicBezTo>
                <a:cubicBezTo>
                  <a:pt x="61363" y="112236"/>
                  <a:pt x="62093" y="113949"/>
                  <a:pt x="63552" y="115408"/>
                </a:cubicBezTo>
                <a:cubicBezTo>
                  <a:pt x="65011" y="116868"/>
                  <a:pt x="66724" y="117597"/>
                  <a:pt x="68690" y="117597"/>
                </a:cubicBezTo>
                <a:close/>
                <a:moveTo>
                  <a:pt x="98364" y="117597"/>
                </a:moveTo>
                <a:cubicBezTo>
                  <a:pt x="100330" y="117597"/>
                  <a:pt x="102043" y="116868"/>
                  <a:pt x="103502" y="115408"/>
                </a:cubicBezTo>
                <a:cubicBezTo>
                  <a:pt x="104961" y="113949"/>
                  <a:pt x="105691" y="112236"/>
                  <a:pt x="105691" y="110270"/>
                </a:cubicBezTo>
                <a:cubicBezTo>
                  <a:pt x="105691" y="108304"/>
                  <a:pt x="104961" y="106592"/>
                  <a:pt x="103502" y="105132"/>
                </a:cubicBezTo>
                <a:cubicBezTo>
                  <a:pt x="102043" y="103673"/>
                  <a:pt x="100330" y="102943"/>
                  <a:pt x="98364" y="102943"/>
                </a:cubicBezTo>
                <a:cubicBezTo>
                  <a:pt x="96398" y="102943"/>
                  <a:pt x="94685" y="103673"/>
                  <a:pt x="93226" y="105132"/>
                </a:cubicBezTo>
                <a:cubicBezTo>
                  <a:pt x="91767" y="106592"/>
                  <a:pt x="91037" y="108304"/>
                  <a:pt x="91037" y="110270"/>
                </a:cubicBezTo>
                <a:cubicBezTo>
                  <a:pt x="91037" y="112236"/>
                  <a:pt x="91767" y="113949"/>
                  <a:pt x="93226" y="115408"/>
                </a:cubicBezTo>
                <a:cubicBezTo>
                  <a:pt x="94685" y="116868"/>
                  <a:pt x="96398" y="117597"/>
                  <a:pt x="98364" y="117597"/>
                </a:cubicBezTo>
                <a:close/>
                <a:moveTo>
                  <a:pt x="52021" y="90854"/>
                </a:moveTo>
                <a:cubicBezTo>
                  <a:pt x="53987" y="90854"/>
                  <a:pt x="55700" y="90124"/>
                  <a:pt x="57159" y="88665"/>
                </a:cubicBezTo>
                <a:cubicBezTo>
                  <a:pt x="58619" y="87206"/>
                  <a:pt x="59348" y="85493"/>
                  <a:pt x="59348" y="83527"/>
                </a:cubicBezTo>
                <a:cubicBezTo>
                  <a:pt x="59348" y="81561"/>
                  <a:pt x="58619" y="79848"/>
                  <a:pt x="57159" y="78389"/>
                </a:cubicBezTo>
                <a:cubicBezTo>
                  <a:pt x="55700" y="76930"/>
                  <a:pt x="53987" y="76200"/>
                  <a:pt x="52021" y="76200"/>
                </a:cubicBezTo>
                <a:cubicBezTo>
                  <a:pt x="50055" y="76200"/>
                  <a:pt x="48343" y="76930"/>
                  <a:pt x="46883" y="78389"/>
                </a:cubicBezTo>
                <a:cubicBezTo>
                  <a:pt x="45424" y="79848"/>
                  <a:pt x="44694" y="81561"/>
                  <a:pt x="44694" y="83527"/>
                </a:cubicBezTo>
                <a:cubicBezTo>
                  <a:pt x="44694" y="85493"/>
                  <a:pt x="45424" y="87206"/>
                  <a:pt x="46883" y="88665"/>
                </a:cubicBezTo>
                <a:cubicBezTo>
                  <a:pt x="48343" y="90124"/>
                  <a:pt x="50055" y="90854"/>
                  <a:pt x="52021" y="90854"/>
                </a:cubicBezTo>
                <a:close/>
                <a:moveTo>
                  <a:pt x="83527" y="90854"/>
                </a:moveTo>
                <a:cubicBezTo>
                  <a:pt x="85493" y="90854"/>
                  <a:pt x="87206" y="90124"/>
                  <a:pt x="88665" y="88665"/>
                </a:cubicBezTo>
                <a:cubicBezTo>
                  <a:pt x="90124" y="87206"/>
                  <a:pt x="90854" y="85493"/>
                  <a:pt x="90854" y="83527"/>
                </a:cubicBezTo>
                <a:cubicBezTo>
                  <a:pt x="90854" y="81561"/>
                  <a:pt x="90124" y="79848"/>
                  <a:pt x="88665" y="78389"/>
                </a:cubicBezTo>
                <a:cubicBezTo>
                  <a:pt x="87206" y="76930"/>
                  <a:pt x="85493" y="76200"/>
                  <a:pt x="83527" y="76200"/>
                </a:cubicBezTo>
                <a:cubicBezTo>
                  <a:pt x="81561" y="76200"/>
                  <a:pt x="79848" y="76930"/>
                  <a:pt x="78389" y="78389"/>
                </a:cubicBezTo>
                <a:cubicBezTo>
                  <a:pt x="76930" y="79848"/>
                  <a:pt x="76200" y="81561"/>
                  <a:pt x="76200" y="83527"/>
                </a:cubicBezTo>
                <a:cubicBezTo>
                  <a:pt x="76200" y="85493"/>
                  <a:pt x="76930" y="87206"/>
                  <a:pt x="78389" y="88665"/>
                </a:cubicBezTo>
                <a:cubicBezTo>
                  <a:pt x="79848" y="90124"/>
                  <a:pt x="81561" y="90854"/>
                  <a:pt x="83527" y="90854"/>
                </a:cubicBezTo>
                <a:close/>
                <a:moveTo>
                  <a:pt x="115033" y="90854"/>
                </a:moveTo>
                <a:cubicBezTo>
                  <a:pt x="116999" y="90854"/>
                  <a:pt x="118712" y="90124"/>
                  <a:pt x="120171" y="88665"/>
                </a:cubicBezTo>
                <a:cubicBezTo>
                  <a:pt x="121630" y="87206"/>
                  <a:pt x="122360" y="85493"/>
                  <a:pt x="122360" y="83527"/>
                </a:cubicBezTo>
                <a:cubicBezTo>
                  <a:pt x="122360" y="81561"/>
                  <a:pt x="121630" y="79848"/>
                  <a:pt x="120171" y="78389"/>
                </a:cubicBezTo>
                <a:cubicBezTo>
                  <a:pt x="118712" y="76930"/>
                  <a:pt x="116999" y="76200"/>
                  <a:pt x="115033" y="76200"/>
                </a:cubicBezTo>
                <a:cubicBezTo>
                  <a:pt x="113067" y="76200"/>
                  <a:pt x="111354" y="76930"/>
                  <a:pt x="109895" y="78389"/>
                </a:cubicBezTo>
                <a:cubicBezTo>
                  <a:pt x="108436" y="79848"/>
                  <a:pt x="107706" y="81561"/>
                  <a:pt x="107706" y="83527"/>
                </a:cubicBezTo>
                <a:cubicBezTo>
                  <a:pt x="107706" y="85493"/>
                  <a:pt x="108436" y="87206"/>
                  <a:pt x="109895" y="88665"/>
                </a:cubicBezTo>
                <a:cubicBezTo>
                  <a:pt x="111354" y="90124"/>
                  <a:pt x="113067" y="90854"/>
                  <a:pt x="115033" y="90854"/>
                </a:cubicBezTo>
                <a:close/>
                <a:moveTo>
                  <a:pt x="68690" y="64111"/>
                </a:moveTo>
                <a:cubicBezTo>
                  <a:pt x="70656" y="64111"/>
                  <a:pt x="72369" y="63381"/>
                  <a:pt x="73828" y="61922"/>
                </a:cubicBezTo>
                <a:cubicBezTo>
                  <a:pt x="75287" y="60463"/>
                  <a:pt x="76017" y="58750"/>
                  <a:pt x="76017" y="56784"/>
                </a:cubicBezTo>
                <a:cubicBezTo>
                  <a:pt x="76017" y="54818"/>
                  <a:pt x="75287" y="53105"/>
                  <a:pt x="73828" y="51646"/>
                </a:cubicBezTo>
                <a:cubicBezTo>
                  <a:pt x="72369" y="50187"/>
                  <a:pt x="70656" y="49457"/>
                  <a:pt x="68690" y="49457"/>
                </a:cubicBezTo>
                <a:cubicBezTo>
                  <a:pt x="66724" y="49457"/>
                  <a:pt x="65011" y="50187"/>
                  <a:pt x="63552" y="51646"/>
                </a:cubicBezTo>
                <a:cubicBezTo>
                  <a:pt x="62093" y="53105"/>
                  <a:pt x="61363" y="54818"/>
                  <a:pt x="61363" y="56784"/>
                </a:cubicBezTo>
                <a:cubicBezTo>
                  <a:pt x="61363" y="58750"/>
                  <a:pt x="62093" y="60463"/>
                  <a:pt x="63552" y="61922"/>
                </a:cubicBezTo>
                <a:cubicBezTo>
                  <a:pt x="65011" y="63381"/>
                  <a:pt x="66724" y="64111"/>
                  <a:pt x="68690" y="64111"/>
                </a:cubicBezTo>
                <a:close/>
                <a:moveTo>
                  <a:pt x="98364" y="64111"/>
                </a:moveTo>
                <a:cubicBezTo>
                  <a:pt x="100330" y="64111"/>
                  <a:pt x="102043" y="63381"/>
                  <a:pt x="103502" y="61922"/>
                </a:cubicBezTo>
                <a:cubicBezTo>
                  <a:pt x="104961" y="60463"/>
                  <a:pt x="105691" y="58750"/>
                  <a:pt x="105691" y="56784"/>
                </a:cubicBezTo>
                <a:cubicBezTo>
                  <a:pt x="105691" y="54818"/>
                  <a:pt x="104961" y="53105"/>
                  <a:pt x="103502" y="51646"/>
                </a:cubicBezTo>
                <a:cubicBezTo>
                  <a:pt x="102043" y="50187"/>
                  <a:pt x="100330" y="49457"/>
                  <a:pt x="98364" y="49457"/>
                </a:cubicBezTo>
                <a:cubicBezTo>
                  <a:pt x="96398" y="49457"/>
                  <a:pt x="94685" y="50187"/>
                  <a:pt x="93226" y="51646"/>
                </a:cubicBezTo>
                <a:cubicBezTo>
                  <a:pt x="91767" y="53105"/>
                  <a:pt x="91037" y="54818"/>
                  <a:pt x="91037" y="56784"/>
                </a:cubicBezTo>
                <a:cubicBezTo>
                  <a:pt x="91037" y="58750"/>
                  <a:pt x="91767" y="60463"/>
                  <a:pt x="93226" y="61922"/>
                </a:cubicBezTo>
                <a:cubicBezTo>
                  <a:pt x="94685" y="63381"/>
                  <a:pt x="96398" y="64111"/>
                  <a:pt x="98364" y="64111"/>
                </a:cubicBezTo>
                <a:close/>
              </a:path>
            </a:pathLst>
          </a:custGeom>
          <a:solidFill>
            <a:schemeClr val="bg1"/>
          </a:solidFill>
          <a:ln w="238" cap="flat">
            <a:noFill/>
            <a:prstDash val="solid"/>
            <a:miter/>
          </a:ln>
        </p:spPr>
        <p:txBody>
          <a:bodyPr rtlCol="0" anchor="ctr"/>
          <a:lstStyle/>
          <a:p>
            <a:endParaRPr lang="en-RO"/>
          </a:p>
        </p:txBody>
      </p:sp>
      <p:sp>
        <p:nvSpPr>
          <p:cNvPr id="11" name="Graphic 9">
            <a:extLst>
              <a:ext uri="{FF2B5EF4-FFF2-40B4-BE49-F238E27FC236}">
                <a16:creationId xmlns:a16="http://schemas.microsoft.com/office/drawing/2014/main" id="{514A0B04-1D56-BE49-A3B4-EE3F1EBCAD62}"/>
              </a:ext>
            </a:extLst>
          </p:cNvPr>
          <p:cNvSpPr>
            <a:spLocks noChangeAspect="1"/>
          </p:cNvSpPr>
          <p:nvPr/>
        </p:nvSpPr>
        <p:spPr>
          <a:xfrm>
            <a:off x="2195321" y="4025800"/>
            <a:ext cx="396000" cy="396000"/>
          </a:xfrm>
          <a:custGeom>
            <a:avLst/>
            <a:gdLst>
              <a:gd name="connsiteX0" fmla="*/ 76200 w 152400"/>
              <a:gd name="connsiteY0" fmla="*/ 90488 h 152400"/>
              <a:gd name="connsiteX1" fmla="*/ 66043 w 152400"/>
              <a:gd name="connsiteY1" fmla="*/ 86357 h 152400"/>
              <a:gd name="connsiteX2" fmla="*/ 61913 w 152400"/>
              <a:gd name="connsiteY2" fmla="*/ 76200 h 152400"/>
              <a:gd name="connsiteX3" fmla="*/ 66043 w 152400"/>
              <a:gd name="connsiteY3" fmla="*/ 66043 h 152400"/>
              <a:gd name="connsiteX4" fmla="*/ 76200 w 152400"/>
              <a:gd name="connsiteY4" fmla="*/ 61913 h 152400"/>
              <a:gd name="connsiteX5" fmla="*/ 86357 w 152400"/>
              <a:gd name="connsiteY5" fmla="*/ 66043 h 152400"/>
              <a:gd name="connsiteX6" fmla="*/ 90488 w 152400"/>
              <a:gd name="connsiteY6" fmla="*/ 76200 h 152400"/>
              <a:gd name="connsiteX7" fmla="*/ 86357 w 152400"/>
              <a:gd name="connsiteY7" fmla="*/ 86357 h 152400"/>
              <a:gd name="connsiteX8" fmla="*/ 76200 w 152400"/>
              <a:gd name="connsiteY8" fmla="*/ 90488 h 152400"/>
              <a:gd name="connsiteX9" fmla="*/ 71438 w 152400"/>
              <a:gd name="connsiteY9" fmla="*/ 38100 h 152400"/>
              <a:gd name="connsiteX10" fmla="*/ 71438 w 152400"/>
              <a:gd name="connsiteY10" fmla="*/ 0 h 152400"/>
              <a:gd name="connsiteX11" fmla="*/ 80963 w 152400"/>
              <a:gd name="connsiteY11" fmla="*/ 0 h 152400"/>
              <a:gd name="connsiteX12" fmla="*/ 80963 w 152400"/>
              <a:gd name="connsiteY12" fmla="*/ 38100 h 152400"/>
              <a:gd name="connsiteX13" fmla="*/ 71438 w 152400"/>
              <a:gd name="connsiteY13" fmla="*/ 38100 h 152400"/>
              <a:gd name="connsiteX14" fmla="*/ 71438 w 152400"/>
              <a:gd name="connsiteY14" fmla="*/ 152400 h 152400"/>
              <a:gd name="connsiteX15" fmla="*/ 71438 w 152400"/>
              <a:gd name="connsiteY15" fmla="*/ 114300 h 152400"/>
              <a:gd name="connsiteX16" fmla="*/ 80963 w 152400"/>
              <a:gd name="connsiteY16" fmla="*/ 114300 h 152400"/>
              <a:gd name="connsiteX17" fmla="*/ 80963 w 152400"/>
              <a:gd name="connsiteY17" fmla="*/ 152400 h 152400"/>
              <a:gd name="connsiteX18" fmla="*/ 71438 w 152400"/>
              <a:gd name="connsiteY18" fmla="*/ 152400 h 152400"/>
              <a:gd name="connsiteX19" fmla="*/ 114300 w 152400"/>
              <a:gd name="connsiteY19" fmla="*/ 80963 h 152400"/>
              <a:gd name="connsiteX20" fmla="*/ 114300 w 152400"/>
              <a:gd name="connsiteY20" fmla="*/ 71438 h 152400"/>
              <a:gd name="connsiteX21" fmla="*/ 152400 w 152400"/>
              <a:gd name="connsiteY21" fmla="*/ 71438 h 152400"/>
              <a:gd name="connsiteX22" fmla="*/ 152400 w 152400"/>
              <a:gd name="connsiteY22" fmla="*/ 80963 h 152400"/>
              <a:gd name="connsiteX23" fmla="*/ 114300 w 152400"/>
              <a:gd name="connsiteY23" fmla="*/ 80963 h 152400"/>
              <a:gd name="connsiteX24" fmla="*/ 0 w 152400"/>
              <a:gd name="connsiteY24" fmla="*/ 80963 h 152400"/>
              <a:gd name="connsiteX25" fmla="*/ 0 w 152400"/>
              <a:gd name="connsiteY25" fmla="*/ 71438 h 152400"/>
              <a:gd name="connsiteX26" fmla="*/ 38100 w 152400"/>
              <a:gd name="connsiteY26" fmla="*/ 71438 h 152400"/>
              <a:gd name="connsiteX27" fmla="*/ 38100 w 152400"/>
              <a:gd name="connsiteY27" fmla="*/ 80963 h 152400"/>
              <a:gd name="connsiteX28" fmla="*/ 0 w 152400"/>
              <a:gd name="connsiteY28" fmla="*/ 80963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52400" h="152400">
                <a:moveTo>
                  <a:pt x="76200" y="90488"/>
                </a:moveTo>
                <a:cubicBezTo>
                  <a:pt x="72182" y="90488"/>
                  <a:pt x="68797" y="89111"/>
                  <a:pt x="66043" y="86357"/>
                </a:cubicBezTo>
                <a:cubicBezTo>
                  <a:pt x="63289" y="83603"/>
                  <a:pt x="61913" y="80218"/>
                  <a:pt x="61913" y="76200"/>
                </a:cubicBezTo>
                <a:cubicBezTo>
                  <a:pt x="61913" y="72182"/>
                  <a:pt x="63289" y="68797"/>
                  <a:pt x="66043" y="66043"/>
                </a:cubicBezTo>
                <a:cubicBezTo>
                  <a:pt x="68797" y="63289"/>
                  <a:pt x="72182" y="61913"/>
                  <a:pt x="76200" y="61913"/>
                </a:cubicBezTo>
                <a:cubicBezTo>
                  <a:pt x="80218" y="61913"/>
                  <a:pt x="83603" y="63289"/>
                  <a:pt x="86357" y="66043"/>
                </a:cubicBezTo>
                <a:cubicBezTo>
                  <a:pt x="89111" y="68797"/>
                  <a:pt x="90488" y="72182"/>
                  <a:pt x="90488" y="76200"/>
                </a:cubicBezTo>
                <a:cubicBezTo>
                  <a:pt x="90488" y="80218"/>
                  <a:pt x="89111" y="83603"/>
                  <a:pt x="86357" y="86357"/>
                </a:cubicBezTo>
                <a:cubicBezTo>
                  <a:pt x="83603" y="89111"/>
                  <a:pt x="80218" y="90488"/>
                  <a:pt x="76200" y="90488"/>
                </a:cubicBezTo>
                <a:close/>
                <a:moveTo>
                  <a:pt x="71438" y="38100"/>
                </a:moveTo>
                <a:lnTo>
                  <a:pt x="71438" y="0"/>
                </a:lnTo>
                <a:lnTo>
                  <a:pt x="80963" y="0"/>
                </a:lnTo>
                <a:lnTo>
                  <a:pt x="80963" y="38100"/>
                </a:lnTo>
                <a:lnTo>
                  <a:pt x="71438" y="38100"/>
                </a:lnTo>
                <a:close/>
                <a:moveTo>
                  <a:pt x="71438" y="152400"/>
                </a:moveTo>
                <a:lnTo>
                  <a:pt x="71438" y="114300"/>
                </a:lnTo>
                <a:lnTo>
                  <a:pt x="80963" y="114300"/>
                </a:lnTo>
                <a:lnTo>
                  <a:pt x="80963" y="152400"/>
                </a:lnTo>
                <a:lnTo>
                  <a:pt x="71438" y="152400"/>
                </a:lnTo>
                <a:close/>
                <a:moveTo>
                  <a:pt x="114300" y="80963"/>
                </a:moveTo>
                <a:lnTo>
                  <a:pt x="114300" y="71438"/>
                </a:lnTo>
                <a:lnTo>
                  <a:pt x="152400" y="71438"/>
                </a:lnTo>
                <a:lnTo>
                  <a:pt x="152400" y="80963"/>
                </a:lnTo>
                <a:lnTo>
                  <a:pt x="114300" y="80963"/>
                </a:lnTo>
                <a:close/>
                <a:moveTo>
                  <a:pt x="0" y="80963"/>
                </a:moveTo>
                <a:lnTo>
                  <a:pt x="0" y="71438"/>
                </a:lnTo>
                <a:lnTo>
                  <a:pt x="38100" y="71438"/>
                </a:lnTo>
                <a:lnTo>
                  <a:pt x="38100" y="80963"/>
                </a:lnTo>
                <a:lnTo>
                  <a:pt x="0" y="80963"/>
                </a:lnTo>
                <a:close/>
              </a:path>
            </a:pathLst>
          </a:custGeom>
          <a:solidFill>
            <a:schemeClr val="bg1"/>
          </a:solidFill>
          <a:ln w="238" cap="flat">
            <a:noFill/>
            <a:prstDash val="solid"/>
            <a:miter/>
          </a:ln>
        </p:spPr>
        <p:txBody>
          <a:bodyPr rtlCol="0" anchor="ctr"/>
          <a:lstStyle/>
          <a:p>
            <a:endParaRPr lang="en-RO"/>
          </a:p>
        </p:txBody>
      </p:sp>
      <p:sp>
        <p:nvSpPr>
          <p:cNvPr id="15" name="Graphic 12">
            <a:extLst>
              <a:ext uri="{FF2B5EF4-FFF2-40B4-BE49-F238E27FC236}">
                <a16:creationId xmlns:a16="http://schemas.microsoft.com/office/drawing/2014/main" id="{5431E75E-400C-DE46-956A-D5A3BEF48B7F}"/>
              </a:ext>
            </a:extLst>
          </p:cNvPr>
          <p:cNvSpPr>
            <a:spLocks noChangeAspect="1"/>
          </p:cNvSpPr>
          <p:nvPr/>
        </p:nvSpPr>
        <p:spPr>
          <a:xfrm>
            <a:off x="3622166" y="4025800"/>
            <a:ext cx="396000" cy="396000"/>
          </a:xfrm>
          <a:custGeom>
            <a:avLst/>
            <a:gdLst>
              <a:gd name="connsiteX0" fmla="*/ 76017 w 152400"/>
              <a:gd name="connsiteY0" fmla="*/ 152400 h 152400"/>
              <a:gd name="connsiteX1" fmla="*/ 76017 w 152400"/>
              <a:gd name="connsiteY1" fmla="*/ 142875 h 152400"/>
              <a:gd name="connsiteX2" fmla="*/ 137014 w 152400"/>
              <a:gd name="connsiteY2" fmla="*/ 142875 h 152400"/>
              <a:gd name="connsiteX3" fmla="*/ 141043 w 152400"/>
              <a:gd name="connsiteY3" fmla="*/ 141043 h 152400"/>
              <a:gd name="connsiteX4" fmla="*/ 142875 w 152400"/>
              <a:gd name="connsiteY4" fmla="*/ 137014 h 152400"/>
              <a:gd name="connsiteX5" fmla="*/ 142875 w 152400"/>
              <a:gd name="connsiteY5" fmla="*/ 15386 h 152400"/>
              <a:gd name="connsiteX6" fmla="*/ 141043 w 152400"/>
              <a:gd name="connsiteY6" fmla="*/ 11357 h 152400"/>
              <a:gd name="connsiteX7" fmla="*/ 137014 w 152400"/>
              <a:gd name="connsiteY7" fmla="*/ 9525 h 152400"/>
              <a:gd name="connsiteX8" fmla="*/ 76017 w 152400"/>
              <a:gd name="connsiteY8" fmla="*/ 9525 h 152400"/>
              <a:gd name="connsiteX9" fmla="*/ 76017 w 152400"/>
              <a:gd name="connsiteY9" fmla="*/ 0 h 152400"/>
              <a:gd name="connsiteX10" fmla="*/ 137014 w 152400"/>
              <a:gd name="connsiteY10" fmla="*/ 0 h 152400"/>
              <a:gd name="connsiteX11" fmla="*/ 147995 w 152400"/>
              <a:gd name="connsiteY11" fmla="*/ 4405 h 152400"/>
              <a:gd name="connsiteX12" fmla="*/ 152400 w 152400"/>
              <a:gd name="connsiteY12" fmla="*/ 15386 h 152400"/>
              <a:gd name="connsiteX13" fmla="*/ 152400 w 152400"/>
              <a:gd name="connsiteY13" fmla="*/ 137014 h 152400"/>
              <a:gd name="connsiteX14" fmla="*/ 147995 w 152400"/>
              <a:gd name="connsiteY14" fmla="*/ 147995 h 152400"/>
              <a:gd name="connsiteX15" fmla="*/ 137014 w 152400"/>
              <a:gd name="connsiteY15" fmla="*/ 152400 h 152400"/>
              <a:gd name="connsiteX16" fmla="*/ 76017 w 152400"/>
              <a:gd name="connsiteY16" fmla="*/ 152400 h 152400"/>
              <a:gd name="connsiteX17" fmla="*/ 69239 w 152400"/>
              <a:gd name="connsiteY17" fmla="*/ 109904 h 152400"/>
              <a:gd name="connsiteX18" fmla="*/ 62554 w 152400"/>
              <a:gd name="connsiteY18" fmla="*/ 103053 h 152400"/>
              <a:gd name="connsiteX19" fmla="*/ 84644 w 152400"/>
              <a:gd name="connsiteY19" fmla="*/ 80963 h 152400"/>
              <a:gd name="connsiteX20" fmla="*/ 0 w 152400"/>
              <a:gd name="connsiteY20" fmla="*/ 80963 h 152400"/>
              <a:gd name="connsiteX21" fmla="*/ 0 w 152400"/>
              <a:gd name="connsiteY21" fmla="*/ 71438 h 152400"/>
              <a:gd name="connsiteX22" fmla="*/ 84644 w 152400"/>
              <a:gd name="connsiteY22" fmla="*/ 71438 h 152400"/>
              <a:gd name="connsiteX23" fmla="*/ 62554 w 152400"/>
              <a:gd name="connsiteY23" fmla="*/ 49347 h 152400"/>
              <a:gd name="connsiteX24" fmla="*/ 69239 w 152400"/>
              <a:gd name="connsiteY24" fmla="*/ 42496 h 152400"/>
              <a:gd name="connsiteX25" fmla="*/ 102943 w 152400"/>
              <a:gd name="connsiteY25" fmla="*/ 76200 h 152400"/>
              <a:gd name="connsiteX26" fmla="*/ 69239 w 152400"/>
              <a:gd name="connsiteY26" fmla="*/ 109904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52400" h="152400">
                <a:moveTo>
                  <a:pt x="76017" y="152400"/>
                </a:moveTo>
                <a:lnTo>
                  <a:pt x="76017" y="142875"/>
                </a:lnTo>
                <a:lnTo>
                  <a:pt x="137014" y="142875"/>
                </a:lnTo>
                <a:cubicBezTo>
                  <a:pt x="138479" y="142875"/>
                  <a:pt x="139822" y="142264"/>
                  <a:pt x="141043" y="141043"/>
                </a:cubicBezTo>
                <a:cubicBezTo>
                  <a:pt x="142264" y="139822"/>
                  <a:pt x="142875" y="138479"/>
                  <a:pt x="142875" y="137014"/>
                </a:cubicBezTo>
                <a:lnTo>
                  <a:pt x="142875" y="15386"/>
                </a:lnTo>
                <a:cubicBezTo>
                  <a:pt x="142875" y="13921"/>
                  <a:pt x="142264" y="12578"/>
                  <a:pt x="141043" y="11357"/>
                </a:cubicBezTo>
                <a:cubicBezTo>
                  <a:pt x="139822" y="10136"/>
                  <a:pt x="138479" y="9525"/>
                  <a:pt x="137014" y="9525"/>
                </a:cubicBezTo>
                <a:lnTo>
                  <a:pt x="76017" y="9525"/>
                </a:lnTo>
                <a:lnTo>
                  <a:pt x="76017" y="0"/>
                </a:lnTo>
                <a:lnTo>
                  <a:pt x="137014" y="0"/>
                </a:lnTo>
                <a:cubicBezTo>
                  <a:pt x="141397" y="0"/>
                  <a:pt x="145058" y="1468"/>
                  <a:pt x="147995" y="4405"/>
                </a:cubicBezTo>
                <a:cubicBezTo>
                  <a:pt x="150932" y="7342"/>
                  <a:pt x="152400" y="11003"/>
                  <a:pt x="152400" y="15386"/>
                </a:cubicBezTo>
                <a:lnTo>
                  <a:pt x="152400" y="137014"/>
                </a:lnTo>
                <a:cubicBezTo>
                  <a:pt x="152400" y="141397"/>
                  <a:pt x="150932" y="145058"/>
                  <a:pt x="147995" y="147995"/>
                </a:cubicBezTo>
                <a:cubicBezTo>
                  <a:pt x="145058" y="150932"/>
                  <a:pt x="141397" y="152400"/>
                  <a:pt x="137014" y="152400"/>
                </a:cubicBezTo>
                <a:lnTo>
                  <a:pt x="76017" y="152400"/>
                </a:lnTo>
                <a:close/>
                <a:moveTo>
                  <a:pt x="69239" y="109904"/>
                </a:moveTo>
                <a:lnTo>
                  <a:pt x="62554" y="103053"/>
                </a:lnTo>
                <a:lnTo>
                  <a:pt x="84644" y="80963"/>
                </a:lnTo>
                <a:lnTo>
                  <a:pt x="0" y="80963"/>
                </a:lnTo>
                <a:lnTo>
                  <a:pt x="0" y="71438"/>
                </a:lnTo>
                <a:lnTo>
                  <a:pt x="84644" y="71438"/>
                </a:lnTo>
                <a:lnTo>
                  <a:pt x="62554" y="49347"/>
                </a:lnTo>
                <a:lnTo>
                  <a:pt x="69239" y="42496"/>
                </a:lnTo>
                <a:lnTo>
                  <a:pt x="102943" y="76200"/>
                </a:lnTo>
                <a:lnTo>
                  <a:pt x="69239" y="109904"/>
                </a:lnTo>
                <a:close/>
              </a:path>
            </a:pathLst>
          </a:custGeom>
          <a:solidFill>
            <a:schemeClr val="bg1"/>
          </a:solidFill>
          <a:ln w="238" cap="flat">
            <a:noFill/>
            <a:prstDash val="solid"/>
            <a:miter/>
          </a:ln>
        </p:spPr>
        <p:txBody>
          <a:bodyPr rtlCol="0" anchor="ctr"/>
          <a:lstStyle/>
          <a:p>
            <a:endParaRPr lang="en-RO"/>
          </a:p>
        </p:txBody>
      </p:sp>
      <p:sp>
        <p:nvSpPr>
          <p:cNvPr id="18" name="Graphic 16">
            <a:extLst>
              <a:ext uri="{FF2B5EF4-FFF2-40B4-BE49-F238E27FC236}">
                <a16:creationId xmlns:a16="http://schemas.microsoft.com/office/drawing/2014/main" id="{A5F9A942-15F1-B34F-84BE-192141D0989A}"/>
              </a:ext>
            </a:extLst>
          </p:cNvPr>
          <p:cNvSpPr>
            <a:spLocks noChangeAspect="1"/>
          </p:cNvSpPr>
          <p:nvPr/>
        </p:nvSpPr>
        <p:spPr>
          <a:xfrm>
            <a:off x="6552056" y="4025800"/>
            <a:ext cx="396000" cy="396000"/>
          </a:xfrm>
          <a:custGeom>
            <a:avLst/>
            <a:gdLst>
              <a:gd name="connsiteX0" fmla="*/ 15386 w 152400"/>
              <a:gd name="connsiteY0" fmla="*/ 152400 h 152400"/>
              <a:gd name="connsiteX1" fmla="*/ 4405 w 152400"/>
              <a:gd name="connsiteY1" fmla="*/ 147995 h 152400"/>
              <a:gd name="connsiteX2" fmla="*/ 0 w 152400"/>
              <a:gd name="connsiteY2" fmla="*/ 137014 h 152400"/>
              <a:gd name="connsiteX3" fmla="*/ 0 w 152400"/>
              <a:gd name="connsiteY3" fmla="*/ 15386 h 152400"/>
              <a:gd name="connsiteX4" fmla="*/ 4405 w 152400"/>
              <a:gd name="connsiteY4" fmla="*/ 4405 h 152400"/>
              <a:gd name="connsiteX5" fmla="*/ 15386 w 152400"/>
              <a:gd name="connsiteY5" fmla="*/ 0 h 152400"/>
              <a:gd name="connsiteX6" fmla="*/ 76383 w 152400"/>
              <a:gd name="connsiteY6" fmla="*/ 0 h 152400"/>
              <a:gd name="connsiteX7" fmla="*/ 76383 w 152400"/>
              <a:gd name="connsiteY7" fmla="*/ 9525 h 152400"/>
              <a:gd name="connsiteX8" fmla="*/ 15386 w 152400"/>
              <a:gd name="connsiteY8" fmla="*/ 9525 h 152400"/>
              <a:gd name="connsiteX9" fmla="*/ 11357 w 152400"/>
              <a:gd name="connsiteY9" fmla="*/ 11357 h 152400"/>
              <a:gd name="connsiteX10" fmla="*/ 9525 w 152400"/>
              <a:gd name="connsiteY10" fmla="*/ 15386 h 152400"/>
              <a:gd name="connsiteX11" fmla="*/ 9525 w 152400"/>
              <a:gd name="connsiteY11" fmla="*/ 137014 h 152400"/>
              <a:gd name="connsiteX12" fmla="*/ 11357 w 152400"/>
              <a:gd name="connsiteY12" fmla="*/ 141043 h 152400"/>
              <a:gd name="connsiteX13" fmla="*/ 15386 w 152400"/>
              <a:gd name="connsiteY13" fmla="*/ 142875 h 152400"/>
              <a:gd name="connsiteX14" fmla="*/ 76383 w 152400"/>
              <a:gd name="connsiteY14" fmla="*/ 142875 h 152400"/>
              <a:gd name="connsiteX15" fmla="*/ 76383 w 152400"/>
              <a:gd name="connsiteY15" fmla="*/ 152400 h 152400"/>
              <a:gd name="connsiteX16" fmla="*/ 15386 w 152400"/>
              <a:gd name="connsiteY16" fmla="*/ 152400 h 152400"/>
              <a:gd name="connsiteX17" fmla="*/ 118696 w 152400"/>
              <a:gd name="connsiteY17" fmla="*/ 109904 h 152400"/>
              <a:gd name="connsiteX18" fmla="*/ 112010 w 152400"/>
              <a:gd name="connsiteY18" fmla="*/ 103053 h 152400"/>
              <a:gd name="connsiteX19" fmla="*/ 134101 w 152400"/>
              <a:gd name="connsiteY19" fmla="*/ 80963 h 152400"/>
              <a:gd name="connsiteX20" fmla="*/ 49457 w 152400"/>
              <a:gd name="connsiteY20" fmla="*/ 80963 h 152400"/>
              <a:gd name="connsiteX21" fmla="*/ 49457 w 152400"/>
              <a:gd name="connsiteY21" fmla="*/ 71438 h 152400"/>
              <a:gd name="connsiteX22" fmla="*/ 134101 w 152400"/>
              <a:gd name="connsiteY22" fmla="*/ 71438 h 152400"/>
              <a:gd name="connsiteX23" fmla="*/ 112010 w 152400"/>
              <a:gd name="connsiteY23" fmla="*/ 49347 h 152400"/>
              <a:gd name="connsiteX24" fmla="*/ 118696 w 152400"/>
              <a:gd name="connsiteY24" fmla="*/ 42496 h 152400"/>
              <a:gd name="connsiteX25" fmla="*/ 152400 w 152400"/>
              <a:gd name="connsiteY25" fmla="*/ 76200 h 152400"/>
              <a:gd name="connsiteX26" fmla="*/ 118696 w 152400"/>
              <a:gd name="connsiteY26" fmla="*/ 109904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52400" h="152400">
                <a:moveTo>
                  <a:pt x="15386" y="152400"/>
                </a:moveTo>
                <a:cubicBezTo>
                  <a:pt x="11003" y="152400"/>
                  <a:pt x="7342" y="150932"/>
                  <a:pt x="4405" y="147995"/>
                </a:cubicBezTo>
                <a:cubicBezTo>
                  <a:pt x="1468" y="145058"/>
                  <a:pt x="0" y="141397"/>
                  <a:pt x="0" y="137014"/>
                </a:cubicBezTo>
                <a:lnTo>
                  <a:pt x="0" y="15386"/>
                </a:lnTo>
                <a:cubicBezTo>
                  <a:pt x="0" y="11003"/>
                  <a:pt x="1468" y="7342"/>
                  <a:pt x="4405" y="4405"/>
                </a:cubicBezTo>
                <a:cubicBezTo>
                  <a:pt x="7342" y="1468"/>
                  <a:pt x="11003" y="0"/>
                  <a:pt x="15386" y="0"/>
                </a:cubicBezTo>
                <a:lnTo>
                  <a:pt x="76383" y="0"/>
                </a:lnTo>
                <a:lnTo>
                  <a:pt x="76383" y="9525"/>
                </a:lnTo>
                <a:lnTo>
                  <a:pt x="15386" y="9525"/>
                </a:lnTo>
                <a:cubicBezTo>
                  <a:pt x="13921" y="9525"/>
                  <a:pt x="12578" y="10136"/>
                  <a:pt x="11357" y="11357"/>
                </a:cubicBezTo>
                <a:cubicBezTo>
                  <a:pt x="10136" y="12578"/>
                  <a:pt x="9525" y="13921"/>
                  <a:pt x="9525" y="15386"/>
                </a:cubicBezTo>
                <a:lnTo>
                  <a:pt x="9525" y="137014"/>
                </a:lnTo>
                <a:cubicBezTo>
                  <a:pt x="9525" y="138479"/>
                  <a:pt x="10136" y="139822"/>
                  <a:pt x="11357" y="141043"/>
                </a:cubicBezTo>
                <a:cubicBezTo>
                  <a:pt x="12578" y="142264"/>
                  <a:pt x="13921" y="142875"/>
                  <a:pt x="15386" y="142875"/>
                </a:cubicBezTo>
                <a:lnTo>
                  <a:pt x="76383" y="142875"/>
                </a:lnTo>
                <a:lnTo>
                  <a:pt x="76383" y="152400"/>
                </a:lnTo>
                <a:lnTo>
                  <a:pt x="15386" y="152400"/>
                </a:lnTo>
                <a:close/>
                <a:moveTo>
                  <a:pt x="118696" y="109904"/>
                </a:moveTo>
                <a:lnTo>
                  <a:pt x="112010" y="103053"/>
                </a:lnTo>
                <a:lnTo>
                  <a:pt x="134101" y="80963"/>
                </a:lnTo>
                <a:lnTo>
                  <a:pt x="49457" y="80963"/>
                </a:lnTo>
                <a:lnTo>
                  <a:pt x="49457" y="71438"/>
                </a:lnTo>
                <a:lnTo>
                  <a:pt x="134101" y="71438"/>
                </a:lnTo>
                <a:lnTo>
                  <a:pt x="112010" y="49347"/>
                </a:lnTo>
                <a:lnTo>
                  <a:pt x="118696" y="42496"/>
                </a:lnTo>
                <a:lnTo>
                  <a:pt x="152400" y="76200"/>
                </a:lnTo>
                <a:lnTo>
                  <a:pt x="118696" y="109904"/>
                </a:lnTo>
                <a:close/>
              </a:path>
            </a:pathLst>
          </a:custGeom>
          <a:solidFill>
            <a:schemeClr val="bg1"/>
          </a:solidFill>
          <a:ln w="238" cap="flat">
            <a:noFill/>
            <a:prstDash val="solid"/>
            <a:miter/>
          </a:ln>
        </p:spPr>
        <p:txBody>
          <a:bodyPr rtlCol="0" anchor="ctr"/>
          <a:lstStyle/>
          <a:p>
            <a:endParaRPr lang="en-RO"/>
          </a:p>
        </p:txBody>
      </p:sp>
      <p:sp>
        <p:nvSpPr>
          <p:cNvPr id="40" name="Graphic 75">
            <a:extLst>
              <a:ext uri="{FF2B5EF4-FFF2-40B4-BE49-F238E27FC236}">
                <a16:creationId xmlns:a16="http://schemas.microsoft.com/office/drawing/2014/main" id="{4802577D-971D-B348-827E-68D1A6CBD737}"/>
              </a:ext>
            </a:extLst>
          </p:cNvPr>
          <p:cNvSpPr>
            <a:spLocks noChangeAspect="1"/>
          </p:cNvSpPr>
          <p:nvPr/>
        </p:nvSpPr>
        <p:spPr>
          <a:xfrm>
            <a:off x="5100649" y="4006750"/>
            <a:ext cx="349875" cy="396000"/>
          </a:xfrm>
          <a:custGeom>
            <a:avLst/>
            <a:gdLst>
              <a:gd name="connsiteX0" fmla="*/ 152950 w 163940"/>
              <a:gd name="connsiteY0" fmla="*/ 185554 h 185554"/>
              <a:gd name="connsiteX1" fmla="*/ 147931 w 163940"/>
              <a:gd name="connsiteY1" fmla="*/ 184162 h 185554"/>
              <a:gd name="connsiteX2" fmla="*/ 144579 w 163940"/>
              <a:gd name="connsiteY2" fmla="*/ 180279 h 185554"/>
              <a:gd name="connsiteX3" fmla="*/ 95845 w 163940"/>
              <a:gd name="connsiteY3" fmla="*/ 155020 h 185554"/>
              <a:gd name="connsiteX4" fmla="*/ 66565 w 163940"/>
              <a:gd name="connsiteY4" fmla="*/ 103713 h 185554"/>
              <a:gd name="connsiteX5" fmla="*/ 26157 w 163940"/>
              <a:gd name="connsiteY5" fmla="*/ 134806 h 185554"/>
              <a:gd name="connsiteX6" fmla="*/ 9525 w 163940"/>
              <a:gd name="connsiteY6" fmla="*/ 182074 h 185554"/>
              <a:gd name="connsiteX7" fmla="*/ 0 w 163940"/>
              <a:gd name="connsiteY7" fmla="*/ 182074 h 185554"/>
              <a:gd name="connsiteX8" fmla="*/ 18327 w 163940"/>
              <a:gd name="connsiteY8" fmla="*/ 128368 h 185554"/>
              <a:gd name="connsiteX9" fmla="*/ 64477 w 163940"/>
              <a:gd name="connsiteY9" fmla="*/ 94005 h 185554"/>
              <a:gd name="connsiteX10" fmla="*/ 62453 w 163940"/>
              <a:gd name="connsiteY10" fmla="*/ 47616 h 185554"/>
              <a:gd name="connsiteX11" fmla="*/ 76200 w 163940"/>
              <a:gd name="connsiteY11" fmla="*/ 12474 h 185554"/>
              <a:gd name="connsiteX12" fmla="*/ 75559 w 163940"/>
              <a:gd name="connsiteY12" fmla="*/ 11009 h 185554"/>
              <a:gd name="connsiteX13" fmla="*/ 75284 w 163940"/>
              <a:gd name="connsiteY13" fmla="*/ 9360 h 185554"/>
              <a:gd name="connsiteX14" fmla="*/ 78160 w 163940"/>
              <a:gd name="connsiteY14" fmla="*/ 2738 h 185554"/>
              <a:gd name="connsiteX15" fmla="*/ 84809 w 163940"/>
              <a:gd name="connsiteY15" fmla="*/ 0 h 185554"/>
              <a:gd name="connsiteX16" fmla="*/ 91541 w 163940"/>
              <a:gd name="connsiteY16" fmla="*/ 2793 h 185554"/>
              <a:gd name="connsiteX17" fmla="*/ 94334 w 163940"/>
              <a:gd name="connsiteY17" fmla="*/ 9525 h 185554"/>
              <a:gd name="connsiteX18" fmla="*/ 91541 w 163940"/>
              <a:gd name="connsiteY18" fmla="*/ 16257 h 185554"/>
              <a:gd name="connsiteX19" fmla="*/ 84809 w 163940"/>
              <a:gd name="connsiteY19" fmla="*/ 19050 h 185554"/>
              <a:gd name="connsiteX20" fmla="*/ 83948 w 163940"/>
              <a:gd name="connsiteY20" fmla="*/ 19050 h 185554"/>
              <a:gd name="connsiteX21" fmla="*/ 83033 w 163940"/>
              <a:gd name="connsiteY21" fmla="*/ 18812 h 185554"/>
              <a:gd name="connsiteX22" fmla="*/ 73050 w 163940"/>
              <a:gd name="connsiteY22" fmla="*/ 40875 h 185554"/>
              <a:gd name="connsiteX23" fmla="*/ 71199 w 163940"/>
              <a:gd name="connsiteY23" fmla="*/ 70448 h 185554"/>
              <a:gd name="connsiteX24" fmla="*/ 80166 w 163940"/>
              <a:gd name="connsiteY24" fmla="*/ 57013 h 185554"/>
              <a:gd name="connsiteX25" fmla="*/ 94371 w 163940"/>
              <a:gd name="connsiteY25" fmla="*/ 47900 h 185554"/>
              <a:gd name="connsiteX26" fmla="*/ 109822 w 163940"/>
              <a:gd name="connsiteY26" fmla="*/ 43751 h 185554"/>
              <a:gd name="connsiteX27" fmla="*/ 128459 w 163940"/>
              <a:gd name="connsiteY27" fmla="*/ 42588 h 185554"/>
              <a:gd name="connsiteX28" fmla="*/ 131738 w 163940"/>
              <a:gd name="connsiteY28" fmla="*/ 39483 h 185554"/>
              <a:gd name="connsiteX29" fmla="*/ 136098 w 163940"/>
              <a:gd name="connsiteY29" fmla="*/ 38283 h 185554"/>
              <a:gd name="connsiteX30" fmla="*/ 142829 w 163940"/>
              <a:gd name="connsiteY30" fmla="*/ 41077 h 185554"/>
              <a:gd name="connsiteX31" fmla="*/ 145623 w 163940"/>
              <a:gd name="connsiteY31" fmla="*/ 47808 h 185554"/>
              <a:gd name="connsiteX32" fmla="*/ 142829 w 163940"/>
              <a:gd name="connsiteY32" fmla="*/ 54540 h 185554"/>
              <a:gd name="connsiteX33" fmla="*/ 136098 w 163940"/>
              <a:gd name="connsiteY33" fmla="*/ 57333 h 185554"/>
              <a:gd name="connsiteX34" fmla="*/ 131106 w 163940"/>
              <a:gd name="connsiteY34" fmla="*/ 55969 h 185554"/>
              <a:gd name="connsiteX35" fmla="*/ 127727 w 163940"/>
              <a:gd name="connsiteY35" fmla="*/ 52113 h 185554"/>
              <a:gd name="connsiteX36" fmla="*/ 110408 w 163940"/>
              <a:gd name="connsiteY36" fmla="*/ 53240 h 185554"/>
              <a:gd name="connsiteX37" fmla="*/ 96514 w 163940"/>
              <a:gd name="connsiteY37" fmla="*/ 57114 h 185554"/>
              <a:gd name="connsiteX38" fmla="*/ 81137 w 163940"/>
              <a:gd name="connsiteY38" fmla="*/ 69826 h 185554"/>
              <a:gd name="connsiteX39" fmla="*/ 76182 w 163940"/>
              <a:gd name="connsiteY39" fmla="*/ 90378 h 185554"/>
              <a:gd name="connsiteX40" fmla="*/ 90973 w 163940"/>
              <a:gd name="connsiteY40" fmla="*/ 87548 h 185554"/>
              <a:gd name="connsiteX41" fmla="*/ 108402 w 163940"/>
              <a:gd name="connsiteY41" fmla="*/ 86641 h 185554"/>
              <a:gd name="connsiteX42" fmla="*/ 111763 w 163940"/>
              <a:gd name="connsiteY42" fmla="*/ 83344 h 185554"/>
              <a:gd name="connsiteX43" fmla="*/ 116315 w 163940"/>
              <a:gd name="connsiteY43" fmla="*/ 82062 h 185554"/>
              <a:gd name="connsiteX44" fmla="*/ 123047 w 163940"/>
              <a:gd name="connsiteY44" fmla="*/ 84855 h 185554"/>
              <a:gd name="connsiteX45" fmla="*/ 125840 w 163940"/>
              <a:gd name="connsiteY45" fmla="*/ 91587 h 185554"/>
              <a:gd name="connsiteX46" fmla="*/ 123047 w 163940"/>
              <a:gd name="connsiteY46" fmla="*/ 98318 h 185554"/>
              <a:gd name="connsiteX47" fmla="*/ 116315 w 163940"/>
              <a:gd name="connsiteY47" fmla="*/ 101112 h 185554"/>
              <a:gd name="connsiteX48" fmla="*/ 111488 w 163940"/>
              <a:gd name="connsiteY48" fmla="*/ 99830 h 185554"/>
              <a:gd name="connsiteX49" fmla="*/ 108219 w 163940"/>
              <a:gd name="connsiteY49" fmla="*/ 96166 h 185554"/>
              <a:gd name="connsiteX50" fmla="*/ 91477 w 163940"/>
              <a:gd name="connsiteY50" fmla="*/ 97073 h 185554"/>
              <a:gd name="connsiteX51" fmla="*/ 77189 w 163940"/>
              <a:gd name="connsiteY51" fmla="*/ 100086 h 185554"/>
              <a:gd name="connsiteX52" fmla="*/ 90616 w 163940"/>
              <a:gd name="connsiteY52" fmla="*/ 118605 h 185554"/>
              <a:gd name="connsiteX53" fmla="*/ 120235 w 163940"/>
              <a:gd name="connsiteY53" fmla="*/ 124924 h 185554"/>
              <a:gd name="connsiteX54" fmla="*/ 132370 w 163940"/>
              <a:gd name="connsiteY54" fmla="*/ 124503 h 185554"/>
              <a:gd name="connsiteX55" fmla="*/ 145696 w 163940"/>
              <a:gd name="connsiteY55" fmla="*/ 122909 h 185554"/>
              <a:gd name="connsiteX56" fmla="*/ 149195 w 163940"/>
              <a:gd name="connsiteY56" fmla="*/ 118770 h 185554"/>
              <a:gd name="connsiteX57" fmla="*/ 154415 w 163940"/>
              <a:gd name="connsiteY57" fmla="*/ 117231 h 185554"/>
              <a:gd name="connsiteX58" fmla="*/ 161147 w 163940"/>
              <a:gd name="connsiteY58" fmla="*/ 120024 h 185554"/>
              <a:gd name="connsiteX59" fmla="*/ 163940 w 163940"/>
              <a:gd name="connsiteY59" fmla="*/ 126756 h 185554"/>
              <a:gd name="connsiteX60" fmla="*/ 161147 w 163940"/>
              <a:gd name="connsiteY60" fmla="*/ 133488 h 185554"/>
              <a:gd name="connsiteX61" fmla="*/ 154415 w 163940"/>
              <a:gd name="connsiteY61" fmla="*/ 136281 h 185554"/>
              <a:gd name="connsiteX62" fmla="*/ 150376 w 163940"/>
              <a:gd name="connsiteY62" fmla="*/ 135292 h 185554"/>
              <a:gd name="connsiteX63" fmla="*/ 147180 w 163940"/>
              <a:gd name="connsiteY63" fmla="*/ 132508 h 185554"/>
              <a:gd name="connsiteX64" fmla="*/ 133542 w 163940"/>
              <a:gd name="connsiteY64" fmla="*/ 134129 h 185554"/>
              <a:gd name="connsiteX65" fmla="*/ 121462 w 163940"/>
              <a:gd name="connsiteY65" fmla="*/ 134687 h 185554"/>
              <a:gd name="connsiteX66" fmla="*/ 101496 w 163940"/>
              <a:gd name="connsiteY66" fmla="*/ 132508 h 185554"/>
              <a:gd name="connsiteX67" fmla="*/ 86073 w 163940"/>
              <a:gd name="connsiteY67" fmla="*/ 125785 h 185554"/>
              <a:gd name="connsiteX68" fmla="*/ 111214 w 163940"/>
              <a:gd name="connsiteY68" fmla="*/ 155871 h 185554"/>
              <a:gd name="connsiteX69" fmla="*/ 145256 w 163940"/>
              <a:gd name="connsiteY69" fmla="*/ 170864 h 185554"/>
              <a:gd name="connsiteX70" fmla="*/ 148563 w 163940"/>
              <a:gd name="connsiteY70" fmla="*/ 167640 h 185554"/>
              <a:gd name="connsiteX71" fmla="*/ 152950 w 163940"/>
              <a:gd name="connsiteY71" fmla="*/ 166504 h 185554"/>
              <a:gd name="connsiteX72" fmla="*/ 159681 w 163940"/>
              <a:gd name="connsiteY72" fmla="*/ 169298 h 185554"/>
              <a:gd name="connsiteX73" fmla="*/ 162475 w 163940"/>
              <a:gd name="connsiteY73" fmla="*/ 176029 h 185554"/>
              <a:gd name="connsiteX74" fmla="*/ 159681 w 163940"/>
              <a:gd name="connsiteY74" fmla="*/ 182761 h 185554"/>
              <a:gd name="connsiteX75" fmla="*/ 152950 w 163940"/>
              <a:gd name="connsiteY75" fmla="*/ 185554 h 18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63940" h="185554">
                <a:moveTo>
                  <a:pt x="152950" y="185554"/>
                </a:moveTo>
                <a:cubicBezTo>
                  <a:pt x="151057" y="185554"/>
                  <a:pt x="149384" y="185090"/>
                  <a:pt x="147931" y="184162"/>
                </a:cubicBezTo>
                <a:cubicBezTo>
                  <a:pt x="146477" y="183234"/>
                  <a:pt x="145360" y="181940"/>
                  <a:pt x="144579" y="180279"/>
                </a:cubicBezTo>
                <a:cubicBezTo>
                  <a:pt x="125980" y="177031"/>
                  <a:pt x="109736" y="168611"/>
                  <a:pt x="95845" y="155020"/>
                </a:cubicBezTo>
                <a:cubicBezTo>
                  <a:pt x="81955" y="141428"/>
                  <a:pt x="72195" y="124326"/>
                  <a:pt x="66565" y="103713"/>
                </a:cubicBezTo>
                <a:cubicBezTo>
                  <a:pt x="49738" y="110490"/>
                  <a:pt x="36268" y="120855"/>
                  <a:pt x="26157" y="134806"/>
                </a:cubicBezTo>
                <a:cubicBezTo>
                  <a:pt x="16046" y="148758"/>
                  <a:pt x="10502" y="164514"/>
                  <a:pt x="9525" y="182074"/>
                </a:cubicBezTo>
                <a:lnTo>
                  <a:pt x="0" y="182074"/>
                </a:lnTo>
                <a:cubicBezTo>
                  <a:pt x="733" y="161901"/>
                  <a:pt x="6841" y="143999"/>
                  <a:pt x="18327" y="128368"/>
                </a:cubicBezTo>
                <a:cubicBezTo>
                  <a:pt x="29812" y="112737"/>
                  <a:pt x="45195" y="101283"/>
                  <a:pt x="64477" y="94005"/>
                </a:cubicBezTo>
                <a:cubicBezTo>
                  <a:pt x="61143" y="77458"/>
                  <a:pt x="60468" y="61995"/>
                  <a:pt x="62453" y="47616"/>
                </a:cubicBezTo>
                <a:cubicBezTo>
                  <a:pt x="64437" y="33237"/>
                  <a:pt x="69020" y="21523"/>
                  <a:pt x="76200" y="12474"/>
                </a:cubicBezTo>
                <a:cubicBezTo>
                  <a:pt x="75956" y="11986"/>
                  <a:pt x="75742" y="11497"/>
                  <a:pt x="75559" y="11009"/>
                </a:cubicBezTo>
                <a:cubicBezTo>
                  <a:pt x="75376" y="10520"/>
                  <a:pt x="75284" y="9971"/>
                  <a:pt x="75284" y="9360"/>
                </a:cubicBezTo>
                <a:cubicBezTo>
                  <a:pt x="75358" y="6771"/>
                  <a:pt x="76316" y="4564"/>
                  <a:pt x="78160" y="2738"/>
                </a:cubicBezTo>
                <a:cubicBezTo>
                  <a:pt x="80004" y="913"/>
                  <a:pt x="82220" y="0"/>
                  <a:pt x="84809" y="0"/>
                </a:cubicBezTo>
                <a:cubicBezTo>
                  <a:pt x="87435" y="0"/>
                  <a:pt x="89679" y="931"/>
                  <a:pt x="91541" y="2793"/>
                </a:cubicBezTo>
                <a:cubicBezTo>
                  <a:pt x="93403" y="4656"/>
                  <a:pt x="94334" y="6900"/>
                  <a:pt x="94334" y="9525"/>
                </a:cubicBezTo>
                <a:cubicBezTo>
                  <a:pt x="94334" y="12151"/>
                  <a:pt x="93403" y="14394"/>
                  <a:pt x="91541" y="16257"/>
                </a:cubicBezTo>
                <a:cubicBezTo>
                  <a:pt x="89679" y="18119"/>
                  <a:pt x="87435" y="19050"/>
                  <a:pt x="84809" y="19050"/>
                </a:cubicBezTo>
                <a:lnTo>
                  <a:pt x="83948" y="19050"/>
                </a:lnTo>
                <a:cubicBezTo>
                  <a:pt x="83692" y="19050"/>
                  <a:pt x="83387" y="18971"/>
                  <a:pt x="83033" y="18812"/>
                </a:cubicBezTo>
                <a:cubicBezTo>
                  <a:pt x="78319" y="25223"/>
                  <a:pt x="74991" y="32577"/>
                  <a:pt x="73050" y="40875"/>
                </a:cubicBezTo>
                <a:cubicBezTo>
                  <a:pt x="71108" y="49173"/>
                  <a:pt x="70491" y="59031"/>
                  <a:pt x="71199" y="70448"/>
                </a:cubicBezTo>
                <a:cubicBezTo>
                  <a:pt x="73275" y="65198"/>
                  <a:pt x="76264" y="60719"/>
                  <a:pt x="80166" y="57013"/>
                </a:cubicBezTo>
                <a:cubicBezTo>
                  <a:pt x="84067" y="53306"/>
                  <a:pt x="88802" y="50269"/>
                  <a:pt x="94371" y="47900"/>
                </a:cubicBezTo>
                <a:cubicBezTo>
                  <a:pt x="99011" y="46019"/>
                  <a:pt x="104162" y="44636"/>
                  <a:pt x="109822" y="43751"/>
                </a:cubicBezTo>
                <a:cubicBezTo>
                  <a:pt x="115482" y="42866"/>
                  <a:pt x="121694" y="42478"/>
                  <a:pt x="128459" y="42588"/>
                </a:cubicBezTo>
                <a:cubicBezTo>
                  <a:pt x="129363" y="41318"/>
                  <a:pt x="130456" y="40283"/>
                  <a:pt x="131738" y="39483"/>
                </a:cubicBezTo>
                <a:cubicBezTo>
                  <a:pt x="133020" y="38683"/>
                  <a:pt x="134474" y="38283"/>
                  <a:pt x="136098" y="38283"/>
                </a:cubicBezTo>
                <a:cubicBezTo>
                  <a:pt x="138723" y="38283"/>
                  <a:pt x="140967" y="39215"/>
                  <a:pt x="142829" y="41077"/>
                </a:cubicBezTo>
                <a:cubicBezTo>
                  <a:pt x="144692" y="42939"/>
                  <a:pt x="145623" y="45183"/>
                  <a:pt x="145623" y="47808"/>
                </a:cubicBezTo>
                <a:cubicBezTo>
                  <a:pt x="145623" y="50434"/>
                  <a:pt x="144692" y="52678"/>
                  <a:pt x="142829" y="54540"/>
                </a:cubicBezTo>
                <a:cubicBezTo>
                  <a:pt x="140967" y="56402"/>
                  <a:pt x="138723" y="57333"/>
                  <a:pt x="136098" y="57333"/>
                </a:cubicBezTo>
                <a:cubicBezTo>
                  <a:pt x="134242" y="57333"/>
                  <a:pt x="132578" y="56878"/>
                  <a:pt x="131106" y="55969"/>
                </a:cubicBezTo>
                <a:cubicBezTo>
                  <a:pt x="129635" y="55059"/>
                  <a:pt x="128508" y="53774"/>
                  <a:pt x="127727" y="52113"/>
                </a:cubicBezTo>
                <a:cubicBezTo>
                  <a:pt x="121389" y="52040"/>
                  <a:pt x="115616" y="52415"/>
                  <a:pt x="110408" y="53240"/>
                </a:cubicBezTo>
                <a:cubicBezTo>
                  <a:pt x="105199" y="54064"/>
                  <a:pt x="100568" y="55355"/>
                  <a:pt x="96514" y="57114"/>
                </a:cubicBezTo>
                <a:cubicBezTo>
                  <a:pt x="89590" y="60032"/>
                  <a:pt x="84464" y="64269"/>
                  <a:pt x="81137" y="69826"/>
                </a:cubicBezTo>
                <a:cubicBezTo>
                  <a:pt x="77809" y="75382"/>
                  <a:pt x="76157" y="82233"/>
                  <a:pt x="76182" y="90378"/>
                </a:cubicBezTo>
                <a:cubicBezTo>
                  <a:pt x="81115" y="89096"/>
                  <a:pt x="86046" y="88152"/>
                  <a:pt x="90973" y="87548"/>
                </a:cubicBezTo>
                <a:cubicBezTo>
                  <a:pt x="95900" y="86943"/>
                  <a:pt x="101710" y="86641"/>
                  <a:pt x="108402" y="86641"/>
                </a:cubicBezTo>
                <a:cubicBezTo>
                  <a:pt x="109305" y="85298"/>
                  <a:pt x="110426" y="84199"/>
                  <a:pt x="111763" y="83344"/>
                </a:cubicBezTo>
                <a:cubicBezTo>
                  <a:pt x="113100" y="82489"/>
                  <a:pt x="114618" y="82062"/>
                  <a:pt x="116315" y="82062"/>
                </a:cubicBezTo>
                <a:cubicBezTo>
                  <a:pt x="118940" y="82062"/>
                  <a:pt x="121184" y="82993"/>
                  <a:pt x="123047" y="84855"/>
                </a:cubicBezTo>
                <a:cubicBezTo>
                  <a:pt x="124909" y="86717"/>
                  <a:pt x="125840" y="88961"/>
                  <a:pt x="125840" y="91587"/>
                </a:cubicBezTo>
                <a:cubicBezTo>
                  <a:pt x="125840" y="94212"/>
                  <a:pt x="124909" y="96456"/>
                  <a:pt x="123047" y="98318"/>
                </a:cubicBezTo>
                <a:cubicBezTo>
                  <a:pt x="121184" y="100181"/>
                  <a:pt x="118940" y="101112"/>
                  <a:pt x="116315" y="101112"/>
                </a:cubicBezTo>
                <a:cubicBezTo>
                  <a:pt x="114495" y="101112"/>
                  <a:pt x="112887" y="100684"/>
                  <a:pt x="111488" y="99830"/>
                </a:cubicBezTo>
                <a:cubicBezTo>
                  <a:pt x="110090" y="98975"/>
                  <a:pt x="109000" y="97754"/>
                  <a:pt x="108219" y="96166"/>
                </a:cubicBezTo>
                <a:cubicBezTo>
                  <a:pt x="101759" y="96166"/>
                  <a:pt x="96178" y="96468"/>
                  <a:pt x="91477" y="97073"/>
                </a:cubicBezTo>
                <a:cubicBezTo>
                  <a:pt x="86775" y="97677"/>
                  <a:pt x="82013" y="98682"/>
                  <a:pt x="77189" y="100086"/>
                </a:cubicBezTo>
                <a:cubicBezTo>
                  <a:pt x="79009" y="108292"/>
                  <a:pt x="83484" y="114465"/>
                  <a:pt x="90616" y="118605"/>
                </a:cubicBezTo>
                <a:cubicBezTo>
                  <a:pt x="97747" y="122744"/>
                  <a:pt x="107620" y="124851"/>
                  <a:pt x="120235" y="124924"/>
                </a:cubicBezTo>
                <a:cubicBezTo>
                  <a:pt x="123984" y="124997"/>
                  <a:pt x="128029" y="124857"/>
                  <a:pt x="132370" y="124503"/>
                </a:cubicBezTo>
                <a:cubicBezTo>
                  <a:pt x="136711" y="124149"/>
                  <a:pt x="141153" y="123618"/>
                  <a:pt x="145696" y="122909"/>
                </a:cubicBezTo>
                <a:cubicBezTo>
                  <a:pt x="146478" y="121175"/>
                  <a:pt x="147644" y="119795"/>
                  <a:pt x="149195" y="118770"/>
                </a:cubicBezTo>
                <a:cubicBezTo>
                  <a:pt x="150745" y="117744"/>
                  <a:pt x="152486" y="117231"/>
                  <a:pt x="154415" y="117231"/>
                </a:cubicBezTo>
                <a:cubicBezTo>
                  <a:pt x="157040" y="117231"/>
                  <a:pt x="159284" y="118162"/>
                  <a:pt x="161147" y="120024"/>
                </a:cubicBezTo>
                <a:cubicBezTo>
                  <a:pt x="163009" y="121887"/>
                  <a:pt x="163940" y="124130"/>
                  <a:pt x="163940" y="126756"/>
                </a:cubicBezTo>
                <a:cubicBezTo>
                  <a:pt x="163940" y="129381"/>
                  <a:pt x="163009" y="131625"/>
                  <a:pt x="161147" y="133488"/>
                </a:cubicBezTo>
                <a:cubicBezTo>
                  <a:pt x="159284" y="135350"/>
                  <a:pt x="157040" y="136281"/>
                  <a:pt x="154415" y="136281"/>
                </a:cubicBezTo>
                <a:cubicBezTo>
                  <a:pt x="152950" y="136281"/>
                  <a:pt x="151603" y="135951"/>
                  <a:pt x="150376" y="135292"/>
                </a:cubicBezTo>
                <a:cubicBezTo>
                  <a:pt x="149149" y="134632"/>
                  <a:pt x="148083" y="133704"/>
                  <a:pt x="147180" y="132508"/>
                </a:cubicBezTo>
                <a:cubicBezTo>
                  <a:pt x="142393" y="133216"/>
                  <a:pt x="137847" y="133756"/>
                  <a:pt x="133542" y="134129"/>
                </a:cubicBezTo>
                <a:cubicBezTo>
                  <a:pt x="129238" y="134501"/>
                  <a:pt x="125211" y="134687"/>
                  <a:pt x="121462" y="134687"/>
                </a:cubicBezTo>
                <a:cubicBezTo>
                  <a:pt x="114050" y="134687"/>
                  <a:pt x="107394" y="133961"/>
                  <a:pt x="101496" y="132508"/>
                </a:cubicBezTo>
                <a:cubicBezTo>
                  <a:pt x="95598" y="131054"/>
                  <a:pt x="90457" y="128814"/>
                  <a:pt x="86073" y="125785"/>
                </a:cubicBezTo>
                <a:cubicBezTo>
                  <a:pt x="92594" y="138082"/>
                  <a:pt x="100974" y="148111"/>
                  <a:pt x="111214" y="155871"/>
                </a:cubicBezTo>
                <a:cubicBezTo>
                  <a:pt x="121453" y="163632"/>
                  <a:pt x="132801" y="168629"/>
                  <a:pt x="145256" y="170864"/>
                </a:cubicBezTo>
                <a:cubicBezTo>
                  <a:pt x="146160" y="169472"/>
                  <a:pt x="147262" y="168397"/>
                  <a:pt x="148563" y="167640"/>
                </a:cubicBezTo>
                <a:cubicBezTo>
                  <a:pt x="149863" y="166883"/>
                  <a:pt x="151325" y="166504"/>
                  <a:pt x="152950" y="166504"/>
                </a:cubicBezTo>
                <a:cubicBezTo>
                  <a:pt x="155575" y="166504"/>
                  <a:pt x="157819" y="167436"/>
                  <a:pt x="159681" y="169298"/>
                </a:cubicBezTo>
                <a:cubicBezTo>
                  <a:pt x="161543" y="171160"/>
                  <a:pt x="162475" y="173404"/>
                  <a:pt x="162475" y="176029"/>
                </a:cubicBezTo>
                <a:cubicBezTo>
                  <a:pt x="162475" y="178655"/>
                  <a:pt x="161543" y="180899"/>
                  <a:pt x="159681" y="182761"/>
                </a:cubicBezTo>
                <a:cubicBezTo>
                  <a:pt x="157819" y="184623"/>
                  <a:pt x="155575" y="185554"/>
                  <a:pt x="152950" y="185554"/>
                </a:cubicBezTo>
                <a:close/>
              </a:path>
            </a:pathLst>
          </a:custGeom>
          <a:solidFill>
            <a:schemeClr val="bg1"/>
          </a:solidFill>
          <a:ln w="238" cap="flat">
            <a:noFill/>
            <a:prstDash val="solid"/>
            <a:miter/>
          </a:ln>
        </p:spPr>
        <p:txBody>
          <a:bodyPr rtlCol="0" anchor="ctr"/>
          <a:lstStyle/>
          <a:p>
            <a:endParaRPr lang="en-RO"/>
          </a:p>
        </p:txBody>
      </p:sp>
      <p:sp>
        <p:nvSpPr>
          <p:cNvPr id="41" name="Graphic 81">
            <a:extLst>
              <a:ext uri="{FF2B5EF4-FFF2-40B4-BE49-F238E27FC236}">
                <a16:creationId xmlns:a16="http://schemas.microsoft.com/office/drawing/2014/main" id="{912EFC19-6CA4-E945-83CE-2A75F4C2036E}"/>
              </a:ext>
            </a:extLst>
          </p:cNvPr>
          <p:cNvSpPr>
            <a:spLocks noChangeAspect="1"/>
          </p:cNvSpPr>
          <p:nvPr/>
        </p:nvSpPr>
        <p:spPr>
          <a:xfrm>
            <a:off x="7978901" y="4044969"/>
            <a:ext cx="396000" cy="319563"/>
          </a:xfrm>
          <a:custGeom>
            <a:avLst/>
            <a:gdLst>
              <a:gd name="connsiteX0" fmla="*/ 171456 w 178410"/>
              <a:gd name="connsiteY0" fmla="*/ 68873 h 143974"/>
              <a:gd name="connsiteX1" fmla="*/ 166495 w 178410"/>
              <a:gd name="connsiteY1" fmla="*/ 66874 h 143974"/>
              <a:gd name="connsiteX2" fmla="*/ 164489 w 178410"/>
              <a:gd name="connsiteY2" fmla="*/ 61919 h 143974"/>
              <a:gd name="connsiteX3" fmla="*/ 166489 w 178410"/>
              <a:gd name="connsiteY3" fmla="*/ 56958 h 143974"/>
              <a:gd name="connsiteX4" fmla="*/ 171444 w 178410"/>
              <a:gd name="connsiteY4" fmla="*/ 54952 h 143974"/>
              <a:gd name="connsiteX5" fmla="*/ 176405 w 178410"/>
              <a:gd name="connsiteY5" fmla="*/ 56951 h 143974"/>
              <a:gd name="connsiteX6" fmla="*/ 178411 w 178410"/>
              <a:gd name="connsiteY6" fmla="*/ 61906 h 143974"/>
              <a:gd name="connsiteX7" fmla="*/ 176411 w 178410"/>
              <a:gd name="connsiteY7" fmla="*/ 66867 h 143974"/>
              <a:gd name="connsiteX8" fmla="*/ 171456 w 178410"/>
              <a:gd name="connsiteY8" fmla="*/ 68873 h 143974"/>
              <a:gd name="connsiteX9" fmla="*/ 166688 w 178410"/>
              <a:gd name="connsiteY9" fmla="*/ 38100 h 143974"/>
              <a:gd name="connsiteX10" fmla="*/ 166688 w 178410"/>
              <a:gd name="connsiteY10" fmla="*/ 0 h 143974"/>
              <a:gd name="connsiteX11" fmla="*/ 176213 w 178410"/>
              <a:gd name="connsiteY11" fmla="*/ 0 h 143974"/>
              <a:gd name="connsiteX12" fmla="*/ 176213 w 178410"/>
              <a:gd name="connsiteY12" fmla="*/ 38100 h 143974"/>
              <a:gd name="connsiteX13" fmla="*/ 166688 w 178410"/>
              <a:gd name="connsiteY13" fmla="*/ 38100 h 143974"/>
              <a:gd name="connsiteX14" fmla="*/ 66675 w 178410"/>
              <a:gd name="connsiteY14" fmla="*/ 75101 h 143974"/>
              <a:gd name="connsiteX15" fmla="*/ 46494 w 178410"/>
              <a:gd name="connsiteY15" fmla="*/ 66707 h 143974"/>
              <a:gd name="connsiteX16" fmla="*/ 38100 w 178410"/>
              <a:gd name="connsiteY16" fmla="*/ 46526 h 143974"/>
              <a:gd name="connsiteX17" fmla="*/ 46494 w 178410"/>
              <a:gd name="connsiteY17" fmla="*/ 26345 h 143974"/>
              <a:gd name="connsiteX18" fmla="*/ 66675 w 178410"/>
              <a:gd name="connsiteY18" fmla="*/ 17951 h 143974"/>
              <a:gd name="connsiteX19" fmla="*/ 86856 w 178410"/>
              <a:gd name="connsiteY19" fmla="*/ 26345 h 143974"/>
              <a:gd name="connsiteX20" fmla="*/ 95250 w 178410"/>
              <a:gd name="connsiteY20" fmla="*/ 46526 h 143974"/>
              <a:gd name="connsiteX21" fmla="*/ 86856 w 178410"/>
              <a:gd name="connsiteY21" fmla="*/ 66707 h 143974"/>
              <a:gd name="connsiteX22" fmla="*/ 66675 w 178410"/>
              <a:gd name="connsiteY22" fmla="*/ 75101 h 143974"/>
              <a:gd name="connsiteX23" fmla="*/ 0 w 178410"/>
              <a:gd name="connsiteY23" fmla="*/ 143974 h 143974"/>
              <a:gd name="connsiteX24" fmla="*/ 0 w 178410"/>
              <a:gd name="connsiteY24" fmla="*/ 128294 h 143974"/>
              <a:gd name="connsiteX25" fmla="*/ 3434 w 178410"/>
              <a:gd name="connsiteY25" fmla="*/ 117258 h 143974"/>
              <a:gd name="connsiteX26" fmla="*/ 12676 w 178410"/>
              <a:gd name="connsiteY26" fmla="*/ 109281 h 143974"/>
              <a:gd name="connsiteX27" fmla="*/ 39657 w 178410"/>
              <a:gd name="connsiteY27" fmla="*/ 99582 h 143974"/>
              <a:gd name="connsiteX28" fmla="*/ 66675 w 178410"/>
              <a:gd name="connsiteY28" fmla="*/ 96349 h 143974"/>
              <a:gd name="connsiteX29" fmla="*/ 93693 w 178410"/>
              <a:gd name="connsiteY29" fmla="*/ 99582 h 143974"/>
              <a:gd name="connsiteX30" fmla="*/ 120674 w 178410"/>
              <a:gd name="connsiteY30" fmla="*/ 109281 h 143974"/>
              <a:gd name="connsiteX31" fmla="*/ 129916 w 178410"/>
              <a:gd name="connsiteY31" fmla="*/ 117258 h 143974"/>
              <a:gd name="connsiteX32" fmla="*/ 133350 w 178410"/>
              <a:gd name="connsiteY32" fmla="*/ 128294 h 143974"/>
              <a:gd name="connsiteX33" fmla="*/ 133350 w 178410"/>
              <a:gd name="connsiteY33" fmla="*/ 143974 h 143974"/>
              <a:gd name="connsiteX34" fmla="*/ 0 w 178410"/>
              <a:gd name="connsiteY34" fmla="*/ 143974 h 143974"/>
              <a:gd name="connsiteX35" fmla="*/ 9525 w 178410"/>
              <a:gd name="connsiteY35" fmla="*/ 134449 h 143974"/>
              <a:gd name="connsiteX36" fmla="*/ 123825 w 178410"/>
              <a:gd name="connsiteY36" fmla="*/ 134449 h 143974"/>
              <a:gd name="connsiteX37" fmla="*/ 123825 w 178410"/>
              <a:gd name="connsiteY37" fmla="*/ 128294 h 143974"/>
              <a:gd name="connsiteX38" fmla="*/ 121783 w 178410"/>
              <a:gd name="connsiteY38" fmla="*/ 122341 h 143974"/>
              <a:gd name="connsiteX39" fmla="*/ 116132 w 178410"/>
              <a:gd name="connsiteY39" fmla="*/ 117634 h 143974"/>
              <a:gd name="connsiteX40" fmla="*/ 91882 w 178410"/>
              <a:gd name="connsiteY40" fmla="*/ 108906 h 143974"/>
              <a:gd name="connsiteX41" fmla="*/ 66675 w 178410"/>
              <a:gd name="connsiteY41" fmla="*/ 105874 h 143974"/>
              <a:gd name="connsiteX42" fmla="*/ 41468 w 178410"/>
              <a:gd name="connsiteY42" fmla="*/ 108906 h 143974"/>
              <a:gd name="connsiteX43" fmla="*/ 17218 w 178410"/>
              <a:gd name="connsiteY43" fmla="*/ 117634 h 143974"/>
              <a:gd name="connsiteX44" fmla="*/ 11567 w 178410"/>
              <a:gd name="connsiteY44" fmla="*/ 122341 h 143974"/>
              <a:gd name="connsiteX45" fmla="*/ 9525 w 178410"/>
              <a:gd name="connsiteY45" fmla="*/ 128294 h 143974"/>
              <a:gd name="connsiteX46" fmla="*/ 9525 w 178410"/>
              <a:gd name="connsiteY46" fmla="*/ 134449 h 143974"/>
              <a:gd name="connsiteX47" fmla="*/ 66675 w 178410"/>
              <a:gd name="connsiteY47" fmla="*/ 65576 h 143974"/>
              <a:gd name="connsiteX48" fmla="*/ 80129 w 178410"/>
              <a:gd name="connsiteY48" fmla="*/ 59980 h 143974"/>
              <a:gd name="connsiteX49" fmla="*/ 85725 w 178410"/>
              <a:gd name="connsiteY49" fmla="*/ 46526 h 143974"/>
              <a:gd name="connsiteX50" fmla="*/ 80129 w 178410"/>
              <a:gd name="connsiteY50" fmla="*/ 33072 h 143974"/>
              <a:gd name="connsiteX51" fmla="*/ 66675 w 178410"/>
              <a:gd name="connsiteY51" fmla="*/ 27476 h 143974"/>
              <a:gd name="connsiteX52" fmla="*/ 53221 w 178410"/>
              <a:gd name="connsiteY52" fmla="*/ 33072 h 143974"/>
              <a:gd name="connsiteX53" fmla="*/ 47625 w 178410"/>
              <a:gd name="connsiteY53" fmla="*/ 46526 h 143974"/>
              <a:gd name="connsiteX54" fmla="*/ 53221 w 178410"/>
              <a:gd name="connsiteY54" fmla="*/ 59980 h 143974"/>
              <a:gd name="connsiteX55" fmla="*/ 66675 w 178410"/>
              <a:gd name="connsiteY55" fmla="*/ 65576 h 143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78410" h="143974">
                <a:moveTo>
                  <a:pt x="171456" y="68873"/>
                </a:moveTo>
                <a:cubicBezTo>
                  <a:pt x="169486" y="68873"/>
                  <a:pt x="167832" y="68207"/>
                  <a:pt x="166495" y="66874"/>
                </a:cubicBezTo>
                <a:cubicBezTo>
                  <a:pt x="165158" y="65541"/>
                  <a:pt x="164489" y="63889"/>
                  <a:pt x="164489" y="61919"/>
                </a:cubicBezTo>
                <a:cubicBezTo>
                  <a:pt x="164489" y="59949"/>
                  <a:pt x="165156" y="58295"/>
                  <a:pt x="166489" y="56958"/>
                </a:cubicBezTo>
                <a:cubicBezTo>
                  <a:pt x="167822" y="55620"/>
                  <a:pt x="169473" y="54952"/>
                  <a:pt x="171444" y="54952"/>
                </a:cubicBezTo>
                <a:cubicBezTo>
                  <a:pt x="173414" y="54952"/>
                  <a:pt x="175068" y="55618"/>
                  <a:pt x="176405" y="56951"/>
                </a:cubicBezTo>
                <a:cubicBezTo>
                  <a:pt x="177742" y="58284"/>
                  <a:pt x="178411" y="59936"/>
                  <a:pt x="178411" y="61906"/>
                </a:cubicBezTo>
                <a:cubicBezTo>
                  <a:pt x="178411" y="63876"/>
                  <a:pt x="177744" y="65530"/>
                  <a:pt x="176411" y="66867"/>
                </a:cubicBezTo>
                <a:cubicBezTo>
                  <a:pt x="175078" y="68205"/>
                  <a:pt x="173427" y="68873"/>
                  <a:pt x="171456" y="68873"/>
                </a:cubicBezTo>
                <a:close/>
                <a:moveTo>
                  <a:pt x="166688" y="38100"/>
                </a:moveTo>
                <a:lnTo>
                  <a:pt x="166688" y="0"/>
                </a:lnTo>
                <a:lnTo>
                  <a:pt x="176213" y="0"/>
                </a:lnTo>
                <a:lnTo>
                  <a:pt x="176213" y="38100"/>
                </a:lnTo>
                <a:lnTo>
                  <a:pt x="166688" y="38100"/>
                </a:lnTo>
                <a:close/>
                <a:moveTo>
                  <a:pt x="66675" y="75101"/>
                </a:moveTo>
                <a:cubicBezTo>
                  <a:pt x="58817" y="75101"/>
                  <a:pt x="52090" y="72303"/>
                  <a:pt x="46494" y="66707"/>
                </a:cubicBezTo>
                <a:cubicBezTo>
                  <a:pt x="40898" y="61111"/>
                  <a:pt x="38100" y="54384"/>
                  <a:pt x="38100" y="46526"/>
                </a:cubicBezTo>
                <a:cubicBezTo>
                  <a:pt x="38100" y="38668"/>
                  <a:pt x="40898" y="31941"/>
                  <a:pt x="46494" y="26345"/>
                </a:cubicBezTo>
                <a:cubicBezTo>
                  <a:pt x="52090" y="20749"/>
                  <a:pt x="58817" y="17951"/>
                  <a:pt x="66675" y="17951"/>
                </a:cubicBezTo>
                <a:cubicBezTo>
                  <a:pt x="74533" y="17951"/>
                  <a:pt x="81260" y="20749"/>
                  <a:pt x="86856" y="26345"/>
                </a:cubicBezTo>
                <a:cubicBezTo>
                  <a:pt x="92452" y="31941"/>
                  <a:pt x="95250" y="38668"/>
                  <a:pt x="95250" y="46526"/>
                </a:cubicBezTo>
                <a:cubicBezTo>
                  <a:pt x="95250" y="54384"/>
                  <a:pt x="92452" y="61111"/>
                  <a:pt x="86856" y="66707"/>
                </a:cubicBezTo>
                <a:cubicBezTo>
                  <a:pt x="81260" y="72303"/>
                  <a:pt x="74533" y="75101"/>
                  <a:pt x="66675" y="75101"/>
                </a:cubicBezTo>
                <a:close/>
                <a:moveTo>
                  <a:pt x="0" y="143974"/>
                </a:moveTo>
                <a:lnTo>
                  <a:pt x="0" y="128294"/>
                </a:lnTo>
                <a:cubicBezTo>
                  <a:pt x="0" y="124362"/>
                  <a:pt x="1145" y="120684"/>
                  <a:pt x="3434" y="117258"/>
                </a:cubicBezTo>
                <a:cubicBezTo>
                  <a:pt x="5724" y="113833"/>
                  <a:pt x="8805" y="111174"/>
                  <a:pt x="12676" y="109281"/>
                </a:cubicBezTo>
                <a:cubicBezTo>
                  <a:pt x="21663" y="104970"/>
                  <a:pt x="30657" y="101737"/>
                  <a:pt x="39657" y="99582"/>
                </a:cubicBezTo>
                <a:cubicBezTo>
                  <a:pt x="48657" y="97427"/>
                  <a:pt x="57663" y="96349"/>
                  <a:pt x="66675" y="96349"/>
                </a:cubicBezTo>
                <a:cubicBezTo>
                  <a:pt x="75687" y="96349"/>
                  <a:pt x="84693" y="97427"/>
                  <a:pt x="93693" y="99582"/>
                </a:cubicBezTo>
                <a:cubicBezTo>
                  <a:pt x="102693" y="101737"/>
                  <a:pt x="111687" y="104970"/>
                  <a:pt x="120674" y="109281"/>
                </a:cubicBezTo>
                <a:cubicBezTo>
                  <a:pt x="124545" y="111174"/>
                  <a:pt x="127626" y="113833"/>
                  <a:pt x="129916" y="117258"/>
                </a:cubicBezTo>
                <a:cubicBezTo>
                  <a:pt x="132205" y="120684"/>
                  <a:pt x="133350" y="124362"/>
                  <a:pt x="133350" y="128294"/>
                </a:cubicBezTo>
                <a:lnTo>
                  <a:pt x="133350" y="143974"/>
                </a:lnTo>
                <a:lnTo>
                  <a:pt x="0" y="143974"/>
                </a:lnTo>
                <a:close/>
                <a:moveTo>
                  <a:pt x="9525" y="134449"/>
                </a:moveTo>
                <a:lnTo>
                  <a:pt x="123825" y="134449"/>
                </a:lnTo>
                <a:lnTo>
                  <a:pt x="123825" y="128294"/>
                </a:lnTo>
                <a:cubicBezTo>
                  <a:pt x="123825" y="126182"/>
                  <a:pt x="123144" y="124198"/>
                  <a:pt x="121783" y="122341"/>
                </a:cubicBezTo>
                <a:cubicBezTo>
                  <a:pt x="120421" y="120485"/>
                  <a:pt x="118537" y="118916"/>
                  <a:pt x="116132" y="117634"/>
                </a:cubicBezTo>
                <a:cubicBezTo>
                  <a:pt x="108292" y="113836"/>
                  <a:pt x="100209" y="110927"/>
                  <a:pt x="91882" y="108906"/>
                </a:cubicBezTo>
                <a:cubicBezTo>
                  <a:pt x="83555" y="106884"/>
                  <a:pt x="75153" y="105874"/>
                  <a:pt x="66675" y="105874"/>
                </a:cubicBezTo>
                <a:cubicBezTo>
                  <a:pt x="58197" y="105874"/>
                  <a:pt x="49795" y="106884"/>
                  <a:pt x="41468" y="108906"/>
                </a:cubicBezTo>
                <a:cubicBezTo>
                  <a:pt x="33141" y="110927"/>
                  <a:pt x="25058" y="113836"/>
                  <a:pt x="17218" y="117634"/>
                </a:cubicBezTo>
                <a:cubicBezTo>
                  <a:pt x="14813" y="118916"/>
                  <a:pt x="12929" y="120485"/>
                  <a:pt x="11567" y="122341"/>
                </a:cubicBezTo>
                <a:cubicBezTo>
                  <a:pt x="10206" y="124198"/>
                  <a:pt x="9525" y="126182"/>
                  <a:pt x="9525" y="128294"/>
                </a:cubicBezTo>
                <a:lnTo>
                  <a:pt x="9525" y="134449"/>
                </a:lnTo>
                <a:close/>
                <a:moveTo>
                  <a:pt x="66675" y="65576"/>
                </a:moveTo>
                <a:cubicBezTo>
                  <a:pt x="71914" y="65576"/>
                  <a:pt x="76398" y="63711"/>
                  <a:pt x="80129" y="59980"/>
                </a:cubicBezTo>
                <a:cubicBezTo>
                  <a:pt x="83860" y="56249"/>
                  <a:pt x="85725" y="51765"/>
                  <a:pt x="85725" y="46526"/>
                </a:cubicBezTo>
                <a:cubicBezTo>
                  <a:pt x="85725" y="41287"/>
                  <a:pt x="83860" y="36803"/>
                  <a:pt x="80129" y="33072"/>
                </a:cubicBezTo>
                <a:cubicBezTo>
                  <a:pt x="76398" y="29341"/>
                  <a:pt x="71914" y="27476"/>
                  <a:pt x="66675" y="27476"/>
                </a:cubicBezTo>
                <a:cubicBezTo>
                  <a:pt x="61436" y="27476"/>
                  <a:pt x="56952" y="29341"/>
                  <a:pt x="53221" y="33072"/>
                </a:cubicBezTo>
                <a:cubicBezTo>
                  <a:pt x="49490" y="36803"/>
                  <a:pt x="47625" y="41287"/>
                  <a:pt x="47625" y="46526"/>
                </a:cubicBezTo>
                <a:cubicBezTo>
                  <a:pt x="47625" y="51765"/>
                  <a:pt x="49490" y="56249"/>
                  <a:pt x="53221" y="59980"/>
                </a:cubicBezTo>
                <a:cubicBezTo>
                  <a:pt x="56952" y="63711"/>
                  <a:pt x="61436" y="65576"/>
                  <a:pt x="66675" y="65576"/>
                </a:cubicBezTo>
                <a:close/>
              </a:path>
            </a:pathLst>
          </a:custGeom>
          <a:solidFill>
            <a:schemeClr val="bg1"/>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24850891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angle 67">
            <a:extLst>
              <a:ext uri="{FF2B5EF4-FFF2-40B4-BE49-F238E27FC236}">
                <a16:creationId xmlns:a16="http://schemas.microsoft.com/office/drawing/2014/main" id="{CF52EDC8-F652-9C4A-83D7-FFED5D2DF506}"/>
              </a:ext>
            </a:extLst>
          </p:cNvPr>
          <p:cNvSpPr/>
          <p:nvPr/>
        </p:nvSpPr>
        <p:spPr>
          <a:xfrm>
            <a:off x="0" y="1749699"/>
            <a:ext cx="9144001" cy="5108301"/>
          </a:xfrm>
          <a:prstGeom prst="rect">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42" name="Google Shape;140;p4">
            <a:extLst>
              <a:ext uri="{FF2B5EF4-FFF2-40B4-BE49-F238E27FC236}">
                <a16:creationId xmlns:a16="http://schemas.microsoft.com/office/drawing/2014/main" id="{64F81A19-1559-9A4F-912A-8F95B6833BED}"/>
              </a:ext>
            </a:extLst>
          </p:cNvPr>
          <p:cNvSpPr>
            <a:spLocks noChangeAspect="1"/>
          </p:cNvSpPr>
          <p:nvPr/>
        </p:nvSpPr>
        <p:spPr>
          <a:xfrm>
            <a:off x="4451925" y="4197240"/>
            <a:ext cx="240148" cy="240148"/>
          </a:xfrm>
          <a:prstGeom prst="ellipse">
            <a:avLst/>
          </a:prstGeom>
          <a:solidFill>
            <a:srgbClr val="ED7D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a:solidFill>
                  <a:srgbClr val="3D6C9D"/>
                </a:solidFill>
                <a:latin typeface="Arial Black" panose="020B0604020202020204" pitchFamily="34" charset="0"/>
                <a:cs typeface="Arial Black" panose="020B0604020202020204" pitchFamily="34" charset="0"/>
              </a:rPr>
              <a:t>Portal of entry and exit</a:t>
            </a:r>
          </a:p>
        </p:txBody>
      </p:sp>
      <p:cxnSp>
        <p:nvCxnSpPr>
          <p:cNvPr id="9" name="Straight Connector 8">
            <a:extLst>
              <a:ext uri="{FF2B5EF4-FFF2-40B4-BE49-F238E27FC236}">
                <a16:creationId xmlns:a16="http://schemas.microsoft.com/office/drawing/2014/main" id="{B5C03392-0117-E440-B239-4BBF90E3C67C}"/>
              </a:ext>
            </a:extLst>
          </p:cNvPr>
          <p:cNvCxnSpPr>
            <a:stCxn id="28" idx="4"/>
            <a:endCxn id="42" idx="0"/>
          </p:cNvCxnSpPr>
          <p:nvPr/>
        </p:nvCxnSpPr>
        <p:spPr>
          <a:xfrm>
            <a:off x="4571999" y="3211916"/>
            <a:ext cx="0" cy="985324"/>
          </a:xfrm>
          <a:prstGeom prst="line">
            <a:avLst/>
          </a:prstGeom>
          <a:ln w="25400" cap="rnd">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C844019F-EB99-854E-90E5-9066A04F5316}"/>
              </a:ext>
            </a:extLst>
          </p:cNvPr>
          <p:cNvCxnSpPr>
            <a:cxnSpLocks/>
            <a:stCxn id="42" idx="4"/>
            <a:endCxn id="29" idx="0"/>
          </p:cNvCxnSpPr>
          <p:nvPr/>
        </p:nvCxnSpPr>
        <p:spPr>
          <a:xfrm>
            <a:off x="4571999" y="4437388"/>
            <a:ext cx="0" cy="985324"/>
          </a:xfrm>
          <a:prstGeom prst="line">
            <a:avLst/>
          </a:prstGeom>
          <a:ln w="25400" cap="rnd">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DCE6593-ED4D-8E4B-8CD9-B405789FDF08}"/>
              </a:ext>
            </a:extLst>
          </p:cNvPr>
          <p:cNvCxnSpPr>
            <a:cxnSpLocks/>
            <a:stCxn id="37" idx="0"/>
            <a:endCxn id="42" idx="7"/>
          </p:cNvCxnSpPr>
          <p:nvPr/>
        </p:nvCxnSpPr>
        <p:spPr>
          <a:xfrm flipH="1">
            <a:off x="4656904" y="3764615"/>
            <a:ext cx="872398" cy="467794"/>
          </a:xfrm>
          <a:prstGeom prst="line">
            <a:avLst/>
          </a:prstGeom>
          <a:ln w="25400" cap="rnd">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6FD6B83C-0A55-6F45-B2D0-14EC78385C0B}"/>
              </a:ext>
            </a:extLst>
          </p:cNvPr>
          <p:cNvCxnSpPr>
            <a:cxnSpLocks/>
            <a:stCxn id="34" idx="0"/>
            <a:endCxn id="42" idx="1"/>
          </p:cNvCxnSpPr>
          <p:nvPr/>
        </p:nvCxnSpPr>
        <p:spPr>
          <a:xfrm>
            <a:off x="3614696" y="3764615"/>
            <a:ext cx="872398" cy="467794"/>
          </a:xfrm>
          <a:prstGeom prst="line">
            <a:avLst/>
          </a:prstGeom>
          <a:ln w="25400" cap="rnd">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D3B6006-BB6A-484F-9DFC-1DF7DD67ADE0}"/>
              </a:ext>
            </a:extLst>
          </p:cNvPr>
          <p:cNvCxnSpPr>
            <a:cxnSpLocks/>
            <a:stCxn id="36" idx="4"/>
            <a:endCxn id="42" idx="3"/>
          </p:cNvCxnSpPr>
          <p:nvPr/>
        </p:nvCxnSpPr>
        <p:spPr>
          <a:xfrm flipV="1">
            <a:off x="3614696" y="4402219"/>
            <a:ext cx="872398" cy="467794"/>
          </a:xfrm>
          <a:prstGeom prst="line">
            <a:avLst/>
          </a:prstGeom>
          <a:ln w="25400" cap="rnd">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4B447C4F-0380-1241-A1E2-E3416BE27A51}"/>
              </a:ext>
            </a:extLst>
          </p:cNvPr>
          <p:cNvCxnSpPr>
            <a:cxnSpLocks/>
            <a:stCxn id="42" idx="5"/>
            <a:endCxn id="32" idx="4"/>
          </p:cNvCxnSpPr>
          <p:nvPr/>
        </p:nvCxnSpPr>
        <p:spPr>
          <a:xfrm>
            <a:off x="4656904" y="4402219"/>
            <a:ext cx="872398" cy="467794"/>
          </a:xfrm>
          <a:prstGeom prst="line">
            <a:avLst/>
          </a:prstGeom>
          <a:ln w="25400" cap="rnd">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2" name="Graphic 4">
            <a:extLst>
              <a:ext uri="{FF2B5EF4-FFF2-40B4-BE49-F238E27FC236}">
                <a16:creationId xmlns:a16="http://schemas.microsoft.com/office/drawing/2014/main" id="{D8FE4586-612D-A64D-A900-B28FC579845D}"/>
              </a:ext>
            </a:extLst>
          </p:cNvPr>
          <p:cNvSpPr/>
          <p:nvPr/>
        </p:nvSpPr>
        <p:spPr>
          <a:xfrm>
            <a:off x="4254820" y="3418199"/>
            <a:ext cx="634358" cy="1798230"/>
          </a:xfrm>
          <a:custGeom>
            <a:avLst/>
            <a:gdLst>
              <a:gd name="connsiteX0" fmla="*/ 381053 w 1372299"/>
              <a:gd name="connsiteY0" fmla="*/ 3890092 h 3890091"/>
              <a:gd name="connsiteX1" fmla="*/ 307520 w 1372299"/>
              <a:gd name="connsiteY1" fmla="*/ 3080736 h 3890091"/>
              <a:gd name="connsiteX2" fmla="*/ 235987 w 1372299"/>
              <a:gd name="connsiteY2" fmla="*/ 2282592 h 3890091"/>
              <a:gd name="connsiteX3" fmla="*/ 227796 w 1372299"/>
              <a:gd name="connsiteY3" fmla="*/ 2203443 h 3890091"/>
              <a:gd name="connsiteX4" fmla="*/ 2434 w 1372299"/>
              <a:gd name="connsiteY4" fmla="*/ 2203443 h 3890091"/>
              <a:gd name="connsiteX5" fmla="*/ 339 w 1372299"/>
              <a:gd name="connsiteY5" fmla="*/ 2170662 h 3890091"/>
              <a:gd name="connsiteX6" fmla="*/ 339 w 1372299"/>
              <a:gd name="connsiteY6" fmla="*/ 1220491 h 3890091"/>
              <a:gd name="connsiteX7" fmla="*/ 354669 w 1372299"/>
              <a:gd name="connsiteY7" fmla="*/ 771060 h 3890091"/>
              <a:gd name="connsiteX8" fmla="*/ 467730 w 1372299"/>
              <a:gd name="connsiteY8" fmla="*/ 758707 h 3890091"/>
              <a:gd name="connsiteX9" fmla="*/ 632132 w 1372299"/>
              <a:gd name="connsiteY9" fmla="*/ 755952 h 3890091"/>
              <a:gd name="connsiteX10" fmla="*/ 414676 w 1372299"/>
              <a:gd name="connsiteY10" fmla="*/ 589577 h 3890091"/>
              <a:gd name="connsiteX11" fmla="*/ 394864 w 1372299"/>
              <a:gd name="connsiteY11" fmla="*/ 536557 h 3890091"/>
              <a:gd name="connsiteX12" fmla="*/ 410485 w 1372299"/>
              <a:gd name="connsiteY12" fmla="*/ 177773 h 3890091"/>
              <a:gd name="connsiteX13" fmla="*/ 737193 w 1372299"/>
              <a:gd name="connsiteY13" fmla="*/ 3987 h 3890091"/>
              <a:gd name="connsiteX14" fmla="*/ 985509 w 1372299"/>
              <a:gd name="connsiteY14" fmla="*/ 264713 h 3890091"/>
              <a:gd name="connsiteX15" fmla="*/ 981604 w 1372299"/>
              <a:gd name="connsiteY15" fmla="*/ 514323 h 3890091"/>
              <a:gd name="connsiteX16" fmla="*/ 741003 w 1372299"/>
              <a:gd name="connsiteY16" fmla="*/ 758327 h 3890091"/>
              <a:gd name="connsiteX17" fmla="*/ 828156 w 1372299"/>
              <a:gd name="connsiteY17" fmla="*/ 758327 h 3890091"/>
              <a:gd name="connsiteX18" fmla="*/ 915786 w 1372299"/>
              <a:gd name="connsiteY18" fmla="*/ 758327 h 3890091"/>
              <a:gd name="connsiteX19" fmla="*/ 1359080 w 1372299"/>
              <a:gd name="connsiteY19" fmla="*/ 1111696 h 3890091"/>
              <a:gd name="connsiteX20" fmla="*/ 1371653 w 1372299"/>
              <a:gd name="connsiteY20" fmla="*/ 1213079 h 3890091"/>
              <a:gd name="connsiteX21" fmla="*/ 1372224 w 1372299"/>
              <a:gd name="connsiteY21" fmla="*/ 2178263 h 3890091"/>
              <a:gd name="connsiteX22" fmla="*/ 1371082 w 1372299"/>
              <a:gd name="connsiteY22" fmla="*/ 2201067 h 3890091"/>
              <a:gd name="connsiteX23" fmla="*/ 1143529 w 1372299"/>
              <a:gd name="connsiteY23" fmla="*/ 2201067 h 3890091"/>
              <a:gd name="connsiteX24" fmla="*/ 991129 w 1372299"/>
              <a:gd name="connsiteY24" fmla="*/ 3890092 h 389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72299" h="3890091">
                <a:moveTo>
                  <a:pt x="381053" y="3890092"/>
                </a:moveTo>
                <a:cubicBezTo>
                  <a:pt x="356478" y="3620306"/>
                  <a:pt x="331967" y="3350521"/>
                  <a:pt x="307520" y="3080736"/>
                </a:cubicBezTo>
                <a:cubicBezTo>
                  <a:pt x="283517" y="2814688"/>
                  <a:pt x="259673" y="2548640"/>
                  <a:pt x="235987" y="2282592"/>
                </a:cubicBezTo>
                <a:cubicBezTo>
                  <a:pt x="233701" y="2257413"/>
                  <a:pt x="230844" y="2232328"/>
                  <a:pt x="227796" y="2203443"/>
                </a:cubicBezTo>
                <a:lnTo>
                  <a:pt x="2434" y="2203443"/>
                </a:lnTo>
                <a:cubicBezTo>
                  <a:pt x="1577" y="2190140"/>
                  <a:pt x="339" y="2180354"/>
                  <a:pt x="339" y="2170662"/>
                </a:cubicBezTo>
                <a:cubicBezTo>
                  <a:pt x="339" y="1853970"/>
                  <a:pt x="-423" y="1537373"/>
                  <a:pt x="339" y="1220491"/>
                </a:cubicBezTo>
                <a:cubicBezTo>
                  <a:pt x="1005" y="999861"/>
                  <a:pt x="141785" y="821419"/>
                  <a:pt x="354669" y="771060"/>
                </a:cubicBezTo>
                <a:cubicBezTo>
                  <a:pt x="391868" y="763312"/>
                  <a:pt x="429732" y="759175"/>
                  <a:pt x="467730" y="758707"/>
                </a:cubicBezTo>
                <a:cubicBezTo>
                  <a:pt x="522118" y="756712"/>
                  <a:pt x="576792" y="758232"/>
                  <a:pt x="632132" y="755952"/>
                </a:cubicBezTo>
                <a:cubicBezTo>
                  <a:pt x="535263" y="731628"/>
                  <a:pt x="460110" y="679653"/>
                  <a:pt x="414676" y="589577"/>
                </a:cubicBezTo>
                <a:cubicBezTo>
                  <a:pt x="405490" y="572974"/>
                  <a:pt x="398814" y="555108"/>
                  <a:pt x="394864" y="536557"/>
                </a:cubicBezTo>
                <a:cubicBezTo>
                  <a:pt x="375814" y="415981"/>
                  <a:pt x="361241" y="293504"/>
                  <a:pt x="410485" y="177773"/>
                </a:cubicBezTo>
                <a:cubicBezTo>
                  <a:pt x="465825" y="47504"/>
                  <a:pt x="596032" y="-17297"/>
                  <a:pt x="737193" y="3987"/>
                </a:cubicBezTo>
                <a:cubicBezTo>
                  <a:pt x="870014" y="23987"/>
                  <a:pt x="972283" y="131367"/>
                  <a:pt x="985509" y="264713"/>
                </a:cubicBezTo>
                <a:cubicBezTo>
                  <a:pt x="993225" y="347283"/>
                  <a:pt x="995511" y="433179"/>
                  <a:pt x="981604" y="514323"/>
                </a:cubicBezTo>
                <a:cubicBezTo>
                  <a:pt x="959125" y="645542"/>
                  <a:pt x="869876" y="722126"/>
                  <a:pt x="741003" y="758327"/>
                </a:cubicBezTo>
                <a:lnTo>
                  <a:pt x="828156" y="758327"/>
                </a:lnTo>
                <a:cubicBezTo>
                  <a:pt x="857303" y="758327"/>
                  <a:pt x="886545" y="758327"/>
                  <a:pt x="915786" y="758327"/>
                </a:cubicBezTo>
                <a:cubicBezTo>
                  <a:pt x="1131623" y="761748"/>
                  <a:pt x="1308883" y="902658"/>
                  <a:pt x="1359080" y="1111696"/>
                </a:cubicBezTo>
                <a:cubicBezTo>
                  <a:pt x="1367126" y="1144903"/>
                  <a:pt x="1371344" y="1178918"/>
                  <a:pt x="1371653" y="1213079"/>
                </a:cubicBezTo>
                <a:cubicBezTo>
                  <a:pt x="1372606" y="1534807"/>
                  <a:pt x="1372224" y="1856535"/>
                  <a:pt x="1372224" y="2178263"/>
                </a:cubicBezTo>
                <a:cubicBezTo>
                  <a:pt x="1372224" y="2184534"/>
                  <a:pt x="1371653" y="2190710"/>
                  <a:pt x="1371082" y="2201067"/>
                </a:cubicBezTo>
                <a:lnTo>
                  <a:pt x="1143529" y="2201067"/>
                </a:lnTo>
                <a:cubicBezTo>
                  <a:pt x="1092380" y="2766514"/>
                  <a:pt x="1041612" y="3328351"/>
                  <a:pt x="991129" y="3890092"/>
                </a:cubicBezTo>
                <a:close/>
              </a:path>
            </a:pathLst>
          </a:custGeom>
          <a:solidFill>
            <a:schemeClr val="bg1">
              <a:lumMod val="65000"/>
            </a:schemeClr>
          </a:solidFill>
          <a:ln w="9525" cap="flat">
            <a:noFill/>
            <a:prstDash val="solid"/>
            <a:miter/>
          </a:ln>
        </p:spPr>
        <p:txBody>
          <a:bodyPr rtlCol="0" anchor="ctr"/>
          <a:lstStyle/>
          <a:p>
            <a:endParaRPr lang="en-RO">
              <a:solidFill>
                <a:srgbClr val="FF0000"/>
              </a:solidFill>
            </a:endParaRPr>
          </a:p>
        </p:txBody>
      </p:sp>
      <p:sp>
        <p:nvSpPr>
          <p:cNvPr id="53" name="TextBox 52">
            <a:extLst>
              <a:ext uri="{FF2B5EF4-FFF2-40B4-BE49-F238E27FC236}">
                <a16:creationId xmlns:a16="http://schemas.microsoft.com/office/drawing/2014/main" id="{BA79827F-BFED-734C-A2ED-E052E28D0380}"/>
              </a:ext>
            </a:extLst>
          </p:cNvPr>
          <p:cNvSpPr txBox="1"/>
          <p:nvPr/>
        </p:nvSpPr>
        <p:spPr>
          <a:xfrm>
            <a:off x="3707472" y="2023040"/>
            <a:ext cx="1729052" cy="215444"/>
          </a:xfrm>
          <a:prstGeom prst="rect">
            <a:avLst/>
          </a:prstGeom>
          <a:noFill/>
        </p:spPr>
        <p:txBody>
          <a:bodyPr wrap="square" lIns="0" tIns="0" rIns="0" bIns="0" rtlCol="0">
            <a:spAutoFit/>
          </a:bodyPr>
          <a:lstStyle/>
          <a:p>
            <a:pPr algn="ctr"/>
            <a:r>
              <a:rPr lang="en-GB" dirty="0" err="1">
                <a:solidFill>
                  <a:schemeClr val="tx1"/>
                </a:solidFill>
              </a:rPr>
              <a:t>Nose and mouth</a:t>
            </a:r>
            <a:endParaRPr lang="en-GB" dirty="0">
              <a:solidFill>
                <a:schemeClr val="tx1"/>
              </a:solidFill>
            </a:endParaRPr>
          </a:p>
        </p:txBody>
      </p:sp>
      <p:sp>
        <p:nvSpPr>
          <p:cNvPr id="54" name="TextBox 53">
            <a:extLst>
              <a:ext uri="{FF2B5EF4-FFF2-40B4-BE49-F238E27FC236}">
                <a16:creationId xmlns:a16="http://schemas.microsoft.com/office/drawing/2014/main" id="{A3C09A66-419E-174B-9AA8-96155CCF3BED}"/>
              </a:ext>
            </a:extLst>
          </p:cNvPr>
          <p:cNvSpPr txBox="1"/>
          <p:nvPr/>
        </p:nvSpPr>
        <p:spPr>
          <a:xfrm>
            <a:off x="3707472" y="6370597"/>
            <a:ext cx="1729052" cy="215444"/>
          </a:xfrm>
          <a:prstGeom prst="rect">
            <a:avLst/>
          </a:prstGeom>
          <a:noFill/>
        </p:spPr>
        <p:txBody>
          <a:bodyPr wrap="square" lIns="0" tIns="0" rIns="0" bIns="0" rtlCol="0">
            <a:spAutoFit/>
          </a:bodyPr>
          <a:lstStyle/>
          <a:p>
            <a:pPr algn="ctr"/>
            <a:r>
              <a:rPr lang="en-GB" dirty="0" err="1">
                <a:solidFill>
                  <a:schemeClr val="tx1"/>
                </a:solidFill>
              </a:rPr>
              <a:t>Ano-rectal genitals</a:t>
            </a:r>
            <a:endParaRPr lang="en-GB" dirty="0">
              <a:solidFill>
                <a:schemeClr val="tx1"/>
              </a:solidFill>
            </a:endParaRPr>
          </a:p>
        </p:txBody>
      </p:sp>
      <p:sp>
        <p:nvSpPr>
          <p:cNvPr id="55" name="TextBox 54">
            <a:extLst>
              <a:ext uri="{FF2B5EF4-FFF2-40B4-BE49-F238E27FC236}">
                <a16:creationId xmlns:a16="http://schemas.microsoft.com/office/drawing/2014/main" id="{AD017DD7-CDEB-9B4A-B4D6-3F2E1529E520}"/>
              </a:ext>
            </a:extLst>
          </p:cNvPr>
          <p:cNvSpPr txBox="1"/>
          <p:nvPr/>
        </p:nvSpPr>
        <p:spPr>
          <a:xfrm>
            <a:off x="6493548" y="3440893"/>
            <a:ext cx="1729052" cy="215444"/>
          </a:xfrm>
          <a:prstGeom prst="rect">
            <a:avLst/>
          </a:prstGeom>
          <a:noFill/>
        </p:spPr>
        <p:txBody>
          <a:bodyPr wrap="square" lIns="0" tIns="0" rIns="0" bIns="0" rtlCol="0">
            <a:spAutoFit/>
          </a:bodyPr>
          <a:lstStyle/>
          <a:p>
            <a:r>
              <a:rPr lang="en-GB" dirty="0" err="1">
                <a:solidFill>
                  <a:schemeClr val="tx1"/>
                </a:solidFill>
              </a:rPr>
              <a:t>Other secretions</a:t>
            </a:r>
            <a:endParaRPr lang="en-GB" dirty="0">
              <a:solidFill>
                <a:schemeClr val="tx1"/>
              </a:solidFill>
            </a:endParaRPr>
          </a:p>
        </p:txBody>
      </p:sp>
      <p:sp>
        <p:nvSpPr>
          <p:cNvPr id="56" name="TextBox 55">
            <a:extLst>
              <a:ext uri="{FF2B5EF4-FFF2-40B4-BE49-F238E27FC236}">
                <a16:creationId xmlns:a16="http://schemas.microsoft.com/office/drawing/2014/main" id="{F451B8A3-F279-894F-AE3C-4964E08368CC}"/>
              </a:ext>
            </a:extLst>
          </p:cNvPr>
          <p:cNvSpPr txBox="1"/>
          <p:nvPr/>
        </p:nvSpPr>
        <p:spPr>
          <a:xfrm>
            <a:off x="6493548" y="4978291"/>
            <a:ext cx="1729052" cy="215444"/>
          </a:xfrm>
          <a:prstGeom prst="rect">
            <a:avLst/>
          </a:prstGeom>
          <a:noFill/>
        </p:spPr>
        <p:txBody>
          <a:bodyPr wrap="square" lIns="0" tIns="0" rIns="0" bIns="0" rtlCol="0">
            <a:spAutoFit/>
          </a:bodyPr>
          <a:lstStyle/>
          <a:p>
            <a:r>
              <a:rPr lang="en-GB" dirty="0" err="1">
                <a:solidFill>
                  <a:schemeClr val="tx1"/>
                </a:solidFill>
              </a:rPr>
              <a:t>Urinary meatus</a:t>
            </a:r>
            <a:endParaRPr lang="en-GB" dirty="0">
              <a:solidFill>
                <a:schemeClr val="tx1"/>
              </a:solidFill>
            </a:endParaRPr>
          </a:p>
        </p:txBody>
      </p:sp>
      <p:sp>
        <p:nvSpPr>
          <p:cNvPr id="57" name="TextBox 56">
            <a:extLst>
              <a:ext uri="{FF2B5EF4-FFF2-40B4-BE49-F238E27FC236}">
                <a16:creationId xmlns:a16="http://schemas.microsoft.com/office/drawing/2014/main" id="{0B261434-690B-0249-B79C-A283F4B964E4}"/>
              </a:ext>
            </a:extLst>
          </p:cNvPr>
          <p:cNvSpPr txBox="1"/>
          <p:nvPr/>
        </p:nvSpPr>
        <p:spPr>
          <a:xfrm>
            <a:off x="886668" y="3333172"/>
            <a:ext cx="1763782" cy="430887"/>
          </a:xfrm>
          <a:prstGeom prst="rect">
            <a:avLst/>
          </a:prstGeom>
          <a:noFill/>
        </p:spPr>
        <p:txBody>
          <a:bodyPr wrap="square" lIns="0" tIns="0" rIns="0" bIns="0" rtlCol="0">
            <a:spAutoFit/>
          </a:bodyPr>
          <a:lstStyle/>
          <a:p>
            <a:pPr algn="r"/>
            <a:r>
              <a:rPr lang="en-GB" dirty="0" err="1">
                <a:solidFill>
                  <a:schemeClr val="tx1"/>
                </a:solidFill>
              </a:rPr>
              <a:t>Injury to the skin and mucus membranes</a:t>
            </a:r>
            <a:endParaRPr lang="en-GB" dirty="0">
              <a:solidFill>
                <a:schemeClr val="tx1"/>
              </a:solidFill>
            </a:endParaRPr>
          </a:p>
        </p:txBody>
      </p:sp>
      <p:sp>
        <p:nvSpPr>
          <p:cNvPr id="58" name="TextBox 57">
            <a:extLst>
              <a:ext uri="{FF2B5EF4-FFF2-40B4-BE49-F238E27FC236}">
                <a16:creationId xmlns:a16="http://schemas.microsoft.com/office/drawing/2014/main" id="{B8BF036D-6262-C74C-8D5F-98386ABDE390}"/>
              </a:ext>
            </a:extLst>
          </p:cNvPr>
          <p:cNvSpPr txBox="1"/>
          <p:nvPr/>
        </p:nvSpPr>
        <p:spPr>
          <a:xfrm>
            <a:off x="1130530" y="4978291"/>
            <a:ext cx="1519919" cy="215444"/>
          </a:xfrm>
          <a:prstGeom prst="rect">
            <a:avLst/>
          </a:prstGeom>
          <a:noFill/>
        </p:spPr>
        <p:txBody>
          <a:bodyPr wrap="square" lIns="0" tIns="0" rIns="0" bIns="0" rtlCol="0">
            <a:spAutoFit/>
          </a:bodyPr>
          <a:lstStyle/>
          <a:p>
            <a:pPr algn="r"/>
            <a:r>
              <a:rPr lang="en-GB" dirty="0" err="1">
                <a:solidFill>
                  <a:schemeClr val="tx1"/>
                </a:solidFill>
              </a:rPr>
              <a:t>Broken skin</a:t>
            </a:r>
            <a:endParaRPr lang="en-GB" dirty="0">
              <a:solidFill>
                <a:schemeClr val="tx1"/>
              </a:solidFill>
            </a:endParaRPr>
          </a:p>
        </p:txBody>
      </p:sp>
      <p:sp>
        <p:nvSpPr>
          <p:cNvPr id="28" name="Google Shape;140;p4">
            <a:extLst>
              <a:ext uri="{FF2B5EF4-FFF2-40B4-BE49-F238E27FC236}">
                <a16:creationId xmlns:a16="http://schemas.microsoft.com/office/drawing/2014/main" id="{9C588A22-562C-C34C-8FB3-962F40C64CFE}"/>
              </a:ext>
            </a:extLst>
          </p:cNvPr>
          <p:cNvSpPr>
            <a:spLocks noChangeAspect="1"/>
          </p:cNvSpPr>
          <p:nvPr/>
        </p:nvSpPr>
        <p:spPr>
          <a:xfrm>
            <a:off x="4139999" y="2347916"/>
            <a:ext cx="864000" cy="864000"/>
          </a:xfrm>
          <a:prstGeom prst="ellipse">
            <a:avLst/>
          </a:prstGeom>
          <a:solidFill>
            <a:srgbClr val="3D6C9D"/>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40;p4">
            <a:extLst>
              <a:ext uri="{FF2B5EF4-FFF2-40B4-BE49-F238E27FC236}">
                <a16:creationId xmlns:a16="http://schemas.microsoft.com/office/drawing/2014/main" id="{25A76037-EDC9-254A-8CBB-39EE9EC31EAE}"/>
              </a:ext>
            </a:extLst>
          </p:cNvPr>
          <p:cNvSpPr>
            <a:spLocks noChangeAspect="1"/>
          </p:cNvSpPr>
          <p:nvPr/>
        </p:nvSpPr>
        <p:spPr>
          <a:xfrm>
            <a:off x="4139999" y="5422712"/>
            <a:ext cx="864000" cy="864000"/>
          </a:xfrm>
          <a:prstGeom prst="ellipse">
            <a:avLst/>
          </a:prstGeom>
          <a:solidFill>
            <a:srgbClr val="3D6C9D"/>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40;p4">
            <a:extLst>
              <a:ext uri="{FF2B5EF4-FFF2-40B4-BE49-F238E27FC236}">
                <a16:creationId xmlns:a16="http://schemas.microsoft.com/office/drawing/2014/main" id="{85372848-89A3-5E4C-921C-2D312BCCFCF8}"/>
              </a:ext>
            </a:extLst>
          </p:cNvPr>
          <p:cNvSpPr>
            <a:spLocks noChangeAspect="1"/>
          </p:cNvSpPr>
          <p:nvPr/>
        </p:nvSpPr>
        <p:spPr>
          <a:xfrm rot="7200000">
            <a:off x="5471425" y="4654013"/>
            <a:ext cx="864000" cy="864000"/>
          </a:xfrm>
          <a:prstGeom prst="ellipse">
            <a:avLst/>
          </a:prstGeom>
          <a:solidFill>
            <a:srgbClr val="3D6C9D"/>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40;p4">
            <a:extLst>
              <a:ext uri="{FF2B5EF4-FFF2-40B4-BE49-F238E27FC236}">
                <a16:creationId xmlns:a16="http://schemas.microsoft.com/office/drawing/2014/main" id="{CF9C915E-4A4C-8C41-899E-9A7A2CE52B5C}"/>
              </a:ext>
            </a:extLst>
          </p:cNvPr>
          <p:cNvSpPr>
            <a:spLocks noChangeAspect="1"/>
          </p:cNvSpPr>
          <p:nvPr/>
        </p:nvSpPr>
        <p:spPr>
          <a:xfrm rot="7200000">
            <a:off x="2808573" y="3116615"/>
            <a:ext cx="864000" cy="864000"/>
          </a:xfrm>
          <a:prstGeom prst="ellipse">
            <a:avLst/>
          </a:prstGeom>
          <a:solidFill>
            <a:srgbClr val="3D6C9D"/>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40;p4">
            <a:extLst>
              <a:ext uri="{FF2B5EF4-FFF2-40B4-BE49-F238E27FC236}">
                <a16:creationId xmlns:a16="http://schemas.microsoft.com/office/drawing/2014/main" id="{45FAED16-49C6-AD48-AFF7-6C60C5C99302}"/>
              </a:ext>
            </a:extLst>
          </p:cNvPr>
          <p:cNvSpPr>
            <a:spLocks noChangeAspect="1"/>
          </p:cNvSpPr>
          <p:nvPr/>
        </p:nvSpPr>
        <p:spPr>
          <a:xfrm rot="14400000">
            <a:off x="2808573" y="4654013"/>
            <a:ext cx="864000" cy="864000"/>
          </a:xfrm>
          <a:prstGeom prst="ellipse">
            <a:avLst/>
          </a:prstGeom>
          <a:solidFill>
            <a:srgbClr val="3D6C9D"/>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40;p4">
            <a:extLst>
              <a:ext uri="{FF2B5EF4-FFF2-40B4-BE49-F238E27FC236}">
                <a16:creationId xmlns:a16="http://schemas.microsoft.com/office/drawing/2014/main" id="{665BA33D-E1C4-B948-B9F1-B030D468EF30}"/>
              </a:ext>
            </a:extLst>
          </p:cNvPr>
          <p:cNvSpPr>
            <a:spLocks noChangeAspect="1"/>
          </p:cNvSpPr>
          <p:nvPr/>
        </p:nvSpPr>
        <p:spPr>
          <a:xfrm rot="14400000">
            <a:off x="5471425" y="3116615"/>
            <a:ext cx="864000" cy="864000"/>
          </a:xfrm>
          <a:prstGeom prst="ellipse">
            <a:avLst/>
          </a:prstGeom>
          <a:solidFill>
            <a:srgbClr val="3D6C9D"/>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raphic 59">
            <a:extLst>
              <a:ext uri="{FF2B5EF4-FFF2-40B4-BE49-F238E27FC236}">
                <a16:creationId xmlns:a16="http://schemas.microsoft.com/office/drawing/2014/main" id="{54B97B12-FE52-0E49-B4E0-D3370685FCAA}"/>
              </a:ext>
            </a:extLst>
          </p:cNvPr>
          <p:cNvSpPr>
            <a:spLocks noChangeAspect="1"/>
          </p:cNvSpPr>
          <p:nvPr/>
        </p:nvSpPr>
        <p:spPr>
          <a:xfrm>
            <a:off x="5687425" y="3382428"/>
            <a:ext cx="432000" cy="332374"/>
          </a:xfrm>
          <a:custGeom>
            <a:avLst/>
            <a:gdLst>
              <a:gd name="connsiteX0" fmla="*/ 94517 w 189034"/>
              <a:gd name="connsiteY0" fmla="*/ 123825 h 145439"/>
              <a:gd name="connsiteX1" fmla="*/ 38119 w 189034"/>
              <a:gd name="connsiteY1" fmla="*/ 106982 h 145439"/>
              <a:gd name="connsiteX2" fmla="*/ 0 w 189034"/>
              <a:gd name="connsiteY2" fmla="*/ 61913 h 145439"/>
              <a:gd name="connsiteX3" fmla="*/ 38110 w 189034"/>
              <a:gd name="connsiteY3" fmla="*/ 16843 h 145439"/>
              <a:gd name="connsiteX4" fmla="*/ 94491 w 189034"/>
              <a:gd name="connsiteY4" fmla="*/ 0 h 145439"/>
              <a:gd name="connsiteX5" fmla="*/ 150898 w 189034"/>
              <a:gd name="connsiteY5" fmla="*/ 16843 h 145439"/>
              <a:gd name="connsiteX6" fmla="*/ 189035 w 189034"/>
              <a:gd name="connsiteY6" fmla="*/ 61913 h 145439"/>
              <a:gd name="connsiteX7" fmla="*/ 186058 w 189034"/>
              <a:gd name="connsiteY7" fmla="*/ 68059 h 145439"/>
              <a:gd name="connsiteX8" fmla="*/ 182605 w 189034"/>
              <a:gd name="connsiteY8" fmla="*/ 73782 h 145439"/>
              <a:gd name="connsiteX9" fmla="*/ 175297 w 189034"/>
              <a:gd name="connsiteY9" fmla="*/ 66876 h 145439"/>
              <a:gd name="connsiteX10" fmla="*/ 176854 w 189034"/>
              <a:gd name="connsiteY10" fmla="*/ 64404 h 145439"/>
              <a:gd name="connsiteX11" fmla="*/ 178227 w 189034"/>
              <a:gd name="connsiteY11" fmla="*/ 61748 h 145439"/>
              <a:gd name="connsiteX12" fmla="*/ 143830 w 189034"/>
              <a:gd name="connsiteY12" fmla="*/ 23638 h 145439"/>
              <a:gd name="connsiteX13" fmla="*/ 94517 w 189034"/>
              <a:gd name="connsiteY13" fmla="*/ 9525 h 145439"/>
              <a:gd name="connsiteX14" fmla="*/ 45106 w 189034"/>
              <a:gd name="connsiteY14" fmla="*/ 23693 h 145439"/>
              <a:gd name="connsiteX15" fmla="*/ 10697 w 189034"/>
              <a:gd name="connsiteY15" fmla="*/ 61913 h 145439"/>
              <a:gd name="connsiteX16" fmla="*/ 45106 w 189034"/>
              <a:gd name="connsiteY16" fmla="*/ 100132 h 145439"/>
              <a:gd name="connsiteX17" fmla="*/ 94517 w 189034"/>
              <a:gd name="connsiteY17" fmla="*/ 114300 h 145439"/>
              <a:gd name="connsiteX18" fmla="*/ 98721 w 189034"/>
              <a:gd name="connsiteY18" fmla="*/ 114273 h 145439"/>
              <a:gd name="connsiteX19" fmla="*/ 103108 w 189034"/>
              <a:gd name="connsiteY19" fmla="*/ 113769 h 145439"/>
              <a:gd name="connsiteX20" fmla="*/ 102888 w 189034"/>
              <a:gd name="connsiteY20" fmla="*/ 118678 h 145439"/>
              <a:gd name="connsiteX21" fmla="*/ 103474 w 189034"/>
              <a:gd name="connsiteY21" fmla="*/ 123587 h 145439"/>
              <a:gd name="connsiteX22" fmla="*/ 98996 w 189034"/>
              <a:gd name="connsiteY22" fmla="*/ 123825 h 145439"/>
              <a:gd name="connsiteX23" fmla="*/ 94517 w 189034"/>
              <a:gd name="connsiteY23" fmla="*/ 123825 h 145439"/>
              <a:gd name="connsiteX24" fmla="*/ 94517 w 189034"/>
              <a:gd name="connsiteY24" fmla="*/ 96715 h 145439"/>
              <a:gd name="connsiteX25" fmla="*/ 69865 w 189034"/>
              <a:gd name="connsiteY25" fmla="*/ 86552 h 145439"/>
              <a:gd name="connsiteX26" fmla="*/ 59714 w 189034"/>
              <a:gd name="connsiteY26" fmla="*/ 61869 h 145439"/>
              <a:gd name="connsiteX27" fmla="*/ 69878 w 189034"/>
              <a:gd name="connsiteY27" fmla="*/ 37230 h 145439"/>
              <a:gd name="connsiteX28" fmla="*/ 94560 w 189034"/>
              <a:gd name="connsiteY28" fmla="*/ 27110 h 145439"/>
              <a:gd name="connsiteX29" fmla="*/ 119200 w 189034"/>
              <a:gd name="connsiteY29" fmla="*/ 37260 h 145439"/>
              <a:gd name="connsiteX30" fmla="*/ 129320 w 189034"/>
              <a:gd name="connsiteY30" fmla="*/ 61913 h 145439"/>
              <a:gd name="connsiteX31" fmla="*/ 128926 w 189034"/>
              <a:gd name="connsiteY31" fmla="*/ 67051 h 145439"/>
              <a:gd name="connsiteX32" fmla="*/ 127562 w 189034"/>
              <a:gd name="connsiteY32" fmla="*/ 72005 h 145439"/>
              <a:gd name="connsiteX33" fmla="*/ 119392 w 189034"/>
              <a:gd name="connsiteY33" fmla="*/ 79717 h 145439"/>
              <a:gd name="connsiteX34" fmla="*/ 113677 w 189034"/>
              <a:gd name="connsiteY34" fmla="*/ 86156 h 145439"/>
              <a:gd name="connsiteX35" fmla="*/ 109006 w 189034"/>
              <a:gd name="connsiteY35" fmla="*/ 93418 h 145439"/>
              <a:gd name="connsiteX36" fmla="*/ 102041 w 189034"/>
              <a:gd name="connsiteY36" fmla="*/ 95937 h 145439"/>
              <a:gd name="connsiteX37" fmla="*/ 94517 w 189034"/>
              <a:gd name="connsiteY37" fmla="*/ 96715 h 145439"/>
              <a:gd name="connsiteX38" fmla="*/ 94517 w 189034"/>
              <a:gd name="connsiteY38" fmla="*/ 87630 h 145439"/>
              <a:gd name="connsiteX39" fmla="*/ 112734 w 189034"/>
              <a:gd name="connsiteY39" fmla="*/ 80129 h 145439"/>
              <a:gd name="connsiteX40" fmla="*/ 120235 w 189034"/>
              <a:gd name="connsiteY40" fmla="*/ 61913 h 145439"/>
              <a:gd name="connsiteX41" fmla="*/ 112734 w 189034"/>
              <a:gd name="connsiteY41" fmla="*/ 43696 h 145439"/>
              <a:gd name="connsiteX42" fmla="*/ 94517 w 189034"/>
              <a:gd name="connsiteY42" fmla="*/ 36195 h 145439"/>
              <a:gd name="connsiteX43" fmla="*/ 76301 w 189034"/>
              <a:gd name="connsiteY43" fmla="*/ 43696 h 145439"/>
              <a:gd name="connsiteX44" fmla="*/ 68800 w 189034"/>
              <a:gd name="connsiteY44" fmla="*/ 61913 h 145439"/>
              <a:gd name="connsiteX45" fmla="*/ 76301 w 189034"/>
              <a:gd name="connsiteY45" fmla="*/ 80129 h 145439"/>
              <a:gd name="connsiteX46" fmla="*/ 94517 w 189034"/>
              <a:gd name="connsiteY46" fmla="*/ 87630 h 145439"/>
              <a:gd name="connsiteX47" fmla="*/ 154294 w 189034"/>
              <a:gd name="connsiteY47" fmla="*/ 145440 h 145439"/>
              <a:gd name="connsiteX48" fmla="*/ 134073 w 189034"/>
              <a:gd name="connsiteY48" fmla="*/ 137087 h 145439"/>
              <a:gd name="connsiteX49" fmla="*/ 125785 w 189034"/>
              <a:gd name="connsiteY49" fmla="*/ 116830 h 145439"/>
              <a:gd name="connsiteX50" fmla="*/ 128203 w 189034"/>
              <a:gd name="connsiteY50" fmla="*/ 105654 h 145439"/>
              <a:gd name="connsiteX51" fmla="*/ 135054 w 189034"/>
              <a:gd name="connsiteY51" fmla="*/ 96147 h 145439"/>
              <a:gd name="connsiteX52" fmla="*/ 154232 w 189034"/>
              <a:gd name="connsiteY52" fmla="*/ 78032 h 145439"/>
              <a:gd name="connsiteX53" fmla="*/ 173355 w 189034"/>
              <a:gd name="connsiteY53" fmla="*/ 96120 h 145439"/>
              <a:gd name="connsiteX54" fmla="*/ 180087 w 189034"/>
              <a:gd name="connsiteY54" fmla="*/ 105535 h 145439"/>
              <a:gd name="connsiteX55" fmla="*/ 182624 w 189034"/>
              <a:gd name="connsiteY55" fmla="*/ 116755 h 145439"/>
              <a:gd name="connsiteX56" fmla="*/ 174271 w 189034"/>
              <a:gd name="connsiteY56" fmla="*/ 137087 h 145439"/>
              <a:gd name="connsiteX57" fmla="*/ 154294 w 189034"/>
              <a:gd name="connsiteY57" fmla="*/ 145440 h 145439"/>
              <a:gd name="connsiteX58" fmla="*/ 154319 w 189034"/>
              <a:gd name="connsiteY58" fmla="*/ 135914 h 145439"/>
              <a:gd name="connsiteX59" fmla="*/ 167503 w 189034"/>
              <a:gd name="connsiteY59" fmla="*/ 130291 h 145439"/>
              <a:gd name="connsiteX60" fmla="*/ 173044 w 189034"/>
              <a:gd name="connsiteY60" fmla="*/ 116816 h 145439"/>
              <a:gd name="connsiteX61" fmla="*/ 171166 w 189034"/>
              <a:gd name="connsiteY61" fmla="*/ 109226 h 145439"/>
              <a:gd name="connsiteX62" fmla="*/ 166614 w 189034"/>
              <a:gd name="connsiteY62" fmla="*/ 102760 h 145439"/>
              <a:gd name="connsiteX63" fmla="*/ 154232 w 189034"/>
              <a:gd name="connsiteY63" fmla="*/ 91037 h 145439"/>
              <a:gd name="connsiteX64" fmla="*/ 141794 w 189034"/>
              <a:gd name="connsiteY64" fmla="*/ 102760 h 145439"/>
              <a:gd name="connsiteX65" fmla="*/ 137032 w 189034"/>
              <a:gd name="connsiteY65" fmla="*/ 109254 h 145439"/>
              <a:gd name="connsiteX66" fmla="*/ 135365 w 189034"/>
              <a:gd name="connsiteY66" fmla="*/ 116871 h 145439"/>
              <a:gd name="connsiteX67" fmla="*/ 140933 w 189034"/>
              <a:gd name="connsiteY67" fmla="*/ 130318 h 145439"/>
              <a:gd name="connsiteX68" fmla="*/ 154319 w 189034"/>
              <a:gd name="connsiteY68" fmla="*/ 135914 h 145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189034" h="145439">
                <a:moveTo>
                  <a:pt x="94517" y="123825"/>
                </a:moveTo>
                <a:cubicBezTo>
                  <a:pt x="73880" y="123825"/>
                  <a:pt x="55081" y="118211"/>
                  <a:pt x="38119" y="106982"/>
                </a:cubicBezTo>
                <a:cubicBezTo>
                  <a:pt x="21156" y="95754"/>
                  <a:pt x="8450" y="80731"/>
                  <a:pt x="0" y="61913"/>
                </a:cubicBezTo>
                <a:cubicBezTo>
                  <a:pt x="8450" y="43094"/>
                  <a:pt x="21154" y="28071"/>
                  <a:pt x="38110" y="16843"/>
                </a:cubicBezTo>
                <a:cubicBezTo>
                  <a:pt x="55067" y="5614"/>
                  <a:pt x="73861" y="0"/>
                  <a:pt x="94491" y="0"/>
                </a:cubicBezTo>
                <a:cubicBezTo>
                  <a:pt x="115122" y="0"/>
                  <a:pt x="133924" y="5614"/>
                  <a:pt x="150898" y="16843"/>
                </a:cubicBezTo>
                <a:cubicBezTo>
                  <a:pt x="167872" y="28071"/>
                  <a:pt x="180584" y="43094"/>
                  <a:pt x="189035" y="61913"/>
                </a:cubicBezTo>
                <a:cubicBezTo>
                  <a:pt x="188082" y="64032"/>
                  <a:pt x="187090" y="66081"/>
                  <a:pt x="186058" y="68059"/>
                </a:cubicBezTo>
                <a:cubicBezTo>
                  <a:pt x="185026" y="70038"/>
                  <a:pt x="183875" y="71945"/>
                  <a:pt x="182605" y="73782"/>
                </a:cubicBezTo>
                <a:lnTo>
                  <a:pt x="175297" y="66876"/>
                </a:lnTo>
                <a:cubicBezTo>
                  <a:pt x="175907" y="66022"/>
                  <a:pt x="176426" y="65197"/>
                  <a:pt x="176854" y="64404"/>
                </a:cubicBezTo>
                <a:cubicBezTo>
                  <a:pt x="177281" y="63610"/>
                  <a:pt x="177739" y="62725"/>
                  <a:pt x="178227" y="61748"/>
                </a:cubicBezTo>
                <a:cubicBezTo>
                  <a:pt x="170253" y="45750"/>
                  <a:pt x="158787" y="33047"/>
                  <a:pt x="143830" y="23638"/>
                </a:cubicBezTo>
                <a:cubicBezTo>
                  <a:pt x="128872" y="14229"/>
                  <a:pt x="112434" y="9525"/>
                  <a:pt x="94517" y="9525"/>
                </a:cubicBezTo>
                <a:cubicBezTo>
                  <a:pt x="76579" y="9525"/>
                  <a:pt x="60108" y="14248"/>
                  <a:pt x="45106" y="23693"/>
                </a:cubicBezTo>
                <a:cubicBezTo>
                  <a:pt x="30104" y="33139"/>
                  <a:pt x="18635" y="45879"/>
                  <a:pt x="10697" y="61913"/>
                </a:cubicBezTo>
                <a:cubicBezTo>
                  <a:pt x="18635" y="77946"/>
                  <a:pt x="30104" y="90686"/>
                  <a:pt x="45106" y="100132"/>
                </a:cubicBezTo>
                <a:cubicBezTo>
                  <a:pt x="60108" y="109577"/>
                  <a:pt x="76579" y="114300"/>
                  <a:pt x="94517" y="114300"/>
                </a:cubicBezTo>
                <a:cubicBezTo>
                  <a:pt x="95897" y="114300"/>
                  <a:pt x="97298" y="114291"/>
                  <a:pt x="98721" y="114273"/>
                </a:cubicBezTo>
                <a:cubicBezTo>
                  <a:pt x="100144" y="114254"/>
                  <a:pt x="101606" y="114086"/>
                  <a:pt x="103108" y="113769"/>
                </a:cubicBezTo>
                <a:cubicBezTo>
                  <a:pt x="102962" y="115478"/>
                  <a:pt x="102888" y="117115"/>
                  <a:pt x="102888" y="118678"/>
                </a:cubicBezTo>
                <a:cubicBezTo>
                  <a:pt x="102888" y="120241"/>
                  <a:pt x="103084" y="121877"/>
                  <a:pt x="103474" y="123587"/>
                </a:cubicBezTo>
                <a:cubicBezTo>
                  <a:pt x="101947" y="123746"/>
                  <a:pt x="100454" y="123825"/>
                  <a:pt x="98996" y="123825"/>
                </a:cubicBezTo>
                <a:lnTo>
                  <a:pt x="94517" y="123825"/>
                </a:lnTo>
                <a:close/>
                <a:moveTo>
                  <a:pt x="94517" y="96715"/>
                </a:moveTo>
                <a:cubicBezTo>
                  <a:pt x="84850" y="96715"/>
                  <a:pt x="76632" y="93328"/>
                  <a:pt x="69865" y="86552"/>
                </a:cubicBezTo>
                <a:cubicBezTo>
                  <a:pt x="63098" y="79776"/>
                  <a:pt x="59714" y="71549"/>
                  <a:pt x="59714" y="61869"/>
                </a:cubicBezTo>
                <a:cubicBezTo>
                  <a:pt x="59714" y="52190"/>
                  <a:pt x="63102" y="43977"/>
                  <a:pt x="69878" y="37230"/>
                </a:cubicBezTo>
                <a:cubicBezTo>
                  <a:pt x="76653" y="30483"/>
                  <a:pt x="84881" y="27110"/>
                  <a:pt x="94560" y="27110"/>
                </a:cubicBezTo>
                <a:cubicBezTo>
                  <a:pt x="104240" y="27110"/>
                  <a:pt x="112453" y="30493"/>
                  <a:pt x="119200" y="37260"/>
                </a:cubicBezTo>
                <a:cubicBezTo>
                  <a:pt x="125947" y="44028"/>
                  <a:pt x="129320" y="52245"/>
                  <a:pt x="129320" y="61913"/>
                </a:cubicBezTo>
                <a:cubicBezTo>
                  <a:pt x="129320" y="63634"/>
                  <a:pt x="129189" y="65347"/>
                  <a:pt x="128926" y="67051"/>
                </a:cubicBezTo>
                <a:cubicBezTo>
                  <a:pt x="128664" y="68754"/>
                  <a:pt x="128209" y="70406"/>
                  <a:pt x="127562" y="72005"/>
                </a:cubicBezTo>
                <a:lnTo>
                  <a:pt x="119392" y="79717"/>
                </a:lnTo>
                <a:cubicBezTo>
                  <a:pt x="117353" y="81756"/>
                  <a:pt x="115448" y="83902"/>
                  <a:pt x="113677" y="86156"/>
                </a:cubicBezTo>
                <a:cubicBezTo>
                  <a:pt x="111907" y="88409"/>
                  <a:pt x="110350" y="90829"/>
                  <a:pt x="109006" y="93418"/>
                </a:cubicBezTo>
                <a:cubicBezTo>
                  <a:pt x="106784" y="94578"/>
                  <a:pt x="104462" y="95418"/>
                  <a:pt x="102041" y="95937"/>
                </a:cubicBezTo>
                <a:cubicBezTo>
                  <a:pt x="99619" y="96456"/>
                  <a:pt x="97112" y="96715"/>
                  <a:pt x="94517" y="96715"/>
                </a:cubicBezTo>
                <a:close/>
                <a:moveTo>
                  <a:pt x="94517" y="87630"/>
                </a:moveTo>
                <a:cubicBezTo>
                  <a:pt x="101661" y="87630"/>
                  <a:pt x="107733" y="85130"/>
                  <a:pt x="112734" y="80129"/>
                </a:cubicBezTo>
                <a:cubicBezTo>
                  <a:pt x="117734" y="75128"/>
                  <a:pt x="120235" y="69056"/>
                  <a:pt x="120235" y="61913"/>
                </a:cubicBezTo>
                <a:cubicBezTo>
                  <a:pt x="120235" y="54769"/>
                  <a:pt x="117734" y="48697"/>
                  <a:pt x="112734" y="43696"/>
                </a:cubicBezTo>
                <a:cubicBezTo>
                  <a:pt x="107733" y="38695"/>
                  <a:pt x="101661" y="36195"/>
                  <a:pt x="94517" y="36195"/>
                </a:cubicBezTo>
                <a:cubicBezTo>
                  <a:pt x="87374" y="36195"/>
                  <a:pt x="81301" y="38695"/>
                  <a:pt x="76301" y="43696"/>
                </a:cubicBezTo>
                <a:cubicBezTo>
                  <a:pt x="71300" y="48697"/>
                  <a:pt x="68800" y="54769"/>
                  <a:pt x="68800" y="61913"/>
                </a:cubicBezTo>
                <a:cubicBezTo>
                  <a:pt x="68800" y="69056"/>
                  <a:pt x="71300" y="75128"/>
                  <a:pt x="76301" y="80129"/>
                </a:cubicBezTo>
                <a:cubicBezTo>
                  <a:pt x="81301" y="85130"/>
                  <a:pt x="87374" y="87630"/>
                  <a:pt x="94517" y="87630"/>
                </a:cubicBezTo>
                <a:close/>
                <a:moveTo>
                  <a:pt x="154294" y="145440"/>
                </a:moveTo>
                <a:cubicBezTo>
                  <a:pt x="146303" y="145440"/>
                  <a:pt x="139563" y="142655"/>
                  <a:pt x="134073" y="137087"/>
                </a:cubicBezTo>
                <a:cubicBezTo>
                  <a:pt x="128584" y="131518"/>
                  <a:pt x="125822" y="124766"/>
                  <a:pt x="125785" y="116830"/>
                </a:cubicBezTo>
                <a:cubicBezTo>
                  <a:pt x="125785" y="112921"/>
                  <a:pt x="126591" y="109196"/>
                  <a:pt x="128203" y="105654"/>
                </a:cubicBezTo>
                <a:cubicBezTo>
                  <a:pt x="129815" y="102113"/>
                  <a:pt x="132098" y="98944"/>
                  <a:pt x="135054" y="96147"/>
                </a:cubicBezTo>
                <a:lnTo>
                  <a:pt x="154232" y="78032"/>
                </a:lnTo>
                <a:lnTo>
                  <a:pt x="173355" y="96120"/>
                </a:lnTo>
                <a:cubicBezTo>
                  <a:pt x="176188" y="98813"/>
                  <a:pt x="178432" y="101951"/>
                  <a:pt x="180087" y="105535"/>
                </a:cubicBezTo>
                <a:cubicBezTo>
                  <a:pt x="181741" y="109119"/>
                  <a:pt x="182587" y="112859"/>
                  <a:pt x="182624" y="116755"/>
                </a:cubicBezTo>
                <a:cubicBezTo>
                  <a:pt x="182501" y="124741"/>
                  <a:pt x="179717" y="131518"/>
                  <a:pt x="174271" y="137087"/>
                </a:cubicBezTo>
                <a:cubicBezTo>
                  <a:pt x="168825" y="142655"/>
                  <a:pt x="162166" y="145440"/>
                  <a:pt x="154294" y="145440"/>
                </a:cubicBezTo>
                <a:close/>
                <a:moveTo>
                  <a:pt x="154319" y="135914"/>
                </a:moveTo>
                <a:cubicBezTo>
                  <a:pt x="159378" y="135914"/>
                  <a:pt x="163772" y="134040"/>
                  <a:pt x="167503" y="130291"/>
                </a:cubicBezTo>
                <a:cubicBezTo>
                  <a:pt x="171233" y="126542"/>
                  <a:pt x="173080" y="122050"/>
                  <a:pt x="173044" y="116816"/>
                </a:cubicBezTo>
                <a:cubicBezTo>
                  <a:pt x="173044" y="114198"/>
                  <a:pt x="172418" y="111668"/>
                  <a:pt x="171166" y="109226"/>
                </a:cubicBezTo>
                <a:cubicBezTo>
                  <a:pt x="169914" y="106784"/>
                  <a:pt x="168397" y="104629"/>
                  <a:pt x="166614" y="102760"/>
                </a:cubicBezTo>
                <a:lnTo>
                  <a:pt x="154232" y="91037"/>
                </a:lnTo>
                <a:lnTo>
                  <a:pt x="141794" y="102760"/>
                </a:lnTo>
                <a:cubicBezTo>
                  <a:pt x="139889" y="104629"/>
                  <a:pt x="138302" y="106793"/>
                  <a:pt x="137032" y="109254"/>
                </a:cubicBezTo>
                <a:cubicBezTo>
                  <a:pt x="135762" y="111714"/>
                  <a:pt x="135206" y="114253"/>
                  <a:pt x="135365" y="116871"/>
                </a:cubicBezTo>
                <a:cubicBezTo>
                  <a:pt x="135365" y="122105"/>
                  <a:pt x="137221" y="126588"/>
                  <a:pt x="140933" y="130318"/>
                </a:cubicBezTo>
                <a:cubicBezTo>
                  <a:pt x="144646" y="134049"/>
                  <a:pt x="149108" y="135914"/>
                  <a:pt x="154319" y="135914"/>
                </a:cubicBezTo>
                <a:close/>
              </a:path>
            </a:pathLst>
          </a:custGeom>
          <a:solidFill>
            <a:schemeClr val="bg1"/>
          </a:solidFill>
          <a:ln w="238" cap="flat">
            <a:noFill/>
            <a:prstDash val="solid"/>
            <a:miter/>
          </a:ln>
        </p:spPr>
        <p:txBody>
          <a:bodyPr rtlCol="0" anchor="ctr"/>
          <a:lstStyle/>
          <a:p>
            <a:endParaRPr lang="en-RO"/>
          </a:p>
        </p:txBody>
      </p:sp>
      <p:grpSp>
        <p:nvGrpSpPr>
          <p:cNvPr id="64" name="Graphic 62">
            <a:extLst>
              <a:ext uri="{FF2B5EF4-FFF2-40B4-BE49-F238E27FC236}">
                <a16:creationId xmlns:a16="http://schemas.microsoft.com/office/drawing/2014/main" id="{C4C4D358-DCD3-534F-AF49-21E7CB1198A2}"/>
              </a:ext>
            </a:extLst>
          </p:cNvPr>
          <p:cNvGrpSpPr>
            <a:grpSpLocks noChangeAspect="1"/>
          </p:cNvGrpSpPr>
          <p:nvPr/>
        </p:nvGrpSpPr>
        <p:grpSpPr>
          <a:xfrm>
            <a:off x="4421738" y="2527916"/>
            <a:ext cx="300522" cy="504000"/>
            <a:chOff x="2743200" y="361950"/>
            <a:chExt cx="3657600" cy="6134100"/>
          </a:xfrm>
          <a:solidFill>
            <a:schemeClr val="bg1"/>
          </a:solidFill>
        </p:grpSpPr>
        <p:sp>
          <p:nvSpPr>
            <p:cNvPr id="65" name="Freeform 64">
              <a:extLst>
                <a:ext uri="{FF2B5EF4-FFF2-40B4-BE49-F238E27FC236}">
                  <a16:creationId xmlns:a16="http://schemas.microsoft.com/office/drawing/2014/main" id="{EAC6D33A-6948-9544-8E06-411502C5C0E0}"/>
                </a:ext>
              </a:extLst>
            </p:cNvPr>
            <p:cNvSpPr/>
            <p:nvPr/>
          </p:nvSpPr>
          <p:spPr>
            <a:xfrm>
              <a:off x="3178963" y="361950"/>
              <a:ext cx="2785829" cy="3651848"/>
            </a:xfrm>
            <a:custGeom>
              <a:avLst/>
              <a:gdLst>
                <a:gd name="connsiteX0" fmla="*/ 1457403 w 2785829"/>
                <a:gd name="connsiteY0" fmla="*/ 160 h 3651848"/>
                <a:gd name="connsiteX1" fmla="*/ 1588372 w 2785829"/>
                <a:gd name="connsiteY1" fmla="*/ 32209 h 3651848"/>
                <a:gd name="connsiteX2" fmla="*/ 2006043 w 2785829"/>
                <a:gd name="connsiteY2" fmla="*/ 522081 h 3651848"/>
                <a:gd name="connsiteX3" fmla="*/ 2263218 w 2785829"/>
                <a:gd name="connsiteY3" fmla="*/ 1948616 h 3651848"/>
                <a:gd name="connsiteX4" fmla="*/ 2295984 w 2785829"/>
                <a:gd name="connsiteY4" fmla="*/ 1988274 h 3651848"/>
                <a:gd name="connsiteX5" fmla="*/ 2785283 w 2785829"/>
                <a:gd name="connsiteY5" fmla="*/ 2726648 h 3651848"/>
                <a:gd name="connsiteX6" fmla="*/ 2014404 w 2785829"/>
                <a:gd name="connsiteY6" fmla="*/ 3438084 h 3651848"/>
                <a:gd name="connsiteX7" fmla="*/ 1949560 w 2785829"/>
                <a:gd name="connsiteY7" fmla="*/ 3432688 h 3651848"/>
                <a:gd name="connsiteX8" fmla="*/ 1845356 w 2785829"/>
                <a:gd name="connsiteY8" fmla="*/ 3418993 h 3651848"/>
                <a:gd name="connsiteX9" fmla="*/ 1772776 w 2785829"/>
                <a:gd name="connsiteY9" fmla="*/ 3493648 h 3651848"/>
                <a:gd name="connsiteX10" fmla="*/ 1018449 w 2785829"/>
                <a:gd name="connsiteY10" fmla="*/ 3498379 h 3651848"/>
                <a:gd name="connsiteX11" fmla="*/ 968961 w 2785829"/>
                <a:gd name="connsiteY11" fmla="*/ 3442198 h 3651848"/>
                <a:gd name="connsiteX12" fmla="*/ 910096 w 2785829"/>
                <a:gd name="connsiteY12" fmla="*/ 3420610 h 3651848"/>
                <a:gd name="connsiteX13" fmla="*/ 6174 w 2785829"/>
                <a:gd name="connsiteY13" fmla="*/ 2605773 h 3651848"/>
                <a:gd name="connsiteX14" fmla="*/ 490234 w 2785829"/>
                <a:gd name="connsiteY14" fmla="*/ 1988749 h 3651848"/>
                <a:gd name="connsiteX15" fmla="*/ 522905 w 2785829"/>
                <a:gd name="connsiteY15" fmla="*/ 1948616 h 3651848"/>
                <a:gd name="connsiteX16" fmla="*/ 785224 w 2785829"/>
                <a:gd name="connsiteY16" fmla="*/ 501254 h 3651848"/>
                <a:gd name="connsiteX17" fmla="*/ 1309099 w 2785829"/>
                <a:gd name="connsiteY17" fmla="*/ 6246 h 3651848"/>
                <a:gd name="connsiteX18" fmla="*/ 1329292 w 2785829"/>
                <a:gd name="connsiteY18" fmla="*/ 160 h 3651848"/>
                <a:gd name="connsiteX19" fmla="*/ 643777 w 2785829"/>
                <a:gd name="connsiteY19" fmla="*/ 2796168 h 3651848"/>
                <a:gd name="connsiteX20" fmla="*/ 735979 w 2785829"/>
                <a:gd name="connsiteY20" fmla="*/ 2796168 h 3651848"/>
                <a:gd name="connsiteX21" fmla="*/ 1073355 w 2785829"/>
                <a:gd name="connsiteY21" fmla="*/ 3122369 h 3651848"/>
                <a:gd name="connsiteX22" fmla="*/ 1103740 w 2785829"/>
                <a:gd name="connsiteY22" fmla="*/ 3252754 h 3651848"/>
                <a:gd name="connsiteX23" fmla="*/ 1460641 w 2785829"/>
                <a:gd name="connsiteY23" fmla="*/ 3430691 h 3651848"/>
                <a:gd name="connsiteX24" fmla="*/ 1714102 w 2785829"/>
                <a:gd name="connsiteY24" fmla="*/ 3121893 h 3651848"/>
                <a:gd name="connsiteX25" fmla="*/ 2141107 w 2785829"/>
                <a:gd name="connsiteY25" fmla="*/ 2801779 h 3651848"/>
                <a:gd name="connsiteX26" fmla="*/ 2141107 w 2785829"/>
                <a:gd name="connsiteY26" fmla="*/ 3010148 h 3651848"/>
                <a:gd name="connsiteX27" fmla="*/ 2036332 w 2785829"/>
                <a:gd name="connsiteY27" fmla="*/ 3010148 h 3651848"/>
                <a:gd name="connsiteX28" fmla="*/ 1930986 w 2785829"/>
                <a:gd name="connsiteY28" fmla="*/ 3098974 h 3651848"/>
                <a:gd name="connsiteX29" fmla="*/ 1922985 w 2785829"/>
                <a:gd name="connsiteY29" fmla="*/ 3209388 h 3651848"/>
                <a:gd name="connsiteX30" fmla="*/ 1940130 w 2785829"/>
                <a:gd name="connsiteY30" fmla="*/ 3215474 h 3651848"/>
                <a:gd name="connsiteX31" fmla="*/ 2561723 w 2785829"/>
                <a:gd name="connsiteY31" fmla="*/ 2798567 h 3651848"/>
                <a:gd name="connsiteX32" fmla="*/ 2571638 w 2785829"/>
                <a:gd name="connsiteY32" fmla="*/ 2699259 h 3651848"/>
                <a:gd name="connsiteX33" fmla="*/ 2151204 w 2785829"/>
                <a:gd name="connsiteY33" fmla="*/ 2168207 h 3651848"/>
                <a:gd name="connsiteX34" fmla="*/ 2070622 w 2785829"/>
                <a:gd name="connsiteY34" fmla="*/ 2096595 h 3651848"/>
                <a:gd name="connsiteX35" fmla="*/ 1792683 w 2785829"/>
                <a:gd name="connsiteY35" fmla="*/ 546998 h 3651848"/>
                <a:gd name="connsiteX36" fmla="*/ 1405301 w 2785829"/>
                <a:gd name="connsiteY36" fmla="*/ 214140 h 3651848"/>
                <a:gd name="connsiteX37" fmla="*/ 997631 w 2785829"/>
                <a:gd name="connsiteY37" fmla="*/ 530450 h 3651848"/>
                <a:gd name="connsiteX38" fmla="*/ 964579 w 2785829"/>
                <a:gd name="connsiteY38" fmla="*/ 709147 h 3651848"/>
                <a:gd name="connsiteX39" fmla="*/ 718834 w 2785829"/>
                <a:gd name="connsiteY39" fmla="*/ 2076243 h 3651848"/>
                <a:gd name="connsiteX40" fmla="*/ 627871 w 2785829"/>
                <a:gd name="connsiteY40" fmla="*/ 2171346 h 3651848"/>
                <a:gd name="connsiteX41" fmla="*/ 215152 w 2785829"/>
                <a:gd name="connsiteY41" fmla="*/ 2661028 h 3651848"/>
                <a:gd name="connsiteX42" fmla="*/ 575578 w 2785829"/>
                <a:gd name="connsiteY42" fmla="*/ 3196264 h 3651848"/>
                <a:gd name="connsiteX43" fmla="*/ 863900 w 2785829"/>
                <a:gd name="connsiteY43" fmla="*/ 3211290 h 3651848"/>
                <a:gd name="connsiteX44" fmla="*/ 857614 w 2785829"/>
                <a:gd name="connsiteY44" fmla="*/ 3127314 h 3651848"/>
                <a:gd name="connsiteX45" fmla="*/ 738742 w 2785829"/>
                <a:gd name="connsiteY45" fmla="*/ 3010434 h 3651848"/>
                <a:gd name="connsiteX46" fmla="*/ 643492 w 2785829"/>
                <a:gd name="connsiteY46" fmla="*/ 3010434 h 3651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2785829" h="3651848">
                  <a:moveTo>
                    <a:pt x="1457403" y="160"/>
                  </a:moveTo>
                  <a:cubicBezTo>
                    <a:pt x="1501123" y="10621"/>
                    <a:pt x="1546271" y="17183"/>
                    <a:pt x="1588372" y="32209"/>
                  </a:cubicBezTo>
                  <a:cubicBezTo>
                    <a:pt x="1820972" y="115519"/>
                    <a:pt x="1961466" y="280046"/>
                    <a:pt x="2006043" y="522081"/>
                  </a:cubicBezTo>
                  <a:cubicBezTo>
                    <a:pt x="2093578" y="997593"/>
                    <a:pt x="2178350" y="1473104"/>
                    <a:pt x="2263218" y="1948616"/>
                  </a:cubicBezTo>
                  <a:cubicBezTo>
                    <a:pt x="2264616" y="1967434"/>
                    <a:pt x="2277747" y="1983326"/>
                    <a:pt x="2295984" y="1988274"/>
                  </a:cubicBezTo>
                  <a:cubicBezTo>
                    <a:pt x="2606404" y="2105345"/>
                    <a:pt x="2799285" y="2397214"/>
                    <a:pt x="2785283" y="2726648"/>
                  </a:cubicBezTo>
                  <a:cubicBezTo>
                    <a:pt x="2769173" y="3135648"/>
                    <a:pt x="2424039" y="3454169"/>
                    <a:pt x="2014404" y="3438084"/>
                  </a:cubicBezTo>
                  <a:cubicBezTo>
                    <a:pt x="1992720" y="3437232"/>
                    <a:pt x="1971085" y="3435432"/>
                    <a:pt x="1949560" y="3432688"/>
                  </a:cubicBezTo>
                  <a:cubicBezTo>
                    <a:pt x="1914222" y="3428313"/>
                    <a:pt x="1874979" y="3408817"/>
                    <a:pt x="1845356" y="3418993"/>
                  </a:cubicBezTo>
                  <a:cubicBezTo>
                    <a:pt x="1815733" y="3429169"/>
                    <a:pt x="1797731" y="3468637"/>
                    <a:pt x="1772776" y="3493648"/>
                  </a:cubicBezTo>
                  <a:cubicBezTo>
                    <a:pt x="1565782" y="3702933"/>
                    <a:pt x="1228059" y="3705051"/>
                    <a:pt x="1018449" y="3498379"/>
                  </a:cubicBezTo>
                  <a:cubicBezTo>
                    <a:pt x="1000654" y="3480833"/>
                    <a:pt x="984117" y="3462060"/>
                    <a:pt x="968961" y="3442198"/>
                  </a:cubicBezTo>
                  <a:cubicBezTo>
                    <a:pt x="951816" y="3419849"/>
                    <a:pt x="937624" y="3414428"/>
                    <a:pt x="910096" y="3420610"/>
                  </a:cubicBezTo>
                  <a:cubicBezTo>
                    <a:pt x="405271" y="3533496"/>
                    <a:pt x="-58215" y="3116758"/>
                    <a:pt x="6174" y="2605773"/>
                  </a:cubicBezTo>
                  <a:cubicBezTo>
                    <a:pt x="44274" y="2306011"/>
                    <a:pt x="210104" y="2101731"/>
                    <a:pt x="490234" y="1988749"/>
                  </a:cubicBezTo>
                  <a:cubicBezTo>
                    <a:pt x="508334" y="1983322"/>
                    <a:pt x="521283" y="1967415"/>
                    <a:pt x="522905" y="1948616"/>
                  </a:cubicBezTo>
                  <a:cubicBezTo>
                    <a:pt x="609487" y="1465877"/>
                    <a:pt x="695212" y="983232"/>
                    <a:pt x="785224" y="501254"/>
                  </a:cubicBezTo>
                  <a:cubicBezTo>
                    <a:pt x="834468" y="236964"/>
                    <a:pt x="1041827" y="44763"/>
                    <a:pt x="1309099" y="6246"/>
                  </a:cubicBezTo>
                  <a:cubicBezTo>
                    <a:pt x="1315973" y="4726"/>
                    <a:pt x="1322723" y="2691"/>
                    <a:pt x="1329292" y="160"/>
                  </a:cubicBezTo>
                  <a:close/>
                  <a:moveTo>
                    <a:pt x="643777" y="2796168"/>
                  </a:moveTo>
                  <a:lnTo>
                    <a:pt x="735979" y="2796168"/>
                  </a:lnTo>
                  <a:cubicBezTo>
                    <a:pt x="930575" y="2796739"/>
                    <a:pt x="1064497" y="2928265"/>
                    <a:pt x="1073355" y="3122369"/>
                  </a:cubicBezTo>
                  <a:cubicBezTo>
                    <a:pt x="1075421" y="3167319"/>
                    <a:pt x="1085720" y="3211510"/>
                    <a:pt x="1103740" y="3252754"/>
                  </a:cubicBezTo>
                  <a:cubicBezTo>
                    <a:pt x="1164604" y="3389321"/>
                    <a:pt x="1312242" y="3460743"/>
                    <a:pt x="1460641" y="3430691"/>
                  </a:cubicBezTo>
                  <a:cubicBezTo>
                    <a:pt x="1607099" y="3399673"/>
                    <a:pt x="1712411" y="3271368"/>
                    <a:pt x="1714102" y="3121893"/>
                  </a:cubicBezTo>
                  <a:cubicBezTo>
                    <a:pt x="1717816" y="2912668"/>
                    <a:pt x="1890505" y="2756701"/>
                    <a:pt x="2141107" y="2801779"/>
                  </a:cubicBezTo>
                  <a:lnTo>
                    <a:pt x="2141107" y="3010148"/>
                  </a:lnTo>
                  <a:cubicBezTo>
                    <a:pt x="2104817" y="3010148"/>
                    <a:pt x="2070527" y="3009482"/>
                    <a:pt x="2036332" y="3010148"/>
                  </a:cubicBezTo>
                  <a:cubicBezTo>
                    <a:pt x="1982516" y="3011575"/>
                    <a:pt x="1938701" y="3047333"/>
                    <a:pt x="1930986" y="3098974"/>
                  </a:cubicBezTo>
                  <a:cubicBezTo>
                    <a:pt x="1925652" y="3135113"/>
                    <a:pt x="1925461" y="3171917"/>
                    <a:pt x="1922985" y="3209388"/>
                  </a:cubicBezTo>
                  <a:cubicBezTo>
                    <a:pt x="1928550" y="3211816"/>
                    <a:pt x="1934279" y="3213850"/>
                    <a:pt x="1940130" y="3215474"/>
                  </a:cubicBezTo>
                  <a:cubicBezTo>
                    <a:pt x="2227083" y="3271730"/>
                    <a:pt x="2505379" y="3085074"/>
                    <a:pt x="2561723" y="2798567"/>
                  </a:cubicBezTo>
                  <a:cubicBezTo>
                    <a:pt x="2568157" y="2765850"/>
                    <a:pt x="2571476" y="2732600"/>
                    <a:pt x="2571638" y="2699259"/>
                  </a:cubicBezTo>
                  <a:cubicBezTo>
                    <a:pt x="2574304" y="2441341"/>
                    <a:pt x="2403712" y="2224793"/>
                    <a:pt x="2151204" y="2168207"/>
                  </a:cubicBezTo>
                  <a:cubicBezTo>
                    <a:pt x="2109199" y="2158697"/>
                    <a:pt x="2080147" y="2151184"/>
                    <a:pt x="2070622" y="2096595"/>
                  </a:cubicBezTo>
                  <a:cubicBezTo>
                    <a:pt x="1980421" y="1579904"/>
                    <a:pt x="1886599" y="1063594"/>
                    <a:pt x="1792683" y="546998"/>
                  </a:cubicBezTo>
                  <a:cubicBezTo>
                    <a:pt x="1758993" y="358338"/>
                    <a:pt x="1597164" y="219287"/>
                    <a:pt x="1405301" y="214140"/>
                  </a:cubicBezTo>
                  <a:cubicBezTo>
                    <a:pt x="1210815" y="207686"/>
                    <a:pt x="1039399" y="340687"/>
                    <a:pt x="997631" y="530450"/>
                  </a:cubicBezTo>
                  <a:cubicBezTo>
                    <a:pt x="983629" y="589604"/>
                    <a:pt x="975057" y="649613"/>
                    <a:pt x="964579" y="709147"/>
                  </a:cubicBezTo>
                  <a:cubicBezTo>
                    <a:pt x="881807" y="1165163"/>
                    <a:pt x="798273" y="1620133"/>
                    <a:pt x="718834" y="2076243"/>
                  </a:cubicBezTo>
                  <a:cubicBezTo>
                    <a:pt x="708547" y="2135302"/>
                    <a:pt x="687307" y="2158222"/>
                    <a:pt x="627871" y="2171346"/>
                  </a:cubicBezTo>
                  <a:cubicBezTo>
                    <a:pt x="395481" y="2223037"/>
                    <a:pt x="226459" y="2423579"/>
                    <a:pt x="215152" y="2661028"/>
                  </a:cubicBezTo>
                  <a:cubicBezTo>
                    <a:pt x="203532" y="2910481"/>
                    <a:pt x="341835" y="3116758"/>
                    <a:pt x="575578" y="3196264"/>
                  </a:cubicBezTo>
                  <a:cubicBezTo>
                    <a:pt x="668278" y="3228653"/>
                    <a:pt x="768327" y="3233868"/>
                    <a:pt x="863900" y="3211290"/>
                  </a:cubicBezTo>
                  <a:cubicBezTo>
                    <a:pt x="861614" y="3181427"/>
                    <a:pt x="858471" y="3154228"/>
                    <a:pt x="857614" y="3127314"/>
                  </a:cubicBezTo>
                  <a:cubicBezTo>
                    <a:pt x="855232" y="3052849"/>
                    <a:pt x="813132" y="3010909"/>
                    <a:pt x="738742" y="3010434"/>
                  </a:cubicBezTo>
                  <a:cubicBezTo>
                    <a:pt x="707214" y="3010434"/>
                    <a:pt x="675686" y="3010434"/>
                    <a:pt x="643492" y="3010434"/>
                  </a:cubicBezTo>
                  <a:close/>
                </a:path>
              </a:pathLst>
            </a:custGeom>
            <a:grpFill/>
            <a:ln w="9525" cap="flat">
              <a:noFill/>
              <a:prstDash val="solid"/>
              <a:miter/>
            </a:ln>
          </p:spPr>
          <p:txBody>
            <a:bodyPr rtlCol="0" anchor="ctr"/>
            <a:lstStyle/>
            <a:p>
              <a:endParaRPr lang="en-RO"/>
            </a:p>
          </p:txBody>
        </p:sp>
        <p:sp>
          <p:nvSpPr>
            <p:cNvPr id="66" name="Freeform 65">
              <a:extLst>
                <a:ext uri="{FF2B5EF4-FFF2-40B4-BE49-F238E27FC236}">
                  <a16:creationId xmlns:a16="http://schemas.microsoft.com/office/drawing/2014/main" id="{CE9175FA-DD5B-9345-96BD-05AA53DD03D4}"/>
                </a:ext>
              </a:extLst>
            </p:cNvPr>
            <p:cNvSpPr/>
            <p:nvPr/>
          </p:nvSpPr>
          <p:spPr>
            <a:xfrm>
              <a:off x="2743200" y="4355102"/>
              <a:ext cx="3657600" cy="2139871"/>
            </a:xfrm>
            <a:custGeom>
              <a:avLst/>
              <a:gdLst>
                <a:gd name="connsiteX0" fmla="*/ 168 w 3657600"/>
                <a:gd name="connsiteY0" fmla="*/ 855894 h 2139871"/>
                <a:gd name="connsiteX1" fmla="*/ 470131 w 3657600"/>
                <a:gd name="connsiteY1" fmla="*/ 599783 h 2139871"/>
                <a:gd name="connsiteX2" fmla="*/ 692350 w 3657600"/>
                <a:gd name="connsiteY2" fmla="*/ 303064 h 2139871"/>
                <a:gd name="connsiteX3" fmla="*/ 1800107 w 3657600"/>
                <a:gd name="connsiteY3" fmla="*/ 155655 h 2139871"/>
                <a:gd name="connsiteX4" fmla="*/ 1857734 w 3657600"/>
                <a:gd name="connsiteY4" fmla="*/ 155655 h 2139871"/>
                <a:gd name="connsiteX5" fmla="*/ 2965586 w 3657600"/>
                <a:gd name="connsiteY5" fmla="*/ 302969 h 2139871"/>
                <a:gd name="connsiteX6" fmla="*/ 3222761 w 3657600"/>
                <a:gd name="connsiteY6" fmla="*/ 640487 h 2139871"/>
                <a:gd name="connsiteX7" fmla="*/ 3657768 w 3657600"/>
                <a:gd name="connsiteY7" fmla="*/ 855894 h 2139871"/>
                <a:gd name="connsiteX8" fmla="*/ 3657768 w 3657600"/>
                <a:gd name="connsiteY8" fmla="*/ 1069874 h 2139871"/>
                <a:gd name="connsiteX9" fmla="*/ 3324393 w 3657600"/>
                <a:gd name="connsiteY9" fmla="*/ 1267306 h 2139871"/>
                <a:gd name="connsiteX10" fmla="*/ 2065379 w 3657600"/>
                <a:gd name="connsiteY10" fmla="*/ 2122562 h 2139871"/>
                <a:gd name="connsiteX11" fmla="*/ 336781 w 3657600"/>
                <a:gd name="connsiteY11" fmla="*/ 1273583 h 2139871"/>
                <a:gd name="connsiteX12" fmla="*/ 168 w 3657600"/>
                <a:gd name="connsiteY12" fmla="*/ 1069874 h 2139871"/>
                <a:gd name="connsiteX13" fmla="*/ 464988 w 3657600"/>
                <a:gd name="connsiteY13" fmla="*/ 1071205 h 2139871"/>
                <a:gd name="connsiteX14" fmla="*/ 1897453 w 3657600"/>
                <a:gd name="connsiteY14" fmla="*/ 1921040 h 2139871"/>
                <a:gd name="connsiteX15" fmla="*/ 3191996 w 3657600"/>
                <a:gd name="connsiteY15" fmla="*/ 1069874 h 2139871"/>
                <a:gd name="connsiteX16" fmla="*/ 3159896 w 3657600"/>
                <a:gd name="connsiteY16" fmla="*/ 1069874 h 2139871"/>
                <a:gd name="connsiteX17" fmla="*/ 2538485 w 3657600"/>
                <a:gd name="connsiteY17" fmla="*/ 1070730 h 2139871"/>
                <a:gd name="connsiteX18" fmla="*/ 2476001 w 3657600"/>
                <a:gd name="connsiteY18" fmla="*/ 1089180 h 2139871"/>
                <a:gd name="connsiteX19" fmla="*/ 1867068 w 3657600"/>
                <a:gd name="connsiteY19" fmla="*/ 1282618 h 2139871"/>
                <a:gd name="connsiteX20" fmla="*/ 1180220 w 3657600"/>
                <a:gd name="connsiteY20" fmla="*/ 1087944 h 2139871"/>
                <a:gd name="connsiteX21" fmla="*/ 1124499 w 3657600"/>
                <a:gd name="connsiteY21" fmla="*/ 1070635 h 2139871"/>
                <a:gd name="connsiteX22" fmla="*/ 492325 w 3657600"/>
                <a:gd name="connsiteY22" fmla="*/ 1069969 h 2139871"/>
                <a:gd name="connsiteX23" fmla="*/ 464988 w 3657600"/>
                <a:gd name="connsiteY23" fmla="*/ 1071205 h 2139871"/>
                <a:gd name="connsiteX24" fmla="*/ 541950 w 3657600"/>
                <a:gd name="connsiteY24" fmla="*/ 854848 h 2139871"/>
                <a:gd name="connsiteX25" fmla="*/ 555666 w 3657600"/>
                <a:gd name="connsiteY25" fmla="*/ 855894 h 2139871"/>
                <a:gd name="connsiteX26" fmla="*/ 1130500 w 3657600"/>
                <a:gd name="connsiteY26" fmla="*/ 855228 h 2139871"/>
                <a:gd name="connsiteX27" fmla="*/ 1179363 w 3657600"/>
                <a:gd name="connsiteY27" fmla="*/ 838680 h 2139871"/>
                <a:gd name="connsiteX28" fmla="*/ 1794202 w 3657600"/>
                <a:gd name="connsiteY28" fmla="*/ 643245 h 2139871"/>
                <a:gd name="connsiteX29" fmla="*/ 2477240 w 3657600"/>
                <a:gd name="connsiteY29" fmla="*/ 837634 h 2139871"/>
                <a:gd name="connsiteX30" fmla="*/ 2536390 w 3657600"/>
                <a:gd name="connsiteY30" fmla="*/ 855228 h 2139871"/>
                <a:gd name="connsiteX31" fmla="*/ 3086173 w 3657600"/>
                <a:gd name="connsiteY31" fmla="*/ 855989 h 2139871"/>
                <a:gd name="connsiteX32" fmla="*/ 3121796 w 3657600"/>
                <a:gd name="connsiteY32" fmla="*/ 855989 h 2139871"/>
                <a:gd name="connsiteX33" fmla="*/ 3046454 w 3657600"/>
                <a:gd name="connsiteY33" fmla="*/ 764500 h 2139871"/>
                <a:gd name="connsiteX34" fmla="*/ 2812615 w 3657600"/>
                <a:gd name="connsiteY34" fmla="*/ 454182 h 2139871"/>
                <a:gd name="connsiteX35" fmla="*/ 2314743 w 3657600"/>
                <a:gd name="connsiteY35" fmla="*/ 214714 h 2139871"/>
                <a:gd name="connsiteX36" fmla="*/ 1901930 w 3657600"/>
                <a:gd name="connsiteY36" fmla="*/ 398547 h 2139871"/>
                <a:gd name="connsiteX37" fmla="*/ 1826968 w 3657600"/>
                <a:gd name="connsiteY37" fmla="*/ 472821 h 2139871"/>
                <a:gd name="connsiteX38" fmla="*/ 1743338 w 3657600"/>
                <a:gd name="connsiteY38" fmla="*/ 387229 h 2139871"/>
                <a:gd name="connsiteX39" fmla="*/ 839225 w 3657600"/>
                <a:gd name="connsiteY39" fmla="*/ 461029 h 2139871"/>
                <a:gd name="connsiteX40" fmla="*/ 541950 w 3657600"/>
                <a:gd name="connsiteY40" fmla="*/ 854848 h 2139871"/>
                <a:gd name="connsiteX41" fmla="*/ 1405677 w 3657600"/>
                <a:gd name="connsiteY41" fmla="*/ 961172 h 2139871"/>
                <a:gd name="connsiteX42" fmla="*/ 2250068 w 3657600"/>
                <a:gd name="connsiteY42" fmla="*/ 959746 h 2139871"/>
                <a:gd name="connsiteX43" fmla="*/ 1405677 w 3657600"/>
                <a:gd name="connsiteY43" fmla="*/ 961172 h 2139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57600" h="2139871">
                  <a:moveTo>
                    <a:pt x="168" y="855894"/>
                  </a:moveTo>
                  <a:cubicBezTo>
                    <a:pt x="203908" y="856655"/>
                    <a:pt x="351736" y="754420"/>
                    <a:pt x="470131" y="599783"/>
                  </a:cubicBezTo>
                  <a:cubicBezTo>
                    <a:pt x="545284" y="501733"/>
                    <a:pt x="615483" y="400068"/>
                    <a:pt x="692350" y="303064"/>
                  </a:cubicBezTo>
                  <a:cubicBezTo>
                    <a:pt x="960574" y="-34169"/>
                    <a:pt x="1451969" y="-99124"/>
                    <a:pt x="1800107" y="155655"/>
                  </a:cubicBezTo>
                  <a:cubicBezTo>
                    <a:pt x="1822205" y="171823"/>
                    <a:pt x="1835445" y="172013"/>
                    <a:pt x="1857734" y="155655"/>
                  </a:cubicBezTo>
                  <a:cubicBezTo>
                    <a:pt x="2206981" y="-99228"/>
                    <a:pt x="2695322" y="-34292"/>
                    <a:pt x="2965586" y="302969"/>
                  </a:cubicBezTo>
                  <a:cubicBezTo>
                    <a:pt x="3053788" y="413478"/>
                    <a:pt x="3133417" y="531214"/>
                    <a:pt x="3222761" y="640487"/>
                  </a:cubicBezTo>
                  <a:cubicBezTo>
                    <a:pt x="3333918" y="777339"/>
                    <a:pt x="3476793" y="856179"/>
                    <a:pt x="3657768" y="855894"/>
                  </a:cubicBezTo>
                  <a:lnTo>
                    <a:pt x="3657768" y="1069874"/>
                  </a:lnTo>
                  <a:cubicBezTo>
                    <a:pt x="3510607" y="1075010"/>
                    <a:pt x="3397736" y="1138443"/>
                    <a:pt x="3324393" y="1267306"/>
                  </a:cubicBezTo>
                  <a:cubicBezTo>
                    <a:pt x="3045215" y="1758700"/>
                    <a:pt x="2621067" y="2042390"/>
                    <a:pt x="2065379" y="2122562"/>
                  </a:cubicBezTo>
                  <a:cubicBezTo>
                    <a:pt x="1374149" y="2221944"/>
                    <a:pt x="675681" y="1891748"/>
                    <a:pt x="336781" y="1273583"/>
                  </a:cubicBezTo>
                  <a:cubicBezTo>
                    <a:pt x="264106" y="1141011"/>
                    <a:pt x="150282" y="1075295"/>
                    <a:pt x="168" y="1069874"/>
                  </a:cubicBezTo>
                  <a:close/>
                  <a:moveTo>
                    <a:pt x="464988" y="1071205"/>
                  </a:moveTo>
                  <a:cubicBezTo>
                    <a:pt x="771122" y="1645148"/>
                    <a:pt x="1246038" y="1946147"/>
                    <a:pt x="1897453" y="1921040"/>
                  </a:cubicBezTo>
                  <a:cubicBezTo>
                    <a:pt x="2491241" y="1898310"/>
                    <a:pt x="2918533" y="1595314"/>
                    <a:pt x="3191996" y="1069874"/>
                  </a:cubicBezTo>
                  <a:lnTo>
                    <a:pt x="3159896" y="1069874"/>
                  </a:lnTo>
                  <a:cubicBezTo>
                    <a:pt x="2952823" y="1069874"/>
                    <a:pt x="2745654" y="1069399"/>
                    <a:pt x="2538485" y="1070730"/>
                  </a:cubicBezTo>
                  <a:cubicBezTo>
                    <a:pt x="2516423" y="1071464"/>
                    <a:pt x="2494915" y="1077815"/>
                    <a:pt x="2476001" y="1089180"/>
                  </a:cubicBezTo>
                  <a:cubicBezTo>
                    <a:pt x="2287978" y="1200925"/>
                    <a:pt x="2087572" y="1274724"/>
                    <a:pt x="1867068" y="1282618"/>
                  </a:cubicBezTo>
                  <a:cubicBezTo>
                    <a:pt x="1617799" y="1291558"/>
                    <a:pt x="1391961" y="1214049"/>
                    <a:pt x="1180220" y="1087944"/>
                  </a:cubicBezTo>
                  <a:cubicBezTo>
                    <a:pt x="1163403" y="1077582"/>
                    <a:pt x="1144236" y="1071628"/>
                    <a:pt x="1124499" y="1070635"/>
                  </a:cubicBezTo>
                  <a:cubicBezTo>
                    <a:pt x="913806" y="1069494"/>
                    <a:pt x="703018" y="1069874"/>
                    <a:pt x="492325" y="1069969"/>
                  </a:cubicBezTo>
                  <a:cubicBezTo>
                    <a:pt x="483466" y="1069969"/>
                    <a:pt x="474418" y="1071205"/>
                    <a:pt x="464988" y="1071205"/>
                  </a:cubicBezTo>
                  <a:close/>
                  <a:moveTo>
                    <a:pt x="541950" y="854848"/>
                  </a:moveTo>
                  <a:cubicBezTo>
                    <a:pt x="546522" y="854848"/>
                    <a:pt x="551475" y="855894"/>
                    <a:pt x="555666" y="855894"/>
                  </a:cubicBezTo>
                  <a:cubicBezTo>
                    <a:pt x="747309" y="855894"/>
                    <a:pt x="938857" y="856369"/>
                    <a:pt x="1130500" y="855228"/>
                  </a:cubicBezTo>
                  <a:cubicBezTo>
                    <a:pt x="1147937" y="853976"/>
                    <a:pt x="1164761" y="848278"/>
                    <a:pt x="1179363" y="838680"/>
                  </a:cubicBezTo>
                  <a:cubicBezTo>
                    <a:pt x="1368815" y="724557"/>
                    <a:pt x="1571793" y="650568"/>
                    <a:pt x="1794202" y="643245"/>
                  </a:cubicBezTo>
                  <a:cubicBezTo>
                    <a:pt x="2041852" y="634971"/>
                    <a:pt x="2266737" y="712099"/>
                    <a:pt x="2477240" y="837634"/>
                  </a:cubicBezTo>
                  <a:cubicBezTo>
                    <a:pt x="2495136" y="848428"/>
                    <a:pt x="2515495" y="854484"/>
                    <a:pt x="2536390" y="855228"/>
                  </a:cubicBezTo>
                  <a:cubicBezTo>
                    <a:pt x="2719651" y="856559"/>
                    <a:pt x="2902912" y="855989"/>
                    <a:pt x="3086173" y="855989"/>
                  </a:cubicBezTo>
                  <a:lnTo>
                    <a:pt x="3121796" y="855989"/>
                  </a:lnTo>
                  <a:cubicBezTo>
                    <a:pt x="3094079" y="822418"/>
                    <a:pt x="3069123" y="794363"/>
                    <a:pt x="3046454" y="764500"/>
                  </a:cubicBezTo>
                  <a:cubicBezTo>
                    <a:pt x="2968158" y="661314"/>
                    <a:pt x="2891863" y="556607"/>
                    <a:pt x="2812615" y="454182"/>
                  </a:cubicBezTo>
                  <a:cubicBezTo>
                    <a:pt x="2687075" y="291842"/>
                    <a:pt x="2520293" y="211195"/>
                    <a:pt x="2314743" y="214714"/>
                  </a:cubicBezTo>
                  <a:cubicBezTo>
                    <a:pt x="2151866" y="217567"/>
                    <a:pt x="2016230" y="285090"/>
                    <a:pt x="1901930" y="398547"/>
                  </a:cubicBezTo>
                  <a:lnTo>
                    <a:pt x="1826968" y="472821"/>
                  </a:lnTo>
                  <a:cubicBezTo>
                    <a:pt x="1798393" y="443150"/>
                    <a:pt x="1771628" y="414334"/>
                    <a:pt x="1743338" y="387229"/>
                  </a:cubicBezTo>
                  <a:cubicBezTo>
                    <a:pt x="1471495" y="128932"/>
                    <a:pt x="1066016" y="162122"/>
                    <a:pt x="839225" y="461029"/>
                  </a:cubicBezTo>
                  <a:cubicBezTo>
                    <a:pt x="740642" y="591699"/>
                    <a:pt x="642058" y="722370"/>
                    <a:pt x="541950" y="854848"/>
                  </a:cubicBezTo>
                  <a:close/>
                  <a:moveTo>
                    <a:pt x="1405677" y="961172"/>
                  </a:moveTo>
                  <a:cubicBezTo>
                    <a:pt x="1616561" y="1100307"/>
                    <a:pt x="2101764" y="1098500"/>
                    <a:pt x="2250068" y="959746"/>
                  </a:cubicBezTo>
                  <a:cubicBezTo>
                    <a:pt x="1969367" y="822703"/>
                    <a:pt x="1689427" y="822228"/>
                    <a:pt x="1405677" y="961172"/>
                  </a:cubicBezTo>
                  <a:close/>
                </a:path>
              </a:pathLst>
            </a:custGeom>
            <a:grpFill/>
            <a:ln w="9525" cap="flat">
              <a:noFill/>
              <a:prstDash val="solid"/>
              <a:miter/>
            </a:ln>
          </p:spPr>
          <p:txBody>
            <a:bodyPr rtlCol="0" anchor="ctr"/>
            <a:lstStyle/>
            <a:p>
              <a:endParaRPr lang="en-RO"/>
            </a:p>
          </p:txBody>
        </p:sp>
      </p:grpSp>
      <p:sp>
        <p:nvSpPr>
          <p:cNvPr id="69" name="Graphic 67">
            <a:extLst>
              <a:ext uri="{FF2B5EF4-FFF2-40B4-BE49-F238E27FC236}">
                <a16:creationId xmlns:a16="http://schemas.microsoft.com/office/drawing/2014/main" id="{BB92255E-F5A5-8D48-8D58-B0C109D337AF}"/>
              </a:ext>
            </a:extLst>
          </p:cNvPr>
          <p:cNvSpPr>
            <a:spLocks noChangeAspect="1"/>
          </p:cNvSpPr>
          <p:nvPr/>
        </p:nvSpPr>
        <p:spPr>
          <a:xfrm>
            <a:off x="5669425" y="4907980"/>
            <a:ext cx="468000" cy="422570"/>
          </a:xfrm>
          <a:custGeom>
            <a:avLst/>
            <a:gdLst>
              <a:gd name="connsiteX0" fmla="*/ 1581842 w 3047257"/>
              <a:gd name="connsiteY0" fmla="*/ 2368883 h 2751456"/>
              <a:gd name="connsiteX1" fmla="*/ 1581842 w 3047257"/>
              <a:gd name="connsiteY1" fmla="*/ 2659203 h 2751456"/>
              <a:gd name="connsiteX2" fmla="*/ 1581176 w 3047257"/>
              <a:gd name="connsiteY2" fmla="*/ 2698451 h 2751456"/>
              <a:gd name="connsiteX3" fmla="*/ 1524788 w 3047257"/>
              <a:gd name="connsiteY3" fmla="*/ 2751478 h 2751456"/>
              <a:gd name="connsiteX4" fmla="*/ 1466680 w 3047257"/>
              <a:gd name="connsiteY4" fmla="*/ 2699776 h 2751456"/>
              <a:gd name="connsiteX5" fmla="*/ 1466590 w 3047257"/>
              <a:gd name="connsiteY5" fmla="*/ 2696740 h 2751456"/>
              <a:gd name="connsiteX6" fmla="*/ 1465828 w 3047257"/>
              <a:gd name="connsiteY6" fmla="*/ 2522168 h 2751456"/>
              <a:gd name="connsiteX7" fmla="*/ 1465828 w 3047257"/>
              <a:gd name="connsiteY7" fmla="*/ 2373445 h 2751456"/>
              <a:gd name="connsiteX8" fmla="*/ 1327049 w 3047257"/>
              <a:gd name="connsiteY8" fmla="*/ 2337618 h 2751456"/>
              <a:gd name="connsiteX9" fmla="*/ 1154837 w 3047257"/>
              <a:gd name="connsiteY9" fmla="*/ 2203624 h 2751456"/>
              <a:gd name="connsiteX10" fmla="*/ 1077779 w 3047257"/>
              <a:gd name="connsiteY10" fmla="*/ 2104127 h 2751456"/>
              <a:gd name="connsiteX11" fmla="*/ 1020629 w 3047257"/>
              <a:gd name="connsiteY11" fmla="*/ 1905702 h 2751456"/>
              <a:gd name="connsiteX12" fmla="*/ 1147026 w 3047257"/>
              <a:gd name="connsiteY12" fmla="*/ 1637144 h 2751456"/>
              <a:gd name="connsiteX13" fmla="*/ 1292663 w 3047257"/>
              <a:gd name="connsiteY13" fmla="*/ 1377709 h 2751456"/>
              <a:gd name="connsiteX14" fmla="*/ 1309618 w 3047257"/>
              <a:gd name="connsiteY14" fmla="*/ 1097558 h 2751456"/>
              <a:gd name="connsiteX15" fmla="*/ 1281900 w 3047257"/>
              <a:gd name="connsiteY15" fmla="*/ 1032271 h 2751456"/>
              <a:gd name="connsiteX16" fmla="*/ 1179602 w 3047257"/>
              <a:gd name="connsiteY16" fmla="*/ 959003 h 2751456"/>
              <a:gd name="connsiteX17" fmla="*/ 1016343 w 3047257"/>
              <a:gd name="connsiteY17" fmla="*/ 937240 h 2751456"/>
              <a:gd name="connsiteX18" fmla="*/ 1071302 w 3047257"/>
              <a:gd name="connsiteY18" fmla="*/ 1085299 h 2751456"/>
              <a:gd name="connsiteX19" fmla="*/ 612293 w 3047257"/>
              <a:gd name="connsiteY19" fmla="*/ 1784727 h 2751456"/>
              <a:gd name="connsiteX20" fmla="*/ 149092 w 3047257"/>
              <a:gd name="connsiteY20" fmla="*/ 1487945 h 2751456"/>
              <a:gd name="connsiteX21" fmla="*/ 174333 w 3047257"/>
              <a:gd name="connsiteY21" fmla="*/ 253682 h 2751456"/>
              <a:gd name="connsiteX22" fmla="*/ 676682 w 3047257"/>
              <a:gd name="connsiteY22" fmla="*/ 3370 h 2751456"/>
              <a:gd name="connsiteX23" fmla="*/ 1110831 w 3047257"/>
              <a:gd name="connsiteY23" fmla="*/ 342441 h 2751456"/>
              <a:gd name="connsiteX24" fmla="*/ 1079113 w 3047257"/>
              <a:gd name="connsiteY24" fmla="*/ 684078 h 2751456"/>
              <a:gd name="connsiteX25" fmla="*/ 1022439 w 3047257"/>
              <a:gd name="connsiteY25" fmla="*/ 820637 h 2751456"/>
              <a:gd name="connsiteX26" fmla="*/ 1172458 w 3047257"/>
              <a:gd name="connsiteY26" fmla="*/ 839644 h 2751456"/>
              <a:gd name="connsiteX27" fmla="*/ 1422108 w 3047257"/>
              <a:gd name="connsiteY27" fmla="*/ 1065722 h 2751456"/>
              <a:gd name="connsiteX28" fmla="*/ 1370768 w 3047257"/>
              <a:gd name="connsiteY28" fmla="*/ 1494597 h 2751456"/>
              <a:gd name="connsiteX29" fmla="*/ 1246562 w 3047257"/>
              <a:gd name="connsiteY29" fmla="*/ 1697964 h 2751456"/>
              <a:gd name="connsiteX30" fmla="*/ 1134739 w 3047257"/>
              <a:gd name="connsiteY30" fmla="*/ 1930505 h 2751456"/>
              <a:gd name="connsiteX31" fmla="*/ 1162647 w 3047257"/>
              <a:gd name="connsiteY31" fmla="*/ 2023255 h 2751456"/>
              <a:gd name="connsiteX32" fmla="*/ 1884071 w 3047257"/>
              <a:gd name="connsiteY32" fmla="*/ 2024681 h 2751456"/>
              <a:gd name="connsiteX33" fmla="*/ 1913312 w 3047257"/>
              <a:gd name="connsiteY33" fmla="*/ 1933451 h 2751456"/>
              <a:gd name="connsiteX34" fmla="*/ 1797869 w 3047257"/>
              <a:gd name="connsiteY34" fmla="*/ 1695018 h 2751456"/>
              <a:gd name="connsiteX35" fmla="*/ 1640993 w 3047257"/>
              <a:gd name="connsiteY35" fmla="*/ 1405268 h 2751456"/>
              <a:gd name="connsiteX36" fmla="*/ 1631468 w 3047257"/>
              <a:gd name="connsiteY36" fmla="*/ 1044150 h 2751456"/>
              <a:gd name="connsiteX37" fmla="*/ 1755293 w 3047257"/>
              <a:gd name="connsiteY37" fmla="*/ 875375 h 2751456"/>
              <a:gd name="connsiteX38" fmla="*/ 1911693 w 3047257"/>
              <a:gd name="connsiteY38" fmla="*/ 834417 h 2751456"/>
              <a:gd name="connsiteX39" fmla="*/ 2025326 w 3047257"/>
              <a:gd name="connsiteY39" fmla="*/ 822158 h 2751456"/>
              <a:gd name="connsiteX40" fmla="*/ 1968176 w 3047257"/>
              <a:gd name="connsiteY40" fmla="*/ 682937 h 2751456"/>
              <a:gd name="connsiteX41" fmla="*/ 1941983 w 3047257"/>
              <a:gd name="connsiteY41" fmla="*/ 324575 h 2751456"/>
              <a:gd name="connsiteX42" fmla="*/ 2385943 w 3047257"/>
              <a:gd name="connsiteY42" fmla="*/ 900 h 2751456"/>
              <a:gd name="connsiteX43" fmla="*/ 2896864 w 3047257"/>
              <a:gd name="connsiteY43" fmla="*/ 294451 h 2751456"/>
              <a:gd name="connsiteX44" fmla="*/ 2874766 w 3047257"/>
              <a:gd name="connsiteY44" fmla="*/ 1528714 h 2751456"/>
              <a:gd name="connsiteX45" fmla="*/ 2363273 w 3047257"/>
              <a:gd name="connsiteY45" fmla="*/ 1780641 h 2751456"/>
              <a:gd name="connsiteX46" fmla="*/ 1943411 w 3047257"/>
              <a:gd name="connsiteY46" fmla="*/ 1462192 h 2751456"/>
              <a:gd name="connsiteX47" fmla="*/ 1964366 w 3047257"/>
              <a:gd name="connsiteY47" fmla="*/ 1110102 h 2751456"/>
              <a:gd name="connsiteX48" fmla="*/ 2033423 w 3047257"/>
              <a:gd name="connsiteY48" fmla="*/ 939616 h 2751456"/>
              <a:gd name="connsiteX49" fmla="*/ 1811776 w 3047257"/>
              <a:gd name="connsiteY49" fmla="*/ 980860 h 2751456"/>
              <a:gd name="connsiteX50" fmla="*/ 1725194 w 3047257"/>
              <a:gd name="connsiteY50" fmla="*/ 1183086 h 2751456"/>
              <a:gd name="connsiteX51" fmla="*/ 1853591 w 3047257"/>
              <a:gd name="connsiteY51" fmla="*/ 1571953 h 2751456"/>
              <a:gd name="connsiteX52" fmla="*/ 1983893 w 3047257"/>
              <a:gd name="connsiteY52" fmla="*/ 1779691 h 2751456"/>
              <a:gd name="connsiteX53" fmla="*/ 2031518 w 3047257"/>
              <a:gd name="connsiteY53" fmla="*/ 1960250 h 2751456"/>
              <a:gd name="connsiteX54" fmla="*/ 1938077 w 3047257"/>
              <a:gd name="connsiteY54" fmla="*/ 2130355 h 2751456"/>
              <a:gd name="connsiteX55" fmla="*/ 1908645 w 3047257"/>
              <a:gd name="connsiteY55" fmla="*/ 2169698 h 2751456"/>
              <a:gd name="connsiteX56" fmla="*/ 1808252 w 3047257"/>
              <a:gd name="connsiteY56" fmla="*/ 2295139 h 2751456"/>
              <a:gd name="connsiteX57" fmla="*/ 1581842 w 3047257"/>
              <a:gd name="connsiteY57" fmla="*/ 2368883 h 2751456"/>
              <a:gd name="connsiteX58" fmla="*/ 898900 w 3047257"/>
              <a:gd name="connsiteY58" fmla="*/ 817881 h 2751456"/>
              <a:gd name="connsiteX59" fmla="*/ 991673 w 3047257"/>
              <a:gd name="connsiteY59" fmla="*/ 591898 h 2751456"/>
              <a:gd name="connsiteX60" fmla="*/ 951478 w 3047257"/>
              <a:gd name="connsiteY60" fmla="*/ 281051 h 2751456"/>
              <a:gd name="connsiteX61" fmla="*/ 269297 w 3047257"/>
              <a:gd name="connsiteY61" fmla="*/ 321819 h 2751456"/>
              <a:gd name="connsiteX62" fmla="*/ 258725 w 3047257"/>
              <a:gd name="connsiteY62" fmla="*/ 1444041 h 2751456"/>
              <a:gd name="connsiteX63" fmla="*/ 704685 w 3047257"/>
              <a:gd name="connsiteY63" fmla="*/ 1661092 h 2751456"/>
              <a:gd name="connsiteX64" fmla="*/ 967766 w 3047257"/>
              <a:gd name="connsiteY64" fmla="*/ 1138421 h 2751456"/>
              <a:gd name="connsiteX65" fmla="*/ 909377 w 3047257"/>
              <a:gd name="connsiteY65" fmla="*/ 959953 h 2751456"/>
              <a:gd name="connsiteX66" fmla="*/ 901567 w 3047257"/>
              <a:gd name="connsiteY66" fmla="*/ 938476 h 2751456"/>
              <a:gd name="connsiteX67" fmla="*/ 784505 w 3047257"/>
              <a:gd name="connsiteY67" fmla="*/ 941327 h 2751456"/>
              <a:gd name="connsiteX68" fmla="*/ 610483 w 3047257"/>
              <a:gd name="connsiteY68" fmla="*/ 1155337 h 2751456"/>
              <a:gd name="connsiteX69" fmla="*/ 598767 w 3047257"/>
              <a:gd name="connsiteY69" fmla="*/ 1174343 h 2751456"/>
              <a:gd name="connsiteX70" fmla="*/ 492182 w 3047257"/>
              <a:gd name="connsiteY70" fmla="*/ 1194014 h 2751456"/>
              <a:gd name="connsiteX71" fmla="*/ 647916 w 3047257"/>
              <a:gd name="connsiteY71" fmla="*/ 896662 h 2751456"/>
              <a:gd name="connsiteX72" fmla="*/ 627152 w 3047257"/>
              <a:gd name="connsiteY72" fmla="*/ 885639 h 2751456"/>
              <a:gd name="connsiteX73" fmla="*/ 417602 w 3047257"/>
              <a:gd name="connsiteY73" fmla="*/ 698047 h 2751456"/>
              <a:gd name="connsiteX74" fmla="*/ 447320 w 3047257"/>
              <a:gd name="connsiteY74" fmla="*/ 606437 h 2751456"/>
              <a:gd name="connsiteX75" fmla="*/ 521424 w 3047257"/>
              <a:gd name="connsiteY75" fmla="*/ 642644 h 2751456"/>
              <a:gd name="connsiteX76" fmla="*/ 898900 w 3047257"/>
              <a:gd name="connsiteY76" fmla="*/ 817881 h 2751456"/>
              <a:gd name="connsiteX77" fmla="*/ 2557012 w 3047257"/>
              <a:gd name="connsiteY77" fmla="*/ 1194489 h 2751456"/>
              <a:gd name="connsiteX78" fmla="*/ 2455094 w 3047257"/>
              <a:gd name="connsiteY78" fmla="*/ 1175483 h 2751456"/>
              <a:gd name="connsiteX79" fmla="*/ 2438902 w 3047257"/>
              <a:gd name="connsiteY79" fmla="*/ 1160848 h 2751456"/>
              <a:gd name="connsiteX80" fmla="*/ 2272976 w 3047257"/>
              <a:gd name="connsiteY80" fmla="*/ 944273 h 2751456"/>
              <a:gd name="connsiteX81" fmla="*/ 2241353 w 3047257"/>
              <a:gd name="connsiteY81" fmla="*/ 931634 h 2751456"/>
              <a:gd name="connsiteX82" fmla="*/ 2163058 w 3047257"/>
              <a:gd name="connsiteY82" fmla="*/ 935815 h 2751456"/>
              <a:gd name="connsiteX83" fmla="*/ 2139531 w 3047257"/>
              <a:gd name="connsiteY83" fmla="*/ 957292 h 2751456"/>
              <a:gd name="connsiteX84" fmla="*/ 2071999 w 3047257"/>
              <a:gd name="connsiteY84" fmla="*/ 1158568 h 2751456"/>
              <a:gd name="connsiteX85" fmla="*/ 2042757 w 3047257"/>
              <a:gd name="connsiteY85" fmla="*/ 1390063 h 2751456"/>
              <a:gd name="connsiteX86" fmla="*/ 2375275 w 3047257"/>
              <a:gd name="connsiteY86" fmla="*/ 1667079 h 2751456"/>
              <a:gd name="connsiteX87" fmla="*/ 2773991 w 3047257"/>
              <a:gd name="connsiteY87" fmla="*/ 1472455 h 2751456"/>
              <a:gd name="connsiteX88" fmla="*/ 2785517 w 3047257"/>
              <a:gd name="connsiteY88" fmla="*/ 334269 h 2751456"/>
              <a:gd name="connsiteX89" fmla="*/ 2291074 w 3047257"/>
              <a:gd name="connsiteY89" fmla="*/ 137079 h 2751456"/>
              <a:gd name="connsiteX90" fmla="*/ 2058569 w 3047257"/>
              <a:gd name="connsiteY90" fmla="*/ 597980 h 2751456"/>
              <a:gd name="connsiteX91" fmla="*/ 2148866 w 3047257"/>
              <a:gd name="connsiteY91" fmla="*/ 818262 h 2751456"/>
              <a:gd name="connsiteX92" fmla="*/ 2520341 w 3047257"/>
              <a:gd name="connsiteY92" fmla="*/ 652718 h 2751456"/>
              <a:gd name="connsiteX93" fmla="*/ 2541867 w 3047257"/>
              <a:gd name="connsiteY93" fmla="*/ 624208 h 2751456"/>
              <a:gd name="connsiteX94" fmla="*/ 2619401 w 3047257"/>
              <a:gd name="connsiteY94" fmla="*/ 614705 h 2751456"/>
              <a:gd name="connsiteX95" fmla="*/ 2636069 w 3047257"/>
              <a:gd name="connsiteY95" fmla="*/ 690730 h 2751456"/>
              <a:gd name="connsiteX96" fmla="*/ 2620067 w 3047257"/>
              <a:gd name="connsiteY96" fmla="*/ 714203 h 2751456"/>
              <a:gd name="connsiteX97" fmla="*/ 2399278 w 3047257"/>
              <a:gd name="connsiteY97" fmla="*/ 895997 h 2751456"/>
              <a:gd name="connsiteX98" fmla="*/ 2557012 w 3047257"/>
              <a:gd name="connsiteY98" fmla="*/ 1194489 h 2751456"/>
              <a:gd name="connsiteX99" fmla="*/ 1524121 w 3047257"/>
              <a:gd name="connsiteY99" fmla="*/ 2252280 h 2751456"/>
              <a:gd name="connsiteX100" fmla="*/ 1566888 w 3047257"/>
              <a:gd name="connsiteY100" fmla="*/ 2252280 h 2751456"/>
              <a:gd name="connsiteX101" fmla="*/ 1767580 w 3047257"/>
              <a:gd name="connsiteY101" fmla="*/ 2179676 h 2751456"/>
              <a:gd name="connsiteX102" fmla="*/ 1768151 w 3047257"/>
              <a:gd name="connsiteY102" fmla="*/ 2073432 h 2751456"/>
              <a:gd name="connsiteX103" fmla="*/ 1698905 w 3047257"/>
              <a:gd name="connsiteY103" fmla="*/ 2031048 h 2751456"/>
              <a:gd name="connsiteX104" fmla="*/ 1423156 w 3047257"/>
              <a:gd name="connsiteY104" fmla="*/ 2009761 h 2751456"/>
              <a:gd name="connsiteX105" fmla="*/ 1279614 w 3047257"/>
              <a:gd name="connsiteY105" fmla="*/ 2074287 h 2751456"/>
              <a:gd name="connsiteX106" fmla="*/ 1278090 w 3047257"/>
              <a:gd name="connsiteY106" fmla="*/ 2177015 h 2751456"/>
              <a:gd name="connsiteX107" fmla="*/ 1330668 w 3047257"/>
              <a:gd name="connsiteY107" fmla="*/ 2212842 h 2751456"/>
              <a:gd name="connsiteX108" fmla="*/ 1524121 w 3047257"/>
              <a:gd name="connsiteY108" fmla="*/ 2252280 h 2751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3047257" h="2751456">
                <a:moveTo>
                  <a:pt x="1581842" y="2368883"/>
                </a:moveTo>
                <a:lnTo>
                  <a:pt x="1581842" y="2659203"/>
                </a:lnTo>
                <a:cubicBezTo>
                  <a:pt x="1581842" y="2672317"/>
                  <a:pt x="1582414" y="2685431"/>
                  <a:pt x="1581176" y="2698451"/>
                </a:cubicBezTo>
                <a:cubicBezTo>
                  <a:pt x="1579551" y="2728296"/>
                  <a:pt x="1554746" y="2751623"/>
                  <a:pt x="1524788" y="2751478"/>
                </a:cubicBezTo>
                <a:cubicBezTo>
                  <a:pt x="1494431" y="2753210"/>
                  <a:pt x="1468416" y="2730062"/>
                  <a:pt x="1466680" y="2699776"/>
                </a:cubicBezTo>
                <a:cubicBezTo>
                  <a:pt x="1466622" y="2698765"/>
                  <a:pt x="1466592" y="2697753"/>
                  <a:pt x="1466590" y="2696740"/>
                </a:cubicBezTo>
                <a:cubicBezTo>
                  <a:pt x="1464971" y="2638581"/>
                  <a:pt x="1465923" y="2580327"/>
                  <a:pt x="1465828" y="2522168"/>
                </a:cubicBezTo>
                <a:lnTo>
                  <a:pt x="1465828" y="2373445"/>
                </a:lnTo>
                <a:cubicBezTo>
                  <a:pt x="1418203" y="2361376"/>
                  <a:pt x="1371530" y="2352538"/>
                  <a:pt x="1327049" y="2337618"/>
                </a:cubicBezTo>
                <a:cubicBezTo>
                  <a:pt x="1254373" y="2313290"/>
                  <a:pt x="1186364" y="2276513"/>
                  <a:pt x="1154837" y="2203624"/>
                </a:cubicBezTo>
                <a:cubicBezTo>
                  <a:pt x="1137982" y="2164500"/>
                  <a:pt x="1111472" y="2130270"/>
                  <a:pt x="1077779" y="2104127"/>
                </a:cubicBezTo>
                <a:cubicBezTo>
                  <a:pt x="1015295" y="2052715"/>
                  <a:pt x="1006628" y="1980586"/>
                  <a:pt x="1020629" y="1905702"/>
                </a:cubicBezTo>
                <a:cubicBezTo>
                  <a:pt x="1038536" y="1805349"/>
                  <a:pt x="1089019" y="1719061"/>
                  <a:pt x="1147026" y="1637144"/>
                </a:cubicBezTo>
                <a:cubicBezTo>
                  <a:pt x="1205033" y="1555227"/>
                  <a:pt x="1262755" y="1474546"/>
                  <a:pt x="1292663" y="1377709"/>
                </a:cubicBezTo>
                <a:cubicBezTo>
                  <a:pt x="1321143" y="1285529"/>
                  <a:pt x="1336288" y="1192589"/>
                  <a:pt x="1309618" y="1097558"/>
                </a:cubicBezTo>
                <a:cubicBezTo>
                  <a:pt x="1302949" y="1074796"/>
                  <a:pt x="1293648" y="1052887"/>
                  <a:pt x="1281900" y="1032271"/>
                </a:cubicBezTo>
                <a:cubicBezTo>
                  <a:pt x="1259516" y="992358"/>
                  <a:pt x="1229036" y="963659"/>
                  <a:pt x="1179602" y="959003"/>
                </a:cubicBezTo>
                <a:cubicBezTo>
                  <a:pt x="1130167" y="954346"/>
                  <a:pt x="1078541" y="945793"/>
                  <a:pt x="1016343" y="937240"/>
                </a:cubicBezTo>
                <a:cubicBezTo>
                  <a:pt x="1036822" y="993499"/>
                  <a:pt x="1047680" y="1042915"/>
                  <a:pt x="1071302" y="1085299"/>
                </a:cubicBezTo>
                <a:cubicBezTo>
                  <a:pt x="1259516" y="1424370"/>
                  <a:pt x="982244" y="1796131"/>
                  <a:pt x="612293" y="1784727"/>
                </a:cubicBezTo>
                <a:cubicBezTo>
                  <a:pt x="399885" y="1778170"/>
                  <a:pt x="243675" y="1680193"/>
                  <a:pt x="149092" y="1487945"/>
                </a:cubicBezTo>
                <a:cubicBezTo>
                  <a:pt x="-55981" y="1072185"/>
                  <a:pt x="-50933" y="658800"/>
                  <a:pt x="174333" y="253682"/>
                </a:cubicBezTo>
                <a:cubicBezTo>
                  <a:pt x="281775" y="60104"/>
                  <a:pt x="461512" y="-17346"/>
                  <a:pt x="676682" y="3370"/>
                </a:cubicBezTo>
                <a:cubicBezTo>
                  <a:pt x="888899" y="23707"/>
                  <a:pt x="1039775" y="137839"/>
                  <a:pt x="1110831" y="342441"/>
                </a:cubicBezTo>
                <a:cubicBezTo>
                  <a:pt x="1151503" y="459329"/>
                  <a:pt x="1133691" y="573747"/>
                  <a:pt x="1079113" y="684078"/>
                </a:cubicBezTo>
                <a:cubicBezTo>
                  <a:pt x="1057872" y="726842"/>
                  <a:pt x="1042251" y="772457"/>
                  <a:pt x="1022439" y="820637"/>
                </a:cubicBezTo>
                <a:cubicBezTo>
                  <a:pt x="1078922" y="828050"/>
                  <a:pt x="1125500" y="836603"/>
                  <a:pt x="1172458" y="839644"/>
                </a:cubicBezTo>
                <a:cubicBezTo>
                  <a:pt x="1316666" y="849147"/>
                  <a:pt x="1387437" y="941137"/>
                  <a:pt x="1422108" y="1065722"/>
                </a:cubicBezTo>
                <a:cubicBezTo>
                  <a:pt x="1463447" y="1214066"/>
                  <a:pt x="1435919" y="1358893"/>
                  <a:pt x="1370768" y="1494597"/>
                </a:cubicBezTo>
                <a:cubicBezTo>
                  <a:pt x="1336669" y="1566061"/>
                  <a:pt x="1289711" y="1631347"/>
                  <a:pt x="1246562" y="1697964"/>
                </a:cubicBezTo>
                <a:cubicBezTo>
                  <a:pt x="1198937" y="1770948"/>
                  <a:pt x="1151312" y="1843361"/>
                  <a:pt x="1134739" y="1930505"/>
                </a:cubicBezTo>
                <a:cubicBezTo>
                  <a:pt x="1126357" y="1973079"/>
                  <a:pt x="1133977" y="1997027"/>
                  <a:pt x="1162647" y="2023255"/>
                </a:cubicBezTo>
                <a:cubicBezTo>
                  <a:pt x="1313714" y="1830342"/>
                  <a:pt x="1739672" y="1837374"/>
                  <a:pt x="1884071" y="2024681"/>
                </a:cubicBezTo>
                <a:cubicBezTo>
                  <a:pt x="1916646" y="2001018"/>
                  <a:pt x="1919789" y="1968232"/>
                  <a:pt x="1913312" y="1933451"/>
                </a:cubicBezTo>
                <a:cubicBezTo>
                  <a:pt x="1896739" y="1843551"/>
                  <a:pt x="1850066" y="1767622"/>
                  <a:pt x="1797869" y="1695018"/>
                </a:cubicBezTo>
                <a:cubicBezTo>
                  <a:pt x="1733195" y="1604929"/>
                  <a:pt x="1672901" y="1512653"/>
                  <a:pt x="1640993" y="1405268"/>
                </a:cubicBezTo>
                <a:cubicBezTo>
                  <a:pt x="1605464" y="1286099"/>
                  <a:pt x="1592320" y="1165790"/>
                  <a:pt x="1631468" y="1044150"/>
                </a:cubicBezTo>
                <a:cubicBezTo>
                  <a:pt x="1653947" y="974112"/>
                  <a:pt x="1692332" y="911107"/>
                  <a:pt x="1755293" y="875375"/>
                </a:cubicBezTo>
                <a:cubicBezTo>
                  <a:pt x="1800727" y="849812"/>
                  <a:pt x="1858639" y="845155"/>
                  <a:pt x="1911693" y="834417"/>
                </a:cubicBezTo>
                <a:cubicBezTo>
                  <a:pt x="1945221" y="827670"/>
                  <a:pt x="1979987" y="826814"/>
                  <a:pt x="2025326" y="822158"/>
                </a:cubicBezTo>
                <a:cubicBezTo>
                  <a:pt x="2005419" y="773027"/>
                  <a:pt x="1989893" y="726462"/>
                  <a:pt x="1968176" y="682937"/>
                </a:cubicBezTo>
                <a:cubicBezTo>
                  <a:pt x="1910550" y="566809"/>
                  <a:pt x="1897691" y="447641"/>
                  <a:pt x="1941983" y="324575"/>
                </a:cubicBezTo>
                <a:cubicBezTo>
                  <a:pt x="2006753" y="143351"/>
                  <a:pt x="2189633" y="8692"/>
                  <a:pt x="2385943" y="900"/>
                </a:cubicBezTo>
                <a:cubicBezTo>
                  <a:pt x="2617115" y="-8603"/>
                  <a:pt x="2792089" y="84147"/>
                  <a:pt x="2896864" y="294451"/>
                </a:cubicBezTo>
                <a:cubicBezTo>
                  <a:pt x="3103747" y="709451"/>
                  <a:pt x="3098318" y="1123026"/>
                  <a:pt x="2874766" y="1528714"/>
                </a:cubicBezTo>
                <a:cubicBezTo>
                  <a:pt x="2765705" y="1726663"/>
                  <a:pt x="2583491" y="1803448"/>
                  <a:pt x="2363273" y="1780641"/>
                </a:cubicBezTo>
                <a:cubicBezTo>
                  <a:pt x="2162486" y="1759734"/>
                  <a:pt x="2018183" y="1651589"/>
                  <a:pt x="1943411" y="1462192"/>
                </a:cubicBezTo>
                <a:cubicBezTo>
                  <a:pt x="1896453" y="1343403"/>
                  <a:pt x="1909598" y="1225280"/>
                  <a:pt x="1964366" y="1110102"/>
                </a:cubicBezTo>
                <a:cubicBezTo>
                  <a:pt x="1988846" y="1058120"/>
                  <a:pt x="2007705" y="1003477"/>
                  <a:pt x="2033423" y="939616"/>
                </a:cubicBezTo>
                <a:cubicBezTo>
                  <a:pt x="1949222" y="949119"/>
                  <a:pt x="1872260" y="939616"/>
                  <a:pt x="1811776" y="980860"/>
                </a:cubicBezTo>
                <a:cubicBezTo>
                  <a:pt x="1744339" y="1026570"/>
                  <a:pt x="1726718" y="1104970"/>
                  <a:pt x="1725194" y="1183086"/>
                </a:cubicBezTo>
                <a:cubicBezTo>
                  <a:pt x="1722431" y="1327248"/>
                  <a:pt x="1773866" y="1454209"/>
                  <a:pt x="1853591" y="1571953"/>
                </a:cubicBezTo>
                <a:cubicBezTo>
                  <a:pt x="1899692" y="1639520"/>
                  <a:pt x="1943983" y="1708607"/>
                  <a:pt x="1983893" y="1779691"/>
                </a:cubicBezTo>
                <a:cubicBezTo>
                  <a:pt x="2015233" y="1834722"/>
                  <a:pt x="2031648" y="1896956"/>
                  <a:pt x="2031518" y="1960250"/>
                </a:cubicBezTo>
                <a:cubicBezTo>
                  <a:pt x="2031518" y="2034089"/>
                  <a:pt x="1999037" y="2089302"/>
                  <a:pt x="1938077" y="2130355"/>
                </a:cubicBezTo>
                <a:cubicBezTo>
                  <a:pt x="1924448" y="2140141"/>
                  <a:pt x="1914172" y="2153878"/>
                  <a:pt x="1908645" y="2169698"/>
                </a:cubicBezTo>
                <a:cubicBezTo>
                  <a:pt x="1890697" y="2221820"/>
                  <a:pt x="1855226" y="2266141"/>
                  <a:pt x="1808252" y="2295139"/>
                </a:cubicBezTo>
                <a:cubicBezTo>
                  <a:pt x="1741577" y="2339613"/>
                  <a:pt x="1665853" y="2358335"/>
                  <a:pt x="1581842" y="2368883"/>
                </a:cubicBezTo>
                <a:close/>
                <a:moveTo>
                  <a:pt x="898900" y="817881"/>
                </a:moveTo>
                <a:cubicBezTo>
                  <a:pt x="930904" y="740241"/>
                  <a:pt x="963003" y="666687"/>
                  <a:pt x="991673" y="591898"/>
                </a:cubicBezTo>
                <a:cubicBezTo>
                  <a:pt x="1033774" y="481757"/>
                  <a:pt x="1020248" y="376842"/>
                  <a:pt x="951478" y="281051"/>
                </a:cubicBezTo>
                <a:cubicBezTo>
                  <a:pt x="780028" y="43474"/>
                  <a:pt x="407886" y="63715"/>
                  <a:pt x="269297" y="321819"/>
                </a:cubicBezTo>
                <a:cubicBezTo>
                  <a:pt x="70225" y="692441"/>
                  <a:pt x="67272" y="1068668"/>
                  <a:pt x="258725" y="1444041"/>
                </a:cubicBezTo>
                <a:cubicBezTo>
                  <a:pt x="346831" y="1616712"/>
                  <a:pt x="513709" y="1695588"/>
                  <a:pt x="704685" y="1661092"/>
                </a:cubicBezTo>
                <a:cubicBezTo>
                  <a:pt x="922427" y="1621844"/>
                  <a:pt x="1103783" y="1385502"/>
                  <a:pt x="967766" y="1138421"/>
                </a:cubicBezTo>
                <a:cubicBezTo>
                  <a:pt x="938143" y="1084158"/>
                  <a:pt x="928427" y="1019442"/>
                  <a:pt x="909377" y="959953"/>
                </a:cubicBezTo>
                <a:cubicBezTo>
                  <a:pt x="906996" y="952445"/>
                  <a:pt x="904424" y="938571"/>
                  <a:pt x="901567" y="938476"/>
                </a:cubicBezTo>
                <a:cubicBezTo>
                  <a:pt x="861943" y="937335"/>
                  <a:pt x="812413" y="923081"/>
                  <a:pt x="784505" y="941327"/>
                </a:cubicBezTo>
                <a:cubicBezTo>
                  <a:pt x="705733" y="992834"/>
                  <a:pt x="638772" y="1060021"/>
                  <a:pt x="610483" y="1155337"/>
                </a:cubicBezTo>
                <a:cubicBezTo>
                  <a:pt x="608387" y="1162464"/>
                  <a:pt x="603815" y="1173108"/>
                  <a:pt x="598767" y="1174343"/>
                </a:cubicBezTo>
                <a:cubicBezTo>
                  <a:pt x="564763" y="1181850"/>
                  <a:pt x="530282" y="1187267"/>
                  <a:pt x="492182" y="1194014"/>
                </a:cubicBezTo>
                <a:cubicBezTo>
                  <a:pt x="491325" y="1063252"/>
                  <a:pt x="568382" y="980575"/>
                  <a:pt x="647916" y="896662"/>
                </a:cubicBezTo>
                <a:cubicBezTo>
                  <a:pt x="639248" y="892006"/>
                  <a:pt x="633343" y="888490"/>
                  <a:pt x="627152" y="885639"/>
                </a:cubicBezTo>
                <a:cubicBezTo>
                  <a:pt x="537236" y="845440"/>
                  <a:pt x="471608" y="777778"/>
                  <a:pt x="417602" y="698047"/>
                </a:cubicBezTo>
                <a:cubicBezTo>
                  <a:pt x="392551" y="661270"/>
                  <a:pt x="408077" y="616036"/>
                  <a:pt x="447320" y="606437"/>
                </a:cubicBezTo>
                <a:cubicBezTo>
                  <a:pt x="481705" y="598075"/>
                  <a:pt x="503708" y="615941"/>
                  <a:pt x="521424" y="642644"/>
                </a:cubicBezTo>
                <a:cubicBezTo>
                  <a:pt x="612769" y="781865"/>
                  <a:pt x="749262" y="823298"/>
                  <a:pt x="898900" y="817881"/>
                </a:cubicBezTo>
                <a:close/>
                <a:moveTo>
                  <a:pt x="2557012" y="1194489"/>
                </a:moveTo>
                <a:cubicBezTo>
                  <a:pt x="2517864" y="1187362"/>
                  <a:pt x="2486241" y="1182326"/>
                  <a:pt x="2455094" y="1175483"/>
                </a:cubicBezTo>
                <a:cubicBezTo>
                  <a:pt x="2447778" y="1173261"/>
                  <a:pt x="2441840" y="1167893"/>
                  <a:pt x="2438902" y="1160848"/>
                </a:cubicBezTo>
                <a:cubicBezTo>
                  <a:pt x="2414232" y="1065152"/>
                  <a:pt x="2344700" y="1003762"/>
                  <a:pt x="2272976" y="944273"/>
                </a:cubicBezTo>
                <a:cubicBezTo>
                  <a:pt x="2263968" y="936950"/>
                  <a:pt x="2252937" y="932541"/>
                  <a:pt x="2241353" y="931634"/>
                </a:cubicBezTo>
                <a:cubicBezTo>
                  <a:pt x="2215181" y="930598"/>
                  <a:pt x="2188970" y="931998"/>
                  <a:pt x="2163058" y="935815"/>
                </a:cubicBezTo>
                <a:cubicBezTo>
                  <a:pt x="2152137" y="938649"/>
                  <a:pt x="2143329" y="946690"/>
                  <a:pt x="2139531" y="957292"/>
                </a:cubicBezTo>
                <a:cubicBezTo>
                  <a:pt x="2129064" y="1027825"/>
                  <a:pt x="2106202" y="1095962"/>
                  <a:pt x="2071999" y="1158568"/>
                </a:cubicBezTo>
                <a:cubicBezTo>
                  <a:pt x="2032997" y="1229182"/>
                  <a:pt x="2022536" y="1312003"/>
                  <a:pt x="2042757" y="1390063"/>
                </a:cubicBezTo>
                <a:cubicBezTo>
                  <a:pt x="2080190" y="1536791"/>
                  <a:pt x="2212493" y="1646647"/>
                  <a:pt x="2375275" y="1667079"/>
                </a:cubicBezTo>
                <a:cubicBezTo>
                  <a:pt x="2538057" y="1687511"/>
                  <a:pt x="2699125" y="1611201"/>
                  <a:pt x="2773991" y="1472455"/>
                </a:cubicBezTo>
                <a:cubicBezTo>
                  <a:pt x="2977350" y="1095467"/>
                  <a:pt x="2981827" y="715343"/>
                  <a:pt x="2785517" y="334269"/>
                </a:cubicBezTo>
                <a:cubicBezTo>
                  <a:pt x="2691219" y="151334"/>
                  <a:pt x="2486908" y="72363"/>
                  <a:pt x="2291074" y="137079"/>
                </a:cubicBezTo>
                <a:cubicBezTo>
                  <a:pt x="2087429" y="204456"/>
                  <a:pt x="1982178" y="413144"/>
                  <a:pt x="2058569" y="597980"/>
                </a:cubicBezTo>
                <a:cubicBezTo>
                  <a:pt x="2088191" y="669918"/>
                  <a:pt x="2117624" y="741952"/>
                  <a:pt x="2148866" y="818262"/>
                </a:cubicBezTo>
                <a:cubicBezTo>
                  <a:pt x="2292884" y="822348"/>
                  <a:pt x="2427948" y="786901"/>
                  <a:pt x="2520341" y="652718"/>
                </a:cubicBezTo>
                <a:cubicBezTo>
                  <a:pt x="2526858" y="642737"/>
                  <a:pt x="2534050" y="633212"/>
                  <a:pt x="2541867" y="624208"/>
                </a:cubicBezTo>
                <a:cubicBezTo>
                  <a:pt x="2561514" y="601801"/>
                  <a:pt x="2594902" y="597709"/>
                  <a:pt x="2619401" y="614705"/>
                </a:cubicBezTo>
                <a:cubicBezTo>
                  <a:pt x="2643714" y="632007"/>
                  <a:pt x="2650922" y="664880"/>
                  <a:pt x="2636069" y="690730"/>
                </a:cubicBezTo>
                <a:cubicBezTo>
                  <a:pt x="2631265" y="698901"/>
                  <a:pt x="2625919" y="706742"/>
                  <a:pt x="2620067" y="714203"/>
                </a:cubicBezTo>
                <a:cubicBezTo>
                  <a:pt x="2562917" y="793268"/>
                  <a:pt x="2493099" y="856749"/>
                  <a:pt x="2399278" y="895997"/>
                </a:cubicBezTo>
                <a:cubicBezTo>
                  <a:pt x="2481764" y="980860"/>
                  <a:pt x="2555964" y="1064962"/>
                  <a:pt x="2557012" y="1194489"/>
                </a:cubicBezTo>
                <a:close/>
                <a:moveTo>
                  <a:pt x="1524121" y="2252280"/>
                </a:moveTo>
                <a:cubicBezTo>
                  <a:pt x="1538368" y="2252993"/>
                  <a:pt x="1552641" y="2252993"/>
                  <a:pt x="1566888" y="2252280"/>
                </a:cubicBezTo>
                <a:cubicBezTo>
                  <a:pt x="1639850" y="2245058"/>
                  <a:pt x="1710525" y="2230043"/>
                  <a:pt x="1767580" y="2179676"/>
                </a:cubicBezTo>
                <a:cubicBezTo>
                  <a:pt x="1806728" y="2145085"/>
                  <a:pt x="1807394" y="2107358"/>
                  <a:pt x="1768151" y="2073432"/>
                </a:cubicBezTo>
                <a:cubicBezTo>
                  <a:pt x="1747428" y="2055784"/>
                  <a:pt x="1724063" y="2041483"/>
                  <a:pt x="1698905" y="2031048"/>
                </a:cubicBezTo>
                <a:cubicBezTo>
                  <a:pt x="1611922" y="1993542"/>
                  <a:pt x="1514886" y="1986051"/>
                  <a:pt x="1423156" y="2009761"/>
                </a:cubicBezTo>
                <a:cubicBezTo>
                  <a:pt x="1372087" y="2023274"/>
                  <a:pt x="1323593" y="2045074"/>
                  <a:pt x="1279614" y="2074287"/>
                </a:cubicBezTo>
                <a:cubicBezTo>
                  <a:pt x="1238466" y="2101656"/>
                  <a:pt x="1241514" y="2143279"/>
                  <a:pt x="1278090" y="2177015"/>
                </a:cubicBezTo>
                <a:cubicBezTo>
                  <a:pt x="1293788" y="2191430"/>
                  <a:pt x="1311499" y="2203498"/>
                  <a:pt x="1330668" y="2212842"/>
                </a:cubicBezTo>
                <a:cubicBezTo>
                  <a:pt x="1390837" y="2241908"/>
                  <a:pt x="1457347" y="2255467"/>
                  <a:pt x="1524121" y="2252280"/>
                </a:cubicBezTo>
                <a:close/>
              </a:path>
            </a:pathLst>
          </a:custGeom>
          <a:solidFill>
            <a:schemeClr val="bg1"/>
          </a:solidFill>
          <a:ln w="9525" cap="flat">
            <a:noFill/>
            <a:prstDash val="solid"/>
            <a:miter/>
          </a:ln>
        </p:spPr>
        <p:txBody>
          <a:bodyPr rtlCol="0" anchor="ctr"/>
          <a:lstStyle/>
          <a:p>
            <a:endParaRPr lang="en-RO"/>
          </a:p>
        </p:txBody>
      </p:sp>
      <p:grpSp>
        <p:nvGrpSpPr>
          <p:cNvPr id="72" name="Graphic 70">
            <a:extLst>
              <a:ext uri="{FF2B5EF4-FFF2-40B4-BE49-F238E27FC236}">
                <a16:creationId xmlns:a16="http://schemas.microsoft.com/office/drawing/2014/main" id="{3160677E-D6F1-A44B-A36D-AED702C31265}"/>
              </a:ext>
            </a:extLst>
          </p:cNvPr>
          <p:cNvGrpSpPr>
            <a:grpSpLocks noChangeAspect="1"/>
          </p:cNvGrpSpPr>
          <p:nvPr/>
        </p:nvGrpSpPr>
        <p:grpSpPr>
          <a:xfrm>
            <a:off x="4357624" y="5602712"/>
            <a:ext cx="428750" cy="504000"/>
            <a:chOff x="3016250" y="1600200"/>
            <a:chExt cx="3111500" cy="3657600"/>
          </a:xfrm>
          <a:solidFill>
            <a:schemeClr val="bg1"/>
          </a:solidFill>
        </p:grpSpPr>
        <p:sp>
          <p:nvSpPr>
            <p:cNvPr id="73" name="Freeform 72">
              <a:extLst>
                <a:ext uri="{FF2B5EF4-FFF2-40B4-BE49-F238E27FC236}">
                  <a16:creationId xmlns:a16="http://schemas.microsoft.com/office/drawing/2014/main" id="{878ACF78-F5DD-D14B-8CB6-6FA4F12A5D30}"/>
                </a:ext>
              </a:extLst>
            </p:cNvPr>
            <p:cNvSpPr/>
            <p:nvPr/>
          </p:nvSpPr>
          <p:spPr>
            <a:xfrm>
              <a:off x="3579500" y="1600200"/>
              <a:ext cx="2547244" cy="3657220"/>
            </a:xfrm>
            <a:custGeom>
              <a:avLst/>
              <a:gdLst>
                <a:gd name="connsiteX0" fmla="*/ 1769752 w 2547244"/>
                <a:gd name="connsiteY0" fmla="*/ 160 h 3657220"/>
                <a:gd name="connsiteX1" fmla="*/ 1825987 w 2547244"/>
                <a:gd name="connsiteY1" fmla="*/ 20829 h 3657220"/>
                <a:gd name="connsiteX2" fmla="*/ 1966623 w 2547244"/>
                <a:gd name="connsiteY2" fmla="*/ 208471 h 3657220"/>
                <a:gd name="connsiteX3" fmla="*/ 1965767 w 2547244"/>
                <a:gd name="connsiteY3" fmla="*/ 565278 h 3657220"/>
                <a:gd name="connsiteX4" fmla="*/ 1811524 w 2547244"/>
                <a:gd name="connsiteY4" fmla="*/ 870078 h 3657220"/>
                <a:gd name="connsiteX5" fmla="*/ 1784215 w 2547244"/>
                <a:gd name="connsiteY5" fmla="*/ 894271 h 3657220"/>
                <a:gd name="connsiteX6" fmla="*/ 1830650 w 2547244"/>
                <a:gd name="connsiteY6" fmla="*/ 894271 h 3657220"/>
                <a:gd name="connsiteX7" fmla="*/ 2116109 w 2547244"/>
                <a:gd name="connsiteY7" fmla="*/ 900558 h 3657220"/>
                <a:gd name="connsiteX8" fmla="*/ 2546961 w 2547244"/>
                <a:gd name="connsiteY8" fmla="*/ 1368331 h 3657220"/>
                <a:gd name="connsiteX9" fmla="*/ 2152172 w 2547244"/>
                <a:gd name="connsiteY9" fmla="*/ 1871251 h 3657220"/>
                <a:gd name="connsiteX10" fmla="*/ 2031422 w 2547244"/>
                <a:gd name="connsiteY10" fmla="*/ 1881347 h 3657220"/>
                <a:gd name="connsiteX11" fmla="*/ 1788592 w 2547244"/>
                <a:gd name="connsiteY11" fmla="*/ 1881347 h 3657220"/>
                <a:gd name="connsiteX12" fmla="*/ 1813713 w 2547244"/>
                <a:gd name="connsiteY12" fmla="*/ 1907827 h 3657220"/>
                <a:gd name="connsiteX13" fmla="*/ 1838511 w 2547244"/>
                <a:gd name="connsiteY13" fmla="*/ 2605960 h 3657220"/>
                <a:gd name="connsiteX14" fmla="*/ 1479536 w 2547244"/>
                <a:gd name="connsiteY14" fmla="*/ 2763267 h 3657220"/>
                <a:gd name="connsiteX15" fmla="*/ 1136985 w 2547244"/>
                <a:gd name="connsiteY15" fmla="*/ 2763267 h 3657220"/>
                <a:gd name="connsiteX16" fmla="*/ 1100161 w 2547244"/>
                <a:gd name="connsiteY16" fmla="*/ 2765077 h 3657220"/>
                <a:gd name="connsiteX17" fmla="*/ 1107678 w 2547244"/>
                <a:gd name="connsiteY17" fmla="*/ 2776221 h 3657220"/>
                <a:gd name="connsiteX18" fmla="*/ 1278953 w 2547244"/>
                <a:gd name="connsiteY18" fmla="*/ 3190273 h 3657220"/>
                <a:gd name="connsiteX19" fmla="*/ 1278287 w 2547244"/>
                <a:gd name="connsiteY19" fmla="*/ 3415253 h 3657220"/>
                <a:gd name="connsiteX20" fmla="*/ 1039453 w 2547244"/>
                <a:gd name="connsiteY20" fmla="*/ 3657379 h 3657220"/>
                <a:gd name="connsiteX21" fmla="*/ 798812 w 2547244"/>
                <a:gd name="connsiteY21" fmla="*/ 3417253 h 3657220"/>
                <a:gd name="connsiteX22" fmla="*/ 798812 w 2547244"/>
                <a:gd name="connsiteY22" fmla="*/ 3270854 h 3657220"/>
                <a:gd name="connsiteX23" fmla="*/ 729160 w 2547244"/>
                <a:gd name="connsiteY23" fmla="*/ 3202369 h 3657220"/>
                <a:gd name="connsiteX24" fmla="*/ 512497 w 2547244"/>
                <a:gd name="connsiteY24" fmla="*/ 3191606 h 3657220"/>
                <a:gd name="connsiteX25" fmla="*/ 136928 w 2547244"/>
                <a:gd name="connsiteY25" fmla="*/ 2862803 h 3657220"/>
                <a:gd name="connsiteX26" fmla="*/ 166140 w 2547244"/>
                <a:gd name="connsiteY26" fmla="*/ 2783365 h 3657220"/>
                <a:gd name="connsiteX27" fmla="*/ 237695 w 2547244"/>
                <a:gd name="connsiteY27" fmla="*/ 2828037 h 3657220"/>
                <a:gd name="connsiteX28" fmla="*/ 615642 w 2547244"/>
                <a:gd name="connsiteY28" fmla="*/ 3095404 h 3657220"/>
                <a:gd name="connsiteX29" fmla="*/ 747619 w 2547244"/>
                <a:gd name="connsiteY29" fmla="*/ 3095404 h 3657220"/>
                <a:gd name="connsiteX30" fmla="*/ 905764 w 2547244"/>
                <a:gd name="connsiteY30" fmla="*/ 3255709 h 3657220"/>
                <a:gd name="connsiteX31" fmla="*/ 905764 w 2547244"/>
                <a:gd name="connsiteY31" fmla="*/ 3416396 h 3657220"/>
                <a:gd name="connsiteX32" fmla="*/ 1038978 w 2547244"/>
                <a:gd name="connsiteY32" fmla="*/ 3549746 h 3657220"/>
                <a:gd name="connsiteX33" fmla="*/ 1170287 w 2547244"/>
                <a:gd name="connsiteY33" fmla="*/ 3419637 h 3657220"/>
                <a:gd name="connsiteX34" fmla="*/ 1170289 w 2547244"/>
                <a:gd name="connsiteY34" fmla="*/ 3418587 h 3657220"/>
                <a:gd name="connsiteX35" fmla="*/ 1161439 w 2547244"/>
                <a:gd name="connsiteY35" fmla="*/ 3076544 h 3657220"/>
                <a:gd name="connsiteX36" fmla="*/ 803950 w 2547244"/>
                <a:gd name="connsiteY36" fmla="*/ 2764696 h 3657220"/>
                <a:gd name="connsiteX37" fmla="*/ 575583 w 2547244"/>
                <a:gd name="connsiteY37" fmla="*/ 2763076 h 3657220"/>
                <a:gd name="connsiteX38" fmla="*/ 524962 w 2547244"/>
                <a:gd name="connsiteY38" fmla="*/ 2683733 h 3657220"/>
                <a:gd name="connsiteX39" fmla="*/ 582053 w 2547244"/>
                <a:gd name="connsiteY39" fmla="*/ 2657539 h 3657220"/>
                <a:gd name="connsiteX40" fmla="*/ 878169 w 2547244"/>
                <a:gd name="connsiteY40" fmla="*/ 2656301 h 3657220"/>
                <a:gd name="connsiteX41" fmla="*/ 1470496 w 2547244"/>
                <a:gd name="connsiteY41" fmla="*/ 2656301 h 3657220"/>
                <a:gd name="connsiteX42" fmla="*/ 1858815 w 2547244"/>
                <a:gd name="connsiteY42" fmla="*/ 2326069 h 3657220"/>
                <a:gd name="connsiteX43" fmla="*/ 1523496 w 2547244"/>
                <a:gd name="connsiteY43" fmla="*/ 1886205 h 3657220"/>
                <a:gd name="connsiteX44" fmla="*/ 1437859 w 2547244"/>
                <a:gd name="connsiteY44" fmla="*/ 1882395 h 3657220"/>
                <a:gd name="connsiteX45" fmla="*/ 85545 w 2547244"/>
                <a:gd name="connsiteY45" fmla="*/ 1882395 h 3657220"/>
                <a:gd name="connsiteX46" fmla="*/ 42727 w 2547244"/>
                <a:gd name="connsiteY46" fmla="*/ 1879918 h 3657220"/>
                <a:gd name="connsiteX47" fmla="*/ 384 w 2547244"/>
                <a:gd name="connsiteY47" fmla="*/ 1830103 h 3657220"/>
                <a:gd name="connsiteX48" fmla="*/ 40158 w 2547244"/>
                <a:gd name="connsiteY48" fmla="*/ 1778287 h 3657220"/>
                <a:gd name="connsiteX49" fmla="*/ 90303 w 2547244"/>
                <a:gd name="connsiteY49" fmla="*/ 1775048 h 3657220"/>
                <a:gd name="connsiteX50" fmla="*/ 2031422 w 2547244"/>
                <a:gd name="connsiteY50" fmla="*/ 1775048 h 3657220"/>
                <a:gd name="connsiteX51" fmla="*/ 2396524 w 2547244"/>
                <a:gd name="connsiteY51" fmla="*/ 1563974 h 3657220"/>
                <a:gd name="connsiteX52" fmla="*/ 2043792 w 2547244"/>
                <a:gd name="connsiteY52" fmla="*/ 1001999 h 3657220"/>
                <a:gd name="connsiteX53" fmla="*/ 791390 w 2547244"/>
                <a:gd name="connsiteY53" fmla="*/ 1001999 h 3657220"/>
                <a:gd name="connsiteX54" fmla="*/ 752187 w 2547244"/>
                <a:gd name="connsiteY54" fmla="*/ 1001142 h 3657220"/>
                <a:gd name="connsiteX55" fmla="*/ 704610 w 2547244"/>
                <a:gd name="connsiteY55" fmla="*/ 952469 h 3657220"/>
                <a:gd name="connsiteX56" fmla="*/ 748000 w 2547244"/>
                <a:gd name="connsiteY56" fmla="*/ 895986 h 3657220"/>
                <a:gd name="connsiteX57" fmla="*/ 783492 w 2547244"/>
                <a:gd name="connsiteY57" fmla="*/ 894462 h 3657220"/>
                <a:gd name="connsiteX58" fmla="*/ 1464977 w 2547244"/>
                <a:gd name="connsiteY58" fmla="*/ 894462 h 3657220"/>
                <a:gd name="connsiteX59" fmla="*/ 1850537 w 2547244"/>
                <a:gd name="connsiteY59" fmla="*/ 601473 h 3657220"/>
                <a:gd name="connsiteX60" fmla="*/ 1862526 w 2547244"/>
                <a:gd name="connsiteY60" fmla="*/ 470599 h 3657220"/>
                <a:gd name="connsiteX61" fmla="*/ 1862526 w 2547244"/>
                <a:gd name="connsiteY61" fmla="*/ 245619 h 3657220"/>
                <a:gd name="connsiteX62" fmla="*/ 1729312 w 2547244"/>
                <a:gd name="connsiteY62" fmla="*/ 107697 h 3657220"/>
                <a:gd name="connsiteX63" fmla="*/ 1596764 w 2547244"/>
                <a:gd name="connsiteY63" fmla="*/ 245809 h 3657220"/>
                <a:gd name="connsiteX64" fmla="*/ 1596764 w 2547244"/>
                <a:gd name="connsiteY64" fmla="*/ 399352 h 3657220"/>
                <a:gd name="connsiteX65" fmla="*/ 1437478 w 2547244"/>
                <a:gd name="connsiteY65" fmla="*/ 562135 h 3657220"/>
                <a:gd name="connsiteX66" fmla="*/ 1162772 w 2547244"/>
                <a:gd name="connsiteY66" fmla="*/ 562135 h 3657220"/>
                <a:gd name="connsiteX67" fmla="*/ 1097782 w 2547244"/>
                <a:gd name="connsiteY67" fmla="*/ 504222 h 3657220"/>
                <a:gd name="connsiteX68" fmla="*/ 1160298 w 2547244"/>
                <a:gd name="connsiteY68" fmla="*/ 455359 h 3657220"/>
                <a:gd name="connsiteX69" fmla="*/ 1420731 w 2547244"/>
                <a:gd name="connsiteY69" fmla="*/ 455359 h 3657220"/>
                <a:gd name="connsiteX70" fmla="*/ 1489812 w 2547244"/>
                <a:gd name="connsiteY70" fmla="*/ 386493 h 3657220"/>
                <a:gd name="connsiteX71" fmla="*/ 1489812 w 2547244"/>
                <a:gd name="connsiteY71" fmla="*/ 243618 h 3657220"/>
                <a:gd name="connsiteX72" fmla="*/ 1674504 w 2547244"/>
                <a:gd name="connsiteY72" fmla="*/ 7113 h 3657220"/>
                <a:gd name="connsiteX73" fmla="*/ 1690680 w 2547244"/>
                <a:gd name="connsiteY73" fmla="*/ 540 h 3657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2547244" h="3657220">
                  <a:moveTo>
                    <a:pt x="1769752" y="160"/>
                  </a:moveTo>
                  <a:cubicBezTo>
                    <a:pt x="1788783" y="6922"/>
                    <a:pt x="1807813" y="12542"/>
                    <a:pt x="1825987" y="20829"/>
                  </a:cubicBezTo>
                  <a:cubicBezTo>
                    <a:pt x="1907153" y="57500"/>
                    <a:pt x="1961104" y="120746"/>
                    <a:pt x="1966623" y="208471"/>
                  </a:cubicBezTo>
                  <a:cubicBezTo>
                    <a:pt x="1974093" y="327299"/>
                    <a:pt x="1973807" y="446488"/>
                    <a:pt x="1965767" y="565278"/>
                  </a:cubicBezTo>
                  <a:cubicBezTo>
                    <a:pt x="1957393" y="685769"/>
                    <a:pt x="1900111" y="787401"/>
                    <a:pt x="1811524" y="870078"/>
                  </a:cubicBezTo>
                  <a:cubicBezTo>
                    <a:pt x="1805529" y="875698"/>
                    <a:pt x="1799249" y="880936"/>
                    <a:pt x="1784215" y="894271"/>
                  </a:cubicBezTo>
                  <a:cubicBezTo>
                    <a:pt x="1806481" y="894271"/>
                    <a:pt x="1818565" y="894271"/>
                    <a:pt x="1830650" y="894271"/>
                  </a:cubicBezTo>
                  <a:cubicBezTo>
                    <a:pt x="1925803" y="895891"/>
                    <a:pt x="2020956" y="891319"/>
                    <a:pt x="2116109" y="900558"/>
                  </a:cubicBezTo>
                  <a:cubicBezTo>
                    <a:pt x="2350470" y="923227"/>
                    <a:pt x="2536875" y="1129158"/>
                    <a:pt x="2546961" y="1368331"/>
                  </a:cubicBezTo>
                  <a:cubicBezTo>
                    <a:pt x="2557047" y="1607503"/>
                    <a:pt x="2385201" y="1827531"/>
                    <a:pt x="2152172" y="1871251"/>
                  </a:cubicBezTo>
                  <a:cubicBezTo>
                    <a:pt x="2112271" y="1877963"/>
                    <a:pt x="2071882" y="1881340"/>
                    <a:pt x="2031422" y="1881347"/>
                  </a:cubicBezTo>
                  <a:cubicBezTo>
                    <a:pt x="1953207" y="1882871"/>
                    <a:pt x="1874991" y="1881347"/>
                    <a:pt x="1788592" y="1881347"/>
                  </a:cubicBezTo>
                  <a:cubicBezTo>
                    <a:pt x="1800391" y="1893825"/>
                    <a:pt x="1806671" y="1901159"/>
                    <a:pt x="1813713" y="1907827"/>
                  </a:cubicBezTo>
                  <a:cubicBezTo>
                    <a:pt x="2013148" y="2093756"/>
                    <a:pt x="2024251" y="2406321"/>
                    <a:pt x="1838511" y="2605960"/>
                  </a:cubicBezTo>
                  <a:cubicBezTo>
                    <a:pt x="1745672" y="2705746"/>
                    <a:pt x="1615755" y="2762677"/>
                    <a:pt x="1479536" y="2763267"/>
                  </a:cubicBezTo>
                  <a:cubicBezTo>
                    <a:pt x="1365352" y="2764315"/>
                    <a:pt x="1251169" y="2763267"/>
                    <a:pt x="1136985" y="2763267"/>
                  </a:cubicBezTo>
                  <a:cubicBezTo>
                    <a:pt x="1125662" y="2763267"/>
                    <a:pt x="1114244" y="2764315"/>
                    <a:pt x="1100161" y="2765077"/>
                  </a:cubicBezTo>
                  <a:cubicBezTo>
                    <a:pt x="1102351" y="2768995"/>
                    <a:pt x="1104866" y="2772723"/>
                    <a:pt x="1107678" y="2776221"/>
                  </a:cubicBezTo>
                  <a:cubicBezTo>
                    <a:pt x="1231377" y="2886806"/>
                    <a:pt x="1284472" y="3025681"/>
                    <a:pt x="1278953" y="3190273"/>
                  </a:cubicBezTo>
                  <a:cubicBezTo>
                    <a:pt x="1276289" y="3265139"/>
                    <a:pt x="1278953" y="3340196"/>
                    <a:pt x="1278287" y="3415253"/>
                  </a:cubicBezTo>
                  <a:cubicBezTo>
                    <a:pt x="1276860" y="3551365"/>
                    <a:pt x="1172287" y="3656902"/>
                    <a:pt x="1039453" y="3657379"/>
                  </a:cubicBezTo>
                  <a:cubicBezTo>
                    <a:pt x="906620" y="3657855"/>
                    <a:pt x="801571" y="3552604"/>
                    <a:pt x="798812" y="3417253"/>
                  </a:cubicBezTo>
                  <a:cubicBezTo>
                    <a:pt x="797955" y="3368485"/>
                    <a:pt x="798812" y="3319622"/>
                    <a:pt x="798812" y="3270854"/>
                  </a:cubicBezTo>
                  <a:cubicBezTo>
                    <a:pt x="798812" y="3213704"/>
                    <a:pt x="787203" y="3204179"/>
                    <a:pt x="729160" y="3202369"/>
                  </a:cubicBezTo>
                  <a:cubicBezTo>
                    <a:pt x="656748" y="3200464"/>
                    <a:pt x="582624" y="3205608"/>
                    <a:pt x="512497" y="3191606"/>
                  </a:cubicBezTo>
                  <a:cubicBezTo>
                    <a:pt x="326473" y="3154744"/>
                    <a:pt x="201442" y="3041587"/>
                    <a:pt x="136928" y="2862803"/>
                  </a:cubicBezTo>
                  <a:cubicBezTo>
                    <a:pt x="122750" y="2823465"/>
                    <a:pt x="134359" y="2794795"/>
                    <a:pt x="166140" y="2783365"/>
                  </a:cubicBezTo>
                  <a:cubicBezTo>
                    <a:pt x="197921" y="2771935"/>
                    <a:pt x="223232" y="2788032"/>
                    <a:pt x="237695" y="2828037"/>
                  </a:cubicBezTo>
                  <a:cubicBezTo>
                    <a:pt x="299830" y="2997106"/>
                    <a:pt x="435803" y="3093403"/>
                    <a:pt x="615642" y="3095404"/>
                  </a:cubicBezTo>
                  <a:cubicBezTo>
                    <a:pt x="659603" y="3095404"/>
                    <a:pt x="703659" y="3094832"/>
                    <a:pt x="747619" y="3095404"/>
                  </a:cubicBezTo>
                  <a:cubicBezTo>
                    <a:pt x="843914" y="3097118"/>
                    <a:pt x="904812" y="3158840"/>
                    <a:pt x="905764" y="3255709"/>
                  </a:cubicBezTo>
                  <a:cubicBezTo>
                    <a:pt x="906334" y="3309240"/>
                    <a:pt x="905097" y="3362866"/>
                    <a:pt x="905764" y="3416396"/>
                  </a:cubicBezTo>
                  <a:cubicBezTo>
                    <a:pt x="907191" y="3493358"/>
                    <a:pt x="964949" y="3550508"/>
                    <a:pt x="1038978" y="3549746"/>
                  </a:cubicBezTo>
                  <a:cubicBezTo>
                    <a:pt x="1111130" y="3550115"/>
                    <a:pt x="1169919" y="3491863"/>
                    <a:pt x="1170287" y="3419637"/>
                  </a:cubicBezTo>
                  <a:cubicBezTo>
                    <a:pt x="1170289" y="3419287"/>
                    <a:pt x="1170290" y="3418937"/>
                    <a:pt x="1170289" y="3418587"/>
                  </a:cubicBezTo>
                  <a:cubicBezTo>
                    <a:pt x="1170289" y="3304287"/>
                    <a:pt x="1175808" y="3189130"/>
                    <a:pt x="1161439" y="3076544"/>
                  </a:cubicBezTo>
                  <a:cubicBezTo>
                    <a:pt x="1139364" y="2903951"/>
                    <a:pt x="978175" y="2769839"/>
                    <a:pt x="803950" y="2764696"/>
                  </a:cubicBezTo>
                  <a:cubicBezTo>
                    <a:pt x="727828" y="2762505"/>
                    <a:pt x="651705" y="2764696"/>
                    <a:pt x="575583" y="2763076"/>
                  </a:cubicBezTo>
                  <a:cubicBezTo>
                    <a:pt x="528006" y="2762219"/>
                    <a:pt x="499461" y="2717833"/>
                    <a:pt x="524962" y="2683733"/>
                  </a:cubicBezTo>
                  <a:cubicBezTo>
                    <a:pt x="539786" y="2667792"/>
                    <a:pt x="560312" y="2658374"/>
                    <a:pt x="582053" y="2657539"/>
                  </a:cubicBezTo>
                  <a:cubicBezTo>
                    <a:pt x="680727" y="2654968"/>
                    <a:pt x="779496" y="2656301"/>
                    <a:pt x="878169" y="2656301"/>
                  </a:cubicBezTo>
                  <a:cubicBezTo>
                    <a:pt x="1075611" y="2656301"/>
                    <a:pt x="1273054" y="2657254"/>
                    <a:pt x="1470496" y="2656301"/>
                  </a:cubicBezTo>
                  <a:cubicBezTo>
                    <a:pt x="1670317" y="2655063"/>
                    <a:pt x="1824560" y="2522951"/>
                    <a:pt x="1858815" y="2326069"/>
                  </a:cubicBezTo>
                  <a:cubicBezTo>
                    <a:pt x="1895163" y="2118043"/>
                    <a:pt x="1733689" y="1905922"/>
                    <a:pt x="1523496" y="1886205"/>
                  </a:cubicBezTo>
                  <a:cubicBezTo>
                    <a:pt x="1494950" y="1883538"/>
                    <a:pt x="1466404" y="1882490"/>
                    <a:pt x="1437859" y="1882395"/>
                  </a:cubicBezTo>
                  <a:cubicBezTo>
                    <a:pt x="987088" y="1882395"/>
                    <a:pt x="536316" y="1882395"/>
                    <a:pt x="85545" y="1882395"/>
                  </a:cubicBezTo>
                  <a:cubicBezTo>
                    <a:pt x="71227" y="1882873"/>
                    <a:pt x="56895" y="1882044"/>
                    <a:pt x="42727" y="1879918"/>
                  </a:cubicBezTo>
                  <a:cubicBezTo>
                    <a:pt x="17794" y="1876909"/>
                    <a:pt x="-641" y="1855221"/>
                    <a:pt x="384" y="1830103"/>
                  </a:cubicBezTo>
                  <a:cubicBezTo>
                    <a:pt x="-2153" y="1805014"/>
                    <a:pt x="15286" y="1782294"/>
                    <a:pt x="40158" y="1778287"/>
                  </a:cubicBezTo>
                  <a:cubicBezTo>
                    <a:pt x="56707" y="1775396"/>
                    <a:pt x="73520" y="1774310"/>
                    <a:pt x="90303" y="1775048"/>
                  </a:cubicBezTo>
                  <a:cubicBezTo>
                    <a:pt x="737343" y="1775048"/>
                    <a:pt x="1384383" y="1775048"/>
                    <a:pt x="2031422" y="1775048"/>
                  </a:cubicBezTo>
                  <a:cubicBezTo>
                    <a:pt x="2194705" y="1775048"/>
                    <a:pt x="2320592" y="1709421"/>
                    <a:pt x="2396524" y="1563974"/>
                  </a:cubicBezTo>
                  <a:cubicBezTo>
                    <a:pt x="2531832" y="1304704"/>
                    <a:pt x="2341621" y="1002475"/>
                    <a:pt x="2043792" y="1001999"/>
                  </a:cubicBezTo>
                  <a:cubicBezTo>
                    <a:pt x="1626261" y="1000856"/>
                    <a:pt x="1208826" y="1001999"/>
                    <a:pt x="791390" y="1001999"/>
                  </a:cubicBezTo>
                  <a:cubicBezTo>
                    <a:pt x="778316" y="1002430"/>
                    <a:pt x="765229" y="1002143"/>
                    <a:pt x="752187" y="1001142"/>
                  </a:cubicBezTo>
                  <a:cubicBezTo>
                    <a:pt x="725699" y="1000673"/>
                    <a:pt x="704502" y="978988"/>
                    <a:pt x="704610" y="952469"/>
                  </a:cubicBezTo>
                  <a:cubicBezTo>
                    <a:pt x="702136" y="921322"/>
                    <a:pt x="718312" y="902463"/>
                    <a:pt x="748000" y="895986"/>
                  </a:cubicBezTo>
                  <a:cubicBezTo>
                    <a:pt x="759745" y="894235"/>
                    <a:pt x="771641" y="893724"/>
                    <a:pt x="783492" y="894462"/>
                  </a:cubicBezTo>
                  <a:cubicBezTo>
                    <a:pt x="1010717" y="894462"/>
                    <a:pt x="1237847" y="895319"/>
                    <a:pt x="1464977" y="894462"/>
                  </a:cubicBezTo>
                  <a:cubicBezTo>
                    <a:pt x="1656425" y="893414"/>
                    <a:pt x="1807528" y="779495"/>
                    <a:pt x="1850537" y="601473"/>
                  </a:cubicBezTo>
                  <a:cubicBezTo>
                    <a:pt x="1860813" y="559372"/>
                    <a:pt x="1861479" y="514414"/>
                    <a:pt x="1862526" y="470599"/>
                  </a:cubicBezTo>
                  <a:cubicBezTo>
                    <a:pt x="1864429" y="395637"/>
                    <a:pt x="1863573" y="320581"/>
                    <a:pt x="1862526" y="245619"/>
                  </a:cubicBezTo>
                  <a:cubicBezTo>
                    <a:pt x="1861860" y="165990"/>
                    <a:pt x="1805434" y="107697"/>
                    <a:pt x="1729312" y="107697"/>
                  </a:cubicBezTo>
                  <a:cubicBezTo>
                    <a:pt x="1653190" y="107697"/>
                    <a:pt x="1597715" y="165609"/>
                    <a:pt x="1596764" y="245809"/>
                  </a:cubicBezTo>
                  <a:cubicBezTo>
                    <a:pt x="1596098" y="296959"/>
                    <a:pt x="1596764" y="348203"/>
                    <a:pt x="1596764" y="399352"/>
                  </a:cubicBezTo>
                  <a:cubicBezTo>
                    <a:pt x="1596098" y="498603"/>
                    <a:pt x="1535581" y="561277"/>
                    <a:pt x="1437478" y="562135"/>
                  </a:cubicBezTo>
                  <a:cubicBezTo>
                    <a:pt x="1345941" y="563182"/>
                    <a:pt x="1254309" y="562801"/>
                    <a:pt x="1162772" y="562135"/>
                  </a:cubicBezTo>
                  <a:cubicBezTo>
                    <a:pt x="1118906" y="562135"/>
                    <a:pt x="1095403" y="539941"/>
                    <a:pt x="1097782" y="504222"/>
                  </a:cubicBezTo>
                  <a:cubicBezTo>
                    <a:pt x="1099875" y="472981"/>
                    <a:pt x="1120904" y="455645"/>
                    <a:pt x="1160298" y="455359"/>
                  </a:cubicBezTo>
                  <a:cubicBezTo>
                    <a:pt x="1247077" y="454788"/>
                    <a:pt x="1333856" y="455359"/>
                    <a:pt x="1420731" y="455359"/>
                  </a:cubicBezTo>
                  <a:cubicBezTo>
                    <a:pt x="1477823" y="455359"/>
                    <a:pt x="1489717" y="443834"/>
                    <a:pt x="1489812" y="386493"/>
                  </a:cubicBezTo>
                  <a:cubicBezTo>
                    <a:pt x="1489812" y="338868"/>
                    <a:pt x="1489336" y="291243"/>
                    <a:pt x="1489812" y="243618"/>
                  </a:cubicBezTo>
                  <a:cubicBezTo>
                    <a:pt x="1491430" y="125985"/>
                    <a:pt x="1560986" y="37307"/>
                    <a:pt x="1674504" y="7113"/>
                  </a:cubicBezTo>
                  <a:cubicBezTo>
                    <a:pt x="1680042" y="5302"/>
                    <a:pt x="1685447" y="3106"/>
                    <a:pt x="1690680" y="540"/>
                  </a:cubicBezTo>
                  <a:close/>
                </a:path>
              </a:pathLst>
            </a:custGeom>
            <a:grpFill/>
            <a:ln w="9496" cap="flat">
              <a:noFill/>
              <a:prstDash val="solid"/>
              <a:miter/>
            </a:ln>
          </p:spPr>
          <p:txBody>
            <a:bodyPr rtlCol="0" anchor="ctr"/>
            <a:lstStyle/>
            <a:p>
              <a:endParaRPr lang="en-RO"/>
            </a:p>
          </p:txBody>
        </p:sp>
        <p:sp>
          <p:nvSpPr>
            <p:cNvPr id="74" name="Freeform 73">
              <a:extLst>
                <a:ext uri="{FF2B5EF4-FFF2-40B4-BE49-F238E27FC236}">
                  <a16:creationId xmlns:a16="http://schemas.microsoft.com/office/drawing/2014/main" id="{34FAE2EC-F605-FA41-A1E3-BD686ABC1803}"/>
                </a:ext>
              </a:extLst>
            </p:cNvPr>
            <p:cNvSpPr/>
            <p:nvPr/>
          </p:nvSpPr>
          <p:spPr>
            <a:xfrm>
              <a:off x="3016241" y="2054944"/>
              <a:ext cx="2527626" cy="2183735"/>
            </a:xfrm>
            <a:custGeom>
              <a:avLst/>
              <a:gdLst>
                <a:gd name="connsiteX0" fmla="*/ 851385 w 2527626"/>
                <a:gd name="connsiteY0" fmla="*/ 1867706 h 2183735"/>
                <a:gd name="connsiteX1" fmla="*/ 810184 w 2527626"/>
                <a:gd name="connsiteY1" fmla="*/ 1867706 h 2183735"/>
                <a:gd name="connsiteX2" fmla="*/ 411398 w 2527626"/>
                <a:gd name="connsiteY2" fmla="*/ 1858181 h 2183735"/>
                <a:gd name="connsiteX3" fmla="*/ 147 w 2527626"/>
                <a:gd name="connsiteY3" fmla="*/ 1377740 h 2183735"/>
                <a:gd name="connsiteX4" fmla="*/ 407687 w 2527626"/>
                <a:gd name="connsiteY4" fmla="*/ 888726 h 2183735"/>
                <a:gd name="connsiteX5" fmla="*/ 510833 w 2527626"/>
                <a:gd name="connsiteY5" fmla="*/ 881106 h 2183735"/>
                <a:gd name="connsiteX6" fmla="*/ 849292 w 2527626"/>
                <a:gd name="connsiteY6" fmla="*/ 881106 h 2183735"/>
                <a:gd name="connsiteX7" fmla="*/ 860044 w 2527626"/>
                <a:gd name="connsiteY7" fmla="*/ 869009 h 2183735"/>
                <a:gd name="connsiteX8" fmla="*/ 830356 w 2527626"/>
                <a:gd name="connsiteY8" fmla="*/ 852626 h 2183735"/>
                <a:gd name="connsiteX9" fmla="*/ 706658 w 2527626"/>
                <a:gd name="connsiteY9" fmla="*/ 318655 h 2183735"/>
                <a:gd name="connsiteX10" fmla="*/ 1156921 w 2527626"/>
                <a:gd name="connsiteY10" fmla="*/ 1472 h 2183735"/>
                <a:gd name="connsiteX11" fmla="*/ 1453037 w 2527626"/>
                <a:gd name="connsiteY11" fmla="*/ 806 h 2183735"/>
                <a:gd name="connsiteX12" fmla="*/ 1518788 w 2527626"/>
                <a:gd name="connsiteY12" fmla="*/ 54431 h 2183735"/>
                <a:gd name="connsiteX13" fmla="*/ 1452181 w 2527626"/>
                <a:gd name="connsiteY13" fmla="*/ 107581 h 2183735"/>
                <a:gd name="connsiteX14" fmla="*/ 1145408 w 2527626"/>
                <a:gd name="connsiteY14" fmla="*/ 109676 h 2183735"/>
                <a:gd name="connsiteX15" fmla="*/ 783827 w 2527626"/>
                <a:gd name="connsiteY15" fmla="*/ 477627 h 2183735"/>
                <a:gd name="connsiteX16" fmla="*/ 1108679 w 2527626"/>
                <a:gd name="connsiteY16" fmla="*/ 874153 h 2183735"/>
                <a:gd name="connsiteX17" fmla="*/ 1197456 w 2527626"/>
                <a:gd name="connsiteY17" fmla="*/ 880154 h 2183735"/>
                <a:gd name="connsiteX18" fmla="*/ 2442532 w 2527626"/>
                <a:gd name="connsiteY18" fmla="*/ 880154 h 2183735"/>
                <a:gd name="connsiteX19" fmla="*/ 2478214 w 2527626"/>
                <a:gd name="connsiteY19" fmla="*/ 880154 h 2183735"/>
                <a:gd name="connsiteX20" fmla="*/ 2527694 w 2527626"/>
                <a:gd name="connsiteY20" fmla="*/ 930731 h 2183735"/>
                <a:gd name="connsiteX21" fmla="*/ 2482401 w 2527626"/>
                <a:gd name="connsiteY21" fmla="*/ 985500 h 2183735"/>
                <a:gd name="connsiteX22" fmla="*/ 2443198 w 2527626"/>
                <a:gd name="connsiteY22" fmla="*/ 986834 h 2183735"/>
                <a:gd name="connsiteX23" fmla="*/ 506075 w 2527626"/>
                <a:gd name="connsiteY23" fmla="*/ 988453 h 2183735"/>
                <a:gd name="connsiteX24" fmla="*/ 130792 w 2527626"/>
                <a:gd name="connsiteY24" fmla="*/ 1243532 h 2183735"/>
                <a:gd name="connsiteX25" fmla="*/ 481145 w 2527626"/>
                <a:gd name="connsiteY25" fmla="*/ 1759502 h 2183735"/>
                <a:gd name="connsiteX26" fmla="*/ 1897496 w 2527626"/>
                <a:gd name="connsiteY26" fmla="*/ 1761026 h 2183735"/>
                <a:gd name="connsiteX27" fmla="*/ 2047267 w 2527626"/>
                <a:gd name="connsiteY27" fmla="*/ 1761026 h 2183735"/>
                <a:gd name="connsiteX28" fmla="*/ 2113018 w 2527626"/>
                <a:gd name="connsiteY28" fmla="*/ 1814461 h 2183735"/>
                <a:gd name="connsiteX29" fmla="*/ 2047743 w 2527626"/>
                <a:gd name="connsiteY29" fmla="*/ 1867611 h 2183735"/>
                <a:gd name="connsiteX30" fmla="*/ 1184420 w 2527626"/>
                <a:gd name="connsiteY30" fmla="*/ 1867611 h 2183735"/>
                <a:gd name="connsiteX31" fmla="*/ 799812 w 2527626"/>
                <a:gd name="connsiteY31" fmla="*/ 2136120 h 2183735"/>
                <a:gd name="connsiteX32" fmla="*/ 727401 w 2527626"/>
                <a:gd name="connsiteY32" fmla="*/ 2180412 h 2183735"/>
                <a:gd name="connsiteX33" fmla="*/ 699331 w 2527626"/>
                <a:gd name="connsiteY33" fmla="*/ 2099925 h 2183735"/>
                <a:gd name="connsiteX34" fmla="*/ 836446 w 2527626"/>
                <a:gd name="connsiteY34" fmla="*/ 1890375 h 2183735"/>
                <a:gd name="connsiteX35" fmla="*/ 857570 w 2527626"/>
                <a:gd name="connsiteY35" fmla="*/ 1878279 h 2183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527626" h="2183735">
                  <a:moveTo>
                    <a:pt x="851385" y="1867706"/>
                  </a:moveTo>
                  <a:cubicBezTo>
                    <a:pt x="837683" y="1867706"/>
                    <a:pt x="823886" y="1867706"/>
                    <a:pt x="810184" y="1867706"/>
                  </a:cubicBezTo>
                  <a:cubicBezTo>
                    <a:pt x="676970" y="1865324"/>
                    <a:pt x="542899" y="1873611"/>
                    <a:pt x="411398" y="1858181"/>
                  </a:cubicBezTo>
                  <a:cubicBezTo>
                    <a:pt x="179130" y="1830844"/>
                    <a:pt x="1479" y="1615388"/>
                    <a:pt x="147" y="1377740"/>
                  </a:cubicBezTo>
                  <a:cubicBezTo>
                    <a:pt x="-1280" y="1138091"/>
                    <a:pt x="175419" y="925397"/>
                    <a:pt x="407687" y="888726"/>
                  </a:cubicBezTo>
                  <a:cubicBezTo>
                    <a:pt x="441835" y="883648"/>
                    <a:pt x="476310" y="881101"/>
                    <a:pt x="510833" y="881106"/>
                  </a:cubicBezTo>
                  <a:cubicBezTo>
                    <a:pt x="623684" y="880154"/>
                    <a:pt x="736440" y="881106"/>
                    <a:pt x="849292" y="881106"/>
                  </a:cubicBezTo>
                  <a:lnTo>
                    <a:pt x="860044" y="869009"/>
                  </a:lnTo>
                  <a:cubicBezTo>
                    <a:pt x="849483" y="864854"/>
                    <a:pt x="839504" y="859348"/>
                    <a:pt x="830356" y="852626"/>
                  </a:cubicBezTo>
                  <a:cubicBezTo>
                    <a:pt x="684264" y="716505"/>
                    <a:pt x="635324" y="505247"/>
                    <a:pt x="706658" y="318655"/>
                  </a:cubicBezTo>
                  <a:cubicBezTo>
                    <a:pt x="777814" y="130695"/>
                    <a:pt x="956154" y="5065"/>
                    <a:pt x="1156921" y="1472"/>
                  </a:cubicBezTo>
                  <a:cubicBezTo>
                    <a:pt x="1255595" y="-814"/>
                    <a:pt x="1354268" y="520"/>
                    <a:pt x="1453037" y="806"/>
                  </a:cubicBezTo>
                  <a:cubicBezTo>
                    <a:pt x="1494524" y="806"/>
                    <a:pt x="1519644" y="21951"/>
                    <a:pt x="1518788" y="54431"/>
                  </a:cubicBezTo>
                  <a:cubicBezTo>
                    <a:pt x="1517931" y="86912"/>
                    <a:pt x="1493382" y="107295"/>
                    <a:pt x="1452181" y="107581"/>
                  </a:cubicBezTo>
                  <a:cubicBezTo>
                    <a:pt x="1349891" y="108438"/>
                    <a:pt x="1247602" y="105866"/>
                    <a:pt x="1145408" y="109676"/>
                  </a:cubicBezTo>
                  <a:cubicBezTo>
                    <a:pt x="949678" y="117106"/>
                    <a:pt x="792010" y="279031"/>
                    <a:pt x="783827" y="477627"/>
                  </a:cubicBezTo>
                  <a:cubicBezTo>
                    <a:pt x="774026" y="674128"/>
                    <a:pt x="916470" y="847959"/>
                    <a:pt x="1108679" y="874153"/>
                  </a:cubicBezTo>
                  <a:cubicBezTo>
                    <a:pt x="1138107" y="878104"/>
                    <a:pt x="1167764" y="880109"/>
                    <a:pt x="1197456" y="880154"/>
                  </a:cubicBezTo>
                  <a:cubicBezTo>
                    <a:pt x="1612513" y="880535"/>
                    <a:pt x="2027539" y="880535"/>
                    <a:pt x="2442532" y="880154"/>
                  </a:cubicBezTo>
                  <a:cubicBezTo>
                    <a:pt x="2454426" y="880154"/>
                    <a:pt x="2466415" y="879487"/>
                    <a:pt x="2478214" y="880154"/>
                  </a:cubicBezTo>
                  <a:cubicBezTo>
                    <a:pt x="2508568" y="883011"/>
                    <a:pt x="2526362" y="900251"/>
                    <a:pt x="2527694" y="930731"/>
                  </a:cubicBezTo>
                  <a:cubicBezTo>
                    <a:pt x="2529026" y="961211"/>
                    <a:pt x="2511518" y="979690"/>
                    <a:pt x="2482401" y="985500"/>
                  </a:cubicBezTo>
                  <a:cubicBezTo>
                    <a:pt x="2469409" y="987236"/>
                    <a:pt x="2456278" y="987683"/>
                    <a:pt x="2443198" y="986834"/>
                  </a:cubicBezTo>
                  <a:cubicBezTo>
                    <a:pt x="1797491" y="987532"/>
                    <a:pt x="1151783" y="988072"/>
                    <a:pt x="506075" y="988453"/>
                  </a:cubicBezTo>
                  <a:cubicBezTo>
                    <a:pt x="330804" y="988453"/>
                    <a:pt x="188550" y="1085989"/>
                    <a:pt x="130792" y="1243532"/>
                  </a:cubicBezTo>
                  <a:cubicBezTo>
                    <a:pt x="41158" y="1488230"/>
                    <a:pt x="220521" y="1757882"/>
                    <a:pt x="481145" y="1759502"/>
                  </a:cubicBezTo>
                  <a:cubicBezTo>
                    <a:pt x="953294" y="1763216"/>
                    <a:pt x="1425348" y="1760835"/>
                    <a:pt x="1897496" y="1761026"/>
                  </a:cubicBezTo>
                  <a:cubicBezTo>
                    <a:pt x="1947452" y="1761026"/>
                    <a:pt x="1997407" y="1761026"/>
                    <a:pt x="2047267" y="1761026"/>
                  </a:cubicBezTo>
                  <a:cubicBezTo>
                    <a:pt x="2089515" y="1761026"/>
                    <a:pt x="2112922" y="1780742"/>
                    <a:pt x="2113018" y="1814461"/>
                  </a:cubicBezTo>
                  <a:cubicBezTo>
                    <a:pt x="2113113" y="1848179"/>
                    <a:pt x="2090371" y="1867515"/>
                    <a:pt x="2047743" y="1867611"/>
                  </a:cubicBezTo>
                  <a:cubicBezTo>
                    <a:pt x="1760000" y="1867611"/>
                    <a:pt x="1472226" y="1867611"/>
                    <a:pt x="1184420" y="1867611"/>
                  </a:cubicBezTo>
                  <a:cubicBezTo>
                    <a:pt x="1001727" y="1867611"/>
                    <a:pt x="863089" y="1964670"/>
                    <a:pt x="799812" y="2136120"/>
                  </a:cubicBezTo>
                  <a:cubicBezTo>
                    <a:pt x="785159" y="2175744"/>
                    <a:pt x="759277" y="2191556"/>
                    <a:pt x="727401" y="2180412"/>
                  </a:cubicBezTo>
                  <a:cubicBezTo>
                    <a:pt x="697047" y="2169744"/>
                    <a:pt x="686200" y="2139264"/>
                    <a:pt x="699331" y="2099925"/>
                  </a:cubicBezTo>
                  <a:cubicBezTo>
                    <a:pt x="726129" y="2019364"/>
                    <a:pt x="773378" y="1947155"/>
                    <a:pt x="836446" y="1890375"/>
                  </a:cubicBezTo>
                  <a:cubicBezTo>
                    <a:pt x="843014" y="1885566"/>
                    <a:pt x="850100" y="1881508"/>
                    <a:pt x="857570" y="1878279"/>
                  </a:cubicBezTo>
                  <a:close/>
                </a:path>
              </a:pathLst>
            </a:custGeom>
            <a:grpFill/>
            <a:ln w="9496" cap="flat">
              <a:noFill/>
              <a:prstDash val="solid"/>
              <a:miter/>
            </a:ln>
          </p:spPr>
          <p:txBody>
            <a:bodyPr rtlCol="0" anchor="ctr"/>
            <a:lstStyle/>
            <a:p>
              <a:endParaRPr lang="en-RO"/>
            </a:p>
          </p:txBody>
        </p:sp>
      </p:grpSp>
      <p:grpSp>
        <p:nvGrpSpPr>
          <p:cNvPr id="77" name="Graphic 75">
            <a:extLst>
              <a:ext uri="{FF2B5EF4-FFF2-40B4-BE49-F238E27FC236}">
                <a16:creationId xmlns:a16="http://schemas.microsoft.com/office/drawing/2014/main" id="{0A95F8AB-870B-9B4B-BB8A-D182C1555500}"/>
              </a:ext>
            </a:extLst>
          </p:cNvPr>
          <p:cNvGrpSpPr>
            <a:grpSpLocks noChangeAspect="1"/>
          </p:cNvGrpSpPr>
          <p:nvPr/>
        </p:nvGrpSpPr>
        <p:grpSpPr>
          <a:xfrm>
            <a:off x="2988573" y="5002435"/>
            <a:ext cx="504000" cy="227613"/>
            <a:chOff x="2800350" y="2628900"/>
            <a:chExt cx="3543300" cy="1600200"/>
          </a:xfrm>
          <a:solidFill>
            <a:schemeClr val="bg1"/>
          </a:solidFill>
        </p:grpSpPr>
        <p:sp>
          <p:nvSpPr>
            <p:cNvPr id="78" name="Freeform 77">
              <a:extLst>
                <a:ext uri="{FF2B5EF4-FFF2-40B4-BE49-F238E27FC236}">
                  <a16:creationId xmlns:a16="http://schemas.microsoft.com/office/drawing/2014/main" id="{90C7BE77-39B8-574D-99CD-3D28A8B074BB}"/>
                </a:ext>
              </a:extLst>
            </p:cNvPr>
            <p:cNvSpPr/>
            <p:nvPr/>
          </p:nvSpPr>
          <p:spPr>
            <a:xfrm>
              <a:off x="2800635" y="2629103"/>
              <a:ext cx="3538914" cy="1256965"/>
            </a:xfrm>
            <a:custGeom>
              <a:avLst/>
              <a:gdLst>
                <a:gd name="connsiteX0" fmla="*/ 1630270 w 3538914"/>
                <a:gd name="connsiteY0" fmla="*/ 617235 h 1256965"/>
                <a:gd name="connsiteX1" fmla="*/ 1536639 w 3538914"/>
                <a:gd name="connsiteY1" fmla="*/ 715723 h 1256965"/>
                <a:gd name="connsiteX2" fmla="*/ 1427483 w 3538914"/>
                <a:gd name="connsiteY2" fmla="*/ 692482 h 1256965"/>
                <a:gd name="connsiteX3" fmla="*/ 1321184 w 3538914"/>
                <a:gd name="connsiteY3" fmla="*/ 401112 h 1256965"/>
                <a:gd name="connsiteX4" fmla="*/ 913800 w 3538914"/>
                <a:gd name="connsiteY4" fmla="*/ 114600 h 1256965"/>
                <a:gd name="connsiteX5" fmla="*/ 85125 w 3538914"/>
                <a:gd name="connsiteY5" fmla="*/ 114600 h 1256965"/>
                <a:gd name="connsiteX6" fmla="*/ 45977 w 3538914"/>
                <a:gd name="connsiteY6" fmla="*/ 113076 h 1256965"/>
                <a:gd name="connsiteX7" fmla="*/ 162 w 3538914"/>
                <a:gd name="connsiteY7" fmla="*/ 57355 h 1256965"/>
                <a:gd name="connsiteX8" fmla="*/ 46167 w 3538914"/>
                <a:gd name="connsiteY8" fmla="*/ 1824 h 1256965"/>
                <a:gd name="connsiteX9" fmla="*/ 78267 w 3538914"/>
                <a:gd name="connsiteY9" fmla="*/ 300 h 1256965"/>
                <a:gd name="connsiteX10" fmla="*/ 917610 w 3538914"/>
                <a:gd name="connsiteY10" fmla="*/ 300 h 1256965"/>
                <a:gd name="connsiteX11" fmla="*/ 1426054 w 3538914"/>
                <a:gd name="connsiteY11" fmla="*/ 355011 h 1256965"/>
                <a:gd name="connsiteX12" fmla="*/ 1509017 w 3538914"/>
                <a:gd name="connsiteY12" fmla="*/ 583611 h 1256965"/>
                <a:gd name="connsiteX13" fmla="*/ 1603219 w 3538914"/>
                <a:gd name="connsiteY13" fmla="*/ 487409 h 1256965"/>
                <a:gd name="connsiteX14" fmla="*/ 1717519 w 3538914"/>
                <a:gd name="connsiteY14" fmla="*/ 514746 h 1256965"/>
                <a:gd name="connsiteX15" fmla="*/ 1874301 w 3538914"/>
                <a:gd name="connsiteY15" fmla="*/ 962421 h 1256965"/>
                <a:gd name="connsiteX16" fmla="*/ 1885731 w 3538914"/>
                <a:gd name="connsiteY16" fmla="*/ 911176 h 1256965"/>
                <a:gd name="connsiteX17" fmla="*/ 1986505 w 3538914"/>
                <a:gd name="connsiteY17" fmla="*/ 411304 h 1256965"/>
                <a:gd name="connsiteX18" fmla="*/ 2490663 w 3538914"/>
                <a:gd name="connsiteY18" fmla="*/ 1062 h 1256965"/>
                <a:gd name="connsiteX19" fmla="*/ 3472786 w 3538914"/>
                <a:gd name="connsiteY19" fmla="*/ 396 h 1256965"/>
                <a:gd name="connsiteX20" fmla="*/ 3538794 w 3538914"/>
                <a:gd name="connsiteY20" fmla="*/ 41448 h 1256965"/>
                <a:gd name="connsiteX21" fmla="*/ 3519744 w 3538914"/>
                <a:gd name="connsiteY21" fmla="*/ 100503 h 1256965"/>
                <a:gd name="connsiteX22" fmla="*/ 3467166 w 3538914"/>
                <a:gd name="connsiteY22" fmla="*/ 114315 h 1256965"/>
                <a:gd name="connsiteX23" fmla="*/ 2710024 w 3538914"/>
                <a:gd name="connsiteY23" fmla="*/ 114981 h 1256965"/>
                <a:gd name="connsiteX24" fmla="*/ 2449515 w 3538914"/>
                <a:gd name="connsiteY24" fmla="*/ 118696 h 1256965"/>
                <a:gd name="connsiteX25" fmla="*/ 2092614 w 3538914"/>
                <a:gd name="connsiteY25" fmla="*/ 455976 h 1256965"/>
                <a:gd name="connsiteX26" fmla="*/ 1944405 w 3538914"/>
                <a:gd name="connsiteY26" fmla="*/ 1197402 h 1256965"/>
                <a:gd name="connsiteX27" fmla="*/ 1888969 w 3538914"/>
                <a:gd name="connsiteY27" fmla="*/ 1256838 h 1256965"/>
                <a:gd name="connsiteX28" fmla="*/ 1826771 w 3538914"/>
                <a:gd name="connsiteY28" fmla="*/ 1204451 h 1256965"/>
                <a:gd name="connsiteX29" fmla="*/ 1643891 w 3538914"/>
                <a:gd name="connsiteY29" fmla="*/ 656573 h 1256965"/>
                <a:gd name="connsiteX30" fmla="*/ 1630270 w 3538914"/>
                <a:gd name="connsiteY30" fmla="*/ 617235 h 1256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538914" h="1256965">
                  <a:moveTo>
                    <a:pt x="1630270" y="617235"/>
                  </a:moveTo>
                  <a:cubicBezTo>
                    <a:pt x="1595504" y="653906"/>
                    <a:pt x="1566834" y="685624"/>
                    <a:pt x="1536639" y="715723"/>
                  </a:cubicBezTo>
                  <a:cubicBezTo>
                    <a:pt x="1492062" y="760110"/>
                    <a:pt x="1449105" y="750870"/>
                    <a:pt x="1427483" y="692482"/>
                  </a:cubicBezTo>
                  <a:cubicBezTo>
                    <a:pt x="1391574" y="595613"/>
                    <a:pt x="1356426" y="498267"/>
                    <a:pt x="1321184" y="401112"/>
                  </a:cubicBezTo>
                  <a:cubicBezTo>
                    <a:pt x="1253461" y="214613"/>
                    <a:pt x="1111348" y="114696"/>
                    <a:pt x="913800" y="114600"/>
                  </a:cubicBezTo>
                  <a:lnTo>
                    <a:pt x="85125" y="114600"/>
                  </a:lnTo>
                  <a:cubicBezTo>
                    <a:pt x="72060" y="115581"/>
                    <a:pt x="58926" y="115070"/>
                    <a:pt x="45977" y="113076"/>
                  </a:cubicBezTo>
                  <a:cubicBezTo>
                    <a:pt x="17402" y="106409"/>
                    <a:pt x="66" y="87454"/>
                    <a:pt x="162" y="57355"/>
                  </a:cubicBezTo>
                  <a:cubicBezTo>
                    <a:pt x="257" y="27256"/>
                    <a:pt x="17497" y="8682"/>
                    <a:pt x="46167" y="1824"/>
                  </a:cubicBezTo>
                  <a:cubicBezTo>
                    <a:pt x="56781" y="162"/>
                    <a:pt x="67543" y="-349"/>
                    <a:pt x="78267" y="300"/>
                  </a:cubicBezTo>
                  <a:cubicBezTo>
                    <a:pt x="358111" y="300"/>
                    <a:pt x="637892" y="300"/>
                    <a:pt x="917610" y="300"/>
                  </a:cubicBezTo>
                  <a:cubicBezTo>
                    <a:pt x="1156687" y="300"/>
                    <a:pt x="1342806" y="130412"/>
                    <a:pt x="1426054" y="355011"/>
                  </a:cubicBezTo>
                  <a:cubicBezTo>
                    <a:pt x="1453296" y="428449"/>
                    <a:pt x="1479585" y="502268"/>
                    <a:pt x="1509017" y="583611"/>
                  </a:cubicBezTo>
                  <a:cubicBezTo>
                    <a:pt x="1542831" y="549036"/>
                    <a:pt x="1572644" y="517889"/>
                    <a:pt x="1603219" y="487409"/>
                  </a:cubicBezTo>
                  <a:cubicBezTo>
                    <a:pt x="1652178" y="438641"/>
                    <a:pt x="1694945" y="448833"/>
                    <a:pt x="1717519" y="514746"/>
                  </a:cubicBezTo>
                  <a:cubicBezTo>
                    <a:pt x="1767430" y="663336"/>
                    <a:pt x="1816960" y="812116"/>
                    <a:pt x="1874301" y="962421"/>
                  </a:cubicBezTo>
                  <a:cubicBezTo>
                    <a:pt x="1878111" y="945371"/>
                    <a:pt x="1882302" y="928321"/>
                    <a:pt x="1885731" y="911176"/>
                  </a:cubicBezTo>
                  <a:cubicBezTo>
                    <a:pt x="1919163" y="744489"/>
                    <a:pt x="1950501" y="577801"/>
                    <a:pt x="1986505" y="411304"/>
                  </a:cubicBezTo>
                  <a:cubicBezTo>
                    <a:pt x="2035915" y="172246"/>
                    <a:pt x="2246553" y="847"/>
                    <a:pt x="2490663" y="1062"/>
                  </a:cubicBezTo>
                  <a:cubicBezTo>
                    <a:pt x="2818038" y="-747"/>
                    <a:pt x="3145412" y="1062"/>
                    <a:pt x="3472786" y="396"/>
                  </a:cubicBezTo>
                  <a:cubicBezTo>
                    <a:pt x="3504505" y="396"/>
                    <a:pt x="3533270" y="8682"/>
                    <a:pt x="3538794" y="41448"/>
                  </a:cubicBezTo>
                  <a:cubicBezTo>
                    <a:pt x="3540593" y="62888"/>
                    <a:pt x="3533732" y="84156"/>
                    <a:pt x="3519744" y="100503"/>
                  </a:cubicBezTo>
                  <a:cubicBezTo>
                    <a:pt x="3509553" y="111933"/>
                    <a:pt x="3485169" y="114315"/>
                    <a:pt x="3467166" y="114315"/>
                  </a:cubicBezTo>
                  <a:cubicBezTo>
                    <a:pt x="3214754" y="115172"/>
                    <a:pt x="2962341" y="114315"/>
                    <a:pt x="2710024" y="114981"/>
                  </a:cubicBezTo>
                  <a:cubicBezTo>
                    <a:pt x="2623156" y="114981"/>
                    <a:pt x="2535431" y="108981"/>
                    <a:pt x="2449515" y="118696"/>
                  </a:cubicBezTo>
                  <a:cubicBezTo>
                    <a:pt x="2261111" y="139651"/>
                    <a:pt x="2129380" y="269667"/>
                    <a:pt x="2092614" y="455976"/>
                  </a:cubicBezTo>
                  <a:cubicBezTo>
                    <a:pt x="2043846" y="703626"/>
                    <a:pt x="1993363" y="950133"/>
                    <a:pt x="1944405" y="1197402"/>
                  </a:cubicBezTo>
                  <a:cubicBezTo>
                    <a:pt x="1937928" y="1230168"/>
                    <a:pt x="1924307" y="1254552"/>
                    <a:pt x="1888969" y="1256838"/>
                  </a:cubicBezTo>
                  <a:cubicBezTo>
                    <a:pt x="1853631" y="1259124"/>
                    <a:pt x="1837153" y="1235883"/>
                    <a:pt x="1826771" y="1204451"/>
                  </a:cubicBezTo>
                  <a:cubicBezTo>
                    <a:pt x="1766001" y="1021698"/>
                    <a:pt x="1705041" y="839072"/>
                    <a:pt x="1643891" y="656573"/>
                  </a:cubicBezTo>
                  <a:cubicBezTo>
                    <a:pt x="1640367" y="646476"/>
                    <a:pt x="1636938" y="636475"/>
                    <a:pt x="1630270" y="617235"/>
                  </a:cubicBezTo>
                  <a:close/>
                </a:path>
              </a:pathLst>
            </a:custGeom>
            <a:grpFill/>
            <a:ln w="9525" cap="flat">
              <a:noFill/>
              <a:prstDash val="solid"/>
              <a:miter/>
            </a:ln>
          </p:spPr>
          <p:txBody>
            <a:bodyPr rtlCol="0" anchor="ctr"/>
            <a:lstStyle/>
            <a:p>
              <a:endParaRPr lang="en-RO"/>
            </a:p>
          </p:txBody>
        </p:sp>
        <p:sp>
          <p:nvSpPr>
            <p:cNvPr id="79" name="Freeform 78">
              <a:extLst>
                <a:ext uri="{FF2B5EF4-FFF2-40B4-BE49-F238E27FC236}">
                  <a16:creationId xmlns:a16="http://schemas.microsoft.com/office/drawing/2014/main" id="{A0DD3675-DB45-184A-A331-084D349F2A6C}"/>
                </a:ext>
              </a:extLst>
            </p:cNvPr>
            <p:cNvSpPr/>
            <p:nvPr/>
          </p:nvSpPr>
          <p:spPr>
            <a:xfrm>
              <a:off x="4943246" y="2914649"/>
              <a:ext cx="1400081" cy="343033"/>
            </a:xfrm>
            <a:custGeom>
              <a:avLst/>
              <a:gdLst>
                <a:gd name="connsiteX0" fmla="*/ 486736 w 1400081"/>
                <a:gd name="connsiteY0" fmla="*/ 28 h 343033"/>
                <a:gd name="connsiteX1" fmla="*/ 727718 w 1400081"/>
                <a:gd name="connsiteY1" fmla="*/ 114328 h 343033"/>
                <a:gd name="connsiteX2" fmla="*/ 794393 w 1400081"/>
                <a:gd name="connsiteY2" fmla="*/ 183670 h 343033"/>
                <a:gd name="connsiteX3" fmla="*/ 1035662 w 1400081"/>
                <a:gd name="connsiteY3" fmla="*/ 183003 h 343033"/>
                <a:gd name="connsiteX4" fmla="*/ 1097955 w 1400081"/>
                <a:gd name="connsiteY4" fmla="*/ 119566 h 343033"/>
                <a:gd name="connsiteX5" fmla="*/ 1315792 w 1400081"/>
                <a:gd name="connsiteY5" fmla="*/ 2028 h 343033"/>
                <a:gd name="connsiteX6" fmla="*/ 1344367 w 1400081"/>
                <a:gd name="connsiteY6" fmla="*/ 885 h 343033"/>
                <a:gd name="connsiteX7" fmla="*/ 1400183 w 1400081"/>
                <a:gd name="connsiteY7" fmla="*/ 55177 h 343033"/>
                <a:gd name="connsiteX8" fmla="*/ 1349225 w 1400081"/>
                <a:gd name="connsiteY8" fmla="*/ 113470 h 343033"/>
                <a:gd name="connsiteX9" fmla="*/ 1166249 w 1400081"/>
                <a:gd name="connsiteY9" fmla="*/ 216626 h 343033"/>
                <a:gd name="connsiteX10" fmla="*/ 662948 w 1400081"/>
                <a:gd name="connsiteY10" fmla="*/ 216626 h 343033"/>
                <a:gd name="connsiteX11" fmla="*/ 612942 w 1400081"/>
                <a:gd name="connsiteY11" fmla="*/ 165667 h 343033"/>
                <a:gd name="connsiteX12" fmla="*/ 358244 w 1400081"/>
                <a:gd name="connsiteY12" fmla="*/ 165667 h 343033"/>
                <a:gd name="connsiteX13" fmla="*/ 273852 w 1400081"/>
                <a:gd name="connsiteY13" fmla="*/ 252821 h 343033"/>
                <a:gd name="connsiteX14" fmla="*/ 75827 w 1400081"/>
                <a:gd name="connsiteY14" fmla="*/ 342451 h 343033"/>
                <a:gd name="connsiteX15" fmla="*/ 389 w 1400081"/>
                <a:gd name="connsiteY15" fmla="*/ 290921 h 343033"/>
                <a:gd name="connsiteX16" fmla="*/ 66588 w 1400081"/>
                <a:gd name="connsiteY16" fmla="*/ 228913 h 343033"/>
                <a:gd name="connsiteX17" fmla="*/ 238800 w 1400081"/>
                <a:gd name="connsiteY17" fmla="*/ 120328 h 343033"/>
                <a:gd name="connsiteX18" fmla="*/ 486736 w 1400081"/>
                <a:gd name="connsiteY18" fmla="*/ 28 h 343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00081" h="343033">
                  <a:moveTo>
                    <a:pt x="486736" y="28"/>
                  </a:moveTo>
                  <a:cubicBezTo>
                    <a:pt x="579904" y="1093"/>
                    <a:pt x="667946" y="42852"/>
                    <a:pt x="727718" y="114328"/>
                  </a:cubicBezTo>
                  <a:cubicBezTo>
                    <a:pt x="748192" y="139064"/>
                    <a:pt x="770479" y="162242"/>
                    <a:pt x="794393" y="183670"/>
                  </a:cubicBezTo>
                  <a:cubicBezTo>
                    <a:pt x="863256" y="244907"/>
                    <a:pt x="967138" y="244620"/>
                    <a:pt x="1035662" y="183003"/>
                  </a:cubicBezTo>
                  <a:cubicBezTo>
                    <a:pt x="1057883" y="163339"/>
                    <a:pt x="1078698" y="142141"/>
                    <a:pt x="1097955" y="119566"/>
                  </a:cubicBezTo>
                  <a:cubicBezTo>
                    <a:pt x="1153132" y="54300"/>
                    <a:pt x="1230948" y="12313"/>
                    <a:pt x="1315792" y="2028"/>
                  </a:cubicBezTo>
                  <a:cubicBezTo>
                    <a:pt x="1325259" y="738"/>
                    <a:pt x="1334827" y="356"/>
                    <a:pt x="1344367" y="885"/>
                  </a:cubicBezTo>
                  <a:cubicBezTo>
                    <a:pt x="1374330" y="1547"/>
                    <a:pt x="1398692" y="25244"/>
                    <a:pt x="1400183" y="55177"/>
                  </a:cubicBezTo>
                  <a:cubicBezTo>
                    <a:pt x="1401517" y="84514"/>
                    <a:pt x="1380181" y="113566"/>
                    <a:pt x="1349225" y="113470"/>
                  </a:cubicBezTo>
                  <a:cubicBezTo>
                    <a:pt x="1267691" y="113470"/>
                    <a:pt x="1215017" y="160619"/>
                    <a:pt x="1166249" y="216626"/>
                  </a:cubicBezTo>
                  <a:cubicBezTo>
                    <a:pt x="1019564" y="385123"/>
                    <a:pt x="809157" y="385123"/>
                    <a:pt x="662948" y="216626"/>
                  </a:cubicBezTo>
                  <a:cubicBezTo>
                    <a:pt x="647328" y="198642"/>
                    <a:pt x="630629" y="181624"/>
                    <a:pt x="612942" y="165667"/>
                  </a:cubicBezTo>
                  <a:cubicBezTo>
                    <a:pt x="536742" y="96516"/>
                    <a:pt x="434253" y="96230"/>
                    <a:pt x="358244" y="165667"/>
                  </a:cubicBezTo>
                  <a:cubicBezTo>
                    <a:pt x="328526" y="193004"/>
                    <a:pt x="302808" y="224627"/>
                    <a:pt x="273852" y="252821"/>
                  </a:cubicBezTo>
                  <a:cubicBezTo>
                    <a:pt x="220240" y="304765"/>
                    <a:pt x="150234" y="336450"/>
                    <a:pt x="75827" y="342451"/>
                  </a:cubicBezTo>
                  <a:cubicBezTo>
                    <a:pt x="31917" y="346928"/>
                    <a:pt x="3247" y="326449"/>
                    <a:pt x="389" y="290921"/>
                  </a:cubicBezTo>
                  <a:cubicBezTo>
                    <a:pt x="-2468" y="255393"/>
                    <a:pt x="21630" y="231009"/>
                    <a:pt x="66588" y="228913"/>
                  </a:cubicBezTo>
                  <a:cubicBezTo>
                    <a:pt x="144884" y="225389"/>
                    <a:pt x="193556" y="175192"/>
                    <a:pt x="238800" y="120328"/>
                  </a:cubicBezTo>
                  <a:cubicBezTo>
                    <a:pt x="298852" y="44612"/>
                    <a:pt x="390097" y="339"/>
                    <a:pt x="486736" y="28"/>
                  </a:cubicBezTo>
                  <a:close/>
                </a:path>
              </a:pathLst>
            </a:custGeom>
            <a:grpFill/>
            <a:ln w="9525" cap="flat">
              <a:noFill/>
              <a:prstDash val="solid"/>
              <a:miter/>
            </a:ln>
          </p:spPr>
          <p:txBody>
            <a:bodyPr rtlCol="0" anchor="ctr"/>
            <a:lstStyle/>
            <a:p>
              <a:endParaRPr lang="en-RO"/>
            </a:p>
          </p:txBody>
        </p:sp>
        <p:sp>
          <p:nvSpPr>
            <p:cNvPr id="80" name="Freeform 79">
              <a:extLst>
                <a:ext uri="{FF2B5EF4-FFF2-40B4-BE49-F238E27FC236}">
                  <a16:creationId xmlns:a16="http://schemas.microsoft.com/office/drawing/2014/main" id="{DA791327-8CBB-474F-869A-4D2A28DF470A}"/>
                </a:ext>
              </a:extLst>
            </p:cNvPr>
            <p:cNvSpPr/>
            <p:nvPr/>
          </p:nvSpPr>
          <p:spPr>
            <a:xfrm>
              <a:off x="2800134" y="2915586"/>
              <a:ext cx="1313230" cy="340999"/>
            </a:xfrm>
            <a:custGeom>
              <a:avLst/>
              <a:gdLst>
                <a:gd name="connsiteX0" fmla="*/ 70767 w 1313230"/>
                <a:gd name="connsiteY0" fmla="*/ 44 h 340999"/>
                <a:gd name="connsiteX1" fmla="*/ 299367 w 1313230"/>
                <a:gd name="connsiteY1" fmla="*/ 114344 h 340999"/>
                <a:gd name="connsiteX2" fmla="*/ 369185 w 1313230"/>
                <a:gd name="connsiteY2" fmla="*/ 185305 h 340999"/>
                <a:gd name="connsiteX3" fmla="*/ 601881 w 1313230"/>
                <a:gd name="connsiteY3" fmla="*/ 185876 h 340999"/>
                <a:gd name="connsiteX4" fmla="*/ 669318 w 1313230"/>
                <a:gd name="connsiteY4" fmla="*/ 117773 h 340999"/>
                <a:gd name="connsiteX5" fmla="*/ 1159855 w 1313230"/>
                <a:gd name="connsiteY5" fmla="*/ 117201 h 340999"/>
                <a:gd name="connsiteX6" fmla="*/ 1281870 w 1313230"/>
                <a:gd name="connsiteY6" fmla="*/ 218928 h 340999"/>
                <a:gd name="connsiteX7" fmla="*/ 1307397 w 1313230"/>
                <a:gd name="connsiteY7" fmla="*/ 295128 h 340999"/>
                <a:gd name="connsiteX8" fmla="*/ 1232150 w 1313230"/>
                <a:gd name="connsiteY8" fmla="*/ 320560 h 340999"/>
                <a:gd name="connsiteX9" fmla="*/ 1121279 w 1313230"/>
                <a:gd name="connsiteY9" fmla="*/ 244360 h 340999"/>
                <a:gd name="connsiteX10" fmla="*/ 1042983 w 1313230"/>
                <a:gd name="connsiteY10" fmla="*/ 166350 h 340999"/>
                <a:gd name="connsiteX11" fmla="*/ 785808 w 1313230"/>
                <a:gd name="connsiteY11" fmla="*/ 166350 h 340999"/>
                <a:gd name="connsiteX12" fmla="*/ 729325 w 1313230"/>
                <a:gd name="connsiteY12" fmla="*/ 225786 h 340999"/>
                <a:gd name="connsiteX13" fmla="*/ 242217 w 1313230"/>
                <a:gd name="connsiteY13" fmla="*/ 225024 h 340999"/>
                <a:gd name="connsiteX14" fmla="*/ 198592 w 1313230"/>
                <a:gd name="connsiteY14" fmla="*/ 177399 h 340999"/>
                <a:gd name="connsiteX15" fmla="*/ 59718 w 1313230"/>
                <a:gd name="connsiteY15" fmla="*/ 113486 h 340999"/>
                <a:gd name="connsiteX16" fmla="*/ 377 w 1313230"/>
                <a:gd name="connsiteY16" fmla="*/ 52241 h 340999"/>
                <a:gd name="connsiteX17" fmla="*/ 70767 w 1313230"/>
                <a:gd name="connsiteY17" fmla="*/ 44 h 340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13230" h="340999">
                  <a:moveTo>
                    <a:pt x="70767" y="44"/>
                  </a:moveTo>
                  <a:cubicBezTo>
                    <a:pt x="159154" y="6158"/>
                    <a:pt x="241443" y="47302"/>
                    <a:pt x="299367" y="114344"/>
                  </a:cubicBezTo>
                  <a:cubicBezTo>
                    <a:pt x="320989" y="139566"/>
                    <a:pt x="344316" y="163276"/>
                    <a:pt x="369185" y="185305"/>
                  </a:cubicBezTo>
                  <a:cubicBezTo>
                    <a:pt x="436011" y="242814"/>
                    <a:pt x="534773" y="243056"/>
                    <a:pt x="601881" y="185876"/>
                  </a:cubicBezTo>
                  <a:cubicBezTo>
                    <a:pt x="626150" y="165021"/>
                    <a:pt x="648702" y="142246"/>
                    <a:pt x="669318" y="117773"/>
                  </a:cubicBezTo>
                  <a:cubicBezTo>
                    <a:pt x="804287" y="-37961"/>
                    <a:pt x="1022505" y="-37009"/>
                    <a:pt x="1159855" y="117201"/>
                  </a:cubicBezTo>
                  <a:cubicBezTo>
                    <a:pt x="1194717" y="156349"/>
                    <a:pt x="1239484" y="187210"/>
                    <a:pt x="1281870" y="218928"/>
                  </a:cubicBezTo>
                  <a:cubicBezTo>
                    <a:pt x="1309588" y="239597"/>
                    <a:pt x="1321590" y="266553"/>
                    <a:pt x="1307397" y="295128"/>
                  </a:cubicBezTo>
                  <a:cubicBezTo>
                    <a:pt x="1293205" y="323703"/>
                    <a:pt x="1261963" y="337038"/>
                    <a:pt x="1232150" y="320560"/>
                  </a:cubicBezTo>
                  <a:cubicBezTo>
                    <a:pt x="1193063" y="298408"/>
                    <a:pt x="1155967" y="272912"/>
                    <a:pt x="1121279" y="244360"/>
                  </a:cubicBezTo>
                  <a:cubicBezTo>
                    <a:pt x="1092704" y="221309"/>
                    <a:pt x="1070034" y="191306"/>
                    <a:pt x="1042983" y="166350"/>
                  </a:cubicBezTo>
                  <a:cubicBezTo>
                    <a:pt x="965926" y="95389"/>
                    <a:pt x="863056" y="95389"/>
                    <a:pt x="785808" y="166350"/>
                  </a:cubicBezTo>
                  <a:cubicBezTo>
                    <a:pt x="765921" y="185127"/>
                    <a:pt x="747065" y="204968"/>
                    <a:pt x="729325" y="225786"/>
                  </a:cubicBezTo>
                  <a:cubicBezTo>
                    <a:pt x="594451" y="379710"/>
                    <a:pt x="376329" y="379424"/>
                    <a:pt x="242217" y="225024"/>
                  </a:cubicBezTo>
                  <a:cubicBezTo>
                    <a:pt x="228215" y="208832"/>
                    <a:pt x="213642" y="193306"/>
                    <a:pt x="198592" y="177399"/>
                  </a:cubicBezTo>
                  <a:cubicBezTo>
                    <a:pt x="162971" y="138024"/>
                    <a:pt x="112795" y="114932"/>
                    <a:pt x="59718" y="113486"/>
                  </a:cubicBezTo>
                  <a:cubicBezTo>
                    <a:pt x="21618" y="112153"/>
                    <a:pt x="-2386" y="84911"/>
                    <a:pt x="377" y="52241"/>
                  </a:cubicBezTo>
                  <a:cubicBezTo>
                    <a:pt x="3139" y="19570"/>
                    <a:pt x="28761" y="-623"/>
                    <a:pt x="70767" y="44"/>
                  </a:cubicBezTo>
                  <a:close/>
                </a:path>
              </a:pathLst>
            </a:custGeom>
            <a:grpFill/>
            <a:ln w="9525" cap="flat">
              <a:noFill/>
              <a:prstDash val="solid"/>
              <a:miter/>
            </a:ln>
          </p:spPr>
          <p:txBody>
            <a:bodyPr rtlCol="0" anchor="ctr"/>
            <a:lstStyle/>
            <a:p>
              <a:endParaRPr lang="en-RO"/>
            </a:p>
          </p:txBody>
        </p:sp>
        <p:sp>
          <p:nvSpPr>
            <p:cNvPr id="81" name="Freeform 80">
              <a:extLst>
                <a:ext uri="{FF2B5EF4-FFF2-40B4-BE49-F238E27FC236}">
                  <a16:creationId xmlns:a16="http://schemas.microsoft.com/office/drawing/2014/main" id="{9E184F28-5ACA-2D43-A4F1-3BD109A34F9C}"/>
                </a:ext>
              </a:extLst>
            </p:cNvPr>
            <p:cNvSpPr/>
            <p:nvPr/>
          </p:nvSpPr>
          <p:spPr>
            <a:xfrm>
              <a:off x="2800331" y="3486233"/>
              <a:ext cx="228082" cy="114915"/>
            </a:xfrm>
            <a:custGeom>
              <a:avLst/>
              <a:gdLst>
                <a:gd name="connsiteX0" fmla="*/ 112956 w 228082"/>
                <a:gd name="connsiteY0" fmla="*/ 114435 h 114915"/>
                <a:gd name="connsiteX1" fmla="*/ 55806 w 228082"/>
                <a:gd name="connsiteY1" fmla="*/ 114435 h 114915"/>
                <a:gd name="connsiteX2" fmla="*/ 169 w 228082"/>
                <a:gd name="connsiteY2" fmla="*/ 56930 h 114915"/>
                <a:gd name="connsiteX3" fmla="*/ 180 w 228082"/>
                <a:gd name="connsiteY3" fmla="*/ 56428 h 114915"/>
                <a:gd name="connsiteX4" fmla="*/ 54758 w 228082"/>
                <a:gd name="connsiteY4" fmla="*/ 1278 h 114915"/>
                <a:gd name="connsiteX5" fmla="*/ 172487 w 228082"/>
                <a:gd name="connsiteY5" fmla="*/ 1278 h 114915"/>
                <a:gd name="connsiteX6" fmla="*/ 228244 w 228082"/>
                <a:gd name="connsiteY6" fmla="*/ 57154 h 114915"/>
                <a:gd name="connsiteX7" fmla="*/ 228208 w 228082"/>
                <a:gd name="connsiteY7" fmla="*/ 59095 h 114915"/>
                <a:gd name="connsiteX8" fmla="*/ 173820 w 228082"/>
                <a:gd name="connsiteY8" fmla="*/ 114149 h 114915"/>
                <a:gd name="connsiteX9" fmla="*/ 112956 w 228082"/>
                <a:gd name="connsiteY9" fmla="*/ 114435 h 114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082" h="114915">
                  <a:moveTo>
                    <a:pt x="112956" y="114435"/>
                  </a:moveTo>
                  <a:cubicBezTo>
                    <a:pt x="93906" y="114435"/>
                    <a:pt x="74856" y="115578"/>
                    <a:pt x="55806" y="114435"/>
                  </a:cubicBezTo>
                  <a:cubicBezTo>
                    <a:pt x="24563" y="113919"/>
                    <a:pt x="-347" y="88173"/>
                    <a:pt x="169" y="56930"/>
                  </a:cubicBezTo>
                  <a:cubicBezTo>
                    <a:pt x="172" y="56762"/>
                    <a:pt x="175" y="56595"/>
                    <a:pt x="180" y="56428"/>
                  </a:cubicBezTo>
                  <a:cubicBezTo>
                    <a:pt x="382" y="26275"/>
                    <a:pt x="24609" y="1794"/>
                    <a:pt x="54758" y="1278"/>
                  </a:cubicBezTo>
                  <a:cubicBezTo>
                    <a:pt x="93906" y="-437"/>
                    <a:pt x="133339" y="-341"/>
                    <a:pt x="172487" y="1278"/>
                  </a:cubicBezTo>
                  <a:cubicBezTo>
                    <a:pt x="203314" y="1311"/>
                    <a:pt x="228277" y="26327"/>
                    <a:pt x="228244" y="57154"/>
                  </a:cubicBezTo>
                  <a:cubicBezTo>
                    <a:pt x="228243" y="57801"/>
                    <a:pt x="228231" y="58448"/>
                    <a:pt x="228208" y="59095"/>
                  </a:cubicBezTo>
                  <a:cubicBezTo>
                    <a:pt x="227427" y="88914"/>
                    <a:pt x="203628" y="113004"/>
                    <a:pt x="173820" y="114149"/>
                  </a:cubicBezTo>
                  <a:cubicBezTo>
                    <a:pt x="153532" y="115673"/>
                    <a:pt x="133244" y="114435"/>
                    <a:pt x="112956" y="114435"/>
                  </a:cubicBezTo>
                  <a:close/>
                </a:path>
              </a:pathLst>
            </a:custGeom>
            <a:grpFill/>
            <a:ln w="9525" cap="flat">
              <a:noFill/>
              <a:prstDash val="solid"/>
              <a:miter/>
            </a:ln>
          </p:spPr>
          <p:txBody>
            <a:bodyPr rtlCol="0" anchor="ctr"/>
            <a:lstStyle/>
            <a:p>
              <a:endParaRPr lang="en-RO"/>
            </a:p>
          </p:txBody>
        </p:sp>
        <p:sp>
          <p:nvSpPr>
            <p:cNvPr id="82" name="Freeform 81">
              <a:extLst>
                <a:ext uri="{FF2B5EF4-FFF2-40B4-BE49-F238E27FC236}">
                  <a16:creationId xmlns:a16="http://schemas.microsoft.com/office/drawing/2014/main" id="{2F3EF2C2-3E2D-1F42-BD72-F65BE274ACCE}"/>
                </a:ext>
              </a:extLst>
            </p:cNvPr>
            <p:cNvSpPr/>
            <p:nvPr/>
          </p:nvSpPr>
          <p:spPr>
            <a:xfrm>
              <a:off x="3314659" y="3486304"/>
              <a:ext cx="228087" cy="114865"/>
            </a:xfrm>
            <a:custGeom>
              <a:avLst/>
              <a:gdLst>
                <a:gd name="connsiteX0" fmla="*/ 112025 w 228087"/>
                <a:gd name="connsiteY0" fmla="*/ 114364 h 114865"/>
                <a:gd name="connsiteX1" fmla="*/ 54875 w 228087"/>
                <a:gd name="connsiteY1" fmla="*/ 114364 h 114865"/>
                <a:gd name="connsiteX2" fmla="*/ 201 w 228087"/>
                <a:gd name="connsiteY2" fmla="*/ 59119 h 114865"/>
                <a:gd name="connsiteX3" fmla="*/ 53882 w 228087"/>
                <a:gd name="connsiteY3" fmla="*/ 1245 h 114865"/>
                <a:gd name="connsiteX4" fmla="*/ 55732 w 228087"/>
                <a:gd name="connsiteY4" fmla="*/ 1207 h 114865"/>
                <a:gd name="connsiteX5" fmla="*/ 173556 w 228087"/>
                <a:gd name="connsiteY5" fmla="*/ 1207 h 114865"/>
                <a:gd name="connsiteX6" fmla="*/ 228230 w 228087"/>
                <a:gd name="connsiteY6" fmla="*/ 56356 h 114865"/>
                <a:gd name="connsiteX7" fmla="*/ 173106 w 228087"/>
                <a:gd name="connsiteY7" fmla="*/ 114353 h 114865"/>
                <a:gd name="connsiteX8" fmla="*/ 172604 w 228087"/>
                <a:gd name="connsiteY8" fmla="*/ 114364 h 114865"/>
                <a:gd name="connsiteX9" fmla="*/ 112025 w 228087"/>
                <a:gd name="connsiteY9" fmla="*/ 114364 h 114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087" h="114865">
                  <a:moveTo>
                    <a:pt x="112025" y="114364"/>
                  </a:moveTo>
                  <a:cubicBezTo>
                    <a:pt x="92975" y="114364"/>
                    <a:pt x="73925" y="115507"/>
                    <a:pt x="54875" y="114364"/>
                  </a:cubicBezTo>
                  <a:cubicBezTo>
                    <a:pt x="24863" y="113408"/>
                    <a:pt x="844" y="89139"/>
                    <a:pt x="201" y="59119"/>
                  </a:cubicBezTo>
                  <a:cubicBezTo>
                    <a:pt x="-956" y="28314"/>
                    <a:pt x="23078" y="2403"/>
                    <a:pt x="53882" y="1245"/>
                  </a:cubicBezTo>
                  <a:cubicBezTo>
                    <a:pt x="54499" y="1222"/>
                    <a:pt x="55115" y="1209"/>
                    <a:pt x="55732" y="1207"/>
                  </a:cubicBezTo>
                  <a:cubicBezTo>
                    <a:pt x="94975" y="-317"/>
                    <a:pt x="134313" y="-413"/>
                    <a:pt x="173556" y="1207"/>
                  </a:cubicBezTo>
                  <a:cubicBezTo>
                    <a:pt x="203699" y="1772"/>
                    <a:pt x="227926" y="26209"/>
                    <a:pt x="228230" y="56356"/>
                  </a:cubicBezTo>
                  <a:cubicBezTo>
                    <a:pt x="229023" y="87594"/>
                    <a:pt x="204343" y="113560"/>
                    <a:pt x="173106" y="114353"/>
                  </a:cubicBezTo>
                  <a:cubicBezTo>
                    <a:pt x="172939" y="114357"/>
                    <a:pt x="172771" y="114361"/>
                    <a:pt x="172604" y="114364"/>
                  </a:cubicBezTo>
                  <a:cubicBezTo>
                    <a:pt x="152601" y="115507"/>
                    <a:pt x="132218" y="114459"/>
                    <a:pt x="112025" y="114364"/>
                  </a:cubicBezTo>
                  <a:close/>
                </a:path>
              </a:pathLst>
            </a:custGeom>
            <a:grpFill/>
            <a:ln w="9525" cap="flat">
              <a:noFill/>
              <a:prstDash val="solid"/>
              <a:miter/>
            </a:ln>
          </p:spPr>
          <p:txBody>
            <a:bodyPr rtlCol="0" anchor="ctr"/>
            <a:lstStyle/>
            <a:p>
              <a:endParaRPr lang="en-RO"/>
            </a:p>
          </p:txBody>
        </p:sp>
        <p:sp>
          <p:nvSpPr>
            <p:cNvPr id="83" name="Freeform 82">
              <a:extLst>
                <a:ext uri="{FF2B5EF4-FFF2-40B4-BE49-F238E27FC236}">
                  <a16:creationId xmlns:a16="http://schemas.microsoft.com/office/drawing/2014/main" id="{DE2E8C84-22C9-A04C-9E3E-3855CD7E2C3E}"/>
                </a:ext>
              </a:extLst>
            </p:cNvPr>
            <p:cNvSpPr/>
            <p:nvPr/>
          </p:nvSpPr>
          <p:spPr>
            <a:xfrm>
              <a:off x="3886288" y="3486340"/>
              <a:ext cx="227666" cy="114682"/>
            </a:xfrm>
            <a:custGeom>
              <a:avLst/>
              <a:gdLst>
                <a:gd name="connsiteX0" fmla="*/ 116564 w 227666"/>
                <a:gd name="connsiteY0" fmla="*/ 409 h 114682"/>
                <a:gd name="connsiteX1" fmla="*/ 170094 w 227666"/>
                <a:gd name="connsiteY1" fmla="*/ 409 h 114682"/>
                <a:gd name="connsiteX2" fmla="*/ 227816 w 227666"/>
                <a:gd name="connsiteY2" fmla="*/ 56416 h 114682"/>
                <a:gd name="connsiteX3" fmla="*/ 172964 w 227666"/>
                <a:gd name="connsiteY3" fmla="*/ 113554 h 114682"/>
                <a:gd name="connsiteX4" fmla="*/ 171618 w 227666"/>
                <a:gd name="connsiteY4" fmla="*/ 113566 h 114682"/>
                <a:gd name="connsiteX5" fmla="*/ 57318 w 227666"/>
                <a:gd name="connsiteY5" fmla="*/ 113566 h 114682"/>
                <a:gd name="connsiteX6" fmla="*/ 178 w 227666"/>
                <a:gd name="connsiteY6" fmla="*/ 58521 h 114682"/>
                <a:gd name="connsiteX7" fmla="*/ 168 w 227666"/>
                <a:gd name="connsiteY7" fmla="*/ 57654 h 114682"/>
                <a:gd name="connsiteX8" fmla="*/ 59795 w 227666"/>
                <a:gd name="connsiteY8" fmla="*/ 504 h 114682"/>
                <a:gd name="connsiteX9" fmla="*/ 116564 w 227666"/>
                <a:gd name="connsiteY9" fmla="*/ 409 h 114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7666" h="114682">
                  <a:moveTo>
                    <a:pt x="116564" y="409"/>
                  </a:moveTo>
                  <a:cubicBezTo>
                    <a:pt x="134375" y="409"/>
                    <a:pt x="152282" y="-449"/>
                    <a:pt x="170094" y="409"/>
                  </a:cubicBezTo>
                  <a:cubicBezTo>
                    <a:pt x="204194" y="2409"/>
                    <a:pt x="227244" y="25459"/>
                    <a:pt x="227816" y="56416"/>
                  </a:cubicBezTo>
                  <a:cubicBezTo>
                    <a:pt x="228447" y="87341"/>
                    <a:pt x="203889" y="112923"/>
                    <a:pt x="172964" y="113554"/>
                  </a:cubicBezTo>
                  <a:cubicBezTo>
                    <a:pt x="172515" y="113563"/>
                    <a:pt x="172067" y="113567"/>
                    <a:pt x="171618" y="113566"/>
                  </a:cubicBezTo>
                  <a:cubicBezTo>
                    <a:pt x="133518" y="115185"/>
                    <a:pt x="95418" y="114994"/>
                    <a:pt x="57318" y="113566"/>
                  </a:cubicBezTo>
                  <a:cubicBezTo>
                    <a:pt x="26339" y="114144"/>
                    <a:pt x="757" y="89500"/>
                    <a:pt x="178" y="58521"/>
                  </a:cubicBezTo>
                  <a:cubicBezTo>
                    <a:pt x="172" y="58232"/>
                    <a:pt x="169" y="57943"/>
                    <a:pt x="168" y="57654"/>
                  </a:cubicBezTo>
                  <a:cubicBezTo>
                    <a:pt x="-308" y="25174"/>
                    <a:pt x="23600" y="1647"/>
                    <a:pt x="59795" y="504"/>
                  </a:cubicBezTo>
                  <a:cubicBezTo>
                    <a:pt x="78464" y="-353"/>
                    <a:pt x="97514" y="409"/>
                    <a:pt x="116564" y="409"/>
                  </a:cubicBezTo>
                  <a:close/>
                </a:path>
              </a:pathLst>
            </a:custGeom>
            <a:grpFill/>
            <a:ln w="9525" cap="flat">
              <a:noFill/>
              <a:prstDash val="solid"/>
              <a:miter/>
            </a:ln>
          </p:spPr>
          <p:txBody>
            <a:bodyPr rtlCol="0" anchor="ctr"/>
            <a:lstStyle/>
            <a:p>
              <a:endParaRPr lang="en-RO"/>
            </a:p>
          </p:txBody>
        </p:sp>
        <p:sp>
          <p:nvSpPr>
            <p:cNvPr id="84" name="Freeform 83">
              <a:extLst>
                <a:ext uri="{FF2B5EF4-FFF2-40B4-BE49-F238E27FC236}">
                  <a16:creationId xmlns:a16="http://schemas.microsoft.com/office/drawing/2014/main" id="{6529D626-EFAA-D54A-9FCC-01B902697204}"/>
                </a:ext>
              </a:extLst>
            </p:cNvPr>
            <p:cNvSpPr/>
            <p:nvPr/>
          </p:nvSpPr>
          <p:spPr>
            <a:xfrm>
              <a:off x="5029282" y="3486316"/>
              <a:ext cx="228050" cy="114863"/>
            </a:xfrm>
            <a:custGeom>
              <a:avLst/>
              <a:gdLst>
                <a:gd name="connsiteX0" fmla="*/ 114188 w 228050"/>
                <a:gd name="connsiteY0" fmla="*/ 114256 h 114863"/>
                <a:gd name="connsiteX1" fmla="*/ 53514 w 228050"/>
                <a:gd name="connsiteY1" fmla="*/ 114256 h 114863"/>
                <a:gd name="connsiteX2" fmla="*/ 174 w 228050"/>
                <a:gd name="connsiteY2" fmla="*/ 57773 h 114863"/>
                <a:gd name="connsiteX3" fmla="*/ 53419 w 228050"/>
                <a:gd name="connsiteY3" fmla="*/ 1385 h 114863"/>
                <a:gd name="connsiteX4" fmla="*/ 174767 w 228050"/>
                <a:gd name="connsiteY4" fmla="*/ 1385 h 114863"/>
                <a:gd name="connsiteX5" fmla="*/ 228203 w 228050"/>
                <a:gd name="connsiteY5" fmla="*/ 57678 h 114863"/>
                <a:gd name="connsiteX6" fmla="*/ 174863 w 228050"/>
                <a:gd name="connsiteY6" fmla="*/ 114256 h 114863"/>
                <a:gd name="connsiteX7" fmla="*/ 114188 w 228050"/>
                <a:gd name="connsiteY7" fmla="*/ 114256 h 114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50" h="114863">
                  <a:moveTo>
                    <a:pt x="114188" y="114256"/>
                  </a:moveTo>
                  <a:cubicBezTo>
                    <a:pt x="93900" y="114256"/>
                    <a:pt x="73612" y="115685"/>
                    <a:pt x="53514" y="114256"/>
                  </a:cubicBezTo>
                  <a:cubicBezTo>
                    <a:pt x="23487" y="112728"/>
                    <a:pt x="-18" y="87838"/>
                    <a:pt x="174" y="57773"/>
                  </a:cubicBezTo>
                  <a:cubicBezTo>
                    <a:pt x="-470" y="27584"/>
                    <a:pt x="23243" y="2471"/>
                    <a:pt x="53419" y="1385"/>
                  </a:cubicBezTo>
                  <a:cubicBezTo>
                    <a:pt x="93805" y="-425"/>
                    <a:pt x="134381" y="-425"/>
                    <a:pt x="174767" y="1385"/>
                  </a:cubicBezTo>
                  <a:cubicBezTo>
                    <a:pt x="204958" y="2420"/>
                    <a:pt x="228740" y="27474"/>
                    <a:pt x="228203" y="57678"/>
                  </a:cubicBezTo>
                  <a:cubicBezTo>
                    <a:pt x="228397" y="87760"/>
                    <a:pt x="204904" y="112679"/>
                    <a:pt x="174863" y="114256"/>
                  </a:cubicBezTo>
                  <a:cubicBezTo>
                    <a:pt x="154670" y="115685"/>
                    <a:pt x="134381" y="114256"/>
                    <a:pt x="114188" y="114256"/>
                  </a:cubicBezTo>
                  <a:close/>
                </a:path>
              </a:pathLst>
            </a:custGeom>
            <a:grpFill/>
            <a:ln w="9525" cap="flat">
              <a:noFill/>
              <a:prstDash val="solid"/>
              <a:miter/>
            </a:ln>
          </p:spPr>
          <p:txBody>
            <a:bodyPr rtlCol="0" anchor="ctr"/>
            <a:lstStyle/>
            <a:p>
              <a:endParaRPr lang="en-RO"/>
            </a:p>
          </p:txBody>
        </p:sp>
        <p:sp>
          <p:nvSpPr>
            <p:cNvPr id="85" name="Freeform 84">
              <a:extLst>
                <a:ext uri="{FF2B5EF4-FFF2-40B4-BE49-F238E27FC236}">
                  <a16:creationId xmlns:a16="http://schemas.microsoft.com/office/drawing/2014/main" id="{4AFAB893-C622-2B4D-942C-A08894EF9233}"/>
                </a:ext>
              </a:extLst>
            </p:cNvPr>
            <p:cNvSpPr/>
            <p:nvPr/>
          </p:nvSpPr>
          <p:spPr>
            <a:xfrm>
              <a:off x="5600791" y="3486661"/>
              <a:ext cx="228064" cy="114539"/>
            </a:xfrm>
            <a:custGeom>
              <a:avLst/>
              <a:gdLst>
                <a:gd name="connsiteX0" fmla="*/ 113322 w 228064"/>
                <a:gd name="connsiteY0" fmla="*/ 114102 h 114539"/>
                <a:gd name="connsiteX1" fmla="*/ 56172 w 228064"/>
                <a:gd name="connsiteY1" fmla="*/ 114102 h 114539"/>
                <a:gd name="connsiteX2" fmla="*/ 163 w 228064"/>
                <a:gd name="connsiteY2" fmla="*/ 57148 h 114539"/>
                <a:gd name="connsiteX3" fmla="*/ 165 w 228064"/>
                <a:gd name="connsiteY3" fmla="*/ 56952 h 114539"/>
                <a:gd name="connsiteX4" fmla="*/ 54267 w 228064"/>
                <a:gd name="connsiteY4" fmla="*/ 1421 h 114539"/>
                <a:gd name="connsiteX5" fmla="*/ 175616 w 228064"/>
                <a:gd name="connsiteY5" fmla="*/ 1421 h 114539"/>
                <a:gd name="connsiteX6" fmla="*/ 228194 w 228064"/>
                <a:gd name="connsiteY6" fmla="*/ 58571 h 114539"/>
                <a:gd name="connsiteX7" fmla="*/ 173711 w 228064"/>
                <a:gd name="connsiteY7" fmla="*/ 113911 h 114539"/>
                <a:gd name="connsiteX8" fmla="*/ 166567 w 228064"/>
                <a:gd name="connsiteY8" fmla="*/ 113911 h 114539"/>
                <a:gd name="connsiteX9" fmla="*/ 113036 w 228064"/>
                <a:gd name="connsiteY9" fmla="*/ 113911 h 114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064" h="114539">
                  <a:moveTo>
                    <a:pt x="113322" y="114102"/>
                  </a:moveTo>
                  <a:cubicBezTo>
                    <a:pt x="94272" y="114102"/>
                    <a:pt x="75222" y="115149"/>
                    <a:pt x="56172" y="114102"/>
                  </a:cubicBezTo>
                  <a:cubicBezTo>
                    <a:pt x="24978" y="113841"/>
                    <a:pt x="-98" y="88342"/>
                    <a:pt x="163" y="57148"/>
                  </a:cubicBezTo>
                  <a:cubicBezTo>
                    <a:pt x="164" y="57083"/>
                    <a:pt x="164" y="57017"/>
                    <a:pt x="165" y="56952"/>
                  </a:cubicBezTo>
                  <a:cubicBezTo>
                    <a:pt x="3" y="26770"/>
                    <a:pt x="24092" y="2045"/>
                    <a:pt x="54267" y="1421"/>
                  </a:cubicBezTo>
                  <a:cubicBezTo>
                    <a:pt x="94653" y="-389"/>
                    <a:pt x="135325" y="-484"/>
                    <a:pt x="175616" y="1421"/>
                  </a:cubicBezTo>
                  <a:cubicBezTo>
                    <a:pt x="205809" y="2912"/>
                    <a:pt x="229219" y="28358"/>
                    <a:pt x="228194" y="58571"/>
                  </a:cubicBezTo>
                  <a:cubicBezTo>
                    <a:pt x="227280" y="88419"/>
                    <a:pt x="203541" y="112531"/>
                    <a:pt x="173711" y="113911"/>
                  </a:cubicBezTo>
                  <a:cubicBezTo>
                    <a:pt x="171332" y="114054"/>
                    <a:pt x="168946" y="114054"/>
                    <a:pt x="166567" y="113911"/>
                  </a:cubicBezTo>
                  <a:lnTo>
                    <a:pt x="113036" y="113911"/>
                  </a:lnTo>
                  <a:close/>
                </a:path>
              </a:pathLst>
            </a:custGeom>
            <a:grpFill/>
            <a:ln w="9525" cap="flat">
              <a:noFill/>
              <a:prstDash val="solid"/>
              <a:miter/>
            </a:ln>
          </p:spPr>
          <p:txBody>
            <a:bodyPr rtlCol="0" anchor="ctr"/>
            <a:lstStyle/>
            <a:p>
              <a:endParaRPr lang="en-RO"/>
            </a:p>
          </p:txBody>
        </p:sp>
        <p:sp>
          <p:nvSpPr>
            <p:cNvPr id="86" name="Freeform 85">
              <a:extLst>
                <a:ext uri="{FF2B5EF4-FFF2-40B4-BE49-F238E27FC236}">
                  <a16:creationId xmlns:a16="http://schemas.microsoft.com/office/drawing/2014/main" id="{E899705A-10CC-FA4B-951E-641A67EA10A9}"/>
                </a:ext>
              </a:extLst>
            </p:cNvPr>
            <p:cNvSpPr/>
            <p:nvPr/>
          </p:nvSpPr>
          <p:spPr>
            <a:xfrm>
              <a:off x="6115122" y="3486304"/>
              <a:ext cx="228059" cy="115044"/>
            </a:xfrm>
            <a:custGeom>
              <a:avLst/>
              <a:gdLst>
                <a:gd name="connsiteX0" fmla="*/ 114484 w 228059"/>
                <a:gd name="connsiteY0" fmla="*/ 114268 h 115044"/>
                <a:gd name="connsiteX1" fmla="*/ 53810 w 228059"/>
                <a:gd name="connsiteY1" fmla="*/ 114268 h 115044"/>
                <a:gd name="connsiteX2" fmla="*/ 184 w 228059"/>
                <a:gd name="connsiteY2" fmla="*/ 58071 h 115044"/>
                <a:gd name="connsiteX3" fmla="*/ 53238 w 228059"/>
                <a:gd name="connsiteY3" fmla="*/ 1492 h 115044"/>
                <a:gd name="connsiteX4" fmla="*/ 174586 w 228059"/>
                <a:gd name="connsiteY4" fmla="*/ 1492 h 115044"/>
                <a:gd name="connsiteX5" fmla="*/ 228212 w 228059"/>
                <a:gd name="connsiteY5" fmla="*/ 57595 h 115044"/>
                <a:gd name="connsiteX6" fmla="*/ 175158 w 228059"/>
                <a:gd name="connsiteY6" fmla="*/ 114745 h 115044"/>
                <a:gd name="connsiteX7" fmla="*/ 114484 w 228059"/>
                <a:gd name="connsiteY7" fmla="*/ 114268 h 11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59" h="115044">
                  <a:moveTo>
                    <a:pt x="114484" y="114268"/>
                  </a:moveTo>
                  <a:cubicBezTo>
                    <a:pt x="94195" y="114268"/>
                    <a:pt x="73907" y="115602"/>
                    <a:pt x="53810" y="114268"/>
                  </a:cubicBezTo>
                  <a:cubicBezTo>
                    <a:pt x="23781" y="112893"/>
                    <a:pt x="152" y="88131"/>
                    <a:pt x="184" y="58071"/>
                  </a:cubicBezTo>
                  <a:cubicBezTo>
                    <a:pt x="-673" y="27841"/>
                    <a:pt x="23015" y="2579"/>
                    <a:pt x="53238" y="1492"/>
                  </a:cubicBezTo>
                  <a:cubicBezTo>
                    <a:pt x="93529" y="-508"/>
                    <a:pt x="134201" y="-413"/>
                    <a:pt x="174586" y="1492"/>
                  </a:cubicBezTo>
                  <a:cubicBezTo>
                    <a:pt x="204777" y="2425"/>
                    <a:pt x="228642" y="27393"/>
                    <a:pt x="228212" y="57595"/>
                  </a:cubicBezTo>
                  <a:cubicBezTo>
                    <a:pt x="228722" y="87792"/>
                    <a:pt x="205310" y="113011"/>
                    <a:pt x="175158" y="114745"/>
                  </a:cubicBezTo>
                  <a:cubicBezTo>
                    <a:pt x="154679" y="115697"/>
                    <a:pt x="134677" y="114268"/>
                    <a:pt x="114484" y="114268"/>
                  </a:cubicBezTo>
                  <a:close/>
                </a:path>
              </a:pathLst>
            </a:custGeom>
            <a:grpFill/>
            <a:ln w="9525" cap="flat">
              <a:noFill/>
              <a:prstDash val="solid"/>
              <a:miter/>
            </a:ln>
          </p:spPr>
          <p:txBody>
            <a:bodyPr rtlCol="0" anchor="ctr"/>
            <a:lstStyle/>
            <a:p>
              <a:endParaRPr lang="en-RO"/>
            </a:p>
          </p:txBody>
        </p:sp>
        <p:sp>
          <p:nvSpPr>
            <p:cNvPr id="87" name="Freeform 86">
              <a:extLst>
                <a:ext uri="{FF2B5EF4-FFF2-40B4-BE49-F238E27FC236}">
                  <a16:creationId xmlns:a16="http://schemas.microsoft.com/office/drawing/2014/main" id="{57594516-5372-B142-8041-735774FED6ED}"/>
                </a:ext>
              </a:extLst>
            </p:cNvPr>
            <p:cNvSpPr/>
            <p:nvPr/>
          </p:nvSpPr>
          <p:spPr>
            <a:xfrm>
              <a:off x="3029035" y="3828799"/>
              <a:ext cx="228055" cy="115280"/>
            </a:xfrm>
            <a:custGeom>
              <a:avLst/>
              <a:gdLst>
                <a:gd name="connsiteX0" fmla="*/ 113899 w 228055"/>
                <a:gd name="connsiteY0" fmla="*/ 114673 h 115280"/>
                <a:gd name="connsiteX1" fmla="*/ 53320 w 228055"/>
                <a:gd name="connsiteY1" fmla="*/ 114673 h 115280"/>
                <a:gd name="connsiteX2" fmla="*/ 171 w 228055"/>
                <a:gd name="connsiteY2" fmla="*/ 57523 h 115280"/>
                <a:gd name="connsiteX3" fmla="*/ 53701 w 228055"/>
                <a:gd name="connsiteY3" fmla="*/ 1421 h 115280"/>
                <a:gd name="connsiteX4" fmla="*/ 175050 w 228055"/>
                <a:gd name="connsiteY4" fmla="*/ 1421 h 115280"/>
                <a:gd name="connsiteX5" fmla="*/ 228199 w 228055"/>
                <a:gd name="connsiteY5" fmla="*/ 57904 h 115280"/>
                <a:gd name="connsiteX6" fmla="*/ 174574 w 228055"/>
                <a:gd name="connsiteY6" fmla="*/ 114197 h 115280"/>
                <a:gd name="connsiteX7" fmla="*/ 113899 w 228055"/>
                <a:gd name="connsiteY7" fmla="*/ 114673 h 11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55" h="115280">
                  <a:moveTo>
                    <a:pt x="113899" y="114673"/>
                  </a:moveTo>
                  <a:cubicBezTo>
                    <a:pt x="93706" y="114673"/>
                    <a:pt x="73323" y="116102"/>
                    <a:pt x="53320" y="114673"/>
                  </a:cubicBezTo>
                  <a:cubicBezTo>
                    <a:pt x="23108" y="113037"/>
                    <a:pt x="-386" y="87775"/>
                    <a:pt x="171" y="57523"/>
                  </a:cubicBezTo>
                  <a:cubicBezTo>
                    <a:pt x="-312" y="27337"/>
                    <a:pt x="23526" y="2354"/>
                    <a:pt x="53701" y="1421"/>
                  </a:cubicBezTo>
                  <a:cubicBezTo>
                    <a:pt x="94087" y="-389"/>
                    <a:pt x="134664" y="-484"/>
                    <a:pt x="175050" y="1421"/>
                  </a:cubicBezTo>
                  <a:cubicBezTo>
                    <a:pt x="205249" y="2508"/>
                    <a:pt x="228950" y="27695"/>
                    <a:pt x="228199" y="57904"/>
                  </a:cubicBezTo>
                  <a:cubicBezTo>
                    <a:pt x="228233" y="87981"/>
                    <a:pt x="204617" y="112772"/>
                    <a:pt x="174574" y="114197"/>
                  </a:cubicBezTo>
                  <a:cubicBezTo>
                    <a:pt x="154666" y="116007"/>
                    <a:pt x="134188" y="114673"/>
                    <a:pt x="113899" y="114673"/>
                  </a:cubicBezTo>
                  <a:close/>
                </a:path>
              </a:pathLst>
            </a:custGeom>
            <a:grpFill/>
            <a:ln w="9525" cap="flat">
              <a:noFill/>
              <a:prstDash val="solid"/>
              <a:miter/>
            </a:ln>
          </p:spPr>
          <p:txBody>
            <a:bodyPr rtlCol="0" anchor="ctr"/>
            <a:lstStyle/>
            <a:p>
              <a:endParaRPr lang="en-RO"/>
            </a:p>
          </p:txBody>
        </p:sp>
        <p:sp>
          <p:nvSpPr>
            <p:cNvPr id="88" name="Freeform 87">
              <a:extLst>
                <a:ext uri="{FF2B5EF4-FFF2-40B4-BE49-F238E27FC236}">
                  <a16:creationId xmlns:a16="http://schemas.microsoft.com/office/drawing/2014/main" id="{72A5B3CC-16B0-DE4C-B14E-B479C2A3B7EA}"/>
                </a:ext>
              </a:extLst>
            </p:cNvPr>
            <p:cNvSpPr/>
            <p:nvPr/>
          </p:nvSpPr>
          <p:spPr>
            <a:xfrm>
              <a:off x="3600541" y="3829261"/>
              <a:ext cx="228063" cy="115267"/>
            </a:xfrm>
            <a:custGeom>
              <a:avLst/>
              <a:gdLst>
                <a:gd name="connsiteX0" fmla="*/ 113703 w 228063"/>
                <a:gd name="connsiteY0" fmla="*/ 578 h 115267"/>
                <a:gd name="connsiteX1" fmla="*/ 174377 w 228063"/>
                <a:gd name="connsiteY1" fmla="*/ 578 h 115267"/>
                <a:gd name="connsiteX2" fmla="*/ 228193 w 228063"/>
                <a:gd name="connsiteY2" fmla="*/ 56680 h 115267"/>
                <a:gd name="connsiteX3" fmla="*/ 175234 w 228063"/>
                <a:gd name="connsiteY3" fmla="*/ 113830 h 115267"/>
                <a:gd name="connsiteX4" fmla="*/ 53886 w 228063"/>
                <a:gd name="connsiteY4" fmla="*/ 113830 h 115267"/>
                <a:gd name="connsiteX5" fmla="*/ 165 w 228063"/>
                <a:gd name="connsiteY5" fmla="*/ 57823 h 115267"/>
                <a:gd name="connsiteX6" fmla="*/ 56648 w 228063"/>
                <a:gd name="connsiteY6" fmla="*/ 673 h 115267"/>
                <a:gd name="connsiteX7" fmla="*/ 113798 w 228063"/>
                <a:gd name="connsiteY7" fmla="*/ 673 h 11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63" h="115267">
                  <a:moveTo>
                    <a:pt x="113703" y="578"/>
                  </a:moveTo>
                  <a:cubicBezTo>
                    <a:pt x="133991" y="578"/>
                    <a:pt x="154279" y="-660"/>
                    <a:pt x="174377" y="578"/>
                  </a:cubicBezTo>
                  <a:cubicBezTo>
                    <a:pt x="204422" y="1901"/>
                    <a:pt x="228120" y="26606"/>
                    <a:pt x="228193" y="56680"/>
                  </a:cubicBezTo>
                  <a:cubicBezTo>
                    <a:pt x="229214" y="87035"/>
                    <a:pt x="205579" y="112540"/>
                    <a:pt x="175234" y="113830"/>
                  </a:cubicBezTo>
                  <a:cubicBezTo>
                    <a:pt x="134848" y="115830"/>
                    <a:pt x="94272" y="115735"/>
                    <a:pt x="53886" y="113830"/>
                  </a:cubicBezTo>
                  <a:cubicBezTo>
                    <a:pt x="23718" y="112898"/>
                    <a:pt x="-161" y="88004"/>
                    <a:pt x="165" y="57823"/>
                  </a:cubicBezTo>
                  <a:cubicBezTo>
                    <a:pt x="165" y="26581"/>
                    <a:pt x="22739" y="2864"/>
                    <a:pt x="56648" y="673"/>
                  </a:cubicBezTo>
                  <a:cubicBezTo>
                    <a:pt x="75698" y="-565"/>
                    <a:pt x="94748" y="673"/>
                    <a:pt x="113798" y="673"/>
                  </a:cubicBezTo>
                  <a:close/>
                </a:path>
              </a:pathLst>
            </a:custGeom>
            <a:grpFill/>
            <a:ln w="9525" cap="flat">
              <a:noFill/>
              <a:prstDash val="solid"/>
              <a:miter/>
            </a:ln>
          </p:spPr>
          <p:txBody>
            <a:bodyPr rtlCol="0" anchor="ctr"/>
            <a:lstStyle/>
            <a:p>
              <a:endParaRPr lang="en-RO"/>
            </a:p>
          </p:txBody>
        </p:sp>
        <p:sp>
          <p:nvSpPr>
            <p:cNvPr id="89" name="Freeform 88">
              <a:extLst>
                <a:ext uri="{FF2B5EF4-FFF2-40B4-BE49-F238E27FC236}">
                  <a16:creationId xmlns:a16="http://schemas.microsoft.com/office/drawing/2014/main" id="{24C48B3E-EC98-B740-9EE0-0BEC9BB94CFD}"/>
                </a:ext>
              </a:extLst>
            </p:cNvPr>
            <p:cNvSpPr/>
            <p:nvPr/>
          </p:nvSpPr>
          <p:spPr>
            <a:xfrm>
              <a:off x="4172031" y="3829061"/>
              <a:ext cx="228057" cy="115086"/>
            </a:xfrm>
            <a:custGeom>
              <a:avLst/>
              <a:gdLst>
                <a:gd name="connsiteX0" fmla="*/ 113903 w 228057"/>
                <a:gd name="connsiteY0" fmla="*/ 873 h 115086"/>
                <a:gd name="connsiteX1" fmla="*/ 174578 w 228057"/>
                <a:gd name="connsiteY1" fmla="*/ 873 h 115086"/>
                <a:gd name="connsiteX2" fmla="*/ 228203 w 228057"/>
                <a:gd name="connsiteY2" fmla="*/ 57071 h 115086"/>
                <a:gd name="connsiteX3" fmla="*/ 175054 w 228057"/>
                <a:gd name="connsiteY3" fmla="*/ 113649 h 115086"/>
                <a:gd name="connsiteX4" fmla="*/ 53705 w 228057"/>
                <a:gd name="connsiteY4" fmla="*/ 113649 h 115086"/>
                <a:gd name="connsiteX5" fmla="*/ 175 w 228057"/>
                <a:gd name="connsiteY5" fmla="*/ 57451 h 115086"/>
                <a:gd name="connsiteX6" fmla="*/ 53229 w 228057"/>
                <a:gd name="connsiteY6" fmla="*/ 301 h 115086"/>
                <a:gd name="connsiteX7" fmla="*/ 113903 w 228057"/>
                <a:gd name="connsiteY7" fmla="*/ 873 h 115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57" h="115086">
                  <a:moveTo>
                    <a:pt x="113903" y="873"/>
                  </a:moveTo>
                  <a:cubicBezTo>
                    <a:pt x="134096" y="873"/>
                    <a:pt x="154480" y="-461"/>
                    <a:pt x="174578" y="873"/>
                  </a:cubicBezTo>
                  <a:cubicBezTo>
                    <a:pt x="204628" y="2201"/>
                    <a:pt x="228284" y="26991"/>
                    <a:pt x="228203" y="57071"/>
                  </a:cubicBezTo>
                  <a:cubicBezTo>
                    <a:pt x="228903" y="87277"/>
                    <a:pt x="205245" y="112461"/>
                    <a:pt x="175054" y="113649"/>
                  </a:cubicBezTo>
                  <a:cubicBezTo>
                    <a:pt x="134668" y="115649"/>
                    <a:pt x="94091" y="115554"/>
                    <a:pt x="53705" y="113649"/>
                  </a:cubicBezTo>
                  <a:cubicBezTo>
                    <a:pt x="23538" y="112615"/>
                    <a:pt x="-258" y="87634"/>
                    <a:pt x="175" y="57451"/>
                  </a:cubicBezTo>
                  <a:cubicBezTo>
                    <a:pt x="-485" y="27197"/>
                    <a:pt x="23009" y="1890"/>
                    <a:pt x="53229" y="301"/>
                  </a:cubicBezTo>
                  <a:cubicBezTo>
                    <a:pt x="73327" y="-556"/>
                    <a:pt x="93710" y="873"/>
                    <a:pt x="113903" y="873"/>
                  </a:cubicBezTo>
                  <a:close/>
                </a:path>
              </a:pathLst>
            </a:custGeom>
            <a:grpFill/>
            <a:ln w="9525" cap="flat">
              <a:noFill/>
              <a:prstDash val="solid"/>
              <a:miter/>
            </a:ln>
          </p:spPr>
          <p:txBody>
            <a:bodyPr rtlCol="0" anchor="ctr"/>
            <a:lstStyle/>
            <a:p>
              <a:endParaRPr lang="en-RO"/>
            </a:p>
          </p:txBody>
        </p:sp>
        <p:sp>
          <p:nvSpPr>
            <p:cNvPr id="90" name="Freeform 89">
              <a:extLst>
                <a:ext uri="{FF2B5EF4-FFF2-40B4-BE49-F238E27FC236}">
                  <a16:creationId xmlns:a16="http://schemas.microsoft.com/office/drawing/2014/main" id="{AFBCE2BD-0CBC-7E45-A299-8B1DDB955CF9}"/>
                </a:ext>
              </a:extLst>
            </p:cNvPr>
            <p:cNvSpPr/>
            <p:nvPr/>
          </p:nvSpPr>
          <p:spPr>
            <a:xfrm>
              <a:off x="4743429" y="3829097"/>
              <a:ext cx="228085" cy="114993"/>
            </a:xfrm>
            <a:custGeom>
              <a:avLst/>
              <a:gdLst>
                <a:gd name="connsiteX0" fmla="*/ 112863 w 228085"/>
                <a:gd name="connsiteY0" fmla="*/ 114470 h 114993"/>
                <a:gd name="connsiteX1" fmla="*/ 55713 w 228085"/>
                <a:gd name="connsiteY1" fmla="*/ 114470 h 114993"/>
                <a:gd name="connsiteX2" fmla="*/ 171 w 228085"/>
                <a:gd name="connsiteY2" fmla="*/ 56874 h 114993"/>
                <a:gd name="connsiteX3" fmla="*/ 182 w 228085"/>
                <a:gd name="connsiteY3" fmla="*/ 56368 h 114993"/>
                <a:gd name="connsiteX4" fmla="*/ 54856 w 228085"/>
                <a:gd name="connsiteY4" fmla="*/ 1313 h 114993"/>
                <a:gd name="connsiteX5" fmla="*/ 172680 w 228085"/>
                <a:gd name="connsiteY5" fmla="*/ 1313 h 114993"/>
                <a:gd name="connsiteX6" fmla="*/ 228246 w 228085"/>
                <a:gd name="connsiteY6" fmla="*/ 57569 h 114993"/>
                <a:gd name="connsiteX7" fmla="*/ 228211 w 228085"/>
                <a:gd name="connsiteY7" fmla="*/ 59225 h 114993"/>
                <a:gd name="connsiteX8" fmla="*/ 173442 w 228085"/>
                <a:gd name="connsiteY8" fmla="*/ 114470 h 114993"/>
                <a:gd name="connsiteX9" fmla="*/ 112863 w 228085"/>
                <a:gd name="connsiteY9" fmla="*/ 114470 h 114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085" h="114993">
                  <a:moveTo>
                    <a:pt x="112863" y="114470"/>
                  </a:moveTo>
                  <a:cubicBezTo>
                    <a:pt x="93813" y="114470"/>
                    <a:pt x="74763" y="115613"/>
                    <a:pt x="55713" y="114470"/>
                  </a:cubicBezTo>
                  <a:cubicBezTo>
                    <a:pt x="24471" y="113903"/>
                    <a:pt x="-396" y="88117"/>
                    <a:pt x="171" y="56874"/>
                  </a:cubicBezTo>
                  <a:cubicBezTo>
                    <a:pt x="174" y="56705"/>
                    <a:pt x="178" y="56537"/>
                    <a:pt x="182" y="56368"/>
                  </a:cubicBezTo>
                  <a:cubicBezTo>
                    <a:pt x="437" y="26216"/>
                    <a:pt x="24707" y="1778"/>
                    <a:pt x="54856" y="1313"/>
                  </a:cubicBezTo>
                  <a:cubicBezTo>
                    <a:pt x="94099" y="-401"/>
                    <a:pt x="133373" y="-401"/>
                    <a:pt x="172680" y="1313"/>
                  </a:cubicBezTo>
                  <a:cubicBezTo>
                    <a:pt x="203559" y="1504"/>
                    <a:pt x="228436" y="26691"/>
                    <a:pt x="228246" y="57569"/>
                  </a:cubicBezTo>
                  <a:cubicBezTo>
                    <a:pt x="228242" y="58121"/>
                    <a:pt x="228231" y="58674"/>
                    <a:pt x="228211" y="59225"/>
                  </a:cubicBezTo>
                  <a:cubicBezTo>
                    <a:pt x="227518" y="89261"/>
                    <a:pt x="203470" y="113517"/>
                    <a:pt x="173442" y="114470"/>
                  </a:cubicBezTo>
                  <a:cubicBezTo>
                    <a:pt x="153439" y="115709"/>
                    <a:pt x="133056" y="114470"/>
                    <a:pt x="112863" y="114470"/>
                  </a:cubicBezTo>
                  <a:close/>
                </a:path>
              </a:pathLst>
            </a:custGeom>
            <a:grpFill/>
            <a:ln w="9525" cap="flat">
              <a:noFill/>
              <a:prstDash val="solid"/>
              <a:miter/>
            </a:ln>
          </p:spPr>
          <p:txBody>
            <a:bodyPr rtlCol="0" anchor="ctr"/>
            <a:lstStyle/>
            <a:p>
              <a:endParaRPr lang="en-RO"/>
            </a:p>
          </p:txBody>
        </p:sp>
        <p:sp>
          <p:nvSpPr>
            <p:cNvPr id="91" name="Freeform 90">
              <a:extLst>
                <a:ext uri="{FF2B5EF4-FFF2-40B4-BE49-F238E27FC236}">
                  <a16:creationId xmlns:a16="http://schemas.microsoft.com/office/drawing/2014/main" id="{451168ED-6819-694C-AE80-7088180FFAF0}"/>
                </a:ext>
              </a:extLst>
            </p:cNvPr>
            <p:cNvSpPr/>
            <p:nvPr/>
          </p:nvSpPr>
          <p:spPr>
            <a:xfrm>
              <a:off x="5315005" y="3829192"/>
              <a:ext cx="228087" cy="114877"/>
            </a:xfrm>
            <a:custGeom>
              <a:avLst/>
              <a:gdLst>
                <a:gd name="connsiteX0" fmla="*/ 111930 w 228087"/>
                <a:gd name="connsiteY0" fmla="*/ 114375 h 114877"/>
                <a:gd name="connsiteX1" fmla="*/ 54780 w 228087"/>
                <a:gd name="connsiteY1" fmla="*/ 114375 h 114877"/>
                <a:gd name="connsiteX2" fmla="*/ 201 w 228087"/>
                <a:gd name="connsiteY2" fmla="*/ 59035 h 114877"/>
                <a:gd name="connsiteX3" fmla="*/ 53788 w 228087"/>
                <a:gd name="connsiteY3" fmla="*/ 1257 h 114877"/>
                <a:gd name="connsiteX4" fmla="*/ 55732 w 228087"/>
                <a:gd name="connsiteY4" fmla="*/ 1218 h 114877"/>
                <a:gd name="connsiteX5" fmla="*/ 173556 w 228087"/>
                <a:gd name="connsiteY5" fmla="*/ 1218 h 114877"/>
                <a:gd name="connsiteX6" fmla="*/ 228230 w 228087"/>
                <a:gd name="connsiteY6" fmla="*/ 56368 h 114877"/>
                <a:gd name="connsiteX7" fmla="*/ 173106 w 228087"/>
                <a:gd name="connsiteY7" fmla="*/ 114365 h 114877"/>
                <a:gd name="connsiteX8" fmla="*/ 172604 w 228087"/>
                <a:gd name="connsiteY8" fmla="*/ 114375 h 114877"/>
                <a:gd name="connsiteX9" fmla="*/ 111930 w 228087"/>
                <a:gd name="connsiteY9" fmla="*/ 114375 h 114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087" h="114877">
                  <a:moveTo>
                    <a:pt x="111930" y="114375"/>
                  </a:moveTo>
                  <a:cubicBezTo>
                    <a:pt x="92880" y="114375"/>
                    <a:pt x="73830" y="115518"/>
                    <a:pt x="54780" y="114375"/>
                  </a:cubicBezTo>
                  <a:cubicBezTo>
                    <a:pt x="24769" y="113368"/>
                    <a:pt x="792" y="89057"/>
                    <a:pt x="201" y="59035"/>
                  </a:cubicBezTo>
                  <a:cubicBezTo>
                    <a:pt x="-956" y="28283"/>
                    <a:pt x="23035" y="2415"/>
                    <a:pt x="53788" y="1257"/>
                  </a:cubicBezTo>
                  <a:cubicBezTo>
                    <a:pt x="54435" y="1233"/>
                    <a:pt x="55084" y="1220"/>
                    <a:pt x="55732" y="1218"/>
                  </a:cubicBezTo>
                  <a:cubicBezTo>
                    <a:pt x="94975" y="-369"/>
                    <a:pt x="134250" y="-369"/>
                    <a:pt x="173556" y="1218"/>
                  </a:cubicBezTo>
                  <a:cubicBezTo>
                    <a:pt x="203700" y="1784"/>
                    <a:pt x="227926" y="26221"/>
                    <a:pt x="228230" y="56368"/>
                  </a:cubicBezTo>
                  <a:cubicBezTo>
                    <a:pt x="229023" y="87605"/>
                    <a:pt x="204344" y="113571"/>
                    <a:pt x="173106" y="114365"/>
                  </a:cubicBezTo>
                  <a:cubicBezTo>
                    <a:pt x="172939" y="114369"/>
                    <a:pt x="172771" y="114372"/>
                    <a:pt x="172604" y="114375"/>
                  </a:cubicBezTo>
                  <a:cubicBezTo>
                    <a:pt x="152506" y="115518"/>
                    <a:pt x="132123" y="114470"/>
                    <a:pt x="111930" y="114375"/>
                  </a:cubicBezTo>
                  <a:close/>
                </a:path>
              </a:pathLst>
            </a:custGeom>
            <a:grpFill/>
            <a:ln w="9525" cap="flat">
              <a:noFill/>
              <a:prstDash val="solid"/>
              <a:miter/>
            </a:ln>
          </p:spPr>
          <p:txBody>
            <a:bodyPr rtlCol="0" anchor="ctr"/>
            <a:lstStyle/>
            <a:p>
              <a:endParaRPr lang="en-RO"/>
            </a:p>
          </p:txBody>
        </p:sp>
        <p:sp>
          <p:nvSpPr>
            <p:cNvPr id="92" name="Freeform 91">
              <a:extLst>
                <a:ext uri="{FF2B5EF4-FFF2-40B4-BE49-F238E27FC236}">
                  <a16:creationId xmlns:a16="http://schemas.microsoft.com/office/drawing/2014/main" id="{1B34DF91-E0A9-0245-8533-39BCC75C79AF}"/>
                </a:ext>
              </a:extLst>
            </p:cNvPr>
            <p:cNvSpPr/>
            <p:nvPr/>
          </p:nvSpPr>
          <p:spPr>
            <a:xfrm>
              <a:off x="5886541" y="3829561"/>
              <a:ext cx="228064" cy="114657"/>
            </a:xfrm>
            <a:custGeom>
              <a:avLst/>
              <a:gdLst>
                <a:gd name="connsiteX0" fmla="*/ 113322 w 228064"/>
                <a:gd name="connsiteY0" fmla="*/ 114102 h 114657"/>
                <a:gd name="connsiteX1" fmla="*/ 56172 w 228064"/>
                <a:gd name="connsiteY1" fmla="*/ 114102 h 114657"/>
                <a:gd name="connsiteX2" fmla="*/ 163 w 228064"/>
                <a:gd name="connsiteY2" fmla="*/ 57148 h 114657"/>
                <a:gd name="connsiteX3" fmla="*/ 165 w 228064"/>
                <a:gd name="connsiteY3" fmla="*/ 56952 h 114657"/>
                <a:gd name="connsiteX4" fmla="*/ 54267 w 228064"/>
                <a:gd name="connsiteY4" fmla="*/ 1421 h 114657"/>
                <a:gd name="connsiteX5" fmla="*/ 175616 w 228064"/>
                <a:gd name="connsiteY5" fmla="*/ 1421 h 114657"/>
                <a:gd name="connsiteX6" fmla="*/ 228194 w 228064"/>
                <a:gd name="connsiteY6" fmla="*/ 58571 h 114657"/>
                <a:gd name="connsiteX7" fmla="*/ 173996 w 228064"/>
                <a:gd name="connsiteY7" fmla="*/ 114578 h 114657"/>
                <a:gd name="connsiteX8" fmla="*/ 166853 w 228064"/>
                <a:gd name="connsiteY8" fmla="*/ 114578 h 114657"/>
                <a:gd name="connsiteX9" fmla="*/ 113322 w 228064"/>
                <a:gd name="connsiteY9" fmla="*/ 114578 h 114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064" h="114657">
                  <a:moveTo>
                    <a:pt x="113322" y="114102"/>
                  </a:moveTo>
                  <a:cubicBezTo>
                    <a:pt x="94272" y="114102"/>
                    <a:pt x="75222" y="115149"/>
                    <a:pt x="56172" y="114102"/>
                  </a:cubicBezTo>
                  <a:cubicBezTo>
                    <a:pt x="24978" y="113841"/>
                    <a:pt x="-98" y="88342"/>
                    <a:pt x="163" y="57148"/>
                  </a:cubicBezTo>
                  <a:cubicBezTo>
                    <a:pt x="164" y="57083"/>
                    <a:pt x="164" y="57017"/>
                    <a:pt x="165" y="56952"/>
                  </a:cubicBezTo>
                  <a:cubicBezTo>
                    <a:pt x="3" y="26770"/>
                    <a:pt x="24092" y="2045"/>
                    <a:pt x="54267" y="1421"/>
                  </a:cubicBezTo>
                  <a:cubicBezTo>
                    <a:pt x="94653" y="-389"/>
                    <a:pt x="135325" y="-484"/>
                    <a:pt x="175616" y="1421"/>
                  </a:cubicBezTo>
                  <a:cubicBezTo>
                    <a:pt x="205809" y="2912"/>
                    <a:pt x="229219" y="28358"/>
                    <a:pt x="228194" y="58571"/>
                  </a:cubicBezTo>
                  <a:cubicBezTo>
                    <a:pt x="227633" y="88573"/>
                    <a:pt x="203964" y="113033"/>
                    <a:pt x="173996" y="114578"/>
                  </a:cubicBezTo>
                  <a:cubicBezTo>
                    <a:pt x="171617" y="114720"/>
                    <a:pt x="169232" y="114720"/>
                    <a:pt x="166853" y="114578"/>
                  </a:cubicBezTo>
                  <a:lnTo>
                    <a:pt x="113322" y="114578"/>
                  </a:lnTo>
                  <a:close/>
                </a:path>
              </a:pathLst>
            </a:custGeom>
            <a:grpFill/>
            <a:ln w="9525" cap="flat">
              <a:noFill/>
              <a:prstDash val="solid"/>
              <a:miter/>
            </a:ln>
          </p:spPr>
          <p:txBody>
            <a:bodyPr rtlCol="0" anchor="ctr"/>
            <a:lstStyle/>
            <a:p>
              <a:endParaRPr lang="en-RO"/>
            </a:p>
          </p:txBody>
        </p:sp>
        <p:sp>
          <p:nvSpPr>
            <p:cNvPr id="93" name="Freeform 92">
              <a:extLst>
                <a:ext uri="{FF2B5EF4-FFF2-40B4-BE49-F238E27FC236}">
                  <a16:creationId xmlns:a16="http://schemas.microsoft.com/office/drawing/2014/main" id="{AD820B9C-5CDD-7347-A3BC-DE12798E1E13}"/>
                </a:ext>
              </a:extLst>
            </p:cNvPr>
            <p:cNvSpPr/>
            <p:nvPr/>
          </p:nvSpPr>
          <p:spPr>
            <a:xfrm>
              <a:off x="3314784" y="4115022"/>
              <a:ext cx="228048" cy="114911"/>
            </a:xfrm>
            <a:custGeom>
              <a:avLst/>
              <a:gdLst>
                <a:gd name="connsiteX0" fmla="*/ 114186 w 228048"/>
                <a:gd name="connsiteY0" fmla="*/ 663 h 114911"/>
                <a:gd name="connsiteX1" fmla="*/ 174765 w 228048"/>
                <a:gd name="connsiteY1" fmla="*/ 663 h 114911"/>
                <a:gd name="connsiteX2" fmla="*/ 228201 w 228048"/>
                <a:gd name="connsiteY2" fmla="*/ 57146 h 114911"/>
                <a:gd name="connsiteX3" fmla="*/ 174861 w 228048"/>
                <a:gd name="connsiteY3" fmla="*/ 113438 h 114911"/>
                <a:gd name="connsiteX4" fmla="*/ 53512 w 228048"/>
                <a:gd name="connsiteY4" fmla="*/ 113439 h 114911"/>
                <a:gd name="connsiteX5" fmla="*/ 172 w 228048"/>
                <a:gd name="connsiteY5" fmla="*/ 57146 h 114911"/>
                <a:gd name="connsiteX6" fmla="*/ 53512 w 228048"/>
                <a:gd name="connsiteY6" fmla="*/ 663 h 114911"/>
                <a:gd name="connsiteX7" fmla="*/ 114186 w 228048"/>
                <a:gd name="connsiteY7" fmla="*/ 663 h 114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48" h="114911">
                  <a:moveTo>
                    <a:pt x="114186" y="663"/>
                  </a:moveTo>
                  <a:cubicBezTo>
                    <a:pt x="134379" y="663"/>
                    <a:pt x="154763" y="-766"/>
                    <a:pt x="174765" y="663"/>
                  </a:cubicBezTo>
                  <a:cubicBezTo>
                    <a:pt x="204852" y="2093"/>
                    <a:pt x="228439" y="27026"/>
                    <a:pt x="228201" y="57146"/>
                  </a:cubicBezTo>
                  <a:cubicBezTo>
                    <a:pt x="228739" y="87313"/>
                    <a:pt x="205013" y="112353"/>
                    <a:pt x="174861" y="113438"/>
                  </a:cubicBezTo>
                  <a:cubicBezTo>
                    <a:pt x="134474" y="115439"/>
                    <a:pt x="93898" y="115439"/>
                    <a:pt x="53512" y="113439"/>
                  </a:cubicBezTo>
                  <a:cubicBezTo>
                    <a:pt x="23336" y="112403"/>
                    <a:pt x="-418" y="87334"/>
                    <a:pt x="172" y="57146"/>
                  </a:cubicBezTo>
                  <a:cubicBezTo>
                    <a:pt x="-69" y="27062"/>
                    <a:pt x="23463" y="2143"/>
                    <a:pt x="53512" y="663"/>
                  </a:cubicBezTo>
                  <a:cubicBezTo>
                    <a:pt x="73610" y="-671"/>
                    <a:pt x="93898" y="663"/>
                    <a:pt x="114186" y="663"/>
                  </a:cubicBezTo>
                  <a:close/>
                </a:path>
              </a:pathLst>
            </a:custGeom>
            <a:grpFill/>
            <a:ln w="9525" cap="flat">
              <a:noFill/>
              <a:prstDash val="solid"/>
              <a:miter/>
            </a:ln>
          </p:spPr>
          <p:txBody>
            <a:bodyPr rtlCol="0" anchor="ctr"/>
            <a:lstStyle/>
            <a:p>
              <a:endParaRPr lang="en-RO"/>
            </a:p>
          </p:txBody>
        </p:sp>
        <p:sp>
          <p:nvSpPr>
            <p:cNvPr id="94" name="Freeform 93">
              <a:extLst>
                <a:ext uri="{FF2B5EF4-FFF2-40B4-BE49-F238E27FC236}">
                  <a16:creationId xmlns:a16="http://schemas.microsoft.com/office/drawing/2014/main" id="{788EBAE0-918B-DA44-AF4C-540F900F4C9D}"/>
                </a:ext>
              </a:extLst>
            </p:cNvPr>
            <p:cNvSpPr/>
            <p:nvPr/>
          </p:nvSpPr>
          <p:spPr>
            <a:xfrm>
              <a:off x="3886166" y="4114942"/>
              <a:ext cx="228091" cy="114870"/>
            </a:xfrm>
            <a:custGeom>
              <a:avLst/>
              <a:gdLst>
                <a:gd name="connsiteX0" fmla="*/ 112494 w 228091"/>
                <a:gd name="connsiteY0" fmla="*/ 114375 h 114870"/>
                <a:gd name="connsiteX1" fmla="*/ 55344 w 228091"/>
                <a:gd name="connsiteY1" fmla="*/ 114375 h 114870"/>
                <a:gd name="connsiteX2" fmla="*/ 179 w 228091"/>
                <a:gd name="connsiteY2" fmla="*/ 56418 h 114870"/>
                <a:gd name="connsiteX3" fmla="*/ 194 w 228091"/>
                <a:gd name="connsiteY3" fmla="*/ 55892 h 114870"/>
                <a:gd name="connsiteX4" fmla="*/ 55249 w 228091"/>
                <a:gd name="connsiteY4" fmla="*/ 1218 h 114870"/>
                <a:gd name="connsiteX5" fmla="*/ 173073 w 228091"/>
                <a:gd name="connsiteY5" fmla="*/ 1218 h 114870"/>
                <a:gd name="connsiteX6" fmla="*/ 228223 w 228091"/>
                <a:gd name="connsiteY6" fmla="*/ 55892 h 114870"/>
                <a:gd name="connsiteX7" fmla="*/ 173501 w 228091"/>
                <a:gd name="connsiteY7" fmla="*/ 114268 h 114870"/>
                <a:gd name="connsiteX8" fmla="*/ 173073 w 228091"/>
                <a:gd name="connsiteY8" fmla="*/ 114280 h 114870"/>
                <a:gd name="connsiteX9" fmla="*/ 112494 w 228091"/>
                <a:gd name="connsiteY9" fmla="*/ 114375 h 114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091" h="114870">
                  <a:moveTo>
                    <a:pt x="112494" y="114375"/>
                  </a:moveTo>
                  <a:cubicBezTo>
                    <a:pt x="93444" y="114375"/>
                    <a:pt x="74394" y="115518"/>
                    <a:pt x="55344" y="114375"/>
                  </a:cubicBezTo>
                  <a:cubicBezTo>
                    <a:pt x="24106" y="113604"/>
                    <a:pt x="-592" y="87656"/>
                    <a:pt x="179" y="56418"/>
                  </a:cubicBezTo>
                  <a:cubicBezTo>
                    <a:pt x="183" y="56242"/>
                    <a:pt x="188" y="56067"/>
                    <a:pt x="194" y="55892"/>
                  </a:cubicBezTo>
                  <a:cubicBezTo>
                    <a:pt x="659" y="25743"/>
                    <a:pt x="25097" y="1473"/>
                    <a:pt x="55249" y="1218"/>
                  </a:cubicBezTo>
                  <a:cubicBezTo>
                    <a:pt x="94492" y="-369"/>
                    <a:pt x="133767" y="-369"/>
                    <a:pt x="173073" y="1218"/>
                  </a:cubicBezTo>
                  <a:cubicBezTo>
                    <a:pt x="203220" y="1522"/>
                    <a:pt x="227657" y="25748"/>
                    <a:pt x="228223" y="55892"/>
                  </a:cubicBezTo>
                  <a:cubicBezTo>
                    <a:pt x="229232" y="87123"/>
                    <a:pt x="204732" y="113259"/>
                    <a:pt x="173501" y="114268"/>
                  </a:cubicBezTo>
                  <a:cubicBezTo>
                    <a:pt x="173358" y="114272"/>
                    <a:pt x="173216" y="114277"/>
                    <a:pt x="173073" y="114280"/>
                  </a:cubicBezTo>
                  <a:cubicBezTo>
                    <a:pt x="153070" y="115614"/>
                    <a:pt x="132782" y="114375"/>
                    <a:pt x="112494" y="114375"/>
                  </a:cubicBezTo>
                  <a:close/>
                </a:path>
              </a:pathLst>
            </a:custGeom>
            <a:grpFill/>
            <a:ln w="9525" cap="flat">
              <a:noFill/>
              <a:prstDash val="solid"/>
              <a:miter/>
            </a:ln>
          </p:spPr>
          <p:txBody>
            <a:bodyPr rtlCol="0" anchor="ctr"/>
            <a:lstStyle/>
            <a:p>
              <a:endParaRPr lang="en-RO"/>
            </a:p>
          </p:txBody>
        </p:sp>
        <p:sp>
          <p:nvSpPr>
            <p:cNvPr id="95" name="Freeform 94">
              <a:extLst>
                <a:ext uri="{FF2B5EF4-FFF2-40B4-BE49-F238E27FC236}">
                  <a16:creationId xmlns:a16="http://schemas.microsoft.com/office/drawing/2014/main" id="{C461D947-9752-114D-8891-50F4856C9BC9}"/>
                </a:ext>
              </a:extLst>
            </p:cNvPr>
            <p:cNvSpPr/>
            <p:nvPr/>
          </p:nvSpPr>
          <p:spPr>
            <a:xfrm>
              <a:off x="4457775" y="4114942"/>
              <a:ext cx="228062" cy="114897"/>
            </a:xfrm>
            <a:custGeom>
              <a:avLst/>
              <a:gdLst>
                <a:gd name="connsiteX0" fmla="*/ 112290 w 228062"/>
                <a:gd name="connsiteY0" fmla="*/ 114375 h 114897"/>
                <a:gd name="connsiteX1" fmla="*/ 55140 w 228062"/>
                <a:gd name="connsiteY1" fmla="*/ 114375 h 114897"/>
                <a:gd name="connsiteX2" fmla="*/ 181 w 228062"/>
                <a:gd name="connsiteY2" fmla="*/ 55796 h 114897"/>
                <a:gd name="connsiteX3" fmla="*/ 55330 w 228062"/>
                <a:gd name="connsiteY3" fmla="*/ 1218 h 114897"/>
                <a:gd name="connsiteX4" fmla="*/ 173155 w 228062"/>
                <a:gd name="connsiteY4" fmla="*/ 1218 h 114897"/>
                <a:gd name="connsiteX5" fmla="*/ 228209 w 228062"/>
                <a:gd name="connsiteY5" fmla="*/ 55987 h 114897"/>
                <a:gd name="connsiteX6" fmla="*/ 172964 w 228062"/>
                <a:gd name="connsiteY6" fmla="*/ 114375 h 114897"/>
                <a:gd name="connsiteX7" fmla="*/ 112290 w 228062"/>
                <a:gd name="connsiteY7" fmla="*/ 114375 h 114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62" h="114897">
                  <a:moveTo>
                    <a:pt x="112290" y="114375"/>
                  </a:moveTo>
                  <a:cubicBezTo>
                    <a:pt x="93240" y="114375"/>
                    <a:pt x="74190" y="115518"/>
                    <a:pt x="55140" y="114375"/>
                  </a:cubicBezTo>
                  <a:cubicBezTo>
                    <a:pt x="23873" y="113186"/>
                    <a:pt x="-624" y="87075"/>
                    <a:pt x="181" y="55796"/>
                  </a:cubicBezTo>
                  <a:cubicBezTo>
                    <a:pt x="747" y="25669"/>
                    <a:pt x="25199" y="1471"/>
                    <a:pt x="55330" y="1218"/>
                  </a:cubicBezTo>
                  <a:cubicBezTo>
                    <a:pt x="94573" y="-369"/>
                    <a:pt x="133848" y="-369"/>
                    <a:pt x="173155" y="1218"/>
                  </a:cubicBezTo>
                  <a:cubicBezTo>
                    <a:pt x="203301" y="1574"/>
                    <a:pt x="227696" y="25843"/>
                    <a:pt x="228209" y="55987"/>
                  </a:cubicBezTo>
                  <a:cubicBezTo>
                    <a:pt x="228905" y="87300"/>
                    <a:pt x="204267" y="113339"/>
                    <a:pt x="172964" y="114375"/>
                  </a:cubicBezTo>
                  <a:cubicBezTo>
                    <a:pt x="152771" y="115613"/>
                    <a:pt x="132483" y="114375"/>
                    <a:pt x="112290" y="114375"/>
                  </a:cubicBezTo>
                  <a:close/>
                </a:path>
              </a:pathLst>
            </a:custGeom>
            <a:grpFill/>
            <a:ln w="9525" cap="flat">
              <a:noFill/>
              <a:prstDash val="solid"/>
              <a:miter/>
            </a:ln>
          </p:spPr>
          <p:txBody>
            <a:bodyPr rtlCol="0" anchor="ctr"/>
            <a:lstStyle/>
            <a:p>
              <a:endParaRPr lang="en-RO"/>
            </a:p>
          </p:txBody>
        </p:sp>
        <p:sp>
          <p:nvSpPr>
            <p:cNvPr id="96" name="Freeform 95">
              <a:extLst>
                <a:ext uri="{FF2B5EF4-FFF2-40B4-BE49-F238E27FC236}">
                  <a16:creationId xmlns:a16="http://schemas.microsoft.com/office/drawing/2014/main" id="{1601E1C4-E501-F040-9300-8B299BD52C0F}"/>
                </a:ext>
              </a:extLst>
            </p:cNvPr>
            <p:cNvSpPr/>
            <p:nvPr/>
          </p:nvSpPr>
          <p:spPr>
            <a:xfrm>
              <a:off x="5029179" y="4114883"/>
              <a:ext cx="228085" cy="114957"/>
            </a:xfrm>
            <a:custGeom>
              <a:avLst/>
              <a:gdLst>
                <a:gd name="connsiteX0" fmla="*/ 112863 w 228085"/>
                <a:gd name="connsiteY0" fmla="*/ 114435 h 114957"/>
                <a:gd name="connsiteX1" fmla="*/ 55713 w 228085"/>
                <a:gd name="connsiteY1" fmla="*/ 114435 h 114957"/>
                <a:gd name="connsiteX2" fmla="*/ 171 w 228085"/>
                <a:gd name="connsiteY2" fmla="*/ 56839 h 114957"/>
                <a:gd name="connsiteX3" fmla="*/ 182 w 228085"/>
                <a:gd name="connsiteY3" fmla="*/ 56332 h 114957"/>
                <a:gd name="connsiteX4" fmla="*/ 54856 w 228085"/>
                <a:gd name="connsiteY4" fmla="*/ 1278 h 114957"/>
                <a:gd name="connsiteX5" fmla="*/ 172680 w 228085"/>
                <a:gd name="connsiteY5" fmla="*/ 1278 h 114957"/>
                <a:gd name="connsiteX6" fmla="*/ 228245 w 228085"/>
                <a:gd name="connsiteY6" fmla="*/ 57534 h 114957"/>
                <a:gd name="connsiteX7" fmla="*/ 228211 w 228085"/>
                <a:gd name="connsiteY7" fmla="*/ 59190 h 114957"/>
                <a:gd name="connsiteX8" fmla="*/ 173442 w 228085"/>
                <a:gd name="connsiteY8" fmla="*/ 114435 h 114957"/>
                <a:gd name="connsiteX9" fmla="*/ 112863 w 228085"/>
                <a:gd name="connsiteY9" fmla="*/ 114435 h 114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085" h="114957">
                  <a:moveTo>
                    <a:pt x="112863" y="114435"/>
                  </a:moveTo>
                  <a:cubicBezTo>
                    <a:pt x="93813" y="114435"/>
                    <a:pt x="74763" y="115578"/>
                    <a:pt x="55713" y="114435"/>
                  </a:cubicBezTo>
                  <a:cubicBezTo>
                    <a:pt x="24471" y="113868"/>
                    <a:pt x="-396" y="88081"/>
                    <a:pt x="171" y="56839"/>
                  </a:cubicBezTo>
                  <a:cubicBezTo>
                    <a:pt x="174" y="56670"/>
                    <a:pt x="178" y="56501"/>
                    <a:pt x="182" y="56332"/>
                  </a:cubicBezTo>
                  <a:cubicBezTo>
                    <a:pt x="437" y="26181"/>
                    <a:pt x="24707" y="1742"/>
                    <a:pt x="54856" y="1278"/>
                  </a:cubicBezTo>
                  <a:cubicBezTo>
                    <a:pt x="94099" y="-437"/>
                    <a:pt x="133437" y="-341"/>
                    <a:pt x="172680" y="1278"/>
                  </a:cubicBezTo>
                  <a:cubicBezTo>
                    <a:pt x="203559" y="1469"/>
                    <a:pt x="228436" y="26655"/>
                    <a:pt x="228245" y="57534"/>
                  </a:cubicBezTo>
                  <a:cubicBezTo>
                    <a:pt x="228242" y="58086"/>
                    <a:pt x="228230" y="58638"/>
                    <a:pt x="228211" y="59190"/>
                  </a:cubicBezTo>
                  <a:cubicBezTo>
                    <a:pt x="227518" y="89225"/>
                    <a:pt x="203470" y="113482"/>
                    <a:pt x="173442" y="114435"/>
                  </a:cubicBezTo>
                  <a:cubicBezTo>
                    <a:pt x="153439" y="115673"/>
                    <a:pt x="133151" y="114435"/>
                    <a:pt x="112863" y="114435"/>
                  </a:cubicBezTo>
                  <a:close/>
                </a:path>
              </a:pathLst>
            </a:custGeom>
            <a:grpFill/>
            <a:ln w="9525" cap="flat">
              <a:noFill/>
              <a:prstDash val="solid"/>
              <a:miter/>
            </a:ln>
          </p:spPr>
          <p:txBody>
            <a:bodyPr rtlCol="0" anchor="ctr"/>
            <a:lstStyle/>
            <a:p>
              <a:endParaRPr lang="en-RO"/>
            </a:p>
          </p:txBody>
        </p:sp>
        <p:sp>
          <p:nvSpPr>
            <p:cNvPr id="97" name="Freeform 96">
              <a:extLst>
                <a:ext uri="{FF2B5EF4-FFF2-40B4-BE49-F238E27FC236}">
                  <a16:creationId xmlns:a16="http://schemas.microsoft.com/office/drawing/2014/main" id="{614DF008-7FB2-5D47-9393-2C82E0E1D264}"/>
                </a:ext>
              </a:extLst>
            </p:cNvPr>
            <p:cNvSpPr/>
            <p:nvPr/>
          </p:nvSpPr>
          <p:spPr>
            <a:xfrm>
              <a:off x="5600758" y="4114954"/>
              <a:ext cx="228081" cy="114865"/>
            </a:xfrm>
            <a:custGeom>
              <a:avLst/>
              <a:gdLst>
                <a:gd name="connsiteX0" fmla="*/ 111831 w 228081"/>
                <a:gd name="connsiteY0" fmla="*/ 114364 h 114865"/>
                <a:gd name="connsiteX1" fmla="*/ 54681 w 228081"/>
                <a:gd name="connsiteY1" fmla="*/ 114364 h 114865"/>
                <a:gd name="connsiteX2" fmla="*/ 198 w 228081"/>
                <a:gd name="connsiteY2" fmla="*/ 58928 h 114865"/>
                <a:gd name="connsiteX3" fmla="*/ 53883 w 228081"/>
                <a:gd name="connsiteY3" fmla="*/ 1242 h 114865"/>
                <a:gd name="connsiteX4" fmla="*/ 55824 w 228081"/>
                <a:gd name="connsiteY4" fmla="*/ 1207 h 114865"/>
                <a:gd name="connsiteX5" fmla="*/ 173648 w 228081"/>
                <a:gd name="connsiteY5" fmla="*/ 1207 h 114865"/>
                <a:gd name="connsiteX6" fmla="*/ 228226 w 228081"/>
                <a:gd name="connsiteY6" fmla="*/ 56452 h 114865"/>
                <a:gd name="connsiteX7" fmla="*/ 173003 w 228081"/>
                <a:gd name="connsiteY7" fmla="*/ 114354 h 114865"/>
                <a:gd name="connsiteX8" fmla="*/ 172505 w 228081"/>
                <a:gd name="connsiteY8" fmla="*/ 114364 h 114865"/>
                <a:gd name="connsiteX9" fmla="*/ 111831 w 228081"/>
                <a:gd name="connsiteY9" fmla="*/ 114364 h 114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081" h="114865">
                  <a:moveTo>
                    <a:pt x="111831" y="114364"/>
                  </a:moveTo>
                  <a:cubicBezTo>
                    <a:pt x="92781" y="114364"/>
                    <a:pt x="73731" y="115507"/>
                    <a:pt x="54681" y="114364"/>
                  </a:cubicBezTo>
                  <a:cubicBezTo>
                    <a:pt x="24651" y="113352"/>
                    <a:pt x="688" y="88971"/>
                    <a:pt x="198" y="58928"/>
                  </a:cubicBezTo>
                  <a:cubicBezTo>
                    <a:pt x="-907" y="28174"/>
                    <a:pt x="23129" y="2347"/>
                    <a:pt x="53883" y="1242"/>
                  </a:cubicBezTo>
                  <a:cubicBezTo>
                    <a:pt x="54530" y="1219"/>
                    <a:pt x="55177" y="1207"/>
                    <a:pt x="55824" y="1207"/>
                  </a:cubicBezTo>
                  <a:cubicBezTo>
                    <a:pt x="95067" y="-317"/>
                    <a:pt x="134500" y="-413"/>
                    <a:pt x="173648" y="1207"/>
                  </a:cubicBezTo>
                  <a:cubicBezTo>
                    <a:pt x="203791" y="1824"/>
                    <a:pt x="227975" y="26304"/>
                    <a:pt x="228226" y="56452"/>
                  </a:cubicBezTo>
                  <a:cubicBezTo>
                    <a:pt x="228966" y="87690"/>
                    <a:pt x="204242" y="113614"/>
                    <a:pt x="173003" y="114354"/>
                  </a:cubicBezTo>
                  <a:cubicBezTo>
                    <a:pt x="172837" y="114358"/>
                    <a:pt x="172671" y="114361"/>
                    <a:pt x="172505" y="114364"/>
                  </a:cubicBezTo>
                  <a:cubicBezTo>
                    <a:pt x="152312" y="115507"/>
                    <a:pt x="132024" y="114459"/>
                    <a:pt x="111831" y="114364"/>
                  </a:cubicBezTo>
                  <a:close/>
                </a:path>
              </a:pathLst>
            </a:custGeom>
            <a:grpFill/>
            <a:ln w="9525" cap="flat">
              <a:noFill/>
              <a:prstDash val="solid"/>
              <a:miter/>
            </a:ln>
          </p:spPr>
          <p:txBody>
            <a:bodyPr rtlCol="0" anchor="ctr"/>
            <a:lstStyle/>
            <a:p>
              <a:endParaRPr lang="en-RO"/>
            </a:p>
          </p:txBody>
        </p:sp>
      </p:grpSp>
      <p:grpSp>
        <p:nvGrpSpPr>
          <p:cNvPr id="100" name="Graphic 98">
            <a:extLst>
              <a:ext uri="{FF2B5EF4-FFF2-40B4-BE49-F238E27FC236}">
                <a16:creationId xmlns:a16="http://schemas.microsoft.com/office/drawing/2014/main" id="{43BF3B3B-8A53-9340-A024-F56FAC295BC8}"/>
              </a:ext>
            </a:extLst>
          </p:cNvPr>
          <p:cNvGrpSpPr>
            <a:grpSpLocks noChangeAspect="1"/>
          </p:cNvGrpSpPr>
          <p:nvPr/>
        </p:nvGrpSpPr>
        <p:grpSpPr>
          <a:xfrm>
            <a:off x="3087011" y="3314615"/>
            <a:ext cx="307125" cy="468000"/>
            <a:chOff x="3371850" y="1600200"/>
            <a:chExt cx="2400300" cy="3657600"/>
          </a:xfrm>
          <a:solidFill>
            <a:schemeClr val="bg1"/>
          </a:solidFill>
        </p:grpSpPr>
        <p:sp>
          <p:nvSpPr>
            <p:cNvPr id="101" name="Freeform 100">
              <a:extLst>
                <a:ext uri="{FF2B5EF4-FFF2-40B4-BE49-F238E27FC236}">
                  <a16:creationId xmlns:a16="http://schemas.microsoft.com/office/drawing/2014/main" id="{38A0255E-E4C3-AC44-B7C2-6EFECB28DA8D}"/>
                </a:ext>
              </a:extLst>
            </p:cNvPr>
            <p:cNvSpPr/>
            <p:nvPr/>
          </p:nvSpPr>
          <p:spPr>
            <a:xfrm>
              <a:off x="3371660" y="1600200"/>
              <a:ext cx="2396584" cy="1792320"/>
            </a:xfrm>
            <a:custGeom>
              <a:avLst/>
              <a:gdLst>
                <a:gd name="connsiteX0" fmla="*/ 1298930 w 2396584"/>
                <a:gd name="connsiteY0" fmla="*/ 160 h 1792320"/>
                <a:gd name="connsiteX1" fmla="*/ 1314551 w 2396584"/>
                <a:gd name="connsiteY1" fmla="*/ 7113 h 1792320"/>
                <a:gd name="connsiteX2" fmla="*/ 1525910 w 2396584"/>
                <a:gd name="connsiteY2" fmla="*/ 270384 h 1792320"/>
                <a:gd name="connsiteX3" fmla="*/ 1525910 w 2396584"/>
                <a:gd name="connsiteY3" fmla="*/ 299530 h 1792320"/>
                <a:gd name="connsiteX4" fmla="*/ 1692217 w 2396584"/>
                <a:gd name="connsiteY4" fmla="*/ 263431 h 1792320"/>
                <a:gd name="connsiteX5" fmla="*/ 1961107 w 2396584"/>
                <a:gd name="connsiteY5" fmla="*/ 537370 h 1792320"/>
                <a:gd name="connsiteX6" fmla="*/ 1961107 w 2396584"/>
                <a:gd name="connsiteY6" fmla="*/ 695580 h 1792320"/>
                <a:gd name="connsiteX7" fmla="*/ 2093600 w 2396584"/>
                <a:gd name="connsiteY7" fmla="*/ 655765 h 1792320"/>
                <a:gd name="connsiteX8" fmla="*/ 2391161 w 2396584"/>
                <a:gd name="connsiteY8" fmla="*/ 887890 h 1792320"/>
                <a:gd name="connsiteX9" fmla="*/ 2395638 w 2396584"/>
                <a:gd name="connsiteY9" fmla="*/ 1326992 h 1792320"/>
                <a:gd name="connsiteX10" fmla="*/ 2346694 w 2396584"/>
                <a:gd name="connsiteY10" fmla="*/ 1382431 h 1792320"/>
                <a:gd name="connsiteX11" fmla="*/ 2342489 w 2396584"/>
                <a:gd name="connsiteY11" fmla="*/ 1382523 h 1792320"/>
                <a:gd name="connsiteX12" fmla="*/ 2289625 w 2396584"/>
                <a:gd name="connsiteY12" fmla="*/ 1323563 h 1792320"/>
                <a:gd name="connsiteX13" fmla="*/ 2288958 w 2396584"/>
                <a:gd name="connsiteY13" fmla="*/ 934181 h 1792320"/>
                <a:gd name="connsiteX14" fmla="*/ 2167514 w 2396584"/>
                <a:gd name="connsiteY14" fmla="*/ 765303 h 1792320"/>
                <a:gd name="connsiteX15" fmla="*/ 1968012 w 2396584"/>
                <a:gd name="connsiteY15" fmla="*/ 877723 h 1792320"/>
                <a:gd name="connsiteX16" fmla="*/ 1962060 w 2396584"/>
                <a:gd name="connsiteY16" fmla="*/ 919322 h 1792320"/>
                <a:gd name="connsiteX17" fmla="*/ 1961298 w 2396584"/>
                <a:gd name="connsiteY17" fmla="*/ 1226503 h 1792320"/>
                <a:gd name="connsiteX18" fmla="*/ 1961298 w 2396584"/>
                <a:gd name="connsiteY18" fmla="*/ 1515778 h 1792320"/>
                <a:gd name="connsiteX19" fmla="*/ 1957964 w 2396584"/>
                <a:gd name="connsiteY19" fmla="*/ 1554735 h 1792320"/>
                <a:gd name="connsiteX20" fmla="*/ 1894535 w 2396584"/>
                <a:gd name="connsiteY20" fmla="*/ 1592757 h 1792320"/>
                <a:gd name="connsiteX21" fmla="*/ 1855285 w 2396584"/>
                <a:gd name="connsiteY21" fmla="*/ 1547972 h 1792320"/>
                <a:gd name="connsiteX22" fmla="*/ 1854237 w 2396584"/>
                <a:gd name="connsiteY22" fmla="*/ 1508824 h 1792320"/>
                <a:gd name="connsiteX23" fmla="*/ 1854237 w 2396584"/>
                <a:gd name="connsiteY23" fmla="*/ 558706 h 1792320"/>
                <a:gd name="connsiteX24" fmla="*/ 1844712 w 2396584"/>
                <a:gd name="connsiteY24" fmla="*/ 481267 h 1792320"/>
                <a:gd name="connsiteX25" fmla="*/ 1663070 w 2396584"/>
                <a:gd name="connsiteY25" fmla="*/ 371158 h 1792320"/>
                <a:gd name="connsiteX26" fmla="*/ 1526672 w 2396584"/>
                <a:gd name="connsiteY26" fmla="*/ 533845 h 1792320"/>
                <a:gd name="connsiteX27" fmla="*/ 1526672 w 2396584"/>
                <a:gd name="connsiteY27" fmla="*/ 1426719 h 1792320"/>
                <a:gd name="connsiteX28" fmla="*/ 1526672 w 2396584"/>
                <a:gd name="connsiteY28" fmla="*/ 1458913 h 1792320"/>
                <a:gd name="connsiteX29" fmla="*/ 1469808 w 2396584"/>
                <a:gd name="connsiteY29" fmla="*/ 1522255 h 1792320"/>
                <a:gd name="connsiteX30" fmla="*/ 1419040 w 2396584"/>
                <a:gd name="connsiteY30" fmla="*/ 1458056 h 1792320"/>
                <a:gd name="connsiteX31" fmla="*/ 1419040 w 2396584"/>
                <a:gd name="connsiteY31" fmla="*/ 286481 h 1792320"/>
                <a:gd name="connsiteX32" fmla="*/ 1301501 w 2396584"/>
                <a:gd name="connsiteY32" fmla="*/ 114460 h 1792320"/>
                <a:gd name="connsiteX33" fmla="*/ 1099090 w 2396584"/>
                <a:gd name="connsiteY33" fmla="*/ 221553 h 1792320"/>
                <a:gd name="connsiteX34" fmla="*/ 1091951 w 2396584"/>
                <a:gd name="connsiteY34" fmla="*/ 265907 h 1792320"/>
                <a:gd name="connsiteX35" fmla="*/ 1091380 w 2396584"/>
                <a:gd name="connsiteY35" fmla="*/ 505175 h 1792320"/>
                <a:gd name="connsiteX36" fmla="*/ 1091380 w 2396584"/>
                <a:gd name="connsiteY36" fmla="*/ 1419575 h 1792320"/>
                <a:gd name="connsiteX37" fmla="*/ 1091380 w 2396584"/>
                <a:gd name="connsiteY37" fmla="*/ 1451770 h 1792320"/>
                <a:gd name="connsiteX38" fmla="*/ 1037849 w 2396584"/>
                <a:gd name="connsiteY38" fmla="*/ 1507396 h 1792320"/>
                <a:gd name="connsiteX39" fmla="*/ 983842 w 2396584"/>
                <a:gd name="connsiteY39" fmla="*/ 1448722 h 1792320"/>
                <a:gd name="connsiteX40" fmla="*/ 983842 w 2396584"/>
                <a:gd name="connsiteY40" fmla="*/ 1127253 h 1792320"/>
                <a:gd name="connsiteX41" fmla="*/ 983842 w 2396584"/>
                <a:gd name="connsiteY41" fmla="*/ 462884 h 1792320"/>
                <a:gd name="connsiteX42" fmla="*/ 763910 w 2396584"/>
                <a:gd name="connsiteY42" fmla="*/ 300959 h 1792320"/>
                <a:gd name="connsiteX43" fmla="*/ 655992 w 2396584"/>
                <a:gd name="connsiteY43" fmla="*/ 465170 h 1792320"/>
                <a:gd name="connsiteX44" fmla="*/ 655992 w 2396584"/>
                <a:gd name="connsiteY44" fmla="*/ 1697419 h 1792320"/>
                <a:gd name="connsiteX45" fmla="*/ 655992 w 2396584"/>
                <a:gd name="connsiteY45" fmla="*/ 1729614 h 1792320"/>
                <a:gd name="connsiteX46" fmla="*/ 602271 w 2396584"/>
                <a:gd name="connsiteY46" fmla="*/ 1792479 h 1792320"/>
                <a:gd name="connsiteX47" fmla="*/ 549121 w 2396584"/>
                <a:gd name="connsiteY47" fmla="*/ 1729995 h 1792320"/>
                <a:gd name="connsiteX48" fmla="*/ 548645 w 2396584"/>
                <a:gd name="connsiteY48" fmla="*/ 1301370 h 1792320"/>
                <a:gd name="connsiteX49" fmla="*/ 370051 w 2396584"/>
                <a:gd name="connsiteY49" fmla="*/ 1082295 h 1792320"/>
                <a:gd name="connsiteX50" fmla="*/ 113543 w 2396584"/>
                <a:gd name="connsiteY50" fmla="*/ 1266032 h 1792320"/>
                <a:gd name="connsiteX51" fmla="*/ 108590 w 2396584"/>
                <a:gd name="connsiteY51" fmla="*/ 1587120 h 1792320"/>
                <a:gd name="connsiteX52" fmla="*/ 107352 w 2396584"/>
                <a:gd name="connsiteY52" fmla="*/ 1633507 h 1792320"/>
                <a:gd name="connsiteX53" fmla="*/ 58298 w 2396584"/>
                <a:gd name="connsiteY53" fmla="*/ 1680465 h 1792320"/>
                <a:gd name="connsiteX54" fmla="*/ 4006 w 2396584"/>
                <a:gd name="connsiteY54" fmla="*/ 1635888 h 1792320"/>
                <a:gd name="connsiteX55" fmla="*/ 13531 w 2396584"/>
                <a:gd name="connsiteY55" fmla="*/ 1226313 h 1792320"/>
                <a:gd name="connsiteX56" fmla="*/ 520451 w 2396584"/>
                <a:gd name="connsiteY56" fmla="*/ 1034289 h 1792320"/>
                <a:gd name="connsiteX57" fmla="*/ 547693 w 2396584"/>
                <a:gd name="connsiteY57" fmla="*/ 1054387 h 1792320"/>
                <a:gd name="connsiteX58" fmla="*/ 547693 w 2396584"/>
                <a:gd name="connsiteY58" fmla="*/ 1012667 h 1792320"/>
                <a:gd name="connsiteX59" fmla="*/ 545597 w 2396584"/>
                <a:gd name="connsiteY59" fmla="*/ 491268 h 1792320"/>
                <a:gd name="connsiteX60" fmla="*/ 981271 w 2396584"/>
                <a:gd name="connsiteY60" fmla="*/ 236475 h 1792320"/>
                <a:gd name="connsiteX61" fmla="*/ 988891 w 2396584"/>
                <a:gd name="connsiteY61" fmla="*/ 214281 h 1792320"/>
                <a:gd name="connsiteX62" fmla="*/ 1199965 w 2396584"/>
                <a:gd name="connsiteY62" fmla="*/ 5875 h 1792320"/>
                <a:gd name="connsiteX63" fmla="*/ 1212728 w 2396584"/>
                <a:gd name="connsiteY63" fmla="*/ 160 h 179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396584" h="1792320">
                  <a:moveTo>
                    <a:pt x="1298930" y="160"/>
                  </a:moveTo>
                  <a:cubicBezTo>
                    <a:pt x="1303935" y="2906"/>
                    <a:pt x="1309160" y="5232"/>
                    <a:pt x="1314551" y="7113"/>
                  </a:cubicBezTo>
                  <a:cubicBezTo>
                    <a:pt x="1441519" y="40164"/>
                    <a:pt x="1521148" y="139320"/>
                    <a:pt x="1525910" y="270384"/>
                  </a:cubicBezTo>
                  <a:cubicBezTo>
                    <a:pt x="1525910" y="282957"/>
                    <a:pt x="1525910" y="295530"/>
                    <a:pt x="1525910" y="299530"/>
                  </a:cubicBezTo>
                  <a:cubicBezTo>
                    <a:pt x="1583060" y="286481"/>
                    <a:pt x="1637353" y="264478"/>
                    <a:pt x="1692217" y="263431"/>
                  </a:cubicBezTo>
                  <a:cubicBezTo>
                    <a:pt x="1843855" y="260573"/>
                    <a:pt x="1957583" y="380112"/>
                    <a:pt x="1961107" y="537370"/>
                  </a:cubicBezTo>
                  <a:cubicBezTo>
                    <a:pt x="1962251" y="590805"/>
                    <a:pt x="1961107" y="644240"/>
                    <a:pt x="1961107" y="695580"/>
                  </a:cubicBezTo>
                  <a:cubicBezTo>
                    <a:pt x="2006542" y="681578"/>
                    <a:pt x="2049119" y="662623"/>
                    <a:pt x="2093600" y="655765"/>
                  </a:cubicBezTo>
                  <a:cubicBezTo>
                    <a:pt x="2237333" y="633572"/>
                    <a:pt x="2382398" y="742824"/>
                    <a:pt x="2391161" y="887890"/>
                  </a:cubicBezTo>
                  <a:cubicBezTo>
                    <a:pt x="2399924" y="1032955"/>
                    <a:pt x="2395638" y="1180593"/>
                    <a:pt x="2395638" y="1326992"/>
                  </a:cubicBezTo>
                  <a:cubicBezTo>
                    <a:pt x="2397432" y="1355817"/>
                    <a:pt x="2375519" y="1380637"/>
                    <a:pt x="2346694" y="1382431"/>
                  </a:cubicBezTo>
                  <a:cubicBezTo>
                    <a:pt x="2345294" y="1382518"/>
                    <a:pt x="2343891" y="1382549"/>
                    <a:pt x="2342489" y="1382523"/>
                  </a:cubicBezTo>
                  <a:cubicBezTo>
                    <a:pt x="2311437" y="1382523"/>
                    <a:pt x="2289815" y="1360330"/>
                    <a:pt x="2289625" y="1323563"/>
                  </a:cubicBezTo>
                  <a:cubicBezTo>
                    <a:pt x="2288863" y="1193737"/>
                    <a:pt x="2289625" y="1064007"/>
                    <a:pt x="2288958" y="934181"/>
                  </a:cubicBezTo>
                  <a:cubicBezTo>
                    <a:pt x="2288387" y="848456"/>
                    <a:pt x="2241333" y="784258"/>
                    <a:pt x="2167514" y="765303"/>
                  </a:cubicBezTo>
                  <a:cubicBezTo>
                    <a:pt x="2081379" y="741256"/>
                    <a:pt x="1992059" y="791588"/>
                    <a:pt x="1968012" y="877723"/>
                  </a:cubicBezTo>
                  <a:cubicBezTo>
                    <a:pt x="1964230" y="891272"/>
                    <a:pt x="1962229" y="905256"/>
                    <a:pt x="1962060" y="919322"/>
                  </a:cubicBezTo>
                  <a:cubicBezTo>
                    <a:pt x="1959774" y="1021621"/>
                    <a:pt x="1961393" y="1124110"/>
                    <a:pt x="1961298" y="1226503"/>
                  </a:cubicBezTo>
                  <a:cubicBezTo>
                    <a:pt x="1961298" y="1322896"/>
                    <a:pt x="1961298" y="1419321"/>
                    <a:pt x="1961298" y="1515778"/>
                  </a:cubicBezTo>
                  <a:cubicBezTo>
                    <a:pt x="1961776" y="1528851"/>
                    <a:pt x="1960656" y="1541933"/>
                    <a:pt x="1957964" y="1554735"/>
                  </a:cubicBezTo>
                  <a:cubicBezTo>
                    <a:pt x="1950948" y="1582750"/>
                    <a:pt x="1922550" y="1599773"/>
                    <a:pt x="1894535" y="1592757"/>
                  </a:cubicBezTo>
                  <a:cubicBezTo>
                    <a:pt x="1873399" y="1587464"/>
                    <a:pt x="1857760" y="1569620"/>
                    <a:pt x="1855285" y="1547972"/>
                  </a:cubicBezTo>
                  <a:cubicBezTo>
                    <a:pt x="1854124" y="1534957"/>
                    <a:pt x="1853774" y="1521883"/>
                    <a:pt x="1854237" y="1508824"/>
                  </a:cubicBezTo>
                  <a:cubicBezTo>
                    <a:pt x="1854237" y="1192150"/>
                    <a:pt x="1854237" y="875444"/>
                    <a:pt x="1854237" y="558706"/>
                  </a:cubicBezTo>
                  <a:cubicBezTo>
                    <a:pt x="1854875" y="532565"/>
                    <a:pt x="1851666" y="506474"/>
                    <a:pt x="1844712" y="481267"/>
                  </a:cubicBezTo>
                  <a:cubicBezTo>
                    <a:pt x="1821376" y="403924"/>
                    <a:pt x="1745652" y="359443"/>
                    <a:pt x="1663070" y="371158"/>
                  </a:cubicBezTo>
                  <a:cubicBezTo>
                    <a:pt x="1584394" y="382303"/>
                    <a:pt x="1526863" y="448978"/>
                    <a:pt x="1526672" y="533845"/>
                  </a:cubicBezTo>
                  <a:cubicBezTo>
                    <a:pt x="1526037" y="831406"/>
                    <a:pt x="1526037" y="1129031"/>
                    <a:pt x="1526672" y="1426719"/>
                  </a:cubicBezTo>
                  <a:cubicBezTo>
                    <a:pt x="1526672" y="1437482"/>
                    <a:pt x="1526672" y="1448150"/>
                    <a:pt x="1526672" y="1458913"/>
                  </a:cubicBezTo>
                  <a:cubicBezTo>
                    <a:pt x="1524577" y="1500347"/>
                    <a:pt x="1504003" y="1523493"/>
                    <a:pt x="1469808" y="1522255"/>
                  </a:cubicBezTo>
                  <a:cubicBezTo>
                    <a:pt x="1437233" y="1521112"/>
                    <a:pt x="1419040" y="1499014"/>
                    <a:pt x="1419040" y="1458056"/>
                  </a:cubicBezTo>
                  <a:cubicBezTo>
                    <a:pt x="1419040" y="1067531"/>
                    <a:pt x="1419040" y="677006"/>
                    <a:pt x="1419040" y="286481"/>
                  </a:cubicBezTo>
                  <a:cubicBezTo>
                    <a:pt x="1419040" y="199613"/>
                    <a:pt x="1375034" y="136176"/>
                    <a:pt x="1301501" y="114460"/>
                  </a:cubicBezTo>
                  <a:cubicBezTo>
                    <a:pt x="1216034" y="88138"/>
                    <a:pt x="1125411" y="136086"/>
                    <a:pt x="1099090" y="221553"/>
                  </a:cubicBezTo>
                  <a:cubicBezTo>
                    <a:pt x="1094661" y="235934"/>
                    <a:pt x="1092258" y="250863"/>
                    <a:pt x="1091951" y="265907"/>
                  </a:cubicBezTo>
                  <a:cubicBezTo>
                    <a:pt x="1090142" y="345631"/>
                    <a:pt x="1091380" y="425451"/>
                    <a:pt x="1091380" y="505175"/>
                  </a:cubicBezTo>
                  <a:lnTo>
                    <a:pt x="1091380" y="1419575"/>
                  </a:lnTo>
                  <a:cubicBezTo>
                    <a:pt x="1091380" y="1430338"/>
                    <a:pt x="1091951" y="1441102"/>
                    <a:pt x="1091380" y="1451770"/>
                  </a:cubicBezTo>
                  <a:cubicBezTo>
                    <a:pt x="1088713" y="1485583"/>
                    <a:pt x="1067663" y="1507110"/>
                    <a:pt x="1037849" y="1507396"/>
                  </a:cubicBezTo>
                  <a:cubicBezTo>
                    <a:pt x="1008036" y="1507681"/>
                    <a:pt x="984033" y="1484821"/>
                    <a:pt x="983842" y="1448722"/>
                  </a:cubicBezTo>
                  <a:cubicBezTo>
                    <a:pt x="983271" y="1341565"/>
                    <a:pt x="983842" y="1234409"/>
                    <a:pt x="983842" y="1127253"/>
                  </a:cubicBezTo>
                  <a:cubicBezTo>
                    <a:pt x="983842" y="905797"/>
                    <a:pt x="984604" y="684340"/>
                    <a:pt x="983842" y="462884"/>
                  </a:cubicBezTo>
                  <a:cubicBezTo>
                    <a:pt x="983271" y="342012"/>
                    <a:pt x="873257" y="262859"/>
                    <a:pt x="763910" y="300959"/>
                  </a:cubicBezTo>
                  <a:cubicBezTo>
                    <a:pt x="696092" y="325248"/>
                    <a:pt x="656087" y="385351"/>
                    <a:pt x="655992" y="465170"/>
                  </a:cubicBezTo>
                  <a:cubicBezTo>
                    <a:pt x="655992" y="875888"/>
                    <a:pt x="655992" y="1286638"/>
                    <a:pt x="655992" y="1697419"/>
                  </a:cubicBezTo>
                  <a:cubicBezTo>
                    <a:pt x="655992" y="1708183"/>
                    <a:pt x="655992" y="1718851"/>
                    <a:pt x="655992" y="1729614"/>
                  </a:cubicBezTo>
                  <a:cubicBezTo>
                    <a:pt x="654754" y="1768285"/>
                    <a:pt x="634180" y="1792288"/>
                    <a:pt x="602271" y="1792479"/>
                  </a:cubicBezTo>
                  <a:cubicBezTo>
                    <a:pt x="570362" y="1792669"/>
                    <a:pt x="549217" y="1768571"/>
                    <a:pt x="549121" y="1729995"/>
                  </a:cubicBezTo>
                  <a:cubicBezTo>
                    <a:pt x="549121" y="1587120"/>
                    <a:pt x="549693" y="1444245"/>
                    <a:pt x="548645" y="1301370"/>
                  </a:cubicBezTo>
                  <a:cubicBezTo>
                    <a:pt x="547883" y="1190213"/>
                    <a:pt x="477017" y="1104679"/>
                    <a:pt x="370051" y="1082295"/>
                  </a:cubicBezTo>
                  <a:cubicBezTo>
                    <a:pt x="248798" y="1057911"/>
                    <a:pt x="123259" y="1143350"/>
                    <a:pt x="113543" y="1266032"/>
                  </a:cubicBezTo>
                  <a:cubicBezTo>
                    <a:pt x="105066" y="1372522"/>
                    <a:pt x="109733" y="1480059"/>
                    <a:pt x="108590" y="1587120"/>
                  </a:cubicBezTo>
                  <a:cubicBezTo>
                    <a:pt x="108590" y="1602646"/>
                    <a:pt x="108590" y="1618171"/>
                    <a:pt x="107352" y="1633507"/>
                  </a:cubicBezTo>
                  <a:cubicBezTo>
                    <a:pt x="104304" y="1662082"/>
                    <a:pt x="87254" y="1679131"/>
                    <a:pt x="58298" y="1680465"/>
                  </a:cubicBezTo>
                  <a:cubicBezTo>
                    <a:pt x="27628" y="1681989"/>
                    <a:pt x="3910" y="1665892"/>
                    <a:pt x="4006" y="1635888"/>
                  </a:cubicBezTo>
                  <a:cubicBezTo>
                    <a:pt x="4006" y="1499299"/>
                    <a:pt x="-9425" y="1359663"/>
                    <a:pt x="13531" y="1226313"/>
                  </a:cubicBezTo>
                  <a:cubicBezTo>
                    <a:pt x="54298" y="993998"/>
                    <a:pt x="327856" y="896843"/>
                    <a:pt x="520451" y="1034289"/>
                  </a:cubicBezTo>
                  <a:cubicBezTo>
                    <a:pt x="527119" y="1039051"/>
                    <a:pt x="533691" y="1043814"/>
                    <a:pt x="547693" y="1054387"/>
                  </a:cubicBezTo>
                  <a:lnTo>
                    <a:pt x="547693" y="1012667"/>
                  </a:lnTo>
                  <a:cubicBezTo>
                    <a:pt x="547693" y="838836"/>
                    <a:pt x="556170" y="664433"/>
                    <a:pt x="545597" y="491268"/>
                  </a:cubicBezTo>
                  <a:cubicBezTo>
                    <a:pt x="531310" y="256287"/>
                    <a:pt x="772673" y="99505"/>
                    <a:pt x="981271" y="236475"/>
                  </a:cubicBezTo>
                  <a:cubicBezTo>
                    <a:pt x="984033" y="228664"/>
                    <a:pt x="987081" y="221616"/>
                    <a:pt x="988891" y="214281"/>
                  </a:cubicBezTo>
                  <a:cubicBezTo>
                    <a:pt x="1017085" y="102077"/>
                    <a:pt x="1087443" y="32608"/>
                    <a:pt x="1199965" y="5875"/>
                  </a:cubicBezTo>
                  <a:cubicBezTo>
                    <a:pt x="1204402" y="4407"/>
                    <a:pt x="1208678" y="2492"/>
                    <a:pt x="1212728" y="160"/>
                  </a:cubicBezTo>
                  <a:close/>
                </a:path>
              </a:pathLst>
            </a:custGeom>
            <a:grpFill/>
            <a:ln w="9525" cap="flat">
              <a:noFill/>
              <a:prstDash val="solid"/>
              <a:miter/>
            </a:ln>
          </p:spPr>
          <p:txBody>
            <a:bodyPr rtlCol="0" anchor="ctr"/>
            <a:lstStyle/>
            <a:p>
              <a:endParaRPr lang="en-RO"/>
            </a:p>
          </p:txBody>
        </p:sp>
        <p:sp>
          <p:nvSpPr>
            <p:cNvPr id="102" name="Freeform 101">
              <a:extLst>
                <a:ext uri="{FF2B5EF4-FFF2-40B4-BE49-F238E27FC236}">
                  <a16:creationId xmlns:a16="http://schemas.microsoft.com/office/drawing/2014/main" id="{62EDE1D8-B839-FE42-9706-F2007DCE08E1}"/>
                </a:ext>
              </a:extLst>
            </p:cNvPr>
            <p:cNvSpPr/>
            <p:nvPr/>
          </p:nvSpPr>
          <p:spPr>
            <a:xfrm>
              <a:off x="5226117" y="3125997"/>
              <a:ext cx="542398" cy="2131824"/>
            </a:xfrm>
            <a:custGeom>
              <a:avLst/>
              <a:gdLst>
                <a:gd name="connsiteX0" fmla="*/ 434786 w 542398"/>
                <a:gd name="connsiteY0" fmla="*/ 452038 h 2131824"/>
                <a:gd name="connsiteX1" fmla="*/ 434786 w 542398"/>
                <a:gd name="connsiteY1" fmla="*/ 77039 h 2131824"/>
                <a:gd name="connsiteX2" fmla="*/ 437834 w 542398"/>
                <a:gd name="connsiteY2" fmla="*/ 38939 h 2131824"/>
                <a:gd name="connsiteX3" fmla="*/ 485459 w 542398"/>
                <a:gd name="connsiteY3" fmla="*/ 267 h 2131824"/>
                <a:gd name="connsiteX4" fmla="*/ 535465 w 542398"/>
                <a:gd name="connsiteY4" fmla="*/ 31033 h 2131824"/>
                <a:gd name="connsiteX5" fmla="*/ 541180 w 542398"/>
                <a:gd name="connsiteY5" fmla="*/ 61799 h 2131824"/>
                <a:gd name="connsiteX6" fmla="*/ 535846 w 542398"/>
                <a:gd name="connsiteY6" fmla="*/ 822275 h 2131824"/>
                <a:gd name="connsiteX7" fmla="*/ 140749 w 542398"/>
                <a:gd name="connsiteY7" fmla="*/ 1634186 h 2131824"/>
                <a:gd name="connsiteX8" fmla="*/ 107412 w 542398"/>
                <a:gd name="connsiteY8" fmla="*/ 1706576 h 2131824"/>
                <a:gd name="connsiteX9" fmla="*/ 108174 w 542398"/>
                <a:gd name="connsiteY9" fmla="*/ 2045856 h 2131824"/>
                <a:gd name="connsiteX10" fmla="*/ 108174 w 542398"/>
                <a:gd name="connsiteY10" fmla="*/ 2070812 h 2131824"/>
                <a:gd name="connsiteX11" fmla="*/ 53024 w 542398"/>
                <a:gd name="connsiteY11" fmla="*/ 2131962 h 2131824"/>
                <a:gd name="connsiteX12" fmla="*/ 1208 w 542398"/>
                <a:gd name="connsiteY12" fmla="*/ 2071574 h 2131824"/>
                <a:gd name="connsiteX13" fmla="*/ 1208 w 542398"/>
                <a:gd name="connsiteY13" fmla="*/ 1889456 h 2131824"/>
                <a:gd name="connsiteX14" fmla="*/ 446 w 542398"/>
                <a:gd name="connsiteY14" fmla="*/ 1671619 h 2131824"/>
                <a:gd name="connsiteX15" fmla="*/ 43594 w 542398"/>
                <a:gd name="connsiteY15" fmla="*/ 1576845 h 2131824"/>
                <a:gd name="connsiteX16" fmla="*/ 403068 w 542398"/>
                <a:gd name="connsiteY16" fmla="*/ 995820 h 2131824"/>
                <a:gd name="connsiteX17" fmla="*/ 433643 w 542398"/>
                <a:gd name="connsiteY17" fmla="*/ 727025 h 2131824"/>
                <a:gd name="connsiteX18" fmla="*/ 434786 w 542398"/>
                <a:gd name="connsiteY18" fmla="*/ 452038 h 2131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2398" h="2131824">
                  <a:moveTo>
                    <a:pt x="434786" y="452038"/>
                  </a:moveTo>
                  <a:cubicBezTo>
                    <a:pt x="434786" y="327070"/>
                    <a:pt x="434786" y="202070"/>
                    <a:pt x="434786" y="77039"/>
                  </a:cubicBezTo>
                  <a:cubicBezTo>
                    <a:pt x="434786" y="63989"/>
                    <a:pt x="431262" y="47130"/>
                    <a:pt x="437834" y="38939"/>
                  </a:cubicBezTo>
                  <a:cubicBezTo>
                    <a:pt x="450502" y="22651"/>
                    <a:pt x="468314" y="2267"/>
                    <a:pt x="485459" y="267"/>
                  </a:cubicBezTo>
                  <a:cubicBezTo>
                    <a:pt x="500985" y="-1447"/>
                    <a:pt x="520702" y="17698"/>
                    <a:pt x="535465" y="31033"/>
                  </a:cubicBezTo>
                  <a:cubicBezTo>
                    <a:pt x="541657" y="36653"/>
                    <a:pt x="541275" y="51226"/>
                    <a:pt x="541180" y="61799"/>
                  </a:cubicBezTo>
                  <a:cubicBezTo>
                    <a:pt x="540323" y="315354"/>
                    <a:pt x="547276" y="569195"/>
                    <a:pt x="535846" y="822275"/>
                  </a:cubicBezTo>
                  <a:cubicBezTo>
                    <a:pt x="521082" y="1146696"/>
                    <a:pt x="381065" y="1416730"/>
                    <a:pt x="140749" y="1634186"/>
                  </a:cubicBezTo>
                  <a:cubicBezTo>
                    <a:pt x="117794" y="1654950"/>
                    <a:pt x="106840" y="1674857"/>
                    <a:pt x="107412" y="1706576"/>
                  </a:cubicBezTo>
                  <a:cubicBezTo>
                    <a:pt x="109412" y="1819637"/>
                    <a:pt x="108174" y="1932794"/>
                    <a:pt x="108174" y="2045856"/>
                  </a:cubicBezTo>
                  <a:cubicBezTo>
                    <a:pt x="108174" y="2054143"/>
                    <a:pt x="108174" y="2062525"/>
                    <a:pt x="108174" y="2070812"/>
                  </a:cubicBezTo>
                  <a:cubicBezTo>
                    <a:pt x="106840" y="2108912"/>
                    <a:pt x="85028" y="2132819"/>
                    <a:pt x="53024" y="2131962"/>
                  </a:cubicBezTo>
                  <a:cubicBezTo>
                    <a:pt x="21020" y="2131105"/>
                    <a:pt x="1589" y="2107959"/>
                    <a:pt x="1208" y="2071574"/>
                  </a:cubicBezTo>
                  <a:cubicBezTo>
                    <a:pt x="636" y="2010899"/>
                    <a:pt x="1208" y="1950130"/>
                    <a:pt x="1208" y="1889456"/>
                  </a:cubicBezTo>
                  <a:cubicBezTo>
                    <a:pt x="1208" y="1816780"/>
                    <a:pt x="3208" y="1744104"/>
                    <a:pt x="446" y="1671619"/>
                  </a:cubicBezTo>
                  <a:cubicBezTo>
                    <a:pt x="-2520" y="1634693"/>
                    <a:pt x="13796" y="1598854"/>
                    <a:pt x="43594" y="1576845"/>
                  </a:cubicBezTo>
                  <a:cubicBezTo>
                    <a:pt x="227236" y="1423112"/>
                    <a:pt x="350775" y="1229945"/>
                    <a:pt x="403068" y="995820"/>
                  </a:cubicBezTo>
                  <a:cubicBezTo>
                    <a:pt x="423165" y="908000"/>
                    <a:pt x="428785" y="816941"/>
                    <a:pt x="433643" y="727025"/>
                  </a:cubicBezTo>
                  <a:cubicBezTo>
                    <a:pt x="438501" y="637109"/>
                    <a:pt x="434786" y="543668"/>
                    <a:pt x="434786" y="452038"/>
                  </a:cubicBezTo>
                  <a:close/>
                </a:path>
              </a:pathLst>
            </a:custGeom>
            <a:grpFill/>
            <a:ln w="9525" cap="flat">
              <a:noFill/>
              <a:prstDash val="solid"/>
              <a:miter/>
            </a:ln>
          </p:spPr>
          <p:txBody>
            <a:bodyPr rtlCol="0" anchor="ctr"/>
            <a:lstStyle/>
            <a:p>
              <a:endParaRPr lang="en-RO"/>
            </a:p>
          </p:txBody>
        </p:sp>
        <p:sp>
          <p:nvSpPr>
            <p:cNvPr id="103" name="Freeform 102">
              <a:extLst>
                <a:ext uri="{FF2B5EF4-FFF2-40B4-BE49-F238E27FC236}">
                  <a16:creationId xmlns:a16="http://schemas.microsoft.com/office/drawing/2014/main" id="{2D35ACB1-98C7-0F4E-88F9-56552FED2C69}"/>
                </a:ext>
              </a:extLst>
            </p:cNvPr>
            <p:cNvSpPr/>
            <p:nvPr/>
          </p:nvSpPr>
          <p:spPr>
            <a:xfrm>
              <a:off x="3371658" y="3422704"/>
              <a:ext cx="656236" cy="1835277"/>
            </a:xfrm>
            <a:custGeom>
              <a:avLst/>
              <a:gdLst>
                <a:gd name="connsiteX0" fmla="*/ 108592 w 656236"/>
                <a:gd name="connsiteY0" fmla="*/ 340592 h 1835277"/>
                <a:gd name="connsiteX1" fmla="*/ 157836 w 656236"/>
                <a:gd name="connsiteY1" fmla="*/ 772742 h 1835277"/>
                <a:gd name="connsiteX2" fmla="*/ 603130 w 656236"/>
                <a:gd name="connsiteY2" fmla="*/ 1356624 h 1835277"/>
                <a:gd name="connsiteX3" fmla="*/ 656280 w 656236"/>
                <a:gd name="connsiteY3" fmla="*/ 1455779 h 1835277"/>
                <a:gd name="connsiteX4" fmla="*/ 655422 w 656236"/>
                <a:gd name="connsiteY4" fmla="*/ 1770104 h 1835277"/>
                <a:gd name="connsiteX5" fmla="*/ 617322 w 656236"/>
                <a:gd name="connsiteY5" fmla="*/ 1832207 h 1835277"/>
                <a:gd name="connsiteX6" fmla="*/ 548171 w 656236"/>
                <a:gd name="connsiteY6" fmla="*/ 1775057 h 1835277"/>
                <a:gd name="connsiteX7" fmla="*/ 548171 w 656236"/>
                <a:gd name="connsiteY7" fmla="*/ 1485783 h 1835277"/>
                <a:gd name="connsiteX8" fmla="*/ 519596 w 656236"/>
                <a:gd name="connsiteY8" fmla="*/ 1430443 h 1835277"/>
                <a:gd name="connsiteX9" fmla="*/ 8199 w 656236"/>
                <a:gd name="connsiteY9" fmla="*/ 568811 h 1835277"/>
                <a:gd name="connsiteX10" fmla="*/ 579 w 656236"/>
                <a:gd name="connsiteY10" fmla="*/ 194193 h 1835277"/>
                <a:gd name="connsiteX11" fmla="*/ 579 w 656236"/>
                <a:gd name="connsiteY11" fmla="*/ 72749 h 1835277"/>
                <a:gd name="connsiteX12" fmla="*/ 55252 w 656236"/>
                <a:gd name="connsiteY12" fmla="*/ 169 h 1835277"/>
                <a:gd name="connsiteX13" fmla="*/ 107544 w 656236"/>
                <a:gd name="connsiteY13" fmla="*/ 71035 h 1835277"/>
                <a:gd name="connsiteX14" fmla="*/ 108592 w 656236"/>
                <a:gd name="connsiteY14" fmla="*/ 340592 h 1835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56236" h="1835277">
                  <a:moveTo>
                    <a:pt x="108592" y="340592"/>
                  </a:moveTo>
                  <a:cubicBezTo>
                    <a:pt x="104782" y="466418"/>
                    <a:pt x="108592" y="621961"/>
                    <a:pt x="157836" y="772742"/>
                  </a:cubicBezTo>
                  <a:cubicBezTo>
                    <a:pt x="237751" y="1019630"/>
                    <a:pt x="385960" y="1214987"/>
                    <a:pt x="603130" y="1356624"/>
                  </a:cubicBezTo>
                  <a:cubicBezTo>
                    <a:pt x="641802" y="1381865"/>
                    <a:pt x="657423" y="1409964"/>
                    <a:pt x="656280" y="1455779"/>
                  </a:cubicBezTo>
                  <a:cubicBezTo>
                    <a:pt x="653422" y="1560554"/>
                    <a:pt x="655137" y="1665329"/>
                    <a:pt x="655422" y="1770104"/>
                  </a:cubicBezTo>
                  <a:cubicBezTo>
                    <a:pt x="655422" y="1798679"/>
                    <a:pt x="646564" y="1821921"/>
                    <a:pt x="617322" y="1832207"/>
                  </a:cubicBezTo>
                  <a:cubicBezTo>
                    <a:pt x="581508" y="1845066"/>
                    <a:pt x="548457" y="1818206"/>
                    <a:pt x="548171" y="1775057"/>
                  </a:cubicBezTo>
                  <a:cubicBezTo>
                    <a:pt x="547504" y="1678569"/>
                    <a:pt x="547028" y="1582176"/>
                    <a:pt x="548171" y="1485783"/>
                  </a:cubicBezTo>
                  <a:cubicBezTo>
                    <a:pt x="550077" y="1463377"/>
                    <a:pt x="538968" y="1441862"/>
                    <a:pt x="519596" y="1430443"/>
                  </a:cubicBezTo>
                  <a:cubicBezTo>
                    <a:pt x="221559" y="1219179"/>
                    <a:pt x="46965" y="932285"/>
                    <a:pt x="8199" y="568811"/>
                  </a:cubicBezTo>
                  <a:cubicBezTo>
                    <a:pt x="-4946" y="444986"/>
                    <a:pt x="2293" y="319161"/>
                    <a:pt x="579" y="194193"/>
                  </a:cubicBezTo>
                  <a:cubicBezTo>
                    <a:pt x="7" y="153712"/>
                    <a:pt x="579" y="113231"/>
                    <a:pt x="579" y="72749"/>
                  </a:cubicBezTo>
                  <a:cubicBezTo>
                    <a:pt x="579" y="25124"/>
                    <a:pt x="20676" y="-403"/>
                    <a:pt x="55252" y="169"/>
                  </a:cubicBezTo>
                  <a:cubicBezTo>
                    <a:pt x="89828" y="740"/>
                    <a:pt x="107354" y="25505"/>
                    <a:pt x="107544" y="71035"/>
                  </a:cubicBezTo>
                  <a:cubicBezTo>
                    <a:pt x="108783" y="150569"/>
                    <a:pt x="108592" y="230293"/>
                    <a:pt x="108592" y="340592"/>
                  </a:cubicBezTo>
                  <a:close/>
                </a:path>
              </a:pathLst>
            </a:custGeom>
            <a:grpFill/>
            <a:ln w="9525" cap="flat">
              <a:noFill/>
              <a:prstDash val="solid"/>
              <a:miter/>
            </a:ln>
          </p:spPr>
          <p:txBody>
            <a:bodyPr rtlCol="0" anchor="ctr"/>
            <a:lstStyle/>
            <a:p>
              <a:endParaRPr lang="en-RO"/>
            </a:p>
          </p:txBody>
        </p:sp>
        <p:sp>
          <p:nvSpPr>
            <p:cNvPr id="104" name="Freeform 103">
              <a:extLst>
                <a:ext uri="{FF2B5EF4-FFF2-40B4-BE49-F238E27FC236}">
                  <a16:creationId xmlns:a16="http://schemas.microsoft.com/office/drawing/2014/main" id="{D7150944-23A6-8340-BCA3-B8D00B2358AC}"/>
                </a:ext>
              </a:extLst>
            </p:cNvPr>
            <p:cNvSpPr/>
            <p:nvPr/>
          </p:nvSpPr>
          <p:spPr>
            <a:xfrm>
              <a:off x="4054040" y="3569722"/>
              <a:ext cx="633117" cy="849848"/>
            </a:xfrm>
            <a:custGeom>
              <a:avLst/>
              <a:gdLst>
                <a:gd name="connsiteX0" fmla="*/ 633218 w 633117"/>
                <a:gd name="connsiteY0" fmla="*/ 757930 h 849848"/>
                <a:gd name="connsiteX1" fmla="*/ 633218 w 633117"/>
                <a:gd name="connsiteY1" fmla="*/ 791934 h 849848"/>
                <a:gd name="connsiteX2" fmla="*/ 582736 w 633117"/>
                <a:gd name="connsiteY2" fmla="*/ 849941 h 849848"/>
                <a:gd name="connsiteX3" fmla="*/ 527014 w 633117"/>
                <a:gd name="connsiteY3" fmla="*/ 796506 h 849848"/>
                <a:gd name="connsiteX4" fmla="*/ 508631 w 633117"/>
                <a:gd name="connsiteY4" fmla="*/ 641058 h 849848"/>
                <a:gd name="connsiteX5" fmla="*/ 224119 w 633117"/>
                <a:gd name="connsiteY5" fmla="*/ 193669 h 849848"/>
                <a:gd name="connsiteX6" fmla="*/ 53146 w 633117"/>
                <a:gd name="connsiteY6" fmla="*/ 108896 h 849848"/>
                <a:gd name="connsiteX7" fmla="*/ 2473 w 633117"/>
                <a:gd name="connsiteY7" fmla="*/ 36887 h 849848"/>
                <a:gd name="connsiteX8" fmla="*/ 81435 w 633117"/>
                <a:gd name="connsiteY8" fmla="*/ 4026 h 849848"/>
                <a:gd name="connsiteX9" fmla="*/ 420049 w 633117"/>
                <a:gd name="connsiteY9" fmla="*/ 230054 h 849848"/>
                <a:gd name="connsiteX10" fmla="*/ 633218 w 633117"/>
                <a:gd name="connsiteY10" fmla="*/ 757930 h 849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3117" h="849848">
                  <a:moveTo>
                    <a:pt x="633218" y="757930"/>
                  </a:moveTo>
                  <a:cubicBezTo>
                    <a:pt x="633218" y="770503"/>
                    <a:pt x="633218" y="781266"/>
                    <a:pt x="633218" y="791934"/>
                  </a:cubicBezTo>
                  <a:cubicBezTo>
                    <a:pt x="631980" y="825748"/>
                    <a:pt x="612073" y="848513"/>
                    <a:pt x="582736" y="849941"/>
                  </a:cubicBezTo>
                  <a:cubicBezTo>
                    <a:pt x="553399" y="851370"/>
                    <a:pt x="531015" y="829844"/>
                    <a:pt x="527014" y="796506"/>
                  </a:cubicBezTo>
                  <a:cubicBezTo>
                    <a:pt x="520918" y="744690"/>
                    <a:pt x="520061" y="691731"/>
                    <a:pt x="508631" y="641058"/>
                  </a:cubicBezTo>
                  <a:cubicBezTo>
                    <a:pt x="467483" y="458464"/>
                    <a:pt x="376043" y="305016"/>
                    <a:pt x="224119" y="193669"/>
                  </a:cubicBezTo>
                  <a:cubicBezTo>
                    <a:pt x="173542" y="156521"/>
                    <a:pt x="111915" y="133376"/>
                    <a:pt x="53146" y="108896"/>
                  </a:cubicBezTo>
                  <a:cubicBezTo>
                    <a:pt x="12569" y="92037"/>
                    <a:pt x="-7052" y="70796"/>
                    <a:pt x="2473" y="36887"/>
                  </a:cubicBezTo>
                  <a:cubicBezTo>
                    <a:pt x="11045" y="6122"/>
                    <a:pt x="40573" y="-7023"/>
                    <a:pt x="81435" y="4026"/>
                  </a:cubicBezTo>
                  <a:cubicBezTo>
                    <a:pt x="219738" y="41078"/>
                    <a:pt x="329085" y="122041"/>
                    <a:pt x="420049" y="230054"/>
                  </a:cubicBezTo>
                  <a:cubicBezTo>
                    <a:pt x="546643" y="378135"/>
                    <a:pt x="621484" y="563466"/>
                    <a:pt x="633218" y="757930"/>
                  </a:cubicBezTo>
                  <a:close/>
                </a:path>
              </a:pathLst>
            </a:custGeom>
            <a:grpFill/>
            <a:ln w="9525" cap="flat">
              <a:noFill/>
              <a:prstDash val="solid"/>
              <a:miter/>
            </a:ln>
          </p:spPr>
          <p:txBody>
            <a:bodyPr rtlCol="0" anchor="ctr"/>
            <a:lstStyle/>
            <a:p>
              <a:endParaRPr lang="en-RO"/>
            </a:p>
          </p:txBody>
        </p:sp>
        <p:sp>
          <p:nvSpPr>
            <p:cNvPr id="105" name="Freeform 104">
              <a:extLst>
                <a:ext uri="{FF2B5EF4-FFF2-40B4-BE49-F238E27FC236}">
                  <a16:creationId xmlns:a16="http://schemas.microsoft.com/office/drawing/2014/main" id="{57C3F32B-0900-734E-B924-FB303CAF1893}"/>
                </a:ext>
              </a:extLst>
            </p:cNvPr>
            <p:cNvSpPr/>
            <p:nvPr/>
          </p:nvSpPr>
          <p:spPr>
            <a:xfrm>
              <a:off x="5039492" y="3685609"/>
              <a:ext cx="373185" cy="373184"/>
            </a:xfrm>
            <a:custGeom>
              <a:avLst/>
              <a:gdLst>
                <a:gd name="connsiteX0" fmla="*/ 185166 w 373185"/>
                <a:gd name="connsiteY0" fmla="*/ 373343 h 373184"/>
                <a:gd name="connsiteX1" fmla="*/ 107 w 373185"/>
                <a:gd name="connsiteY1" fmla="*/ 185225 h 373184"/>
                <a:gd name="connsiteX2" fmla="*/ 188226 w 373185"/>
                <a:gd name="connsiteY2" fmla="*/ 166 h 373184"/>
                <a:gd name="connsiteX3" fmla="*/ 373285 w 373185"/>
                <a:gd name="connsiteY3" fmla="*/ 185319 h 373184"/>
                <a:gd name="connsiteX4" fmla="*/ 186407 w 373185"/>
                <a:gd name="connsiteY4" fmla="*/ 373343 h 373184"/>
                <a:gd name="connsiteX5" fmla="*/ 185166 w 373185"/>
                <a:gd name="connsiteY5" fmla="*/ 373343 h 373184"/>
                <a:gd name="connsiteX6" fmla="*/ 185166 w 373185"/>
                <a:gd name="connsiteY6" fmla="*/ 265996 h 373184"/>
                <a:gd name="connsiteX7" fmla="*/ 263454 w 373185"/>
                <a:gd name="connsiteY7" fmla="*/ 185799 h 373184"/>
                <a:gd name="connsiteX8" fmla="*/ 183257 w 373185"/>
                <a:gd name="connsiteY8" fmla="*/ 107512 h 373184"/>
                <a:gd name="connsiteX9" fmla="*/ 104966 w 373185"/>
                <a:gd name="connsiteY9" fmla="*/ 187320 h 373184"/>
                <a:gd name="connsiteX10" fmla="*/ 184976 w 373185"/>
                <a:gd name="connsiteY10" fmla="*/ 265996 h 373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3185" h="373184">
                  <a:moveTo>
                    <a:pt x="185166" y="373343"/>
                  </a:moveTo>
                  <a:cubicBezTo>
                    <a:pt x="82117" y="372498"/>
                    <a:pt x="-737" y="288275"/>
                    <a:pt x="107" y="185225"/>
                  </a:cubicBezTo>
                  <a:cubicBezTo>
                    <a:pt x="952" y="82175"/>
                    <a:pt x="85175" y="-679"/>
                    <a:pt x="188226" y="166"/>
                  </a:cubicBezTo>
                  <a:cubicBezTo>
                    <a:pt x="290120" y="1001"/>
                    <a:pt x="372502" y="83425"/>
                    <a:pt x="373285" y="185319"/>
                  </a:cubicBezTo>
                  <a:cubicBezTo>
                    <a:pt x="373601" y="288846"/>
                    <a:pt x="289933" y="373027"/>
                    <a:pt x="186407" y="373343"/>
                  </a:cubicBezTo>
                  <a:cubicBezTo>
                    <a:pt x="185993" y="373344"/>
                    <a:pt x="185580" y="373344"/>
                    <a:pt x="185166" y="373343"/>
                  </a:cubicBezTo>
                  <a:close/>
                  <a:moveTo>
                    <a:pt x="185166" y="265996"/>
                  </a:moveTo>
                  <a:cubicBezTo>
                    <a:pt x="228931" y="265469"/>
                    <a:pt x="263981" y="229564"/>
                    <a:pt x="263454" y="185799"/>
                  </a:cubicBezTo>
                  <a:cubicBezTo>
                    <a:pt x="262927" y="142035"/>
                    <a:pt x="227022" y="106984"/>
                    <a:pt x="183257" y="107512"/>
                  </a:cubicBezTo>
                  <a:cubicBezTo>
                    <a:pt x="139645" y="108037"/>
                    <a:pt x="104655" y="143705"/>
                    <a:pt x="104966" y="187320"/>
                  </a:cubicBezTo>
                  <a:cubicBezTo>
                    <a:pt x="105592" y="231030"/>
                    <a:pt x="141261" y="266105"/>
                    <a:pt x="184976" y="265996"/>
                  </a:cubicBezTo>
                  <a:close/>
                </a:path>
              </a:pathLst>
            </a:custGeom>
            <a:grpFill/>
            <a:ln w="9525" cap="flat">
              <a:noFill/>
              <a:prstDash val="solid"/>
              <a:miter/>
            </a:ln>
          </p:spPr>
          <p:txBody>
            <a:bodyPr rtlCol="0" anchor="ctr"/>
            <a:lstStyle/>
            <a:p>
              <a:endParaRPr lang="en-RO"/>
            </a:p>
          </p:txBody>
        </p:sp>
        <p:sp>
          <p:nvSpPr>
            <p:cNvPr id="106" name="Freeform 105">
              <a:extLst>
                <a:ext uri="{FF2B5EF4-FFF2-40B4-BE49-F238E27FC236}">
                  <a16:creationId xmlns:a16="http://schemas.microsoft.com/office/drawing/2014/main" id="{5224BE38-004D-B14F-80A9-3378E29AFC4A}"/>
                </a:ext>
              </a:extLst>
            </p:cNvPr>
            <p:cNvSpPr/>
            <p:nvPr/>
          </p:nvSpPr>
          <p:spPr>
            <a:xfrm>
              <a:off x="4617339" y="3332030"/>
              <a:ext cx="339090" cy="339084"/>
            </a:xfrm>
            <a:custGeom>
              <a:avLst/>
              <a:gdLst>
                <a:gd name="connsiteX0" fmla="*/ 339190 w 339090"/>
                <a:gd name="connsiteY0" fmla="*/ 169234 h 339084"/>
                <a:gd name="connsiteX1" fmla="*/ 170112 w 339090"/>
                <a:gd name="connsiteY1" fmla="*/ 339244 h 339084"/>
                <a:gd name="connsiteX2" fmla="*/ 102 w 339090"/>
                <a:gd name="connsiteY2" fmla="*/ 170165 h 339084"/>
                <a:gd name="connsiteX3" fmla="*/ 167740 w 339090"/>
                <a:gd name="connsiteY3" fmla="*/ 165 h 339084"/>
                <a:gd name="connsiteX4" fmla="*/ 339188 w 339090"/>
                <a:gd name="connsiteY4" fmla="*/ 168939 h 339084"/>
                <a:gd name="connsiteX5" fmla="*/ 339190 w 339090"/>
                <a:gd name="connsiteY5" fmla="*/ 169234 h 339084"/>
                <a:gd name="connsiteX6" fmla="*/ 171265 w 339090"/>
                <a:gd name="connsiteY6" fmla="*/ 232289 h 339084"/>
                <a:gd name="connsiteX7" fmla="*/ 231852 w 339090"/>
                <a:gd name="connsiteY7" fmla="*/ 166675 h 339084"/>
                <a:gd name="connsiteX8" fmla="*/ 231844 w 339090"/>
                <a:gd name="connsiteY8" fmla="*/ 166471 h 339084"/>
                <a:gd name="connsiteX9" fmla="*/ 166122 w 339090"/>
                <a:gd name="connsiteY9" fmla="*/ 108211 h 339084"/>
                <a:gd name="connsiteX10" fmla="*/ 107862 w 339090"/>
                <a:gd name="connsiteY10" fmla="*/ 173933 h 339084"/>
                <a:gd name="connsiteX11" fmla="*/ 171265 w 339090"/>
                <a:gd name="connsiteY11" fmla="*/ 232289 h 339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9090" h="339084">
                  <a:moveTo>
                    <a:pt x="339190" y="169234"/>
                  </a:moveTo>
                  <a:cubicBezTo>
                    <a:pt x="339448" y="262870"/>
                    <a:pt x="263748" y="338986"/>
                    <a:pt x="170112" y="339244"/>
                  </a:cubicBezTo>
                  <a:cubicBezTo>
                    <a:pt x="76475" y="339501"/>
                    <a:pt x="359" y="263801"/>
                    <a:pt x="102" y="170165"/>
                  </a:cubicBezTo>
                  <a:cubicBezTo>
                    <a:pt x="-154" y="77090"/>
                    <a:pt x="74671" y="1211"/>
                    <a:pt x="167740" y="165"/>
                  </a:cubicBezTo>
                  <a:cubicBezTo>
                    <a:pt x="261690" y="-573"/>
                    <a:pt x="338450" y="74990"/>
                    <a:pt x="339188" y="168939"/>
                  </a:cubicBezTo>
                  <a:cubicBezTo>
                    <a:pt x="339189" y="169037"/>
                    <a:pt x="339190" y="169136"/>
                    <a:pt x="339190" y="169234"/>
                  </a:cubicBezTo>
                  <a:close/>
                  <a:moveTo>
                    <a:pt x="171265" y="232289"/>
                  </a:moveTo>
                  <a:cubicBezTo>
                    <a:pt x="206114" y="230901"/>
                    <a:pt x="233240" y="201525"/>
                    <a:pt x="231852" y="166675"/>
                  </a:cubicBezTo>
                  <a:cubicBezTo>
                    <a:pt x="231849" y="166607"/>
                    <a:pt x="231847" y="166539"/>
                    <a:pt x="231844" y="166471"/>
                  </a:cubicBezTo>
                  <a:cubicBezTo>
                    <a:pt x="229783" y="132235"/>
                    <a:pt x="200359" y="106151"/>
                    <a:pt x="166122" y="108211"/>
                  </a:cubicBezTo>
                  <a:cubicBezTo>
                    <a:pt x="131885" y="110272"/>
                    <a:pt x="105802" y="139696"/>
                    <a:pt x="107862" y="173933"/>
                  </a:cubicBezTo>
                  <a:cubicBezTo>
                    <a:pt x="109868" y="207268"/>
                    <a:pt x="137878" y="233048"/>
                    <a:pt x="171265" y="232289"/>
                  </a:cubicBezTo>
                  <a:close/>
                </a:path>
              </a:pathLst>
            </a:custGeom>
            <a:grpFill/>
            <a:ln w="9525" cap="flat">
              <a:noFill/>
              <a:prstDash val="solid"/>
              <a:miter/>
            </a:ln>
          </p:spPr>
          <p:txBody>
            <a:bodyPr rtlCol="0" anchor="ctr"/>
            <a:lstStyle/>
            <a:p>
              <a:endParaRPr lang="en-RO"/>
            </a:p>
          </p:txBody>
        </p:sp>
        <p:sp>
          <p:nvSpPr>
            <p:cNvPr id="107" name="Freeform 106">
              <a:extLst>
                <a:ext uri="{FF2B5EF4-FFF2-40B4-BE49-F238E27FC236}">
                  <a16:creationId xmlns:a16="http://schemas.microsoft.com/office/drawing/2014/main" id="{A7CC6799-7407-7C4F-A1D7-ED29AF0A4107}"/>
                </a:ext>
              </a:extLst>
            </p:cNvPr>
            <p:cNvSpPr/>
            <p:nvPr/>
          </p:nvSpPr>
          <p:spPr>
            <a:xfrm>
              <a:off x="4110890" y="4353210"/>
              <a:ext cx="338165" cy="339763"/>
            </a:xfrm>
            <a:custGeom>
              <a:avLst/>
              <a:gdLst>
                <a:gd name="connsiteX0" fmla="*/ 106 w 338165"/>
                <a:gd name="connsiteY0" fmla="*/ 171038 h 339763"/>
                <a:gd name="connsiteX1" fmla="*/ 168502 w 338165"/>
                <a:gd name="connsiteY1" fmla="*/ 163 h 339763"/>
                <a:gd name="connsiteX2" fmla="*/ 169174 w 338165"/>
                <a:gd name="connsiteY2" fmla="*/ 160 h 339763"/>
                <a:gd name="connsiteX3" fmla="*/ 338243 w 338165"/>
                <a:gd name="connsiteY3" fmla="*/ 167323 h 339763"/>
                <a:gd name="connsiteX4" fmla="*/ 171218 w 338165"/>
                <a:gd name="connsiteY4" fmla="*/ 339914 h 339763"/>
                <a:gd name="connsiteX5" fmla="*/ 171079 w 338165"/>
                <a:gd name="connsiteY5" fmla="*/ 339916 h 339763"/>
                <a:gd name="connsiteX6" fmla="*/ 112 w 338165"/>
                <a:gd name="connsiteY6" fmla="*/ 171998 h 339763"/>
                <a:gd name="connsiteX7" fmla="*/ 106 w 338165"/>
                <a:gd name="connsiteY7" fmla="*/ 171038 h 339763"/>
                <a:gd name="connsiteX8" fmla="*/ 170413 w 338165"/>
                <a:gd name="connsiteY8" fmla="*/ 107697 h 339763"/>
                <a:gd name="connsiteX9" fmla="*/ 107643 w 338165"/>
                <a:gd name="connsiteY9" fmla="*/ 167323 h 339763"/>
                <a:gd name="connsiteX10" fmla="*/ 166119 w 338165"/>
                <a:gd name="connsiteY10" fmla="*/ 232492 h 339763"/>
                <a:gd name="connsiteX11" fmla="*/ 168222 w 338165"/>
                <a:gd name="connsiteY11" fmla="*/ 232570 h 339763"/>
                <a:gd name="connsiteX12" fmla="*/ 231277 w 338165"/>
                <a:gd name="connsiteY12" fmla="*/ 172943 h 339763"/>
                <a:gd name="connsiteX13" fmla="*/ 171637 w 338165"/>
                <a:gd name="connsiteY13" fmla="*/ 107739 h 339763"/>
                <a:gd name="connsiteX14" fmla="*/ 170413 w 338165"/>
                <a:gd name="connsiteY14" fmla="*/ 107697 h 339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8165" h="339763">
                  <a:moveTo>
                    <a:pt x="106" y="171038"/>
                  </a:moveTo>
                  <a:cubicBezTo>
                    <a:pt x="-579" y="77351"/>
                    <a:pt x="74815" y="848"/>
                    <a:pt x="168502" y="163"/>
                  </a:cubicBezTo>
                  <a:cubicBezTo>
                    <a:pt x="168726" y="162"/>
                    <a:pt x="168950" y="160"/>
                    <a:pt x="169174" y="160"/>
                  </a:cubicBezTo>
                  <a:cubicBezTo>
                    <a:pt x="261578" y="715"/>
                    <a:pt x="336641" y="74932"/>
                    <a:pt x="338243" y="167323"/>
                  </a:cubicBezTo>
                  <a:cubicBezTo>
                    <a:pt x="339780" y="261106"/>
                    <a:pt x="265000" y="338377"/>
                    <a:pt x="171218" y="339914"/>
                  </a:cubicBezTo>
                  <a:cubicBezTo>
                    <a:pt x="171172" y="339915"/>
                    <a:pt x="171126" y="339916"/>
                    <a:pt x="171079" y="339916"/>
                  </a:cubicBezTo>
                  <a:cubicBezTo>
                    <a:pt x="77499" y="340758"/>
                    <a:pt x="954" y="265579"/>
                    <a:pt x="112" y="171998"/>
                  </a:cubicBezTo>
                  <a:cubicBezTo>
                    <a:pt x="109" y="171678"/>
                    <a:pt x="107" y="171358"/>
                    <a:pt x="106" y="171038"/>
                  </a:cubicBezTo>
                  <a:close/>
                  <a:moveTo>
                    <a:pt x="170413" y="107697"/>
                  </a:moveTo>
                  <a:cubicBezTo>
                    <a:pt x="136781" y="107259"/>
                    <a:pt x="108932" y="133713"/>
                    <a:pt x="107643" y="167323"/>
                  </a:cubicBezTo>
                  <a:cubicBezTo>
                    <a:pt x="105795" y="201467"/>
                    <a:pt x="131975" y="230643"/>
                    <a:pt x="166119" y="232492"/>
                  </a:cubicBezTo>
                  <a:cubicBezTo>
                    <a:pt x="166819" y="232529"/>
                    <a:pt x="167521" y="232555"/>
                    <a:pt x="168222" y="232570"/>
                  </a:cubicBezTo>
                  <a:cubicBezTo>
                    <a:pt x="201750" y="232619"/>
                    <a:pt x="229454" y="206422"/>
                    <a:pt x="231277" y="172943"/>
                  </a:cubicBezTo>
                  <a:cubicBezTo>
                    <a:pt x="232814" y="138468"/>
                    <a:pt x="206112" y="109276"/>
                    <a:pt x="171637" y="107739"/>
                  </a:cubicBezTo>
                  <a:cubicBezTo>
                    <a:pt x="171229" y="107721"/>
                    <a:pt x="170821" y="107707"/>
                    <a:pt x="170413" y="107697"/>
                  </a:cubicBezTo>
                  <a:close/>
                </a:path>
              </a:pathLst>
            </a:custGeom>
            <a:grpFill/>
            <a:ln w="9525" cap="flat">
              <a:noFill/>
              <a:prstDash val="solid"/>
              <a:miter/>
            </a:ln>
          </p:spPr>
          <p:txBody>
            <a:bodyPr rtlCol="0" anchor="ctr"/>
            <a:lstStyle/>
            <a:p>
              <a:endParaRPr lang="en-RO"/>
            </a:p>
          </p:txBody>
        </p:sp>
        <p:sp>
          <p:nvSpPr>
            <p:cNvPr id="108" name="Freeform 107">
              <a:extLst>
                <a:ext uri="{FF2B5EF4-FFF2-40B4-BE49-F238E27FC236}">
                  <a16:creationId xmlns:a16="http://schemas.microsoft.com/office/drawing/2014/main" id="{2A91E2AD-A71D-9F45-A75D-3E7562532B79}"/>
                </a:ext>
              </a:extLst>
            </p:cNvPr>
            <p:cNvSpPr/>
            <p:nvPr/>
          </p:nvSpPr>
          <p:spPr>
            <a:xfrm>
              <a:off x="3803331" y="3914768"/>
              <a:ext cx="338919" cy="338156"/>
            </a:xfrm>
            <a:custGeom>
              <a:avLst/>
              <a:gdLst>
                <a:gd name="connsiteX0" fmla="*/ 170409 w 338919"/>
                <a:gd name="connsiteY0" fmla="*/ 338304 h 338156"/>
                <a:gd name="connsiteX1" fmla="*/ 113 w 338919"/>
                <a:gd name="connsiteY1" fmla="*/ 172011 h 338156"/>
                <a:gd name="connsiteX2" fmla="*/ 102 w 338919"/>
                <a:gd name="connsiteY2" fmla="*/ 169330 h 338156"/>
                <a:gd name="connsiteX3" fmla="*/ 168878 w 338919"/>
                <a:gd name="connsiteY3" fmla="*/ 160 h 338156"/>
                <a:gd name="connsiteX4" fmla="*/ 170600 w 338919"/>
                <a:gd name="connsiteY4" fmla="*/ 166 h 338156"/>
                <a:gd name="connsiteX5" fmla="*/ 339002 w 338919"/>
                <a:gd name="connsiteY5" fmla="*/ 167711 h 338156"/>
                <a:gd name="connsiteX6" fmla="*/ 173381 w 338919"/>
                <a:gd name="connsiteY6" fmla="*/ 338286 h 338156"/>
                <a:gd name="connsiteX7" fmla="*/ 170409 w 338919"/>
                <a:gd name="connsiteY7" fmla="*/ 338304 h 338156"/>
                <a:gd name="connsiteX8" fmla="*/ 231750 w 338919"/>
                <a:gd name="connsiteY8" fmla="*/ 168854 h 338156"/>
                <a:gd name="connsiteX9" fmla="*/ 170790 w 338919"/>
                <a:gd name="connsiteY9" fmla="*/ 107418 h 338156"/>
                <a:gd name="connsiteX10" fmla="*/ 107655 w 338919"/>
                <a:gd name="connsiteY10" fmla="*/ 167106 h 338156"/>
                <a:gd name="connsiteX11" fmla="*/ 107640 w 338919"/>
                <a:gd name="connsiteY11" fmla="*/ 169902 h 338156"/>
                <a:gd name="connsiteX12" fmla="*/ 167620 w 338919"/>
                <a:gd name="connsiteY12" fmla="*/ 230885 h 338156"/>
                <a:gd name="connsiteX13" fmla="*/ 171934 w 338919"/>
                <a:gd name="connsiteY13" fmla="*/ 230767 h 338156"/>
                <a:gd name="connsiteX14" fmla="*/ 231756 w 338919"/>
                <a:gd name="connsiteY14" fmla="*/ 169065 h 338156"/>
                <a:gd name="connsiteX15" fmla="*/ 231750 w 338919"/>
                <a:gd name="connsiteY15" fmla="*/ 168759 h 33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8919" h="338156">
                  <a:moveTo>
                    <a:pt x="170409" y="338304"/>
                  </a:moveTo>
                  <a:cubicBezTo>
                    <a:pt x="77463" y="339409"/>
                    <a:pt x="1218" y="264957"/>
                    <a:pt x="113" y="172011"/>
                  </a:cubicBezTo>
                  <a:cubicBezTo>
                    <a:pt x="102" y="171117"/>
                    <a:pt x="99" y="170224"/>
                    <a:pt x="102" y="169330"/>
                  </a:cubicBezTo>
                  <a:cubicBezTo>
                    <a:pt x="-7" y="76009"/>
                    <a:pt x="75557" y="269"/>
                    <a:pt x="168878" y="160"/>
                  </a:cubicBezTo>
                  <a:cubicBezTo>
                    <a:pt x="169452" y="159"/>
                    <a:pt x="170026" y="161"/>
                    <a:pt x="170600" y="166"/>
                  </a:cubicBezTo>
                  <a:cubicBezTo>
                    <a:pt x="263186" y="373"/>
                    <a:pt x="338323" y="75127"/>
                    <a:pt x="339002" y="167711"/>
                  </a:cubicBezTo>
                  <a:cubicBezTo>
                    <a:pt x="340370" y="260549"/>
                    <a:pt x="266219" y="336918"/>
                    <a:pt x="173381" y="338286"/>
                  </a:cubicBezTo>
                  <a:cubicBezTo>
                    <a:pt x="172391" y="338301"/>
                    <a:pt x="171400" y="338307"/>
                    <a:pt x="170409" y="338304"/>
                  </a:cubicBezTo>
                  <a:close/>
                  <a:moveTo>
                    <a:pt x="231750" y="168854"/>
                  </a:moveTo>
                  <a:cubicBezTo>
                    <a:pt x="231346" y="135278"/>
                    <a:pt x="204363" y="108084"/>
                    <a:pt x="170790" y="107418"/>
                  </a:cubicBezTo>
                  <a:cubicBezTo>
                    <a:pt x="136874" y="106466"/>
                    <a:pt x="108607" y="133189"/>
                    <a:pt x="107655" y="167106"/>
                  </a:cubicBezTo>
                  <a:cubicBezTo>
                    <a:pt x="107628" y="168038"/>
                    <a:pt x="107623" y="168970"/>
                    <a:pt x="107640" y="169902"/>
                  </a:cubicBezTo>
                  <a:cubicBezTo>
                    <a:pt x="107363" y="203305"/>
                    <a:pt x="134217" y="230608"/>
                    <a:pt x="167620" y="230885"/>
                  </a:cubicBezTo>
                  <a:cubicBezTo>
                    <a:pt x="169059" y="230897"/>
                    <a:pt x="170498" y="230857"/>
                    <a:pt x="171934" y="230767"/>
                  </a:cubicBezTo>
                  <a:cubicBezTo>
                    <a:pt x="205492" y="230248"/>
                    <a:pt x="232275" y="202623"/>
                    <a:pt x="231756" y="169065"/>
                  </a:cubicBezTo>
                  <a:cubicBezTo>
                    <a:pt x="231754" y="168963"/>
                    <a:pt x="231753" y="168861"/>
                    <a:pt x="231750" y="168759"/>
                  </a:cubicBezTo>
                  <a:close/>
                </a:path>
              </a:pathLst>
            </a:custGeom>
            <a:grpFill/>
            <a:ln w="9525" cap="flat">
              <a:noFill/>
              <a:prstDash val="solid"/>
              <a:miter/>
            </a:ln>
          </p:spPr>
          <p:txBody>
            <a:bodyPr rtlCol="0" anchor="ctr"/>
            <a:lstStyle/>
            <a:p>
              <a:endParaRPr lang="en-RO"/>
            </a:p>
          </p:txBody>
        </p:sp>
        <p:sp>
          <p:nvSpPr>
            <p:cNvPr id="109" name="Freeform 108">
              <a:extLst>
                <a:ext uri="{FF2B5EF4-FFF2-40B4-BE49-F238E27FC236}">
                  <a16:creationId xmlns:a16="http://schemas.microsoft.com/office/drawing/2014/main" id="{00C3DCC8-2C93-1F4B-9DEF-4765C947ABD5}"/>
                </a:ext>
              </a:extLst>
            </p:cNvPr>
            <p:cNvSpPr/>
            <p:nvPr/>
          </p:nvSpPr>
          <p:spPr>
            <a:xfrm>
              <a:off x="3620326" y="2959036"/>
              <a:ext cx="106427" cy="106874"/>
            </a:xfrm>
            <a:custGeom>
              <a:avLst/>
              <a:gdLst>
                <a:gd name="connsiteX0" fmla="*/ 52901 w 106427"/>
                <a:gd name="connsiteY0" fmla="*/ 107030 h 106874"/>
                <a:gd name="connsiteX1" fmla="*/ 132 w 106427"/>
                <a:gd name="connsiteY1" fmla="*/ 55786 h 106874"/>
                <a:gd name="connsiteX2" fmla="*/ 52103 w 106427"/>
                <a:gd name="connsiteY2" fmla="*/ 185 h 106874"/>
                <a:gd name="connsiteX3" fmla="*/ 53187 w 106427"/>
                <a:gd name="connsiteY3" fmla="*/ 160 h 106874"/>
                <a:gd name="connsiteX4" fmla="*/ 106527 w 106427"/>
                <a:gd name="connsiteY4" fmla="*/ 55786 h 106874"/>
                <a:gd name="connsiteX5" fmla="*/ 52901 w 106427"/>
                <a:gd name="connsiteY5" fmla="*/ 107030 h 106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427" h="106874">
                  <a:moveTo>
                    <a:pt x="52901" y="107030"/>
                  </a:moveTo>
                  <a:cubicBezTo>
                    <a:pt x="24198" y="107401"/>
                    <a:pt x="602" y="84487"/>
                    <a:pt x="132" y="55786"/>
                  </a:cubicBezTo>
                  <a:cubicBezTo>
                    <a:pt x="-870" y="26081"/>
                    <a:pt x="22398" y="1187"/>
                    <a:pt x="52103" y="185"/>
                  </a:cubicBezTo>
                  <a:cubicBezTo>
                    <a:pt x="52464" y="173"/>
                    <a:pt x="52825" y="164"/>
                    <a:pt x="53187" y="160"/>
                  </a:cubicBezTo>
                  <a:cubicBezTo>
                    <a:pt x="83099" y="1191"/>
                    <a:pt x="106751" y="25856"/>
                    <a:pt x="106527" y="55786"/>
                  </a:cubicBezTo>
                  <a:cubicBezTo>
                    <a:pt x="105446" y="84556"/>
                    <a:pt x="81691" y="107256"/>
                    <a:pt x="52901" y="107030"/>
                  </a:cubicBezTo>
                  <a:close/>
                </a:path>
              </a:pathLst>
            </a:custGeom>
            <a:grpFill/>
            <a:ln w="9525" cap="flat">
              <a:noFill/>
              <a:prstDash val="solid"/>
              <a:miter/>
            </a:ln>
          </p:spPr>
          <p:txBody>
            <a:bodyPr rtlCol="0" anchor="ctr"/>
            <a:lstStyle/>
            <a:p>
              <a:endParaRPr lang="en-RO"/>
            </a:p>
          </p:txBody>
        </p:sp>
        <p:sp>
          <p:nvSpPr>
            <p:cNvPr id="110" name="Freeform 109">
              <a:extLst>
                <a:ext uri="{FF2B5EF4-FFF2-40B4-BE49-F238E27FC236}">
                  <a16:creationId xmlns:a16="http://schemas.microsoft.com/office/drawing/2014/main" id="{B16D79AB-2CF1-8840-A2C0-CEAEF2537E3C}"/>
                </a:ext>
              </a:extLst>
            </p:cNvPr>
            <p:cNvSpPr/>
            <p:nvPr/>
          </p:nvSpPr>
          <p:spPr>
            <a:xfrm>
              <a:off x="5037186" y="4200905"/>
              <a:ext cx="106124" cy="107160"/>
            </a:xfrm>
            <a:custGeom>
              <a:avLst/>
              <a:gdLst>
                <a:gd name="connsiteX0" fmla="*/ 53456 w 106124"/>
                <a:gd name="connsiteY0" fmla="*/ 160 h 107160"/>
                <a:gd name="connsiteX1" fmla="*/ 106129 w 106124"/>
                <a:gd name="connsiteY1" fmla="*/ 52166 h 107160"/>
                <a:gd name="connsiteX2" fmla="*/ 57365 w 106124"/>
                <a:gd name="connsiteY2" fmla="*/ 107225 h 107160"/>
                <a:gd name="connsiteX3" fmla="*/ 53551 w 106124"/>
                <a:gd name="connsiteY3" fmla="*/ 107316 h 107160"/>
                <a:gd name="connsiteX4" fmla="*/ 116 w 106124"/>
                <a:gd name="connsiteY4" fmla="*/ 55786 h 107160"/>
                <a:gd name="connsiteX5" fmla="*/ 53241 w 106124"/>
                <a:gd name="connsiteY5" fmla="*/ 164 h 107160"/>
                <a:gd name="connsiteX6" fmla="*/ 53456 w 106124"/>
                <a:gd name="connsiteY6" fmla="*/ 160 h 10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124" h="107160">
                  <a:moveTo>
                    <a:pt x="53456" y="160"/>
                  </a:moveTo>
                  <a:cubicBezTo>
                    <a:pt x="82246" y="260"/>
                    <a:pt x="105662" y="23380"/>
                    <a:pt x="106129" y="52166"/>
                  </a:cubicBezTo>
                  <a:cubicBezTo>
                    <a:pt x="107867" y="80836"/>
                    <a:pt x="86035" y="105486"/>
                    <a:pt x="57365" y="107225"/>
                  </a:cubicBezTo>
                  <a:cubicBezTo>
                    <a:pt x="56095" y="107302"/>
                    <a:pt x="54823" y="107332"/>
                    <a:pt x="53551" y="107316"/>
                  </a:cubicBezTo>
                  <a:cubicBezTo>
                    <a:pt x="24748" y="107384"/>
                    <a:pt x="1093" y="84572"/>
                    <a:pt x="116" y="55786"/>
                  </a:cubicBezTo>
                  <a:cubicBezTo>
                    <a:pt x="-574" y="25756"/>
                    <a:pt x="23211" y="853"/>
                    <a:pt x="53241" y="164"/>
                  </a:cubicBezTo>
                  <a:cubicBezTo>
                    <a:pt x="53313" y="162"/>
                    <a:pt x="53384" y="161"/>
                    <a:pt x="53456" y="160"/>
                  </a:cubicBezTo>
                  <a:close/>
                </a:path>
              </a:pathLst>
            </a:custGeom>
            <a:grpFill/>
            <a:ln w="9525" cap="flat">
              <a:noFill/>
              <a:prstDash val="solid"/>
              <a:miter/>
            </a:ln>
          </p:spPr>
          <p:txBody>
            <a:bodyPr rtlCol="0" anchor="ctr"/>
            <a:lstStyle/>
            <a:p>
              <a:endParaRPr lang="en-RO"/>
            </a:p>
          </p:txBody>
        </p:sp>
        <p:sp>
          <p:nvSpPr>
            <p:cNvPr id="111" name="Freeform 110">
              <a:extLst>
                <a:ext uri="{FF2B5EF4-FFF2-40B4-BE49-F238E27FC236}">
                  <a16:creationId xmlns:a16="http://schemas.microsoft.com/office/drawing/2014/main" id="{CFC7986A-7EEF-D544-BE3C-6EDFE4945B71}"/>
                </a:ext>
              </a:extLst>
            </p:cNvPr>
            <p:cNvSpPr/>
            <p:nvPr/>
          </p:nvSpPr>
          <p:spPr>
            <a:xfrm>
              <a:off x="3635787" y="3569314"/>
              <a:ext cx="106460" cy="106573"/>
            </a:xfrm>
            <a:custGeom>
              <a:avLst/>
              <a:gdLst>
                <a:gd name="connsiteX0" fmla="*/ 106495 w 106460"/>
                <a:gd name="connsiteY0" fmla="*/ 54345 h 106573"/>
                <a:gd name="connsiteX1" fmla="*/ 54298 w 106460"/>
                <a:gd name="connsiteY1" fmla="*/ 106733 h 106573"/>
                <a:gd name="connsiteX2" fmla="*/ 101 w 106460"/>
                <a:gd name="connsiteY2" fmla="*/ 51964 h 106573"/>
                <a:gd name="connsiteX3" fmla="*/ 55518 w 106460"/>
                <a:gd name="connsiteY3" fmla="*/ 191 h 106573"/>
                <a:gd name="connsiteX4" fmla="*/ 56680 w 106460"/>
                <a:gd name="connsiteY4" fmla="*/ 243 h 106573"/>
                <a:gd name="connsiteX5" fmla="*/ 106535 w 106460"/>
                <a:gd name="connsiteY5" fmla="*/ 53396 h 106573"/>
                <a:gd name="connsiteX6" fmla="*/ 106495 w 106460"/>
                <a:gd name="connsiteY6" fmla="*/ 54345 h 106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460" h="106573">
                  <a:moveTo>
                    <a:pt x="106495" y="54345"/>
                  </a:moveTo>
                  <a:cubicBezTo>
                    <a:pt x="106340" y="83139"/>
                    <a:pt x="83092" y="106473"/>
                    <a:pt x="54298" y="106733"/>
                  </a:cubicBezTo>
                  <a:cubicBezTo>
                    <a:pt x="24274" y="106419"/>
                    <a:pt x="99" y="81990"/>
                    <a:pt x="101" y="51964"/>
                  </a:cubicBezTo>
                  <a:cubicBezTo>
                    <a:pt x="1107" y="22364"/>
                    <a:pt x="25918" y="-815"/>
                    <a:pt x="55518" y="191"/>
                  </a:cubicBezTo>
                  <a:cubicBezTo>
                    <a:pt x="55905" y="204"/>
                    <a:pt x="56293" y="222"/>
                    <a:pt x="56680" y="243"/>
                  </a:cubicBezTo>
                  <a:cubicBezTo>
                    <a:pt x="85124" y="1154"/>
                    <a:pt x="107445" y="24951"/>
                    <a:pt x="106535" y="53396"/>
                  </a:cubicBezTo>
                  <a:cubicBezTo>
                    <a:pt x="106524" y="53713"/>
                    <a:pt x="106511" y="54029"/>
                    <a:pt x="106495" y="54345"/>
                  </a:cubicBezTo>
                  <a:close/>
                </a:path>
              </a:pathLst>
            </a:custGeom>
            <a:grpFill/>
            <a:ln w="9525" cap="flat">
              <a:noFill/>
              <a:prstDash val="solid"/>
              <a:miter/>
            </a:ln>
          </p:spPr>
          <p:txBody>
            <a:bodyPr rtlCol="0" anchor="ctr"/>
            <a:lstStyle/>
            <a:p>
              <a:endParaRPr lang="en-RO"/>
            </a:p>
          </p:txBody>
        </p:sp>
      </p:grpSp>
    </p:spTree>
    <p:extLst>
      <p:ext uri="{BB962C8B-B14F-4D97-AF65-F5344CB8AC3E}">
        <p14:creationId xmlns:p14="http://schemas.microsoft.com/office/powerpoint/2010/main" val="38311774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E07FE3FC-97C6-BC4C-B083-CE3E8B27D2FE}"/>
              </a:ext>
            </a:extLst>
          </p:cNvPr>
          <p:cNvSpPr/>
          <p:nvPr/>
        </p:nvSpPr>
        <p:spPr>
          <a:xfrm>
            <a:off x="0" y="1749699"/>
            <a:ext cx="9144001" cy="5108301"/>
          </a:xfrm>
          <a:prstGeom prst="rect">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984885"/>
          </a:xfrm>
          <a:prstGeom prst="rect">
            <a:avLst/>
          </a:prstGeom>
          <a:noFill/>
        </p:spPr>
        <p:txBody>
          <a:bodyPr wrap="square" lIns="0" tIns="0" rIns="0" bIns="0" rtlCol="0">
            <a:spAutoFit/>
          </a:bodyPr>
          <a:lstStyle/>
          <a:p>
            <a:r>
              <a:rPr lang="en-GB" sz="3200" b="1" spc="-50" dirty="0">
                <a:solidFill>
                  <a:srgbClr val="3D6C9D"/>
                </a:solidFill>
                <a:latin typeface="Arial Black" panose="020B0604020202020204" pitchFamily="34" charset="0"/>
                <a:cs typeface="Arial Black" panose="020B0604020202020204" pitchFamily="34" charset="0"/>
              </a:rPr>
              <a:t>Portal of entry: Modes of transmission</a:t>
            </a:r>
          </a:p>
        </p:txBody>
      </p:sp>
      <p:cxnSp>
        <p:nvCxnSpPr>
          <p:cNvPr id="44" name="Straight Connector 43">
            <a:extLst>
              <a:ext uri="{FF2B5EF4-FFF2-40B4-BE49-F238E27FC236}">
                <a16:creationId xmlns:a16="http://schemas.microsoft.com/office/drawing/2014/main" id="{DDCE6593-ED4D-8E4B-8CD9-B405789FDF08}"/>
              </a:ext>
            </a:extLst>
          </p:cNvPr>
          <p:cNvCxnSpPr>
            <a:cxnSpLocks/>
            <a:stCxn id="37" idx="0"/>
            <a:endCxn id="42" idx="7"/>
          </p:cNvCxnSpPr>
          <p:nvPr/>
        </p:nvCxnSpPr>
        <p:spPr>
          <a:xfrm flipH="1">
            <a:off x="4656904" y="3775768"/>
            <a:ext cx="872398" cy="467794"/>
          </a:xfrm>
          <a:prstGeom prst="line">
            <a:avLst/>
          </a:prstGeom>
          <a:ln w="25400" cap="rnd">
            <a:solidFill>
              <a:srgbClr val="3D6C9D"/>
            </a:solidFill>
            <a:prstDash val="sysDot"/>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6FD6B83C-0A55-6F45-B2D0-14EC78385C0B}"/>
              </a:ext>
            </a:extLst>
          </p:cNvPr>
          <p:cNvCxnSpPr>
            <a:cxnSpLocks/>
            <a:stCxn id="34" idx="0"/>
            <a:endCxn id="42" idx="1"/>
          </p:cNvCxnSpPr>
          <p:nvPr/>
        </p:nvCxnSpPr>
        <p:spPr>
          <a:xfrm>
            <a:off x="3614696" y="3775768"/>
            <a:ext cx="872398" cy="467794"/>
          </a:xfrm>
          <a:prstGeom prst="line">
            <a:avLst/>
          </a:prstGeom>
          <a:ln w="25400" cap="rnd">
            <a:solidFill>
              <a:srgbClr val="3D6C9D"/>
            </a:solidFill>
            <a:prstDash val="sysDot"/>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D3B6006-BB6A-484F-9DFC-1DF7DD67ADE0}"/>
              </a:ext>
            </a:extLst>
          </p:cNvPr>
          <p:cNvCxnSpPr>
            <a:cxnSpLocks/>
            <a:stCxn id="36" idx="4"/>
            <a:endCxn id="42" idx="3"/>
          </p:cNvCxnSpPr>
          <p:nvPr/>
        </p:nvCxnSpPr>
        <p:spPr>
          <a:xfrm flipV="1">
            <a:off x="3614696" y="4413372"/>
            <a:ext cx="872398" cy="467794"/>
          </a:xfrm>
          <a:prstGeom prst="line">
            <a:avLst/>
          </a:prstGeom>
          <a:ln w="25400" cap="rnd">
            <a:solidFill>
              <a:srgbClr val="3D6C9D"/>
            </a:solidFill>
            <a:prstDash val="sysDot"/>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4B447C4F-0380-1241-A1E2-E3416BE27A51}"/>
              </a:ext>
            </a:extLst>
          </p:cNvPr>
          <p:cNvCxnSpPr>
            <a:cxnSpLocks/>
            <a:stCxn id="42" idx="5"/>
            <a:endCxn id="32" idx="4"/>
          </p:cNvCxnSpPr>
          <p:nvPr/>
        </p:nvCxnSpPr>
        <p:spPr>
          <a:xfrm>
            <a:off x="4656904" y="4413372"/>
            <a:ext cx="872398" cy="467794"/>
          </a:xfrm>
          <a:prstGeom prst="line">
            <a:avLst/>
          </a:prstGeom>
          <a:ln w="25400" cap="rnd">
            <a:solidFill>
              <a:srgbClr val="3D6C9D"/>
            </a:solidFill>
            <a:prstDash val="sysDot"/>
            <a:tailEnd type="triangle" w="lg" len="lg"/>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BA79827F-BFED-734C-A2ED-E052E28D0380}"/>
              </a:ext>
            </a:extLst>
          </p:cNvPr>
          <p:cNvSpPr txBox="1"/>
          <p:nvPr/>
        </p:nvSpPr>
        <p:spPr>
          <a:xfrm>
            <a:off x="3707472" y="2034193"/>
            <a:ext cx="1729052" cy="215444"/>
          </a:xfrm>
          <a:prstGeom prst="rect">
            <a:avLst/>
          </a:prstGeom>
          <a:noFill/>
        </p:spPr>
        <p:txBody>
          <a:bodyPr wrap="square" lIns="0" tIns="0" rIns="0" bIns="0" rtlCol="0">
            <a:spAutoFit/>
          </a:bodyPr>
          <a:lstStyle/>
          <a:p>
            <a:pPr algn="ctr"/>
            <a:r>
              <a:rPr lang="en-GB" dirty="0" err="1">
                <a:solidFill>
                  <a:schemeClr val="tx1"/>
                </a:solidFill>
              </a:rPr>
              <a:t>Respiratory tract</a:t>
            </a:r>
            <a:endParaRPr lang="en-GB" dirty="0">
              <a:solidFill>
                <a:schemeClr val="tx1"/>
              </a:solidFill>
            </a:endParaRPr>
          </a:p>
        </p:txBody>
      </p:sp>
      <p:sp>
        <p:nvSpPr>
          <p:cNvPr id="54" name="TextBox 53">
            <a:extLst>
              <a:ext uri="{FF2B5EF4-FFF2-40B4-BE49-F238E27FC236}">
                <a16:creationId xmlns:a16="http://schemas.microsoft.com/office/drawing/2014/main" id="{A3C09A66-419E-174B-9AA8-96155CCF3BED}"/>
              </a:ext>
            </a:extLst>
          </p:cNvPr>
          <p:cNvSpPr txBox="1"/>
          <p:nvPr/>
        </p:nvSpPr>
        <p:spPr>
          <a:xfrm>
            <a:off x="3707472" y="6381750"/>
            <a:ext cx="1729052" cy="215444"/>
          </a:xfrm>
          <a:prstGeom prst="rect">
            <a:avLst/>
          </a:prstGeom>
          <a:noFill/>
        </p:spPr>
        <p:txBody>
          <a:bodyPr wrap="square" lIns="0" tIns="0" rIns="0" bIns="0" rtlCol="0">
            <a:spAutoFit/>
          </a:bodyPr>
          <a:lstStyle/>
          <a:p>
            <a:pPr algn="ctr"/>
            <a:r>
              <a:rPr lang="en-GB" dirty="0">
                <a:solidFill>
                  <a:schemeClr val="tx1"/>
                </a:solidFill>
              </a:rPr>
              <a:t>Genital tract</a:t>
            </a:r>
          </a:p>
        </p:txBody>
      </p:sp>
      <p:sp>
        <p:nvSpPr>
          <p:cNvPr id="55" name="TextBox 54">
            <a:extLst>
              <a:ext uri="{FF2B5EF4-FFF2-40B4-BE49-F238E27FC236}">
                <a16:creationId xmlns:a16="http://schemas.microsoft.com/office/drawing/2014/main" id="{AD017DD7-CDEB-9B4A-B4D6-3F2E1529E520}"/>
              </a:ext>
            </a:extLst>
          </p:cNvPr>
          <p:cNvSpPr txBox="1"/>
          <p:nvPr/>
        </p:nvSpPr>
        <p:spPr>
          <a:xfrm>
            <a:off x="6493548" y="3452046"/>
            <a:ext cx="1729052" cy="215444"/>
          </a:xfrm>
          <a:prstGeom prst="rect">
            <a:avLst/>
          </a:prstGeom>
          <a:noFill/>
        </p:spPr>
        <p:txBody>
          <a:bodyPr wrap="square" lIns="0" tIns="0" rIns="0" bIns="0" rtlCol="0">
            <a:spAutoFit/>
          </a:bodyPr>
          <a:lstStyle/>
          <a:p>
            <a:r>
              <a:rPr lang="en-GB" dirty="0" err="1">
                <a:solidFill>
                  <a:schemeClr val="tx1"/>
                </a:solidFill>
              </a:rPr>
              <a:t>Bloodstream</a:t>
            </a:r>
            <a:endParaRPr lang="en-GB" dirty="0">
              <a:solidFill>
                <a:schemeClr val="tx1"/>
              </a:solidFill>
            </a:endParaRPr>
          </a:p>
        </p:txBody>
      </p:sp>
      <p:sp>
        <p:nvSpPr>
          <p:cNvPr id="56" name="TextBox 55">
            <a:extLst>
              <a:ext uri="{FF2B5EF4-FFF2-40B4-BE49-F238E27FC236}">
                <a16:creationId xmlns:a16="http://schemas.microsoft.com/office/drawing/2014/main" id="{F451B8A3-F279-894F-AE3C-4964E08368CC}"/>
              </a:ext>
            </a:extLst>
          </p:cNvPr>
          <p:cNvSpPr txBox="1"/>
          <p:nvPr/>
        </p:nvSpPr>
        <p:spPr>
          <a:xfrm>
            <a:off x="6493548" y="4989444"/>
            <a:ext cx="1729052" cy="215444"/>
          </a:xfrm>
          <a:prstGeom prst="rect">
            <a:avLst/>
          </a:prstGeom>
          <a:noFill/>
        </p:spPr>
        <p:txBody>
          <a:bodyPr wrap="square" lIns="0" tIns="0" rIns="0" bIns="0" rtlCol="0">
            <a:spAutoFit/>
          </a:bodyPr>
          <a:lstStyle/>
          <a:p>
            <a:r>
              <a:rPr lang="en-GB" dirty="0" err="1">
                <a:solidFill>
                  <a:schemeClr val="tx1"/>
                </a:solidFill>
              </a:rPr>
              <a:t>Placental barrier</a:t>
            </a:r>
            <a:endParaRPr lang="en-GB" dirty="0">
              <a:solidFill>
                <a:schemeClr val="tx1"/>
              </a:solidFill>
            </a:endParaRPr>
          </a:p>
        </p:txBody>
      </p:sp>
      <p:sp>
        <p:nvSpPr>
          <p:cNvPr id="57" name="TextBox 56">
            <a:extLst>
              <a:ext uri="{FF2B5EF4-FFF2-40B4-BE49-F238E27FC236}">
                <a16:creationId xmlns:a16="http://schemas.microsoft.com/office/drawing/2014/main" id="{0B261434-690B-0249-B79C-A283F4B964E4}"/>
              </a:ext>
            </a:extLst>
          </p:cNvPr>
          <p:cNvSpPr txBox="1"/>
          <p:nvPr/>
        </p:nvSpPr>
        <p:spPr>
          <a:xfrm>
            <a:off x="921400" y="3344325"/>
            <a:ext cx="1729050" cy="430887"/>
          </a:xfrm>
          <a:prstGeom prst="rect">
            <a:avLst/>
          </a:prstGeom>
          <a:noFill/>
        </p:spPr>
        <p:txBody>
          <a:bodyPr wrap="square" lIns="0" tIns="0" rIns="0" bIns="0" rtlCol="0">
            <a:spAutoFit/>
          </a:bodyPr>
          <a:lstStyle/>
          <a:p>
            <a:pPr algn="r"/>
            <a:r>
              <a:rPr lang="en-GB" dirty="0" err="1">
                <a:solidFill>
                  <a:schemeClr val="tx1"/>
                </a:solidFill>
              </a:rPr>
              <a:t>Skin/mucous membranes</a:t>
            </a:r>
            <a:endParaRPr lang="en-GB" dirty="0">
              <a:solidFill>
                <a:schemeClr val="tx1"/>
              </a:solidFill>
            </a:endParaRPr>
          </a:p>
        </p:txBody>
      </p:sp>
      <p:sp>
        <p:nvSpPr>
          <p:cNvPr id="58" name="TextBox 57">
            <a:extLst>
              <a:ext uri="{FF2B5EF4-FFF2-40B4-BE49-F238E27FC236}">
                <a16:creationId xmlns:a16="http://schemas.microsoft.com/office/drawing/2014/main" id="{B8BF036D-6262-C74C-8D5F-98386ABDE390}"/>
              </a:ext>
            </a:extLst>
          </p:cNvPr>
          <p:cNvSpPr txBox="1"/>
          <p:nvPr/>
        </p:nvSpPr>
        <p:spPr>
          <a:xfrm>
            <a:off x="1130530" y="4989444"/>
            <a:ext cx="1519919" cy="215444"/>
          </a:xfrm>
          <a:prstGeom prst="rect">
            <a:avLst/>
          </a:prstGeom>
          <a:noFill/>
        </p:spPr>
        <p:txBody>
          <a:bodyPr wrap="square" lIns="0" tIns="0" rIns="0" bIns="0" rtlCol="0">
            <a:spAutoFit/>
          </a:bodyPr>
          <a:lstStyle/>
          <a:p>
            <a:pPr algn="r"/>
            <a:r>
              <a:rPr lang="en-GB" dirty="0" err="1">
                <a:solidFill>
                  <a:schemeClr val="tx1"/>
                </a:solidFill>
              </a:rPr>
              <a:t>Digestive tract</a:t>
            </a:r>
            <a:endParaRPr lang="en-GB" dirty="0">
              <a:solidFill>
                <a:schemeClr val="tx1"/>
              </a:solidFill>
            </a:endParaRPr>
          </a:p>
        </p:txBody>
      </p:sp>
      <p:sp>
        <p:nvSpPr>
          <p:cNvPr id="42" name="Google Shape;140;p4">
            <a:extLst>
              <a:ext uri="{FF2B5EF4-FFF2-40B4-BE49-F238E27FC236}">
                <a16:creationId xmlns:a16="http://schemas.microsoft.com/office/drawing/2014/main" id="{64F81A19-1559-9A4F-912A-8F95B6833BED}"/>
              </a:ext>
            </a:extLst>
          </p:cNvPr>
          <p:cNvSpPr>
            <a:spLocks noChangeAspect="1"/>
          </p:cNvSpPr>
          <p:nvPr/>
        </p:nvSpPr>
        <p:spPr>
          <a:xfrm>
            <a:off x="4451925" y="4208393"/>
            <a:ext cx="240148" cy="240148"/>
          </a:xfrm>
          <a:prstGeom prst="ellipse">
            <a:avLst/>
          </a:prstGeom>
          <a:solidFill>
            <a:srgbClr val="ED7D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40;p4">
            <a:extLst>
              <a:ext uri="{FF2B5EF4-FFF2-40B4-BE49-F238E27FC236}">
                <a16:creationId xmlns:a16="http://schemas.microsoft.com/office/drawing/2014/main" id="{9C588A22-562C-C34C-8FB3-962F40C64CFE}"/>
              </a:ext>
            </a:extLst>
          </p:cNvPr>
          <p:cNvSpPr>
            <a:spLocks noChangeAspect="1"/>
          </p:cNvSpPr>
          <p:nvPr/>
        </p:nvSpPr>
        <p:spPr>
          <a:xfrm>
            <a:off x="4139999" y="2359069"/>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40;p4">
            <a:extLst>
              <a:ext uri="{FF2B5EF4-FFF2-40B4-BE49-F238E27FC236}">
                <a16:creationId xmlns:a16="http://schemas.microsoft.com/office/drawing/2014/main" id="{25A76037-EDC9-254A-8CBB-39EE9EC31EAE}"/>
              </a:ext>
            </a:extLst>
          </p:cNvPr>
          <p:cNvSpPr>
            <a:spLocks noChangeAspect="1"/>
          </p:cNvSpPr>
          <p:nvPr/>
        </p:nvSpPr>
        <p:spPr>
          <a:xfrm>
            <a:off x="4139999" y="5433865"/>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40;p4">
            <a:extLst>
              <a:ext uri="{FF2B5EF4-FFF2-40B4-BE49-F238E27FC236}">
                <a16:creationId xmlns:a16="http://schemas.microsoft.com/office/drawing/2014/main" id="{85372848-89A3-5E4C-921C-2D312BCCFCF8}"/>
              </a:ext>
            </a:extLst>
          </p:cNvPr>
          <p:cNvSpPr>
            <a:spLocks noChangeAspect="1"/>
          </p:cNvSpPr>
          <p:nvPr/>
        </p:nvSpPr>
        <p:spPr>
          <a:xfrm rot="7200000">
            <a:off x="5471425" y="4665166"/>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40;p4">
            <a:extLst>
              <a:ext uri="{FF2B5EF4-FFF2-40B4-BE49-F238E27FC236}">
                <a16:creationId xmlns:a16="http://schemas.microsoft.com/office/drawing/2014/main" id="{CF9C915E-4A4C-8C41-899E-9A7A2CE52B5C}"/>
              </a:ext>
            </a:extLst>
          </p:cNvPr>
          <p:cNvSpPr>
            <a:spLocks noChangeAspect="1"/>
          </p:cNvSpPr>
          <p:nvPr/>
        </p:nvSpPr>
        <p:spPr>
          <a:xfrm rot="7200000">
            <a:off x="2808573" y="3127768"/>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40;p4">
            <a:extLst>
              <a:ext uri="{FF2B5EF4-FFF2-40B4-BE49-F238E27FC236}">
                <a16:creationId xmlns:a16="http://schemas.microsoft.com/office/drawing/2014/main" id="{45FAED16-49C6-AD48-AFF7-6C60C5C99302}"/>
              </a:ext>
            </a:extLst>
          </p:cNvPr>
          <p:cNvSpPr>
            <a:spLocks noChangeAspect="1"/>
          </p:cNvSpPr>
          <p:nvPr/>
        </p:nvSpPr>
        <p:spPr>
          <a:xfrm rot="14400000">
            <a:off x="2808573" y="4665166"/>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40;p4">
            <a:extLst>
              <a:ext uri="{FF2B5EF4-FFF2-40B4-BE49-F238E27FC236}">
                <a16:creationId xmlns:a16="http://schemas.microsoft.com/office/drawing/2014/main" id="{665BA33D-E1C4-B948-B9F1-B030D468EF30}"/>
              </a:ext>
            </a:extLst>
          </p:cNvPr>
          <p:cNvSpPr>
            <a:spLocks noChangeAspect="1"/>
          </p:cNvSpPr>
          <p:nvPr/>
        </p:nvSpPr>
        <p:spPr>
          <a:xfrm rot="14400000">
            <a:off x="5471425" y="3127768"/>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 name="Straight Connector 8">
            <a:extLst>
              <a:ext uri="{FF2B5EF4-FFF2-40B4-BE49-F238E27FC236}">
                <a16:creationId xmlns:a16="http://schemas.microsoft.com/office/drawing/2014/main" id="{B5C03392-0117-E440-B239-4BBF90E3C67C}"/>
              </a:ext>
            </a:extLst>
          </p:cNvPr>
          <p:cNvCxnSpPr>
            <a:stCxn id="28" idx="4"/>
            <a:endCxn id="42" idx="0"/>
          </p:cNvCxnSpPr>
          <p:nvPr/>
        </p:nvCxnSpPr>
        <p:spPr>
          <a:xfrm>
            <a:off x="4571999" y="3223069"/>
            <a:ext cx="0" cy="985324"/>
          </a:xfrm>
          <a:prstGeom prst="line">
            <a:avLst/>
          </a:prstGeom>
          <a:ln w="25400" cap="rnd">
            <a:solidFill>
              <a:srgbClr val="3D6C9D"/>
            </a:solidFill>
            <a:prstDash val="sysDot"/>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C844019F-EB99-854E-90E5-9066A04F5316}"/>
              </a:ext>
            </a:extLst>
          </p:cNvPr>
          <p:cNvCxnSpPr>
            <a:cxnSpLocks/>
            <a:stCxn id="42" idx="4"/>
            <a:endCxn id="29" idx="0"/>
          </p:cNvCxnSpPr>
          <p:nvPr/>
        </p:nvCxnSpPr>
        <p:spPr>
          <a:xfrm>
            <a:off x="4571999" y="4448541"/>
            <a:ext cx="0" cy="985324"/>
          </a:xfrm>
          <a:prstGeom prst="line">
            <a:avLst/>
          </a:prstGeom>
          <a:ln w="25400" cap="rnd">
            <a:solidFill>
              <a:srgbClr val="3D6C9D"/>
            </a:solidFill>
            <a:prstDash val="sysDot"/>
            <a:tailEnd type="triangle" w="lg" len="lg"/>
          </a:ln>
        </p:spPr>
        <p:style>
          <a:lnRef idx="1">
            <a:schemeClr val="accent1"/>
          </a:lnRef>
          <a:fillRef idx="0">
            <a:schemeClr val="accent1"/>
          </a:fillRef>
          <a:effectRef idx="0">
            <a:schemeClr val="accent1"/>
          </a:effectRef>
          <a:fontRef idx="minor">
            <a:schemeClr val="tx1"/>
          </a:fontRef>
        </p:style>
      </p:cxnSp>
      <p:sp>
        <p:nvSpPr>
          <p:cNvPr id="52" name="Graphic 4">
            <a:extLst>
              <a:ext uri="{FF2B5EF4-FFF2-40B4-BE49-F238E27FC236}">
                <a16:creationId xmlns:a16="http://schemas.microsoft.com/office/drawing/2014/main" id="{D8FE4586-612D-A64D-A900-B28FC579845D}"/>
              </a:ext>
            </a:extLst>
          </p:cNvPr>
          <p:cNvSpPr/>
          <p:nvPr/>
        </p:nvSpPr>
        <p:spPr>
          <a:xfrm>
            <a:off x="4254820" y="3429352"/>
            <a:ext cx="634358" cy="1798230"/>
          </a:xfrm>
          <a:custGeom>
            <a:avLst/>
            <a:gdLst>
              <a:gd name="connsiteX0" fmla="*/ 381053 w 1372299"/>
              <a:gd name="connsiteY0" fmla="*/ 3890092 h 3890091"/>
              <a:gd name="connsiteX1" fmla="*/ 307520 w 1372299"/>
              <a:gd name="connsiteY1" fmla="*/ 3080736 h 3890091"/>
              <a:gd name="connsiteX2" fmla="*/ 235987 w 1372299"/>
              <a:gd name="connsiteY2" fmla="*/ 2282592 h 3890091"/>
              <a:gd name="connsiteX3" fmla="*/ 227796 w 1372299"/>
              <a:gd name="connsiteY3" fmla="*/ 2203443 h 3890091"/>
              <a:gd name="connsiteX4" fmla="*/ 2434 w 1372299"/>
              <a:gd name="connsiteY4" fmla="*/ 2203443 h 3890091"/>
              <a:gd name="connsiteX5" fmla="*/ 339 w 1372299"/>
              <a:gd name="connsiteY5" fmla="*/ 2170662 h 3890091"/>
              <a:gd name="connsiteX6" fmla="*/ 339 w 1372299"/>
              <a:gd name="connsiteY6" fmla="*/ 1220491 h 3890091"/>
              <a:gd name="connsiteX7" fmla="*/ 354669 w 1372299"/>
              <a:gd name="connsiteY7" fmla="*/ 771060 h 3890091"/>
              <a:gd name="connsiteX8" fmla="*/ 467730 w 1372299"/>
              <a:gd name="connsiteY8" fmla="*/ 758707 h 3890091"/>
              <a:gd name="connsiteX9" fmla="*/ 632132 w 1372299"/>
              <a:gd name="connsiteY9" fmla="*/ 755952 h 3890091"/>
              <a:gd name="connsiteX10" fmla="*/ 414676 w 1372299"/>
              <a:gd name="connsiteY10" fmla="*/ 589577 h 3890091"/>
              <a:gd name="connsiteX11" fmla="*/ 394864 w 1372299"/>
              <a:gd name="connsiteY11" fmla="*/ 536557 h 3890091"/>
              <a:gd name="connsiteX12" fmla="*/ 410485 w 1372299"/>
              <a:gd name="connsiteY12" fmla="*/ 177773 h 3890091"/>
              <a:gd name="connsiteX13" fmla="*/ 737193 w 1372299"/>
              <a:gd name="connsiteY13" fmla="*/ 3987 h 3890091"/>
              <a:gd name="connsiteX14" fmla="*/ 985509 w 1372299"/>
              <a:gd name="connsiteY14" fmla="*/ 264713 h 3890091"/>
              <a:gd name="connsiteX15" fmla="*/ 981604 w 1372299"/>
              <a:gd name="connsiteY15" fmla="*/ 514323 h 3890091"/>
              <a:gd name="connsiteX16" fmla="*/ 741003 w 1372299"/>
              <a:gd name="connsiteY16" fmla="*/ 758327 h 3890091"/>
              <a:gd name="connsiteX17" fmla="*/ 828156 w 1372299"/>
              <a:gd name="connsiteY17" fmla="*/ 758327 h 3890091"/>
              <a:gd name="connsiteX18" fmla="*/ 915786 w 1372299"/>
              <a:gd name="connsiteY18" fmla="*/ 758327 h 3890091"/>
              <a:gd name="connsiteX19" fmla="*/ 1359080 w 1372299"/>
              <a:gd name="connsiteY19" fmla="*/ 1111696 h 3890091"/>
              <a:gd name="connsiteX20" fmla="*/ 1371653 w 1372299"/>
              <a:gd name="connsiteY20" fmla="*/ 1213079 h 3890091"/>
              <a:gd name="connsiteX21" fmla="*/ 1372224 w 1372299"/>
              <a:gd name="connsiteY21" fmla="*/ 2178263 h 3890091"/>
              <a:gd name="connsiteX22" fmla="*/ 1371082 w 1372299"/>
              <a:gd name="connsiteY22" fmla="*/ 2201067 h 3890091"/>
              <a:gd name="connsiteX23" fmla="*/ 1143529 w 1372299"/>
              <a:gd name="connsiteY23" fmla="*/ 2201067 h 3890091"/>
              <a:gd name="connsiteX24" fmla="*/ 991129 w 1372299"/>
              <a:gd name="connsiteY24" fmla="*/ 3890092 h 389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72299" h="3890091">
                <a:moveTo>
                  <a:pt x="381053" y="3890092"/>
                </a:moveTo>
                <a:cubicBezTo>
                  <a:pt x="356478" y="3620306"/>
                  <a:pt x="331967" y="3350521"/>
                  <a:pt x="307520" y="3080736"/>
                </a:cubicBezTo>
                <a:cubicBezTo>
                  <a:pt x="283517" y="2814688"/>
                  <a:pt x="259673" y="2548640"/>
                  <a:pt x="235987" y="2282592"/>
                </a:cubicBezTo>
                <a:cubicBezTo>
                  <a:pt x="233701" y="2257413"/>
                  <a:pt x="230844" y="2232328"/>
                  <a:pt x="227796" y="2203443"/>
                </a:cubicBezTo>
                <a:lnTo>
                  <a:pt x="2434" y="2203443"/>
                </a:lnTo>
                <a:cubicBezTo>
                  <a:pt x="1577" y="2190140"/>
                  <a:pt x="339" y="2180354"/>
                  <a:pt x="339" y="2170662"/>
                </a:cubicBezTo>
                <a:cubicBezTo>
                  <a:pt x="339" y="1853970"/>
                  <a:pt x="-423" y="1537373"/>
                  <a:pt x="339" y="1220491"/>
                </a:cubicBezTo>
                <a:cubicBezTo>
                  <a:pt x="1005" y="999861"/>
                  <a:pt x="141785" y="821419"/>
                  <a:pt x="354669" y="771060"/>
                </a:cubicBezTo>
                <a:cubicBezTo>
                  <a:pt x="391868" y="763312"/>
                  <a:pt x="429732" y="759175"/>
                  <a:pt x="467730" y="758707"/>
                </a:cubicBezTo>
                <a:cubicBezTo>
                  <a:pt x="522118" y="756712"/>
                  <a:pt x="576792" y="758232"/>
                  <a:pt x="632132" y="755952"/>
                </a:cubicBezTo>
                <a:cubicBezTo>
                  <a:pt x="535263" y="731628"/>
                  <a:pt x="460110" y="679653"/>
                  <a:pt x="414676" y="589577"/>
                </a:cubicBezTo>
                <a:cubicBezTo>
                  <a:pt x="405490" y="572974"/>
                  <a:pt x="398814" y="555108"/>
                  <a:pt x="394864" y="536557"/>
                </a:cubicBezTo>
                <a:cubicBezTo>
                  <a:pt x="375814" y="415981"/>
                  <a:pt x="361241" y="293504"/>
                  <a:pt x="410485" y="177773"/>
                </a:cubicBezTo>
                <a:cubicBezTo>
                  <a:pt x="465825" y="47504"/>
                  <a:pt x="596032" y="-17297"/>
                  <a:pt x="737193" y="3987"/>
                </a:cubicBezTo>
                <a:cubicBezTo>
                  <a:pt x="870014" y="23987"/>
                  <a:pt x="972283" y="131367"/>
                  <a:pt x="985509" y="264713"/>
                </a:cubicBezTo>
                <a:cubicBezTo>
                  <a:pt x="993225" y="347283"/>
                  <a:pt x="995511" y="433179"/>
                  <a:pt x="981604" y="514323"/>
                </a:cubicBezTo>
                <a:cubicBezTo>
                  <a:pt x="959125" y="645542"/>
                  <a:pt x="869876" y="722126"/>
                  <a:pt x="741003" y="758327"/>
                </a:cubicBezTo>
                <a:lnTo>
                  <a:pt x="828156" y="758327"/>
                </a:lnTo>
                <a:cubicBezTo>
                  <a:pt x="857303" y="758327"/>
                  <a:pt x="886545" y="758327"/>
                  <a:pt x="915786" y="758327"/>
                </a:cubicBezTo>
                <a:cubicBezTo>
                  <a:pt x="1131623" y="761748"/>
                  <a:pt x="1308883" y="902658"/>
                  <a:pt x="1359080" y="1111696"/>
                </a:cubicBezTo>
                <a:cubicBezTo>
                  <a:pt x="1367126" y="1144903"/>
                  <a:pt x="1371344" y="1178918"/>
                  <a:pt x="1371653" y="1213079"/>
                </a:cubicBezTo>
                <a:cubicBezTo>
                  <a:pt x="1372606" y="1534807"/>
                  <a:pt x="1372224" y="1856535"/>
                  <a:pt x="1372224" y="2178263"/>
                </a:cubicBezTo>
                <a:cubicBezTo>
                  <a:pt x="1372224" y="2184534"/>
                  <a:pt x="1371653" y="2190710"/>
                  <a:pt x="1371082" y="2201067"/>
                </a:cubicBezTo>
                <a:lnTo>
                  <a:pt x="1143529" y="2201067"/>
                </a:lnTo>
                <a:cubicBezTo>
                  <a:pt x="1092380" y="2766514"/>
                  <a:pt x="1041612" y="3328351"/>
                  <a:pt x="991129" y="3890092"/>
                </a:cubicBezTo>
                <a:close/>
              </a:path>
            </a:pathLst>
          </a:custGeom>
          <a:solidFill>
            <a:srgbClr val="3D6C9D"/>
          </a:solidFill>
          <a:ln w="9525" cap="flat">
            <a:noFill/>
            <a:prstDash val="solid"/>
            <a:miter/>
          </a:ln>
        </p:spPr>
        <p:txBody>
          <a:bodyPr rtlCol="0" anchor="ctr"/>
          <a:lstStyle/>
          <a:p>
            <a:endParaRPr lang="en-RO">
              <a:solidFill>
                <a:srgbClr val="FF0000"/>
              </a:solidFill>
            </a:endParaRPr>
          </a:p>
        </p:txBody>
      </p:sp>
      <p:sp>
        <p:nvSpPr>
          <p:cNvPr id="5" name="Graphic 3">
            <a:extLst>
              <a:ext uri="{FF2B5EF4-FFF2-40B4-BE49-F238E27FC236}">
                <a16:creationId xmlns:a16="http://schemas.microsoft.com/office/drawing/2014/main" id="{DFF40834-8FDC-B540-B6DE-2DC5EFD34E15}"/>
              </a:ext>
            </a:extLst>
          </p:cNvPr>
          <p:cNvSpPr>
            <a:spLocks noChangeAspect="1"/>
          </p:cNvSpPr>
          <p:nvPr/>
        </p:nvSpPr>
        <p:spPr>
          <a:xfrm>
            <a:off x="3058461" y="4881166"/>
            <a:ext cx="364225" cy="432000"/>
          </a:xfrm>
          <a:custGeom>
            <a:avLst/>
            <a:gdLst>
              <a:gd name="connsiteX0" fmla="*/ 0 w 152583"/>
              <a:gd name="connsiteY0" fmla="*/ 180975 h 180975"/>
              <a:gd name="connsiteX1" fmla="*/ 0 w 152583"/>
              <a:gd name="connsiteY1" fmla="*/ 128588 h 180975"/>
              <a:gd name="connsiteX2" fmla="*/ 6960 w 152583"/>
              <a:gd name="connsiteY2" fmla="*/ 111736 h 180975"/>
              <a:gd name="connsiteX3" fmla="*/ 23812 w 152583"/>
              <a:gd name="connsiteY3" fmla="*/ 104775 h 180975"/>
              <a:gd name="connsiteX4" fmla="*/ 42862 w 152583"/>
              <a:gd name="connsiteY4" fmla="*/ 104775 h 180975"/>
              <a:gd name="connsiteX5" fmla="*/ 66492 w 152583"/>
              <a:gd name="connsiteY5" fmla="*/ 95067 h 180975"/>
              <a:gd name="connsiteX6" fmla="*/ 76200 w 152583"/>
              <a:gd name="connsiteY6" fmla="*/ 71438 h 180975"/>
              <a:gd name="connsiteX7" fmla="*/ 71996 w 152583"/>
              <a:gd name="connsiteY7" fmla="*/ 61354 h 180975"/>
              <a:gd name="connsiteX8" fmla="*/ 61912 w 152583"/>
              <a:gd name="connsiteY8" fmla="*/ 57150 h 180975"/>
              <a:gd name="connsiteX9" fmla="*/ 51756 w 152583"/>
              <a:gd name="connsiteY9" fmla="*/ 53019 h 180975"/>
              <a:gd name="connsiteX10" fmla="*/ 47625 w 152583"/>
              <a:gd name="connsiteY10" fmla="*/ 42863 h 180975"/>
              <a:gd name="connsiteX11" fmla="*/ 47625 w 152583"/>
              <a:gd name="connsiteY11" fmla="*/ 0 h 180975"/>
              <a:gd name="connsiteX12" fmla="*/ 57333 w 152583"/>
              <a:gd name="connsiteY12" fmla="*/ 0 h 180975"/>
              <a:gd name="connsiteX13" fmla="*/ 57333 w 152583"/>
              <a:gd name="connsiteY13" fmla="*/ 42863 h 180975"/>
              <a:gd name="connsiteX14" fmla="*/ 58615 w 152583"/>
              <a:gd name="connsiteY14" fmla="*/ 46251 h 180975"/>
              <a:gd name="connsiteX15" fmla="*/ 61912 w 152583"/>
              <a:gd name="connsiteY15" fmla="*/ 47625 h 180975"/>
              <a:gd name="connsiteX16" fmla="*/ 78764 w 152583"/>
              <a:gd name="connsiteY16" fmla="*/ 54586 h 180975"/>
              <a:gd name="connsiteX17" fmla="*/ 85725 w 152583"/>
              <a:gd name="connsiteY17" fmla="*/ 71438 h 180975"/>
              <a:gd name="connsiteX18" fmla="*/ 73168 w 152583"/>
              <a:gd name="connsiteY18" fmla="*/ 101743 h 180975"/>
              <a:gd name="connsiteX19" fmla="*/ 42862 w 152583"/>
              <a:gd name="connsiteY19" fmla="*/ 114300 h 180975"/>
              <a:gd name="connsiteX20" fmla="*/ 23812 w 152583"/>
              <a:gd name="connsiteY20" fmla="*/ 114300 h 180975"/>
              <a:gd name="connsiteX21" fmla="*/ 13729 w 152583"/>
              <a:gd name="connsiteY21" fmla="*/ 118504 h 180975"/>
              <a:gd name="connsiteX22" fmla="*/ 9525 w 152583"/>
              <a:gd name="connsiteY22" fmla="*/ 128588 h 180975"/>
              <a:gd name="connsiteX23" fmla="*/ 9525 w 152583"/>
              <a:gd name="connsiteY23" fmla="*/ 180975 h 180975"/>
              <a:gd name="connsiteX24" fmla="*/ 0 w 152583"/>
              <a:gd name="connsiteY24" fmla="*/ 180975 h 180975"/>
              <a:gd name="connsiteX25" fmla="*/ 38283 w 152583"/>
              <a:gd name="connsiteY25" fmla="*/ 180975 h 180975"/>
              <a:gd name="connsiteX26" fmla="*/ 28758 w 152583"/>
              <a:gd name="connsiteY26" fmla="*/ 180975 h 180975"/>
              <a:gd name="connsiteX27" fmla="*/ 28758 w 152583"/>
              <a:gd name="connsiteY27" fmla="*/ 166688 h 180975"/>
              <a:gd name="connsiteX28" fmla="*/ 35719 w 152583"/>
              <a:gd name="connsiteY28" fmla="*/ 149836 h 180975"/>
              <a:gd name="connsiteX29" fmla="*/ 52571 w 152583"/>
              <a:gd name="connsiteY29" fmla="*/ 142875 h 180975"/>
              <a:gd name="connsiteX30" fmla="*/ 90671 w 152583"/>
              <a:gd name="connsiteY30" fmla="*/ 142875 h 180975"/>
              <a:gd name="connsiteX31" fmla="*/ 127754 w 152583"/>
              <a:gd name="connsiteY31" fmla="*/ 127571 h 180975"/>
              <a:gd name="connsiteX32" fmla="*/ 143058 w 152583"/>
              <a:gd name="connsiteY32" fmla="*/ 90488 h 180975"/>
              <a:gd name="connsiteX33" fmla="*/ 143058 w 152583"/>
              <a:gd name="connsiteY33" fmla="*/ 80963 h 180975"/>
              <a:gd name="connsiteX34" fmla="*/ 129311 w 152583"/>
              <a:gd name="connsiteY34" fmla="*/ 44154 h 180975"/>
              <a:gd name="connsiteX35" fmla="*/ 94884 w 152583"/>
              <a:gd name="connsiteY35" fmla="*/ 28575 h 180975"/>
              <a:gd name="connsiteX36" fmla="*/ 81796 w 152583"/>
              <a:gd name="connsiteY36" fmla="*/ 23071 h 180975"/>
              <a:gd name="connsiteX37" fmla="*/ 76383 w 152583"/>
              <a:gd name="connsiteY37" fmla="*/ 10075 h 180975"/>
              <a:gd name="connsiteX38" fmla="*/ 76383 w 152583"/>
              <a:gd name="connsiteY38" fmla="*/ 0 h 180975"/>
              <a:gd name="connsiteX39" fmla="*/ 85908 w 152583"/>
              <a:gd name="connsiteY39" fmla="*/ 0 h 180975"/>
              <a:gd name="connsiteX40" fmla="*/ 85908 w 152583"/>
              <a:gd name="connsiteY40" fmla="*/ 10075 h 180975"/>
              <a:gd name="connsiteX41" fmla="*/ 88564 w 152583"/>
              <a:gd name="connsiteY41" fmla="*/ 16394 h 180975"/>
              <a:gd name="connsiteX42" fmla="*/ 94884 w 152583"/>
              <a:gd name="connsiteY42" fmla="*/ 19050 h 180975"/>
              <a:gd name="connsiteX43" fmla="*/ 136107 w 152583"/>
              <a:gd name="connsiteY43" fmla="*/ 37358 h 180975"/>
              <a:gd name="connsiteX44" fmla="*/ 152583 w 152583"/>
              <a:gd name="connsiteY44" fmla="*/ 80963 h 180975"/>
              <a:gd name="connsiteX45" fmla="*/ 152583 w 152583"/>
              <a:gd name="connsiteY45" fmla="*/ 90488 h 180975"/>
              <a:gd name="connsiteX46" fmla="*/ 134550 w 152583"/>
              <a:gd name="connsiteY46" fmla="*/ 134367 h 180975"/>
              <a:gd name="connsiteX47" fmla="*/ 90671 w 152583"/>
              <a:gd name="connsiteY47" fmla="*/ 152400 h 180975"/>
              <a:gd name="connsiteX48" fmla="*/ 52571 w 152583"/>
              <a:gd name="connsiteY48" fmla="*/ 152400 h 180975"/>
              <a:gd name="connsiteX49" fmla="*/ 42487 w 152583"/>
              <a:gd name="connsiteY49" fmla="*/ 156604 h 180975"/>
              <a:gd name="connsiteX50" fmla="*/ 38283 w 152583"/>
              <a:gd name="connsiteY50" fmla="*/ 166688 h 180975"/>
              <a:gd name="connsiteX51" fmla="*/ 38283 w 152583"/>
              <a:gd name="connsiteY51" fmla="*/ 180975 h 180975"/>
              <a:gd name="connsiteX52" fmla="*/ 9525 w 152583"/>
              <a:gd name="connsiteY52" fmla="*/ 180975 h 180975"/>
              <a:gd name="connsiteX53" fmla="*/ 9525 w 152583"/>
              <a:gd name="connsiteY53" fmla="*/ 128588 h 180975"/>
              <a:gd name="connsiteX54" fmla="*/ 13729 w 152583"/>
              <a:gd name="connsiteY54" fmla="*/ 118504 h 180975"/>
              <a:gd name="connsiteX55" fmla="*/ 23812 w 152583"/>
              <a:gd name="connsiteY55" fmla="*/ 114300 h 180975"/>
              <a:gd name="connsiteX56" fmla="*/ 42862 w 152583"/>
              <a:gd name="connsiteY56" fmla="*/ 114300 h 180975"/>
              <a:gd name="connsiteX57" fmla="*/ 73168 w 152583"/>
              <a:gd name="connsiteY57" fmla="*/ 101743 h 180975"/>
              <a:gd name="connsiteX58" fmla="*/ 85725 w 152583"/>
              <a:gd name="connsiteY58" fmla="*/ 71438 h 180975"/>
              <a:gd name="connsiteX59" fmla="*/ 78215 w 152583"/>
              <a:gd name="connsiteY59" fmla="*/ 54586 h 180975"/>
              <a:gd name="connsiteX60" fmla="*/ 57333 w 152583"/>
              <a:gd name="connsiteY60" fmla="*/ 47625 h 180975"/>
              <a:gd name="connsiteX61" fmla="*/ 57333 w 152583"/>
              <a:gd name="connsiteY61" fmla="*/ 0 h 180975"/>
              <a:gd name="connsiteX62" fmla="*/ 57333 w 152583"/>
              <a:gd name="connsiteY62" fmla="*/ 47625 h 180975"/>
              <a:gd name="connsiteX63" fmla="*/ 78215 w 152583"/>
              <a:gd name="connsiteY63" fmla="*/ 54586 h 180975"/>
              <a:gd name="connsiteX64" fmla="*/ 85725 w 152583"/>
              <a:gd name="connsiteY64" fmla="*/ 71438 h 180975"/>
              <a:gd name="connsiteX65" fmla="*/ 73168 w 152583"/>
              <a:gd name="connsiteY65" fmla="*/ 101743 h 180975"/>
              <a:gd name="connsiteX66" fmla="*/ 42862 w 152583"/>
              <a:gd name="connsiteY66" fmla="*/ 114300 h 180975"/>
              <a:gd name="connsiteX67" fmla="*/ 23812 w 152583"/>
              <a:gd name="connsiteY67" fmla="*/ 114300 h 180975"/>
              <a:gd name="connsiteX68" fmla="*/ 13729 w 152583"/>
              <a:gd name="connsiteY68" fmla="*/ 118504 h 180975"/>
              <a:gd name="connsiteX69" fmla="*/ 9525 w 152583"/>
              <a:gd name="connsiteY69" fmla="*/ 128588 h 180975"/>
              <a:gd name="connsiteX70" fmla="*/ 9525 w 152583"/>
              <a:gd name="connsiteY70" fmla="*/ 180975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52583" h="180975">
                <a:moveTo>
                  <a:pt x="0" y="180975"/>
                </a:moveTo>
                <a:lnTo>
                  <a:pt x="0" y="128588"/>
                </a:lnTo>
                <a:cubicBezTo>
                  <a:pt x="0" y="121993"/>
                  <a:pt x="2320" y="116376"/>
                  <a:pt x="6960" y="111736"/>
                </a:cubicBezTo>
                <a:cubicBezTo>
                  <a:pt x="11601" y="107095"/>
                  <a:pt x="17218" y="104775"/>
                  <a:pt x="23812" y="104775"/>
                </a:cubicBezTo>
                <a:lnTo>
                  <a:pt x="42862" y="104775"/>
                </a:lnTo>
                <a:cubicBezTo>
                  <a:pt x="52143" y="104775"/>
                  <a:pt x="60020" y="101539"/>
                  <a:pt x="66492" y="95067"/>
                </a:cubicBezTo>
                <a:cubicBezTo>
                  <a:pt x="72964" y="88595"/>
                  <a:pt x="76200" y="80718"/>
                  <a:pt x="76200" y="71438"/>
                </a:cubicBezTo>
                <a:cubicBezTo>
                  <a:pt x="76200" y="67518"/>
                  <a:pt x="74799" y="64156"/>
                  <a:pt x="71996" y="61354"/>
                </a:cubicBezTo>
                <a:cubicBezTo>
                  <a:pt x="69194" y="58551"/>
                  <a:pt x="65832" y="57150"/>
                  <a:pt x="61912" y="57150"/>
                </a:cubicBezTo>
                <a:cubicBezTo>
                  <a:pt x="57895" y="57150"/>
                  <a:pt x="54509" y="55773"/>
                  <a:pt x="51756" y="53019"/>
                </a:cubicBezTo>
                <a:cubicBezTo>
                  <a:pt x="49002" y="50266"/>
                  <a:pt x="47625" y="46880"/>
                  <a:pt x="47625" y="42863"/>
                </a:cubicBezTo>
                <a:lnTo>
                  <a:pt x="47625" y="0"/>
                </a:lnTo>
                <a:lnTo>
                  <a:pt x="57333" y="0"/>
                </a:lnTo>
                <a:lnTo>
                  <a:pt x="57333" y="42863"/>
                </a:lnTo>
                <a:cubicBezTo>
                  <a:pt x="57333" y="44206"/>
                  <a:pt x="57761" y="45335"/>
                  <a:pt x="58615" y="46251"/>
                </a:cubicBezTo>
                <a:cubicBezTo>
                  <a:pt x="59470" y="47167"/>
                  <a:pt x="60569" y="47625"/>
                  <a:pt x="61912" y="47625"/>
                </a:cubicBezTo>
                <a:cubicBezTo>
                  <a:pt x="68507" y="47625"/>
                  <a:pt x="74124" y="49945"/>
                  <a:pt x="78764" y="54586"/>
                </a:cubicBezTo>
                <a:cubicBezTo>
                  <a:pt x="83405" y="59226"/>
                  <a:pt x="85725" y="64843"/>
                  <a:pt x="85725" y="71438"/>
                </a:cubicBezTo>
                <a:cubicBezTo>
                  <a:pt x="85725" y="83271"/>
                  <a:pt x="81539" y="93373"/>
                  <a:pt x="73168" y="101743"/>
                </a:cubicBezTo>
                <a:cubicBezTo>
                  <a:pt x="64797" y="110114"/>
                  <a:pt x="54695" y="114300"/>
                  <a:pt x="42862" y="114300"/>
                </a:cubicBezTo>
                <a:lnTo>
                  <a:pt x="23812" y="114300"/>
                </a:lnTo>
                <a:cubicBezTo>
                  <a:pt x="19892" y="114300"/>
                  <a:pt x="16531" y="115701"/>
                  <a:pt x="13729" y="118504"/>
                </a:cubicBezTo>
                <a:cubicBezTo>
                  <a:pt x="10926" y="121306"/>
                  <a:pt x="9525" y="124668"/>
                  <a:pt x="9525" y="128588"/>
                </a:cubicBezTo>
                <a:lnTo>
                  <a:pt x="9525" y="180975"/>
                </a:lnTo>
                <a:lnTo>
                  <a:pt x="0" y="180975"/>
                </a:lnTo>
                <a:close/>
                <a:moveTo>
                  <a:pt x="38283" y="180975"/>
                </a:moveTo>
                <a:lnTo>
                  <a:pt x="28758" y="180975"/>
                </a:lnTo>
                <a:lnTo>
                  <a:pt x="28758" y="166688"/>
                </a:lnTo>
                <a:cubicBezTo>
                  <a:pt x="28758" y="160093"/>
                  <a:pt x="31078" y="154476"/>
                  <a:pt x="35719" y="149836"/>
                </a:cubicBezTo>
                <a:cubicBezTo>
                  <a:pt x="40359" y="145195"/>
                  <a:pt x="45976" y="142875"/>
                  <a:pt x="52571" y="142875"/>
                </a:cubicBezTo>
                <a:lnTo>
                  <a:pt x="90671" y="142875"/>
                </a:lnTo>
                <a:cubicBezTo>
                  <a:pt x="105190" y="142875"/>
                  <a:pt x="117551" y="137774"/>
                  <a:pt x="127754" y="127571"/>
                </a:cubicBezTo>
                <a:cubicBezTo>
                  <a:pt x="137957" y="117368"/>
                  <a:pt x="143058" y="105007"/>
                  <a:pt x="143058" y="90488"/>
                </a:cubicBezTo>
                <a:lnTo>
                  <a:pt x="143058" y="80963"/>
                </a:lnTo>
                <a:cubicBezTo>
                  <a:pt x="143058" y="66809"/>
                  <a:pt x="138476" y="54540"/>
                  <a:pt x="129311" y="44154"/>
                </a:cubicBezTo>
                <a:cubicBezTo>
                  <a:pt x="120146" y="33768"/>
                  <a:pt x="108670" y="28575"/>
                  <a:pt x="94884" y="28575"/>
                </a:cubicBezTo>
                <a:cubicBezTo>
                  <a:pt x="89767" y="28575"/>
                  <a:pt x="85404" y="26740"/>
                  <a:pt x="81796" y="23071"/>
                </a:cubicBezTo>
                <a:cubicBezTo>
                  <a:pt x="78187" y="19401"/>
                  <a:pt x="76383" y="15069"/>
                  <a:pt x="76383" y="10075"/>
                </a:cubicBezTo>
                <a:lnTo>
                  <a:pt x="76383" y="0"/>
                </a:lnTo>
                <a:lnTo>
                  <a:pt x="85908" y="0"/>
                </a:lnTo>
                <a:lnTo>
                  <a:pt x="85908" y="10075"/>
                </a:lnTo>
                <a:cubicBezTo>
                  <a:pt x="85908" y="12517"/>
                  <a:pt x="86793" y="14623"/>
                  <a:pt x="88564" y="16394"/>
                </a:cubicBezTo>
                <a:cubicBezTo>
                  <a:pt x="90335" y="18165"/>
                  <a:pt x="92441" y="19050"/>
                  <a:pt x="94884" y="19050"/>
                </a:cubicBezTo>
                <a:cubicBezTo>
                  <a:pt x="111381" y="19050"/>
                  <a:pt x="125122" y="25153"/>
                  <a:pt x="136107" y="37358"/>
                </a:cubicBezTo>
                <a:cubicBezTo>
                  <a:pt x="147091" y="49564"/>
                  <a:pt x="152583" y="64098"/>
                  <a:pt x="152583" y="80963"/>
                </a:cubicBezTo>
                <a:lnTo>
                  <a:pt x="152583" y="90488"/>
                </a:lnTo>
                <a:cubicBezTo>
                  <a:pt x="152583" y="107718"/>
                  <a:pt x="146572" y="122344"/>
                  <a:pt x="134550" y="134367"/>
                </a:cubicBezTo>
                <a:cubicBezTo>
                  <a:pt x="122528" y="146389"/>
                  <a:pt x="107901" y="152400"/>
                  <a:pt x="90671" y="152400"/>
                </a:cubicBezTo>
                <a:lnTo>
                  <a:pt x="52571" y="152400"/>
                </a:lnTo>
                <a:cubicBezTo>
                  <a:pt x="48651" y="152400"/>
                  <a:pt x="45290" y="153801"/>
                  <a:pt x="42487" y="156604"/>
                </a:cubicBezTo>
                <a:cubicBezTo>
                  <a:pt x="39684" y="159406"/>
                  <a:pt x="38283" y="162768"/>
                  <a:pt x="38283" y="166688"/>
                </a:cubicBezTo>
                <a:lnTo>
                  <a:pt x="38283" y="180975"/>
                </a:lnTo>
                <a:close/>
                <a:moveTo>
                  <a:pt x="9525" y="180975"/>
                </a:moveTo>
                <a:lnTo>
                  <a:pt x="9525" y="128588"/>
                </a:lnTo>
                <a:cubicBezTo>
                  <a:pt x="9525" y="124668"/>
                  <a:pt x="10926" y="121306"/>
                  <a:pt x="13729" y="118504"/>
                </a:cubicBezTo>
                <a:cubicBezTo>
                  <a:pt x="16531" y="115701"/>
                  <a:pt x="19892" y="114300"/>
                  <a:pt x="23812" y="114300"/>
                </a:cubicBezTo>
                <a:lnTo>
                  <a:pt x="42862" y="114300"/>
                </a:lnTo>
                <a:cubicBezTo>
                  <a:pt x="54695" y="114300"/>
                  <a:pt x="64797" y="110114"/>
                  <a:pt x="73168" y="101743"/>
                </a:cubicBezTo>
                <a:cubicBezTo>
                  <a:pt x="81539" y="93373"/>
                  <a:pt x="85725" y="83271"/>
                  <a:pt x="85725" y="71438"/>
                </a:cubicBezTo>
                <a:cubicBezTo>
                  <a:pt x="85725" y="64843"/>
                  <a:pt x="83222" y="59226"/>
                  <a:pt x="78215" y="54586"/>
                </a:cubicBezTo>
                <a:cubicBezTo>
                  <a:pt x="73208" y="49945"/>
                  <a:pt x="66248" y="47625"/>
                  <a:pt x="57333" y="47625"/>
                </a:cubicBezTo>
                <a:lnTo>
                  <a:pt x="57333" y="0"/>
                </a:lnTo>
                <a:lnTo>
                  <a:pt x="57333" y="47625"/>
                </a:lnTo>
                <a:cubicBezTo>
                  <a:pt x="66248" y="47625"/>
                  <a:pt x="73208" y="49945"/>
                  <a:pt x="78215" y="54586"/>
                </a:cubicBezTo>
                <a:cubicBezTo>
                  <a:pt x="83222" y="59226"/>
                  <a:pt x="85725" y="64843"/>
                  <a:pt x="85725" y="71438"/>
                </a:cubicBezTo>
                <a:cubicBezTo>
                  <a:pt x="85725" y="83271"/>
                  <a:pt x="81539" y="93373"/>
                  <a:pt x="73168" y="101743"/>
                </a:cubicBezTo>
                <a:cubicBezTo>
                  <a:pt x="64797" y="110114"/>
                  <a:pt x="54695" y="114300"/>
                  <a:pt x="42862" y="114300"/>
                </a:cubicBezTo>
                <a:lnTo>
                  <a:pt x="23812" y="114300"/>
                </a:lnTo>
                <a:cubicBezTo>
                  <a:pt x="19892" y="114300"/>
                  <a:pt x="16531" y="115701"/>
                  <a:pt x="13729" y="118504"/>
                </a:cubicBezTo>
                <a:cubicBezTo>
                  <a:pt x="10926" y="121306"/>
                  <a:pt x="9525" y="124668"/>
                  <a:pt x="9525" y="128588"/>
                </a:cubicBezTo>
                <a:lnTo>
                  <a:pt x="9525" y="180975"/>
                </a:lnTo>
                <a:close/>
              </a:path>
            </a:pathLst>
          </a:custGeom>
          <a:solidFill>
            <a:schemeClr val="bg1"/>
          </a:solidFill>
          <a:ln w="238" cap="flat">
            <a:noFill/>
            <a:prstDash val="solid"/>
            <a:miter/>
          </a:ln>
        </p:spPr>
        <p:txBody>
          <a:bodyPr rtlCol="0" anchor="ctr"/>
          <a:lstStyle/>
          <a:p>
            <a:endParaRPr lang="en-RO"/>
          </a:p>
        </p:txBody>
      </p:sp>
      <p:sp>
        <p:nvSpPr>
          <p:cNvPr id="8" name="Graphic 6">
            <a:extLst>
              <a:ext uri="{FF2B5EF4-FFF2-40B4-BE49-F238E27FC236}">
                <a16:creationId xmlns:a16="http://schemas.microsoft.com/office/drawing/2014/main" id="{1F0901EC-FFA7-9F4D-AEBD-F9D1FBB3D100}"/>
              </a:ext>
            </a:extLst>
          </p:cNvPr>
          <p:cNvSpPr>
            <a:spLocks noChangeAspect="1"/>
          </p:cNvSpPr>
          <p:nvPr/>
        </p:nvSpPr>
        <p:spPr>
          <a:xfrm>
            <a:off x="5723605" y="3343768"/>
            <a:ext cx="359640" cy="432000"/>
          </a:xfrm>
          <a:custGeom>
            <a:avLst/>
            <a:gdLst>
              <a:gd name="connsiteX0" fmla="*/ 88912 w 158591"/>
              <a:gd name="connsiteY0" fmla="*/ 190500 h 190500"/>
              <a:gd name="connsiteX1" fmla="*/ 67948 w 158591"/>
              <a:gd name="connsiteY1" fmla="*/ 178814 h 190500"/>
              <a:gd name="connsiteX2" fmla="*/ 60337 w 158591"/>
              <a:gd name="connsiteY2" fmla="*/ 152400 h 190500"/>
              <a:gd name="connsiteX3" fmla="*/ 67948 w 158591"/>
              <a:gd name="connsiteY3" fmla="*/ 125986 h 190500"/>
              <a:gd name="connsiteX4" fmla="*/ 88912 w 158591"/>
              <a:gd name="connsiteY4" fmla="*/ 114300 h 190500"/>
              <a:gd name="connsiteX5" fmla="*/ 109877 w 158591"/>
              <a:gd name="connsiteY5" fmla="*/ 125986 h 190500"/>
              <a:gd name="connsiteX6" fmla="*/ 117487 w 158591"/>
              <a:gd name="connsiteY6" fmla="*/ 152400 h 190500"/>
              <a:gd name="connsiteX7" fmla="*/ 109877 w 158591"/>
              <a:gd name="connsiteY7" fmla="*/ 178814 h 190500"/>
              <a:gd name="connsiteX8" fmla="*/ 88912 w 158591"/>
              <a:gd name="connsiteY8" fmla="*/ 190500 h 190500"/>
              <a:gd name="connsiteX9" fmla="*/ 8939 w 158591"/>
              <a:gd name="connsiteY9" fmla="*/ 187496 h 190500"/>
              <a:gd name="connsiteX10" fmla="*/ 0 w 158591"/>
              <a:gd name="connsiteY10" fmla="*/ 184529 h 190500"/>
              <a:gd name="connsiteX11" fmla="*/ 9589 w 158591"/>
              <a:gd name="connsiteY11" fmla="*/ 140301 h 190500"/>
              <a:gd name="connsiteX12" fmla="*/ 12529 w 158591"/>
              <a:gd name="connsiteY12" fmla="*/ 95250 h 190500"/>
              <a:gd name="connsiteX13" fmla="*/ 9589 w 158591"/>
              <a:gd name="connsiteY13" fmla="*/ 50199 h 190500"/>
              <a:gd name="connsiteX14" fmla="*/ 0 w 158591"/>
              <a:gd name="connsiteY14" fmla="*/ 5971 h 190500"/>
              <a:gd name="connsiteX15" fmla="*/ 8939 w 158591"/>
              <a:gd name="connsiteY15" fmla="*/ 3004 h 190500"/>
              <a:gd name="connsiteX16" fmla="*/ 18968 w 158591"/>
              <a:gd name="connsiteY16" fmla="*/ 48596 h 190500"/>
              <a:gd name="connsiteX17" fmla="*/ 22054 w 158591"/>
              <a:gd name="connsiteY17" fmla="*/ 95250 h 190500"/>
              <a:gd name="connsiteX18" fmla="*/ 18968 w 158591"/>
              <a:gd name="connsiteY18" fmla="*/ 141904 h 190500"/>
              <a:gd name="connsiteX19" fmla="*/ 8939 w 158591"/>
              <a:gd name="connsiteY19" fmla="*/ 187496 h 190500"/>
              <a:gd name="connsiteX20" fmla="*/ 149653 w 158591"/>
              <a:gd name="connsiteY20" fmla="*/ 187496 h 190500"/>
              <a:gd name="connsiteX21" fmla="*/ 139624 w 158591"/>
              <a:gd name="connsiteY21" fmla="*/ 141904 h 190500"/>
              <a:gd name="connsiteX22" fmla="*/ 136537 w 158591"/>
              <a:gd name="connsiteY22" fmla="*/ 95250 h 190500"/>
              <a:gd name="connsiteX23" fmla="*/ 139624 w 158591"/>
              <a:gd name="connsiteY23" fmla="*/ 48596 h 190500"/>
              <a:gd name="connsiteX24" fmla="*/ 149653 w 158591"/>
              <a:gd name="connsiteY24" fmla="*/ 3004 h 190500"/>
              <a:gd name="connsiteX25" fmla="*/ 158592 w 158591"/>
              <a:gd name="connsiteY25" fmla="*/ 5971 h 190500"/>
              <a:gd name="connsiteX26" fmla="*/ 149002 w 158591"/>
              <a:gd name="connsiteY26" fmla="*/ 50199 h 190500"/>
              <a:gd name="connsiteX27" fmla="*/ 146062 w 158591"/>
              <a:gd name="connsiteY27" fmla="*/ 95250 h 190500"/>
              <a:gd name="connsiteX28" fmla="*/ 149002 w 158591"/>
              <a:gd name="connsiteY28" fmla="*/ 140301 h 190500"/>
              <a:gd name="connsiteX29" fmla="*/ 158592 w 158591"/>
              <a:gd name="connsiteY29" fmla="*/ 184529 h 190500"/>
              <a:gd name="connsiteX30" fmla="*/ 149653 w 158591"/>
              <a:gd name="connsiteY30" fmla="*/ 187496 h 190500"/>
              <a:gd name="connsiteX31" fmla="*/ 88912 w 158591"/>
              <a:gd name="connsiteY31" fmla="*/ 180975 h 190500"/>
              <a:gd name="connsiteX32" fmla="*/ 103200 w 158591"/>
              <a:gd name="connsiteY32" fmla="*/ 172045 h 190500"/>
              <a:gd name="connsiteX33" fmla="*/ 107962 w 158591"/>
              <a:gd name="connsiteY33" fmla="*/ 152400 h 190500"/>
              <a:gd name="connsiteX34" fmla="*/ 103200 w 158591"/>
              <a:gd name="connsiteY34" fmla="*/ 132755 h 190500"/>
              <a:gd name="connsiteX35" fmla="*/ 88912 w 158591"/>
              <a:gd name="connsiteY35" fmla="*/ 123825 h 190500"/>
              <a:gd name="connsiteX36" fmla="*/ 74625 w 158591"/>
              <a:gd name="connsiteY36" fmla="*/ 132755 h 190500"/>
              <a:gd name="connsiteX37" fmla="*/ 69862 w 158591"/>
              <a:gd name="connsiteY37" fmla="*/ 152400 h 190500"/>
              <a:gd name="connsiteX38" fmla="*/ 74625 w 158591"/>
              <a:gd name="connsiteY38" fmla="*/ 172045 h 190500"/>
              <a:gd name="connsiteX39" fmla="*/ 88912 w 158591"/>
              <a:gd name="connsiteY39" fmla="*/ 180975 h 190500"/>
              <a:gd name="connsiteX40" fmla="*/ 83545 w 158591"/>
              <a:gd name="connsiteY40" fmla="*/ 167347 h 190500"/>
              <a:gd name="connsiteX41" fmla="*/ 86439 w 158591"/>
              <a:gd name="connsiteY41" fmla="*/ 168428 h 190500"/>
              <a:gd name="connsiteX42" fmla="*/ 89517 w 158591"/>
              <a:gd name="connsiteY42" fmla="*/ 167109 h 190500"/>
              <a:gd name="connsiteX43" fmla="*/ 93995 w 158591"/>
              <a:gd name="connsiteY43" fmla="*/ 160469 h 190500"/>
              <a:gd name="connsiteX44" fmla="*/ 95506 w 158591"/>
              <a:gd name="connsiteY44" fmla="*/ 152400 h 190500"/>
              <a:gd name="connsiteX45" fmla="*/ 93931 w 158591"/>
              <a:gd name="connsiteY45" fmla="*/ 144423 h 190500"/>
              <a:gd name="connsiteX46" fmla="*/ 89572 w 158591"/>
              <a:gd name="connsiteY46" fmla="*/ 137691 h 190500"/>
              <a:gd name="connsiteX47" fmla="*/ 86797 w 158591"/>
              <a:gd name="connsiteY47" fmla="*/ 136372 h 190500"/>
              <a:gd name="connsiteX48" fmla="*/ 83783 w 158591"/>
              <a:gd name="connsiteY48" fmla="*/ 137453 h 190500"/>
              <a:gd name="connsiteX49" fmla="*/ 82346 w 158591"/>
              <a:gd name="connsiteY49" fmla="*/ 140347 h 190500"/>
              <a:gd name="connsiteX50" fmla="*/ 83490 w 158591"/>
              <a:gd name="connsiteY50" fmla="*/ 143480 h 190500"/>
              <a:gd name="connsiteX51" fmla="*/ 86018 w 158591"/>
              <a:gd name="connsiteY51" fmla="*/ 147335 h 190500"/>
              <a:gd name="connsiteX52" fmla="*/ 87081 w 158591"/>
              <a:gd name="connsiteY52" fmla="*/ 152400 h 190500"/>
              <a:gd name="connsiteX53" fmla="*/ 86018 w 158591"/>
              <a:gd name="connsiteY53" fmla="*/ 157465 h 190500"/>
              <a:gd name="connsiteX54" fmla="*/ 83490 w 158591"/>
              <a:gd name="connsiteY54" fmla="*/ 161320 h 190500"/>
              <a:gd name="connsiteX55" fmla="*/ 82107 w 158591"/>
              <a:gd name="connsiteY55" fmla="*/ 164453 h 190500"/>
              <a:gd name="connsiteX56" fmla="*/ 83545 w 158591"/>
              <a:gd name="connsiteY56" fmla="*/ 167347 h 190500"/>
              <a:gd name="connsiteX57" fmla="*/ 69862 w 158591"/>
              <a:gd name="connsiteY57" fmla="*/ 76200 h 190500"/>
              <a:gd name="connsiteX58" fmla="*/ 48898 w 158591"/>
              <a:gd name="connsiteY58" fmla="*/ 64514 h 190500"/>
              <a:gd name="connsiteX59" fmla="*/ 41287 w 158591"/>
              <a:gd name="connsiteY59" fmla="*/ 38100 h 190500"/>
              <a:gd name="connsiteX60" fmla="*/ 48898 w 158591"/>
              <a:gd name="connsiteY60" fmla="*/ 11686 h 190500"/>
              <a:gd name="connsiteX61" fmla="*/ 69862 w 158591"/>
              <a:gd name="connsiteY61" fmla="*/ 0 h 190500"/>
              <a:gd name="connsiteX62" fmla="*/ 90827 w 158591"/>
              <a:gd name="connsiteY62" fmla="*/ 11686 h 190500"/>
              <a:gd name="connsiteX63" fmla="*/ 98437 w 158591"/>
              <a:gd name="connsiteY63" fmla="*/ 38100 h 190500"/>
              <a:gd name="connsiteX64" fmla="*/ 90827 w 158591"/>
              <a:gd name="connsiteY64" fmla="*/ 64514 h 190500"/>
              <a:gd name="connsiteX65" fmla="*/ 69862 w 158591"/>
              <a:gd name="connsiteY65" fmla="*/ 76200 h 190500"/>
              <a:gd name="connsiteX66" fmla="*/ 69862 w 158591"/>
              <a:gd name="connsiteY66" fmla="*/ 66675 h 190500"/>
              <a:gd name="connsiteX67" fmla="*/ 84150 w 158591"/>
              <a:gd name="connsiteY67" fmla="*/ 57745 h 190500"/>
              <a:gd name="connsiteX68" fmla="*/ 88912 w 158591"/>
              <a:gd name="connsiteY68" fmla="*/ 38100 h 190500"/>
              <a:gd name="connsiteX69" fmla="*/ 84150 w 158591"/>
              <a:gd name="connsiteY69" fmla="*/ 18455 h 190500"/>
              <a:gd name="connsiteX70" fmla="*/ 69862 w 158591"/>
              <a:gd name="connsiteY70" fmla="*/ 9525 h 190500"/>
              <a:gd name="connsiteX71" fmla="*/ 55575 w 158591"/>
              <a:gd name="connsiteY71" fmla="*/ 18455 h 190500"/>
              <a:gd name="connsiteX72" fmla="*/ 50812 w 158591"/>
              <a:gd name="connsiteY72" fmla="*/ 38100 h 190500"/>
              <a:gd name="connsiteX73" fmla="*/ 55575 w 158591"/>
              <a:gd name="connsiteY73" fmla="*/ 57745 h 190500"/>
              <a:gd name="connsiteX74" fmla="*/ 69862 w 158591"/>
              <a:gd name="connsiteY74" fmla="*/ 66675 h 190500"/>
              <a:gd name="connsiteX75" fmla="*/ 74991 w 158591"/>
              <a:gd name="connsiteY75" fmla="*/ 53047 h 190500"/>
              <a:gd name="connsiteX76" fmla="*/ 76429 w 158591"/>
              <a:gd name="connsiteY76" fmla="*/ 50153 h 190500"/>
              <a:gd name="connsiteX77" fmla="*/ 75284 w 158591"/>
              <a:gd name="connsiteY77" fmla="*/ 47020 h 190500"/>
              <a:gd name="connsiteX78" fmla="*/ 72619 w 158591"/>
              <a:gd name="connsiteY78" fmla="*/ 42890 h 190500"/>
              <a:gd name="connsiteX79" fmla="*/ 71694 w 158591"/>
              <a:gd name="connsiteY79" fmla="*/ 38100 h 190500"/>
              <a:gd name="connsiteX80" fmla="*/ 72619 w 158591"/>
              <a:gd name="connsiteY80" fmla="*/ 33310 h 190500"/>
              <a:gd name="connsiteX81" fmla="*/ 75284 w 158591"/>
              <a:gd name="connsiteY81" fmla="*/ 29180 h 190500"/>
              <a:gd name="connsiteX82" fmla="*/ 76640 w 158591"/>
              <a:gd name="connsiteY82" fmla="*/ 26166 h 190500"/>
              <a:gd name="connsiteX83" fmla="*/ 75229 w 158591"/>
              <a:gd name="connsiteY83" fmla="*/ 23153 h 190500"/>
              <a:gd name="connsiteX84" fmla="*/ 72244 w 158591"/>
              <a:gd name="connsiteY84" fmla="*/ 21981 h 190500"/>
              <a:gd name="connsiteX85" fmla="*/ 69258 w 158591"/>
              <a:gd name="connsiteY85" fmla="*/ 23208 h 190500"/>
              <a:gd name="connsiteX86" fmla="*/ 64779 w 158591"/>
              <a:gd name="connsiteY86" fmla="*/ 30031 h 190500"/>
              <a:gd name="connsiteX87" fmla="*/ 63268 w 158591"/>
              <a:gd name="connsiteY87" fmla="*/ 38100 h 190500"/>
              <a:gd name="connsiteX88" fmla="*/ 64752 w 158591"/>
              <a:gd name="connsiteY88" fmla="*/ 46077 h 190500"/>
              <a:gd name="connsiteX89" fmla="*/ 69203 w 158591"/>
              <a:gd name="connsiteY89" fmla="*/ 52809 h 190500"/>
              <a:gd name="connsiteX90" fmla="*/ 72097 w 158591"/>
              <a:gd name="connsiteY90" fmla="*/ 54128 h 190500"/>
              <a:gd name="connsiteX91" fmla="*/ 74991 w 158591"/>
              <a:gd name="connsiteY91" fmla="*/ 53047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58591" h="190500">
                <a:moveTo>
                  <a:pt x="88912" y="190500"/>
                </a:moveTo>
                <a:cubicBezTo>
                  <a:pt x="80010" y="190500"/>
                  <a:pt x="73022" y="186605"/>
                  <a:pt x="67948" y="178814"/>
                </a:cubicBezTo>
                <a:cubicBezTo>
                  <a:pt x="62874" y="171023"/>
                  <a:pt x="60337" y="162218"/>
                  <a:pt x="60337" y="152400"/>
                </a:cubicBezTo>
                <a:cubicBezTo>
                  <a:pt x="60337" y="142582"/>
                  <a:pt x="62874" y="133777"/>
                  <a:pt x="67948" y="125986"/>
                </a:cubicBezTo>
                <a:cubicBezTo>
                  <a:pt x="73022" y="118195"/>
                  <a:pt x="80010" y="114300"/>
                  <a:pt x="88912" y="114300"/>
                </a:cubicBezTo>
                <a:cubicBezTo>
                  <a:pt x="97815" y="114300"/>
                  <a:pt x="104803" y="118195"/>
                  <a:pt x="109877" y="125986"/>
                </a:cubicBezTo>
                <a:cubicBezTo>
                  <a:pt x="114950" y="133777"/>
                  <a:pt x="117487" y="142582"/>
                  <a:pt x="117487" y="152400"/>
                </a:cubicBezTo>
                <a:cubicBezTo>
                  <a:pt x="117487" y="162218"/>
                  <a:pt x="114950" y="171023"/>
                  <a:pt x="109877" y="178814"/>
                </a:cubicBezTo>
                <a:cubicBezTo>
                  <a:pt x="104803" y="186605"/>
                  <a:pt x="97815" y="190500"/>
                  <a:pt x="88912" y="190500"/>
                </a:cubicBezTo>
                <a:close/>
                <a:moveTo>
                  <a:pt x="8939" y="187496"/>
                </a:moveTo>
                <a:lnTo>
                  <a:pt x="0" y="184529"/>
                </a:lnTo>
                <a:cubicBezTo>
                  <a:pt x="4433" y="169972"/>
                  <a:pt x="7629" y="155230"/>
                  <a:pt x="9589" y="140301"/>
                </a:cubicBezTo>
                <a:cubicBezTo>
                  <a:pt x="11549" y="125373"/>
                  <a:pt x="12529" y="110356"/>
                  <a:pt x="12529" y="95250"/>
                </a:cubicBezTo>
                <a:cubicBezTo>
                  <a:pt x="12529" y="80144"/>
                  <a:pt x="11549" y="65127"/>
                  <a:pt x="9589" y="50199"/>
                </a:cubicBezTo>
                <a:cubicBezTo>
                  <a:pt x="7629" y="35270"/>
                  <a:pt x="4433" y="20528"/>
                  <a:pt x="0" y="5971"/>
                </a:cubicBezTo>
                <a:lnTo>
                  <a:pt x="8939" y="3004"/>
                </a:lnTo>
                <a:cubicBezTo>
                  <a:pt x="13567" y="18024"/>
                  <a:pt x="16910" y="33222"/>
                  <a:pt x="18968" y="48596"/>
                </a:cubicBezTo>
                <a:cubicBezTo>
                  <a:pt x="21025" y="63970"/>
                  <a:pt x="22054" y="79522"/>
                  <a:pt x="22054" y="95250"/>
                </a:cubicBezTo>
                <a:cubicBezTo>
                  <a:pt x="22054" y="110978"/>
                  <a:pt x="21025" y="126530"/>
                  <a:pt x="18968" y="141904"/>
                </a:cubicBezTo>
                <a:cubicBezTo>
                  <a:pt x="16910" y="157278"/>
                  <a:pt x="13567" y="172476"/>
                  <a:pt x="8939" y="187496"/>
                </a:cubicBezTo>
                <a:close/>
                <a:moveTo>
                  <a:pt x="149653" y="187496"/>
                </a:moveTo>
                <a:cubicBezTo>
                  <a:pt x="145024" y="172476"/>
                  <a:pt x="141681" y="157278"/>
                  <a:pt x="139624" y="141904"/>
                </a:cubicBezTo>
                <a:cubicBezTo>
                  <a:pt x="137566" y="126530"/>
                  <a:pt x="136537" y="110978"/>
                  <a:pt x="136537" y="95250"/>
                </a:cubicBezTo>
                <a:cubicBezTo>
                  <a:pt x="136537" y="79522"/>
                  <a:pt x="137566" y="63970"/>
                  <a:pt x="139624" y="48596"/>
                </a:cubicBezTo>
                <a:cubicBezTo>
                  <a:pt x="141681" y="33222"/>
                  <a:pt x="145024" y="18024"/>
                  <a:pt x="149653" y="3004"/>
                </a:cubicBezTo>
                <a:lnTo>
                  <a:pt x="158592" y="5971"/>
                </a:lnTo>
                <a:cubicBezTo>
                  <a:pt x="154159" y="20528"/>
                  <a:pt x="150962" y="35270"/>
                  <a:pt x="149002" y="50199"/>
                </a:cubicBezTo>
                <a:cubicBezTo>
                  <a:pt x="147042" y="65127"/>
                  <a:pt x="146062" y="80144"/>
                  <a:pt x="146062" y="95250"/>
                </a:cubicBezTo>
                <a:cubicBezTo>
                  <a:pt x="146062" y="110356"/>
                  <a:pt x="147042" y="125373"/>
                  <a:pt x="149002" y="140301"/>
                </a:cubicBezTo>
                <a:cubicBezTo>
                  <a:pt x="150962" y="155230"/>
                  <a:pt x="154159" y="169972"/>
                  <a:pt x="158592" y="184529"/>
                </a:cubicBezTo>
                <a:lnTo>
                  <a:pt x="149653" y="187496"/>
                </a:lnTo>
                <a:close/>
                <a:moveTo>
                  <a:pt x="88912" y="180975"/>
                </a:moveTo>
                <a:cubicBezTo>
                  <a:pt x="95262" y="180975"/>
                  <a:pt x="100025" y="177998"/>
                  <a:pt x="103200" y="172045"/>
                </a:cubicBezTo>
                <a:cubicBezTo>
                  <a:pt x="106375" y="166092"/>
                  <a:pt x="107962" y="159544"/>
                  <a:pt x="107962" y="152400"/>
                </a:cubicBezTo>
                <a:cubicBezTo>
                  <a:pt x="107962" y="145256"/>
                  <a:pt x="106375" y="138708"/>
                  <a:pt x="103200" y="132755"/>
                </a:cubicBezTo>
                <a:cubicBezTo>
                  <a:pt x="100025" y="126802"/>
                  <a:pt x="95262" y="123825"/>
                  <a:pt x="88912" y="123825"/>
                </a:cubicBezTo>
                <a:cubicBezTo>
                  <a:pt x="82562" y="123825"/>
                  <a:pt x="77800" y="126802"/>
                  <a:pt x="74625" y="132755"/>
                </a:cubicBezTo>
                <a:cubicBezTo>
                  <a:pt x="71450" y="138708"/>
                  <a:pt x="69862" y="145256"/>
                  <a:pt x="69862" y="152400"/>
                </a:cubicBezTo>
                <a:cubicBezTo>
                  <a:pt x="69862" y="159544"/>
                  <a:pt x="71450" y="166092"/>
                  <a:pt x="74625" y="172045"/>
                </a:cubicBezTo>
                <a:cubicBezTo>
                  <a:pt x="77800" y="177998"/>
                  <a:pt x="82562" y="180975"/>
                  <a:pt x="88912" y="180975"/>
                </a:cubicBezTo>
                <a:close/>
                <a:moveTo>
                  <a:pt x="83545" y="167347"/>
                </a:moveTo>
                <a:cubicBezTo>
                  <a:pt x="84363" y="168128"/>
                  <a:pt x="85328" y="168489"/>
                  <a:pt x="86439" y="168428"/>
                </a:cubicBezTo>
                <a:cubicBezTo>
                  <a:pt x="87551" y="168367"/>
                  <a:pt x="88576" y="167927"/>
                  <a:pt x="89517" y="167109"/>
                </a:cubicBezTo>
                <a:cubicBezTo>
                  <a:pt x="91495" y="165253"/>
                  <a:pt x="92988" y="163039"/>
                  <a:pt x="93995" y="160469"/>
                </a:cubicBezTo>
                <a:cubicBezTo>
                  <a:pt x="95003" y="157898"/>
                  <a:pt x="95506" y="155209"/>
                  <a:pt x="95506" y="152400"/>
                </a:cubicBezTo>
                <a:cubicBezTo>
                  <a:pt x="95506" y="149591"/>
                  <a:pt x="94981" y="146932"/>
                  <a:pt x="93931" y="144423"/>
                </a:cubicBezTo>
                <a:cubicBezTo>
                  <a:pt x="92881" y="141913"/>
                  <a:pt x="91428" y="139669"/>
                  <a:pt x="89572" y="137691"/>
                </a:cubicBezTo>
                <a:cubicBezTo>
                  <a:pt x="88790" y="136873"/>
                  <a:pt x="87865" y="136433"/>
                  <a:pt x="86797" y="136372"/>
                </a:cubicBezTo>
                <a:cubicBezTo>
                  <a:pt x="85728" y="136311"/>
                  <a:pt x="84724" y="136672"/>
                  <a:pt x="83783" y="137453"/>
                </a:cubicBezTo>
                <a:cubicBezTo>
                  <a:pt x="82843" y="138235"/>
                  <a:pt x="82364" y="139199"/>
                  <a:pt x="82346" y="140347"/>
                </a:cubicBezTo>
                <a:cubicBezTo>
                  <a:pt x="82327" y="141495"/>
                  <a:pt x="82709" y="142539"/>
                  <a:pt x="83490" y="143480"/>
                </a:cubicBezTo>
                <a:cubicBezTo>
                  <a:pt x="84467" y="144456"/>
                  <a:pt x="85310" y="145742"/>
                  <a:pt x="86018" y="147335"/>
                </a:cubicBezTo>
                <a:cubicBezTo>
                  <a:pt x="86726" y="148929"/>
                  <a:pt x="87081" y="150617"/>
                  <a:pt x="87081" y="152400"/>
                </a:cubicBezTo>
                <a:cubicBezTo>
                  <a:pt x="87081" y="154183"/>
                  <a:pt x="86726" y="155871"/>
                  <a:pt x="86018" y="157465"/>
                </a:cubicBezTo>
                <a:cubicBezTo>
                  <a:pt x="85310" y="159058"/>
                  <a:pt x="84467" y="160344"/>
                  <a:pt x="83490" y="161320"/>
                </a:cubicBezTo>
                <a:cubicBezTo>
                  <a:pt x="82550" y="162261"/>
                  <a:pt x="82089" y="163305"/>
                  <a:pt x="82107" y="164453"/>
                </a:cubicBezTo>
                <a:cubicBezTo>
                  <a:pt x="82126" y="165601"/>
                  <a:pt x="82605" y="166565"/>
                  <a:pt x="83545" y="167347"/>
                </a:cubicBezTo>
                <a:close/>
                <a:moveTo>
                  <a:pt x="69862" y="76200"/>
                </a:moveTo>
                <a:cubicBezTo>
                  <a:pt x="60960" y="76200"/>
                  <a:pt x="53972" y="72305"/>
                  <a:pt x="48898" y="64514"/>
                </a:cubicBezTo>
                <a:cubicBezTo>
                  <a:pt x="43824" y="56723"/>
                  <a:pt x="41287" y="47918"/>
                  <a:pt x="41287" y="38100"/>
                </a:cubicBezTo>
                <a:cubicBezTo>
                  <a:pt x="41287" y="28282"/>
                  <a:pt x="43824" y="19477"/>
                  <a:pt x="48898" y="11686"/>
                </a:cubicBezTo>
                <a:cubicBezTo>
                  <a:pt x="53972" y="3895"/>
                  <a:pt x="60960" y="0"/>
                  <a:pt x="69862" y="0"/>
                </a:cubicBezTo>
                <a:cubicBezTo>
                  <a:pt x="78765" y="0"/>
                  <a:pt x="85753" y="3895"/>
                  <a:pt x="90827" y="11686"/>
                </a:cubicBezTo>
                <a:cubicBezTo>
                  <a:pt x="95900" y="19477"/>
                  <a:pt x="98437" y="28282"/>
                  <a:pt x="98437" y="38100"/>
                </a:cubicBezTo>
                <a:cubicBezTo>
                  <a:pt x="98437" y="47918"/>
                  <a:pt x="95900" y="56723"/>
                  <a:pt x="90827" y="64514"/>
                </a:cubicBezTo>
                <a:cubicBezTo>
                  <a:pt x="85753" y="72305"/>
                  <a:pt x="78765" y="76200"/>
                  <a:pt x="69862" y="76200"/>
                </a:cubicBezTo>
                <a:close/>
                <a:moveTo>
                  <a:pt x="69862" y="66675"/>
                </a:moveTo>
                <a:cubicBezTo>
                  <a:pt x="76212" y="66675"/>
                  <a:pt x="80975" y="63698"/>
                  <a:pt x="84150" y="57745"/>
                </a:cubicBezTo>
                <a:cubicBezTo>
                  <a:pt x="87325" y="51792"/>
                  <a:pt x="88912" y="45244"/>
                  <a:pt x="88912" y="38100"/>
                </a:cubicBezTo>
                <a:cubicBezTo>
                  <a:pt x="88912" y="30956"/>
                  <a:pt x="87325" y="24408"/>
                  <a:pt x="84150" y="18455"/>
                </a:cubicBezTo>
                <a:cubicBezTo>
                  <a:pt x="80975" y="12502"/>
                  <a:pt x="76212" y="9525"/>
                  <a:pt x="69862" y="9525"/>
                </a:cubicBezTo>
                <a:cubicBezTo>
                  <a:pt x="63512" y="9525"/>
                  <a:pt x="58750" y="12502"/>
                  <a:pt x="55575" y="18455"/>
                </a:cubicBezTo>
                <a:cubicBezTo>
                  <a:pt x="52400" y="24408"/>
                  <a:pt x="50812" y="30956"/>
                  <a:pt x="50812" y="38100"/>
                </a:cubicBezTo>
                <a:cubicBezTo>
                  <a:pt x="50812" y="45244"/>
                  <a:pt x="52400" y="51792"/>
                  <a:pt x="55575" y="57745"/>
                </a:cubicBezTo>
                <a:cubicBezTo>
                  <a:pt x="58750" y="63698"/>
                  <a:pt x="63512" y="66675"/>
                  <a:pt x="69862" y="66675"/>
                </a:cubicBezTo>
                <a:close/>
                <a:moveTo>
                  <a:pt x="74991" y="53047"/>
                </a:moveTo>
                <a:cubicBezTo>
                  <a:pt x="75932" y="52265"/>
                  <a:pt x="76411" y="51301"/>
                  <a:pt x="76429" y="50153"/>
                </a:cubicBezTo>
                <a:cubicBezTo>
                  <a:pt x="76447" y="49005"/>
                  <a:pt x="76066" y="47961"/>
                  <a:pt x="75284" y="47020"/>
                </a:cubicBezTo>
                <a:cubicBezTo>
                  <a:pt x="74124" y="45824"/>
                  <a:pt x="73236" y="44447"/>
                  <a:pt x="72619" y="42890"/>
                </a:cubicBezTo>
                <a:cubicBezTo>
                  <a:pt x="72002" y="41333"/>
                  <a:pt x="71694" y="39736"/>
                  <a:pt x="71694" y="38100"/>
                </a:cubicBezTo>
                <a:cubicBezTo>
                  <a:pt x="71694" y="36464"/>
                  <a:pt x="72002" y="34867"/>
                  <a:pt x="72619" y="33310"/>
                </a:cubicBezTo>
                <a:cubicBezTo>
                  <a:pt x="73236" y="31753"/>
                  <a:pt x="74124" y="30376"/>
                  <a:pt x="75284" y="29180"/>
                </a:cubicBezTo>
                <a:cubicBezTo>
                  <a:pt x="76188" y="28239"/>
                  <a:pt x="76640" y="27235"/>
                  <a:pt x="76640" y="26166"/>
                </a:cubicBezTo>
                <a:cubicBezTo>
                  <a:pt x="76640" y="25098"/>
                  <a:pt x="76170" y="24093"/>
                  <a:pt x="75229" y="23153"/>
                </a:cubicBezTo>
                <a:cubicBezTo>
                  <a:pt x="74411" y="22372"/>
                  <a:pt x="73416" y="21981"/>
                  <a:pt x="72244" y="21981"/>
                </a:cubicBezTo>
                <a:cubicBezTo>
                  <a:pt x="71071" y="21981"/>
                  <a:pt x="70076" y="22390"/>
                  <a:pt x="69258" y="23208"/>
                </a:cubicBezTo>
                <a:cubicBezTo>
                  <a:pt x="67280" y="25186"/>
                  <a:pt x="65787" y="27461"/>
                  <a:pt x="64779" y="30031"/>
                </a:cubicBezTo>
                <a:cubicBezTo>
                  <a:pt x="63772" y="32602"/>
                  <a:pt x="63268" y="35291"/>
                  <a:pt x="63268" y="38100"/>
                </a:cubicBezTo>
                <a:cubicBezTo>
                  <a:pt x="63268" y="40909"/>
                  <a:pt x="63763" y="43568"/>
                  <a:pt x="64752" y="46077"/>
                </a:cubicBezTo>
                <a:cubicBezTo>
                  <a:pt x="65741" y="48587"/>
                  <a:pt x="67225" y="50831"/>
                  <a:pt x="69203" y="52809"/>
                </a:cubicBezTo>
                <a:cubicBezTo>
                  <a:pt x="70021" y="53627"/>
                  <a:pt x="70986" y="54067"/>
                  <a:pt x="72097" y="54128"/>
                </a:cubicBezTo>
                <a:cubicBezTo>
                  <a:pt x="73208" y="54189"/>
                  <a:pt x="74173" y="53828"/>
                  <a:pt x="74991" y="53047"/>
                </a:cubicBezTo>
                <a:close/>
              </a:path>
            </a:pathLst>
          </a:custGeom>
          <a:solidFill>
            <a:schemeClr val="bg1"/>
          </a:solidFill>
          <a:ln w="238" cap="flat">
            <a:noFill/>
            <a:prstDash val="solid"/>
            <a:miter/>
          </a:ln>
        </p:spPr>
        <p:txBody>
          <a:bodyPr rtlCol="0" anchor="ctr"/>
          <a:lstStyle/>
          <a:p>
            <a:endParaRPr lang="en-RO"/>
          </a:p>
        </p:txBody>
      </p:sp>
      <p:sp>
        <p:nvSpPr>
          <p:cNvPr id="12" name="Graphic 10">
            <a:extLst>
              <a:ext uri="{FF2B5EF4-FFF2-40B4-BE49-F238E27FC236}">
                <a16:creationId xmlns:a16="http://schemas.microsoft.com/office/drawing/2014/main" id="{7AEC68BE-7F7A-4A40-90D0-175E56F4F7E2}"/>
              </a:ext>
            </a:extLst>
          </p:cNvPr>
          <p:cNvSpPr>
            <a:spLocks noChangeAspect="1"/>
          </p:cNvSpPr>
          <p:nvPr/>
        </p:nvSpPr>
        <p:spPr>
          <a:xfrm>
            <a:off x="4356071" y="2565544"/>
            <a:ext cx="431857" cy="432000"/>
          </a:xfrm>
          <a:custGeom>
            <a:avLst/>
            <a:gdLst>
              <a:gd name="connsiteX0" fmla="*/ 23813 w 171394"/>
              <a:gd name="connsiteY0" fmla="*/ 171450 h 171450"/>
              <a:gd name="connsiteX1" fmla="*/ 6933 w 171394"/>
              <a:gd name="connsiteY1" fmla="*/ 164517 h 171450"/>
              <a:gd name="connsiteX2" fmla="*/ 0 w 171394"/>
              <a:gd name="connsiteY2" fmla="*/ 147638 h 171450"/>
              <a:gd name="connsiteX3" fmla="*/ 0 w 171394"/>
              <a:gd name="connsiteY3" fmla="*/ 108786 h 171450"/>
              <a:gd name="connsiteX4" fmla="*/ 23171 w 171394"/>
              <a:gd name="connsiteY4" fmla="*/ 47369 h 171450"/>
              <a:gd name="connsiteX5" fmla="*/ 32989 w 171394"/>
              <a:gd name="connsiteY5" fmla="*/ 33859 h 171450"/>
              <a:gd name="connsiteX6" fmla="*/ 48284 w 171394"/>
              <a:gd name="connsiteY6" fmla="*/ 28575 h 171450"/>
              <a:gd name="connsiteX7" fmla="*/ 64578 w 171394"/>
              <a:gd name="connsiteY7" fmla="*/ 34757 h 171450"/>
              <a:gd name="connsiteX8" fmla="*/ 71438 w 171394"/>
              <a:gd name="connsiteY8" fmla="*/ 50244 h 171450"/>
              <a:gd name="connsiteX9" fmla="*/ 71438 w 171394"/>
              <a:gd name="connsiteY9" fmla="*/ 65210 h 171450"/>
              <a:gd name="connsiteX10" fmla="*/ 61913 w 171394"/>
              <a:gd name="connsiteY10" fmla="*/ 65210 h 171450"/>
              <a:gd name="connsiteX11" fmla="*/ 61913 w 171394"/>
              <a:gd name="connsiteY11" fmla="*/ 50244 h 171450"/>
              <a:gd name="connsiteX12" fmla="*/ 57791 w 171394"/>
              <a:gd name="connsiteY12" fmla="*/ 41525 h 171450"/>
              <a:gd name="connsiteX13" fmla="*/ 48174 w 171394"/>
              <a:gd name="connsiteY13" fmla="*/ 38100 h 171450"/>
              <a:gd name="connsiteX14" fmla="*/ 38366 w 171394"/>
              <a:gd name="connsiteY14" fmla="*/ 41791 h 171450"/>
              <a:gd name="connsiteX15" fmla="*/ 32239 w 171394"/>
              <a:gd name="connsiteY15" fmla="*/ 50739 h 171450"/>
              <a:gd name="connsiteX16" fmla="*/ 9525 w 171394"/>
              <a:gd name="connsiteY16" fmla="*/ 110344 h 171450"/>
              <a:gd name="connsiteX17" fmla="*/ 9525 w 171394"/>
              <a:gd name="connsiteY17" fmla="*/ 147638 h 171450"/>
              <a:gd name="connsiteX18" fmla="*/ 13633 w 171394"/>
              <a:gd name="connsiteY18" fmla="*/ 157817 h 171450"/>
              <a:gd name="connsiteX19" fmla="*/ 23813 w 171394"/>
              <a:gd name="connsiteY19" fmla="*/ 161925 h 171450"/>
              <a:gd name="connsiteX20" fmla="*/ 52388 w 171394"/>
              <a:gd name="connsiteY20" fmla="*/ 161925 h 171450"/>
              <a:gd name="connsiteX21" fmla="*/ 62471 w 171394"/>
              <a:gd name="connsiteY21" fmla="*/ 157817 h 171450"/>
              <a:gd name="connsiteX22" fmla="*/ 66675 w 171394"/>
              <a:gd name="connsiteY22" fmla="*/ 147638 h 171450"/>
              <a:gd name="connsiteX23" fmla="*/ 66675 w 171394"/>
              <a:gd name="connsiteY23" fmla="*/ 128588 h 171450"/>
              <a:gd name="connsiteX24" fmla="*/ 76200 w 171394"/>
              <a:gd name="connsiteY24" fmla="*/ 128588 h 171450"/>
              <a:gd name="connsiteX25" fmla="*/ 76200 w 171394"/>
              <a:gd name="connsiteY25" fmla="*/ 147638 h 171450"/>
              <a:gd name="connsiteX26" fmla="*/ 69148 w 171394"/>
              <a:gd name="connsiteY26" fmla="*/ 164517 h 171450"/>
              <a:gd name="connsiteX27" fmla="*/ 52388 w 171394"/>
              <a:gd name="connsiteY27" fmla="*/ 171450 h 171450"/>
              <a:gd name="connsiteX28" fmla="*/ 23813 w 171394"/>
              <a:gd name="connsiteY28" fmla="*/ 171450 h 171450"/>
              <a:gd name="connsiteX29" fmla="*/ 147582 w 171394"/>
              <a:gd name="connsiteY29" fmla="*/ 171450 h 171450"/>
              <a:gd name="connsiteX30" fmla="*/ 119007 w 171394"/>
              <a:gd name="connsiteY30" fmla="*/ 171450 h 171450"/>
              <a:gd name="connsiteX31" fmla="*/ 102140 w 171394"/>
              <a:gd name="connsiteY31" fmla="*/ 164517 h 171450"/>
              <a:gd name="connsiteX32" fmla="*/ 95195 w 171394"/>
              <a:gd name="connsiteY32" fmla="*/ 147638 h 171450"/>
              <a:gd name="connsiteX33" fmla="*/ 95195 w 171394"/>
              <a:gd name="connsiteY33" fmla="*/ 128588 h 171450"/>
              <a:gd name="connsiteX34" fmla="*/ 104720 w 171394"/>
              <a:gd name="connsiteY34" fmla="*/ 128588 h 171450"/>
              <a:gd name="connsiteX35" fmla="*/ 104720 w 171394"/>
              <a:gd name="connsiteY35" fmla="*/ 147638 h 171450"/>
              <a:gd name="connsiteX36" fmla="*/ 108828 w 171394"/>
              <a:gd name="connsiteY36" fmla="*/ 157817 h 171450"/>
              <a:gd name="connsiteX37" fmla="*/ 119007 w 171394"/>
              <a:gd name="connsiteY37" fmla="*/ 161925 h 171450"/>
              <a:gd name="connsiteX38" fmla="*/ 147582 w 171394"/>
              <a:gd name="connsiteY38" fmla="*/ 161925 h 171450"/>
              <a:gd name="connsiteX39" fmla="*/ 157666 w 171394"/>
              <a:gd name="connsiteY39" fmla="*/ 157817 h 171450"/>
              <a:gd name="connsiteX40" fmla="*/ 161870 w 171394"/>
              <a:gd name="connsiteY40" fmla="*/ 147638 h 171450"/>
              <a:gd name="connsiteX41" fmla="*/ 161870 w 171394"/>
              <a:gd name="connsiteY41" fmla="*/ 110344 h 171450"/>
              <a:gd name="connsiteX42" fmla="*/ 138973 w 171394"/>
              <a:gd name="connsiteY42" fmla="*/ 50739 h 171450"/>
              <a:gd name="connsiteX43" fmla="*/ 132819 w 171394"/>
              <a:gd name="connsiteY43" fmla="*/ 41791 h 171450"/>
              <a:gd name="connsiteX44" fmla="*/ 123221 w 171394"/>
              <a:gd name="connsiteY44" fmla="*/ 38100 h 171450"/>
              <a:gd name="connsiteX45" fmla="*/ 113613 w 171394"/>
              <a:gd name="connsiteY45" fmla="*/ 41525 h 171450"/>
              <a:gd name="connsiteX46" fmla="*/ 109483 w 171394"/>
              <a:gd name="connsiteY46" fmla="*/ 50244 h 171450"/>
              <a:gd name="connsiteX47" fmla="*/ 109483 w 171394"/>
              <a:gd name="connsiteY47" fmla="*/ 65210 h 171450"/>
              <a:gd name="connsiteX48" fmla="*/ 99957 w 171394"/>
              <a:gd name="connsiteY48" fmla="*/ 65210 h 171450"/>
              <a:gd name="connsiteX49" fmla="*/ 99957 w 171394"/>
              <a:gd name="connsiteY49" fmla="*/ 50244 h 171450"/>
              <a:gd name="connsiteX50" fmla="*/ 106817 w 171394"/>
              <a:gd name="connsiteY50" fmla="*/ 34757 h 171450"/>
              <a:gd name="connsiteX51" fmla="*/ 123111 w 171394"/>
              <a:gd name="connsiteY51" fmla="*/ 28575 h 171450"/>
              <a:gd name="connsiteX52" fmla="*/ 138287 w 171394"/>
              <a:gd name="connsiteY52" fmla="*/ 33859 h 171450"/>
              <a:gd name="connsiteX53" fmla="*/ 148041 w 171394"/>
              <a:gd name="connsiteY53" fmla="*/ 47369 h 171450"/>
              <a:gd name="connsiteX54" fmla="*/ 171395 w 171394"/>
              <a:gd name="connsiteY54" fmla="*/ 108786 h 171450"/>
              <a:gd name="connsiteX55" fmla="*/ 171395 w 171394"/>
              <a:gd name="connsiteY55" fmla="*/ 147638 h 171450"/>
              <a:gd name="connsiteX56" fmla="*/ 164343 w 171394"/>
              <a:gd name="connsiteY56" fmla="*/ 164517 h 171450"/>
              <a:gd name="connsiteX57" fmla="*/ 147582 w 171394"/>
              <a:gd name="connsiteY57" fmla="*/ 171450 h 171450"/>
              <a:gd name="connsiteX58" fmla="*/ 85725 w 171394"/>
              <a:gd name="connsiteY58" fmla="*/ 78233 h 171450"/>
              <a:gd name="connsiteX59" fmla="*/ 60960 w 171394"/>
              <a:gd name="connsiteY59" fmla="*/ 102760 h 171450"/>
              <a:gd name="connsiteX60" fmla="*/ 54402 w 171394"/>
              <a:gd name="connsiteY60" fmla="*/ 96203 h 171450"/>
              <a:gd name="connsiteX61" fmla="*/ 80963 w 171394"/>
              <a:gd name="connsiteY61" fmla="*/ 69642 h 171450"/>
              <a:gd name="connsiteX62" fmla="*/ 80963 w 171394"/>
              <a:gd name="connsiteY62" fmla="*/ 0 h 171450"/>
              <a:gd name="connsiteX63" fmla="*/ 90488 w 171394"/>
              <a:gd name="connsiteY63" fmla="*/ 0 h 171450"/>
              <a:gd name="connsiteX64" fmla="*/ 90488 w 171394"/>
              <a:gd name="connsiteY64" fmla="*/ 69642 h 171450"/>
              <a:gd name="connsiteX65" fmla="*/ 117048 w 171394"/>
              <a:gd name="connsiteY65" fmla="*/ 96203 h 171450"/>
              <a:gd name="connsiteX66" fmla="*/ 110435 w 171394"/>
              <a:gd name="connsiteY66" fmla="*/ 102760 h 171450"/>
              <a:gd name="connsiteX67" fmla="*/ 85725 w 171394"/>
              <a:gd name="connsiteY67" fmla="*/ 78233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71394" h="171450">
                <a:moveTo>
                  <a:pt x="23813" y="171450"/>
                </a:moveTo>
                <a:cubicBezTo>
                  <a:pt x="17182" y="171450"/>
                  <a:pt x="11555" y="169139"/>
                  <a:pt x="6933" y="164517"/>
                </a:cubicBezTo>
                <a:cubicBezTo>
                  <a:pt x="2311" y="159895"/>
                  <a:pt x="0" y="154268"/>
                  <a:pt x="0" y="147638"/>
                </a:cubicBezTo>
                <a:lnTo>
                  <a:pt x="0" y="108786"/>
                </a:lnTo>
                <a:lnTo>
                  <a:pt x="23171" y="47369"/>
                </a:lnTo>
                <a:cubicBezTo>
                  <a:pt x="25198" y="41885"/>
                  <a:pt x="28471" y="37382"/>
                  <a:pt x="32989" y="33859"/>
                </a:cubicBezTo>
                <a:cubicBezTo>
                  <a:pt x="37508" y="30336"/>
                  <a:pt x="42606" y="28575"/>
                  <a:pt x="48284" y="28575"/>
                </a:cubicBezTo>
                <a:cubicBezTo>
                  <a:pt x="54573" y="28575"/>
                  <a:pt x="60004" y="30636"/>
                  <a:pt x="64578" y="34757"/>
                </a:cubicBezTo>
                <a:cubicBezTo>
                  <a:pt x="69151" y="38878"/>
                  <a:pt x="71438" y="44041"/>
                  <a:pt x="71438" y="50244"/>
                </a:cubicBezTo>
                <a:lnTo>
                  <a:pt x="71438" y="65210"/>
                </a:lnTo>
                <a:lnTo>
                  <a:pt x="61913" y="65210"/>
                </a:lnTo>
                <a:lnTo>
                  <a:pt x="61913" y="50244"/>
                </a:lnTo>
                <a:cubicBezTo>
                  <a:pt x="61913" y="46715"/>
                  <a:pt x="60539" y="43809"/>
                  <a:pt x="57791" y="41525"/>
                </a:cubicBezTo>
                <a:cubicBezTo>
                  <a:pt x="55043" y="39242"/>
                  <a:pt x="51838" y="38100"/>
                  <a:pt x="48174" y="38100"/>
                </a:cubicBezTo>
                <a:cubicBezTo>
                  <a:pt x="44389" y="38100"/>
                  <a:pt x="41119" y="39330"/>
                  <a:pt x="38366" y="41791"/>
                </a:cubicBezTo>
                <a:cubicBezTo>
                  <a:pt x="35612" y="44252"/>
                  <a:pt x="33570" y="47234"/>
                  <a:pt x="32239" y="50739"/>
                </a:cubicBezTo>
                <a:lnTo>
                  <a:pt x="9525" y="110344"/>
                </a:lnTo>
                <a:lnTo>
                  <a:pt x="9525" y="147638"/>
                </a:lnTo>
                <a:cubicBezTo>
                  <a:pt x="9525" y="151686"/>
                  <a:pt x="10894" y="155079"/>
                  <a:pt x="13633" y="157817"/>
                </a:cubicBezTo>
                <a:cubicBezTo>
                  <a:pt x="16371" y="160556"/>
                  <a:pt x="19764" y="161925"/>
                  <a:pt x="23813" y="161925"/>
                </a:cubicBezTo>
                <a:lnTo>
                  <a:pt x="52388" y="161925"/>
                </a:lnTo>
                <a:cubicBezTo>
                  <a:pt x="56307" y="161925"/>
                  <a:pt x="59669" y="160556"/>
                  <a:pt x="62471" y="157817"/>
                </a:cubicBezTo>
                <a:cubicBezTo>
                  <a:pt x="65274" y="155079"/>
                  <a:pt x="66675" y="151686"/>
                  <a:pt x="66675" y="147638"/>
                </a:cubicBezTo>
                <a:lnTo>
                  <a:pt x="66675" y="128588"/>
                </a:lnTo>
                <a:lnTo>
                  <a:pt x="76200" y="128588"/>
                </a:lnTo>
                <a:lnTo>
                  <a:pt x="76200" y="147638"/>
                </a:lnTo>
                <a:cubicBezTo>
                  <a:pt x="76200" y="154268"/>
                  <a:pt x="73849" y="159895"/>
                  <a:pt x="69148" y="164517"/>
                </a:cubicBezTo>
                <a:cubicBezTo>
                  <a:pt x="64446" y="169139"/>
                  <a:pt x="58860" y="171450"/>
                  <a:pt x="52388" y="171450"/>
                </a:cubicBezTo>
                <a:lnTo>
                  <a:pt x="23813" y="171450"/>
                </a:lnTo>
                <a:close/>
                <a:moveTo>
                  <a:pt x="147582" y="171450"/>
                </a:moveTo>
                <a:lnTo>
                  <a:pt x="119007" y="171450"/>
                </a:lnTo>
                <a:cubicBezTo>
                  <a:pt x="112393" y="171450"/>
                  <a:pt x="106771" y="169139"/>
                  <a:pt x="102140" y="164517"/>
                </a:cubicBezTo>
                <a:cubicBezTo>
                  <a:pt x="97510" y="159895"/>
                  <a:pt x="95195" y="154268"/>
                  <a:pt x="95195" y="147638"/>
                </a:cubicBezTo>
                <a:lnTo>
                  <a:pt x="95195" y="128588"/>
                </a:lnTo>
                <a:lnTo>
                  <a:pt x="104720" y="128588"/>
                </a:lnTo>
                <a:lnTo>
                  <a:pt x="104720" y="147638"/>
                </a:lnTo>
                <a:cubicBezTo>
                  <a:pt x="104720" y="151686"/>
                  <a:pt x="106089" y="155079"/>
                  <a:pt x="108828" y="157817"/>
                </a:cubicBezTo>
                <a:cubicBezTo>
                  <a:pt x="111566" y="160556"/>
                  <a:pt x="114959" y="161925"/>
                  <a:pt x="119007" y="161925"/>
                </a:cubicBezTo>
                <a:lnTo>
                  <a:pt x="147582" y="161925"/>
                </a:lnTo>
                <a:cubicBezTo>
                  <a:pt x="151503" y="161925"/>
                  <a:pt x="154864" y="160556"/>
                  <a:pt x="157666" y="157817"/>
                </a:cubicBezTo>
                <a:cubicBezTo>
                  <a:pt x="160469" y="155079"/>
                  <a:pt x="161870" y="151686"/>
                  <a:pt x="161870" y="147638"/>
                </a:cubicBezTo>
                <a:lnTo>
                  <a:pt x="161870" y="110344"/>
                </a:lnTo>
                <a:lnTo>
                  <a:pt x="138973" y="50739"/>
                </a:lnTo>
                <a:cubicBezTo>
                  <a:pt x="137606" y="47234"/>
                  <a:pt x="135554" y="44252"/>
                  <a:pt x="132819" y="41791"/>
                </a:cubicBezTo>
                <a:cubicBezTo>
                  <a:pt x="130083" y="39330"/>
                  <a:pt x="126884" y="38100"/>
                  <a:pt x="123221" y="38100"/>
                </a:cubicBezTo>
                <a:cubicBezTo>
                  <a:pt x="119569" y="38100"/>
                  <a:pt x="116367" y="39242"/>
                  <a:pt x="113613" y="41525"/>
                </a:cubicBezTo>
                <a:cubicBezTo>
                  <a:pt x="110860" y="43809"/>
                  <a:pt x="109483" y="46715"/>
                  <a:pt x="109483" y="50244"/>
                </a:cubicBezTo>
                <a:lnTo>
                  <a:pt x="109483" y="65210"/>
                </a:lnTo>
                <a:lnTo>
                  <a:pt x="99957" y="65210"/>
                </a:lnTo>
                <a:lnTo>
                  <a:pt x="99957" y="50244"/>
                </a:lnTo>
                <a:cubicBezTo>
                  <a:pt x="99957" y="44041"/>
                  <a:pt x="102244" y="38878"/>
                  <a:pt x="106817" y="34757"/>
                </a:cubicBezTo>
                <a:cubicBezTo>
                  <a:pt x="111391" y="30636"/>
                  <a:pt x="116822" y="28575"/>
                  <a:pt x="123111" y="28575"/>
                </a:cubicBezTo>
                <a:cubicBezTo>
                  <a:pt x="128789" y="28575"/>
                  <a:pt x="133848" y="30336"/>
                  <a:pt x="138287" y="33859"/>
                </a:cubicBezTo>
                <a:cubicBezTo>
                  <a:pt x="142726" y="37382"/>
                  <a:pt x="145977" y="41885"/>
                  <a:pt x="148041" y="47369"/>
                </a:cubicBezTo>
                <a:lnTo>
                  <a:pt x="171395" y="108786"/>
                </a:lnTo>
                <a:lnTo>
                  <a:pt x="171395" y="147638"/>
                </a:lnTo>
                <a:cubicBezTo>
                  <a:pt x="171395" y="154268"/>
                  <a:pt x="169044" y="159895"/>
                  <a:pt x="164343" y="164517"/>
                </a:cubicBezTo>
                <a:cubicBezTo>
                  <a:pt x="159642" y="169139"/>
                  <a:pt x="154055" y="171450"/>
                  <a:pt x="147582" y="171450"/>
                </a:cubicBezTo>
                <a:close/>
                <a:moveTo>
                  <a:pt x="85725" y="78233"/>
                </a:moveTo>
                <a:lnTo>
                  <a:pt x="60960" y="102760"/>
                </a:lnTo>
                <a:lnTo>
                  <a:pt x="54402" y="96203"/>
                </a:lnTo>
                <a:lnTo>
                  <a:pt x="80963" y="69642"/>
                </a:lnTo>
                <a:lnTo>
                  <a:pt x="80963" y="0"/>
                </a:lnTo>
                <a:lnTo>
                  <a:pt x="90488" y="0"/>
                </a:lnTo>
                <a:lnTo>
                  <a:pt x="90488" y="69642"/>
                </a:lnTo>
                <a:lnTo>
                  <a:pt x="117048" y="96203"/>
                </a:lnTo>
                <a:lnTo>
                  <a:pt x="110435" y="102760"/>
                </a:lnTo>
                <a:lnTo>
                  <a:pt x="85725" y="78233"/>
                </a:lnTo>
                <a:close/>
              </a:path>
            </a:pathLst>
          </a:custGeom>
          <a:solidFill>
            <a:schemeClr val="bg1"/>
          </a:solidFill>
          <a:ln w="238" cap="flat">
            <a:noFill/>
            <a:prstDash val="solid"/>
            <a:miter/>
          </a:ln>
        </p:spPr>
        <p:txBody>
          <a:bodyPr rtlCol="0" anchor="ctr"/>
          <a:lstStyle/>
          <a:p>
            <a:endParaRPr lang="en-RO"/>
          </a:p>
        </p:txBody>
      </p:sp>
      <p:sp>
        <p:nvSpPr>
          <p:cNvPr id="15" name="Graphic 13">
            <a:extLst>
              <a:ext uri="{FF2B5EF4-FFF2-40B4-BE49-F238E27FC236}">
                <a16:creationId xmlns:a16="http://schemas.microsoft.com/office/drawing/2014/main" id="{07419E4F-6D74-6746-B03D-63FDC84246FC}"/>
              </a:ext>
            </a:extLst>
          </p:cNvPr>
          <p:cNvSpPr>
            <a:spLocks noChangeAspect="1"/>
          </p:cNvSpPr>
          <p:nvPr/>
        </p:nvSpPr>
        <p:spPr>
          <a:xfrm>
            <a:off x="4338003" y="5650915"/>
            <a:ext cx="467993" cy="468000"/>
          </a:xfrm>
          <a:custGeom>
            <a:avLst/>
            <a:gdLst>
              <a:gd name="connsiteX0" fmla="*/ 1034450 w 3431453"/>
              <a:gd name="connsiteY0" fmla="*/ 163240 h 3431500"/>
              <a:gd name="connsiteX1" fmla="*/ 2395096 w 3431453"/>
              <a:gd name="connsiteY1" fmla="*/ 163240 h 3431500"/>
              <a:gd name="connsiteX2" fmla="*/ 2642746 w 3431453"/>
              <a:gd name="connsiteY2" fmla="*/ 24175 h 3431500"/>
              <a:gd name="connsiteX3" fmla="*/ 3341691 w 3431453"/>
              <a:gd name="connsiteY3" fmla="*/ 342214 h 3431500"/>
              <a:gd name="connsiteX4" fmla="*/ 3306639 w 3431453"/>
              <a:gd name="connsiteY4" fmla="*/ 1095261 h 3431500"/>
              <a:gd name="connsiteX5" fmla="*/ 3279016 w 3431453"/>
              <a:gd name="connsiteY5" fmla="*/ 1159650 h 3431500"/>
              <a:gd name="connsiteX6" fmla="*/ 2849344 w 3431453"/>
              <a:gd name="connsiteY6" fmla="*/ 1451305 h 3431500"/>
              <a:gd name="connsiteX7" fmla="*/ 2728757 w 3431453"/>
              <a:gd name="connsiteY7" fmla="*/ 1386535 h 3431500"/>
              <a:gd name="connsiteX8" fmla="*/ 2672369 w 3431453"/>
              <a:gd name="connsiteY8" fmla="*/ 1353674 h 3431500"/>
              <a:gd name="connsiteX9" fmla="*/ 2499205 w 3431453"/>
              <a:gd name="connsiteY9" fmla="*/ 1287952 h 3431500"/>
              <a:gd name="connsiteX10" fmla="*/ 2469487 w 3431453"/>
              <a:gd name="connsiteY10" fmla="*/ 1289666 h 3431500"/>
              <a:gd name="connsiteX11" fmla="*/ 2306704 w 3431453"/>
              <a:gd name="connsiteY11" fmla="*/ 1611325 h 3431500"/>
              <a:gd name="connsiteX12" fmla="*/ 2310800 w 3431453"/>
              <a:gd name="connsiteY12" fmla="*/ 1920697 h 3431500"/>
              <a:gd name="connsiteX13" fmla="*/ 2350043 w 3431453"/>
              <a:gd name="connsiteY13" fmla="*/ 2335987 h 3431500"/>
              <a:gd name="connsiteX14" fmla="*/ 2270129 w 3431453"/>
              <a:gd name="connsiteY14" fmla="*/ 2750325 h 3431500"/>
              <a:gd name="connsiteX15" fmla="*/ 2172688 w 3431453"/>
              <a:gd name="connsiteY15" fmla="*/ 3265532 h 3431500"/>
              <a:gd name="connsiteX16" fmla="*/ 2171735 w 3431453"/>
              <a:gd name="connsiteY16" fmla="*/ 3362020 h 3431500"/>
              <a:gd name="connsiteX17" fmla="*/ 2102012 w 3431453"/>
              <a:gd name="connsiteY17" fmla="*/ 3431648 h 3431500"/>
              <a:gd name="connsiteX18" fmla="*/ 1691294 w 3431453"/>
              <a:gd name="connsiteY18" fmla="*/ 3431648 h 3431500"/>
              <a:gd name="connsiteX19" fmla="*/ 1330582 w 3431453"/>
              <a:gd name="connsiteY19" fmla="*/ 3431648 h 3431500"/>
              <a:gd name="connsiteX20" fmla="*/ 1257240 w 3431453"/>
              <a:gd name="connsiteY20" fmla="*/ 3358496 h 3431500"/>
              <a:gd name="connsiteX21" fmla="*/ 1221521 w 3431453"/>
              <a:gd name="connsiteY21" fmla="*/ 2939396 h 3431500"/>
              <a:gd name="connsiteX22" fmla="*/ 1170372 w 3431453"/>
              <a:gd name="connsiteY22" fmla="*/ 2783948 h 3431500"/>
              <a:gd name="connsiteX23" fmla="*/ 1096172 w 3431453"/>
              <a:gd name="connsiteY23" fmla="*/ 2072716 h 3431500"/>
              <a:gd name="connsiteX24" fmla="*/ 1130462 w 3431453"/>
              <a:gd name="connsiteY24" fmla="*/ 1682191 h 3431500"/>
              <a:gd name="connsiteX25" fmla="*/ 1043308 w 3431453"/>
              <a:gd name="connsiteY25" fmla="*/ 1413967 h 3431500"/>
              <a:gd name="connsiteX26" fmla="*/ 966632 w 3431453"/>
              <a:gd name="connsiteY26" fmla="*/ 1297762 h 3431500"/>
              <a:gd name="connsiteX27" fmla="*/ 932628 w 3431453"/>
              <a:gd name="connsiteY27" fmla="*/ 1285189 h 3431500"/>
              <a:gd name="connsiteX28" fmla="*/ 732603 w 3431453"/>
              <a:gd name="connsiteY28" fmla="*/ 1359961 h 3431500"/>
              <a:gd name="connsiteX29" fmla="*/ 712696 w 3431453"/>
              <a:gd name="connsiteY29" fmla="*/ 1373677 h 3431500"/>
              <a:gd name="connsiteX30" fmla="*/ 421516 w 3431453"/>
              <a:gd name="connsiteY30" fmla="*/ 1445876 h 3431500"/>
              <a:gd name="connsiteX31" fmla="*/ 148530 w 3431453"/>
              <a:gd name="connsiteY31" fmla="*/ 1152506 h 3431500"/>
              <a:gd name="connsiteX32" fmla="*/ 124241 w 3431453"/>
              <a:gd name="connsiteY32" fmla="*/ 1098214 h 3431500"/>
              <a:gd name="connsiteX33" fmla="*/ 231112 w 3431453"/>
              <a:gd name="connsiteY33" fmla="*/ 157334 h 3431500"/>
              <a:gd name="connsiteX34" fmla="*/ 1016543 w 3431453"/>
              <a:gd name="connsiteY34" fmla="*/ 148571 h 3431500"/>
              <a:gd name="connsiteX35" fmla="*/ 1034450 w 3431453"/>
              <a:gd name="connsiteY35" fmla="*/ 163240 h 3431500"/>
              <a:gd name="connsiteX36" fmla="*/ 173866 w 3431453"/>
              <a:gd name="connsiteY36" fmla="*/ 950100 h 3431500"/>
              <a:gd name="connsiteX37" fmla="*/ 229492 w 3431453"/>
              <a:gd name="connsiteY37" fmla="*/ 891235 h 3431500"/>
              <a:gd name="connsiteX38" fmla="*/ 248542 w 3431453"/>
              <a:gd name="connsiteY38" fmla="*/ 825989 h 3431500"/>
              <a:gd name="connsiteX39" fmla="*/ 293691 w 3431453"/>
              <a:gd name="connsiteY39" fmla="*/ 439750 h 3431500"/>
              <a:gd name="connsiteX40" fmla="*/ 734032 w 3431453"/>
              <a:gd name="connsiteY40" fmla="*/ 247822 h 3431500"/>
              <a:gd name="connsiteX41" fmla="*/ 1008066 w 3431453"/>
              <a:gd name="connsiteY41" fmla="*/ 548526 h 3431500"/>
              <a:gd name="connsiteX42" fmla="*/ 1056739 w 3431453"/>
              <a:gd name="connsiteY42" fmla="*/ 601390 h 3431500"/>
              <a:gd name="connsiteX43" fmla="*/ 1313152 w 3431453"/>
              <a:gd name="connsiteY43" fmla="*/ 739883 h 3431500"/>
              <a:gd name="connsiteX44" fmla="*/ 1657957 w 3431453"/>
              <a:gd name="connsiteY44" fmla="*/ 1403680 h 3431500"/>
              <a:gd name="connsiteX45" fmla="*/ 1657957 w 3431453"/>
              <a:gd name="connsiteY45" fmla="*/ 1900123 h 3431500"/>
              <a:gd name="connsiteX46" fmla="*/ 1483268 w 3431453"/>
              <a:gd name="connsiteY46" fmla="*/ 2182444 h 3431500"/>
              <a:gd name="connsiteX47" fmla="*/ 1416593 w 3431453"/>
              <a:gd name="connsiteY47" fmla="*/ 2304936 h 3431500"/>
              <a:gd name="connsiteX48" fmla="*/ 1419070 w 3431453"/>
              <a:gd name="connsiteY48" fmla="*/ 2322652 h 3431500"/>
              <a:gd name="connsiteX49" fmla="*/ 1500604 w 3431453"/>
              <a:gd name="connsiteY49" fmla="*/ 2602592 h 3431500"/>
              <a:gd name="connsiteX50" fmla="*/ 1593758 w 3431453"/>
              <a:gd name="connsiteY50" fmla="*/ 3185903 h 3431500"/>
              <a:gd name="connsiteX51" fmla="*/ 1601473 w 3431453"/>
              <a:gd name="connsiteY51" fmla="*/ 3315538 h 3431500"/>
              <a:gd name="connsiteX52" fmla="*/ 1827502 w 3431453"/>
              <a:gd name="connsiteY52" fmla="*/ 3315538 h 3431500"/>
              <a:gd name="connsiteX53" fmla="*/ 1843313 w 3431453"/>
              <a:gd name="connsiteY53" fmla="*/ 3079795 h 3431500"/>
              <a:gd name="connsiteX54" fmla="*/ 1958185 w 3431453"/>
              <a:gd name="connsiteY54" fmla="*/ 2519248 h 3431500"/>
              <a:gd name="connsiteX55" fmla="*/ 2012191 w 3431453"/>
              <a:gd name="connsiteY55" fmla="*/ 2298268 h 3431500"/>
              <a:gd name="connsiteX56" fmla="*/ 1950279 w 3431453"/>
              <a:gd name="connsiteY56" fmla="*/ 2183968 h 3431500"/>
              <a:gd name="connsiteX57" fmla="*/ 1918561 w 3431453"/>
              <a:gd name="connsiteY57" fmla="*/ 2167585 h 3431500"/>
              <a:gd name="connsiteX58" fmla="*/ 1772542 w 3431453"/>
              <a:gd name="connsiteY58" fmla="*/ 1922126 h 3431500"/>
              <a:gd name="connsiteX59" fmla="*/ 1772542 w 3431453"/>
              <a:gd name="connsiteY59" fmla="*/ 1354341 h 3431500"/>
              <a:gd name="connsiteX60" fmla="*/ 1847218 w 3431453"/>
              <a:gd name="connsiteY60" fmla="*/ 1045350 h 3431500"/>
              <a:gd name="connsiteX61" fmla="*/ 2325659 w 3431453"/>
              <a:gd name="connsiteY61" fmla="*/ 621487 h 3431500"/>
              <a:gd name="connsiteX62" fmla="*/ 2434720 w 3431453"/>
              <a:gd name="connsiteY62" fmla="*/ 505473 h 3431500"/>
              <a:gd name="connsiteX63" fmla="*/ 2443674 w 3431453"/>
              <a:gd name="connsiteY63" fmla="*/ 482327 h 3431500"/>
              <a:gd name="connsiteX64" fmla="*/ 3105471 w 3431453"/>
              <a:gd name="connsiteY64" fmla="*/ 394602 h 3431500"/>
              <a:gd name="connsiteX65" fmla="*/ 3179290 w 3431453"/>
              <a:gd name="connsiteY65" fmla="*/ 835800 h 3431500"/>
              <a:gd name="connsiteX66" fmla="*/ 3183195 w 3431453"/>
              <a:gd name="connsiteY66" fmla="*/ 875614 h 3431500"/>
              <a:gd name="connsiteX67" fmla="*/ 3259395 w 3431453"/>
              <a:gd name="connsiteY67" fmla="*/ 942289 h 3431500"/>
              <a:gd name="connsiteX68" fmla="*/ 3266062 w 3431453"/>
              <a:gd name="connsiteY68" fmla="*/ 928669 h 3431500"/>
              <a:gd name="connsiteX69" fmla="*/ 3179195 w 3431453"/>
              <a:gd name="connsiteY69" fmla="*/ 303352 h 3431500"/>
              <a:gd name="connsiteX70" fmla="*/ 2527589 w 3431453"/>
              <a:gd name="connsiteY70" fmla="*/ 203530 h 3431500"/>
              <a:gd name="connsiteX71" fmla="*/ 2347948 w 3431453"/>
              <a:gd name="connsiteY71" fmla="*/ 416700 h 3431500"/>
              <a:gd name="connsiteX72" fmla="*/ 2255365 w 3431453"/>
              <a:gd name="connsiteY72" fmla="*/ 452895 h 3431500"/>
              <a:gd name="connsiteX73" fmla="*/ 2232029 w 3431453"/>
              <a:gd name="connsiteY73" fmla="*/ 444037 h 3431500"/>
              <a:gd name="connsiteX74" fmla="*/ 1197804 w 3431453"/>
              <a:gd name="connsiteY74" fmla="*/ 444227 h 3431500"/>
              <a:gd name="connsiteX75" fmla="*/ 1071883 w 3431453"/>
              <a:gd name="connsiteY75" fmla="*/ 398602 h 3431500"/>
              <a:gd name="connsiteX76" fmla="*/ 528958 w 3431453"/>
              <a:gd name="connsiteY76" fmla="*/ 127711 h 3431500"/>
              <a:gd name="connsiteX77" fmla="*/ 173866 w 3431453"/>
              <a:gd name="connsiteY77" fmla="*/ 950100 h 3431500"/>
              <a:gd name="connsiteX78" fmla="*/ 2053816 w 3431453"/>
              <a:gd name="connsiteY78" fmla="*/ 3316110 h 3431500"/>
              <a:gd name="connsiteX79" fmla="*/ 2057149 w 3431453"/>
              <a:gd name="connsiteY79" fmla="*/ 3306585 h 3431500"/>
              <a:gd name="connsiteX80" fmla="*/ 2059054 w 3431453"/>
              <a:gd name="connsiteY80" fmla="*/ 3245911 h 3431500"/>
              <a:gd name="connsiteX81" fmla="*/ 2165449 w 3431453"/>
              <a:gd name="connsiteY81" fmla="*/ 2702986 h 3431500"/>
              <a:gd name="connsiteX82" fmla="*/ 2235838 w 3431453"/>
              <a:gd name="connsiteY82" fmla="*/ 2316175 h 3431500"/>
              <a:gd name="connsiteX83" fmla="*/ 2189452 w 3431453"/>
              <a:gd name="connsiteY83" fmla="*/ 1862119 h 3431500"/>
              <a:gd name="connsiteX84" fmla="*/ 2246030 w 3431453"/>
              <a:gd name="connsiteY84" fmla="*/ 1433113 h 3431500"/>
              <a:gd name="connsiteX85" fmla="*/ 2379380 w 3431453"/>
              <a:gd name="connsiteY85" fmla="*/ 1218038 h 3431500"/>
              <a:gd name="connsiteX86" fmla="*/ 2419576 w 3431453"/>
              <a:gd name="connsiteY86" fmla="*/ 704926 h 3431500"/>
              <a:gd name="connsiteX87" fmla="*/ 2146018 w 3431453"/>
              <a:gd name="connsiteY87" fmla="*/ 858184 h 3431500"/>
              <a:gd name="connsiteX88" fmla="*/ 1885604 w 3431453"/>
              <a:gd name="connsiteY88" fmla="*/ 1392250 h 3431500"/>
              <a:gd name="connsiteX89" fmla="*/ 1885604 w 3431453"/>
              <a:gd name="connsiteY89" fmla="*/ 1910220 h 3431500"/>
              <a:gd name="connsiteX90" fmla="*/ 1985426 w 3431453"/>
              <a:gd name="connsiteY90" fmla="*/ 2074145 h 3431500"/>
              <a:gd name="connsiteX91" fmla="*/ 2062102 w 3431453"/>
              <a:gd name="connsiteY91" fmla="*/ 2112245 h 3431500"/>
              <a:gd name="connsiteX92" fmla="*/ 2120872 w 3431453"/>
              <a:gd name="connsiteY92" fmla="*/ 2193970 h 3431500"/>
              <a:gd name="connsiteX93" fmla="*/ 2116014 w 3431453"/>
              <a:gd name="connsiteY93" fmla="*/ 2374945 h 3431500"/>
              <a:gd name="connsiteX94" fmla="*/ 2035528 w 3431453"/>
              <a:gd name="connsiteY94" fmla="*/ 2644216 h 3431500"/>
              <a:gd name="connsiteX95" fmla="*/ 1949803 w 3431453"/>
              <a:gd name="connsiteY95" fmla="*/ 3189237 h 3431500"/>
              <a:gd name="connsiteX96" fmla="*/ 1943707 w 3431453"/>
              <a:gd name="connsiteY96" fmla="*/ 3316777 h 3431500"/>
              <a:gd name="connsiteX97" fmla="*/ 1483078 w 3431453"/>
              <a:gd name="connsiteY97" fmla="*/ 3315062 h 3431500"/>
              <a:gd name="connsiteX98" fmla="*/ 1484602 w 3431453"/>
              <a:gd name="connsiteY98" fmla="*/ 3299727 h 3431500"/>
              <a:gd name="connsiteX99" fmla="*/ 1445835 w 3431453"/>
              <a:gd name="connsiteY99" fmla="*/ 2877007 h 3431500"/>
              <a:gd name="connsiteX100" fmla="*/ 1342584 w 3431453"/>
              <a:gd name="connsiteY100" fmla="*/ 2499532 h 3431500"/>
              <a:gd name="connsiteX101" fmla="*/ 1306675 w 3431453"/>
              <a:gd name="connsiteY101" fmla="*/ 2194732 h 3431500"/>
              <a:gd name="connsiteX102" fmla="*/ 1369063 w 3431453"/>
              <a:gd name="connsiteY102" fmla="*/ 2111102 h 3431500"/>
              <a:gd name="connsiteX103" fmla="*/ 1445930 w 3431453"/>
              <a:gd name="connsiteY103" fmla="*/ 2073002 h 3431500"/>
              <a:gd name="connsiteX104" fmla="*/ 1542895 w 3431453"/>
              <a:gd name="connsiteY104" fmla="*/ 1914506 h 3431500"/>
              <a:gd name="connsiteX105" fmla="*/ 1542418 w 3431453"/>
              <a:gd name="connsiteY105" fmla="*/ 1357294 h 3431500"/>
              <a:gd name="connsiteX106" fmla="*/ 1452693 w 3431453"/>
              <a:gd name="connsiteY106" fmla="*/ 1045350 h 3431500"/>
              <a:gd name="connsiteX107" fmla="*/ 1057405 w 3431453"/>
              <a:gd name="connsiteY107" fmla="*/ 723500 h 3431500"/>
              <a:gd name="connsiteX108" fmla="*/ 1008447 w 3431453"/>
              <a:gd name="connsiteY108" fmla="*/ 704450 h 3431500"/>
              <a:gd name="connsiteX109" fmla="*/ 981396 w 3431453"/>
              <a:gd name="connsiteY109" fmla="*/ 833800 h 3431500"/>
              <a:gd name="connsiteX110" fmla="*/ 1067121 w 3431453"/>
              <a:gd name="connsiteY110" fmla="*/ 1243375 h 3431500"/>
              <a:gd name="connsiteX111" fmla="*/ 1130843 w 3431453"/>
              <a:gd name="connsiteY111" fmla="*/ 1338625 h 3431500"/>
              <a:gd name="connsiteX112" fmla="*/ 1243238 w 3431453"/>
              <a:gd name="connsiteY112" fmla="*/ 1694098 h 3431500"/>
              <a:gd name="connsiteX113" fmla="*/ 1209710 w 3431453"/>
              <a:gd name="connsiteY113" fmla="*/ 2080908 h 3431500"/>
              <a:gd name="connsiteX114" fmla="*/ 1273813 w 3431453"/>
              <a:gd name="connsiteY114" fmla="*/ 2732989 h 3431500"/>
              <a:gd name="connsiteX115" fmla="*/ 1365444 w 3431453"/>
              <a:gd name="connsiteY115" fmla="*/ 3163138 h 3431500"/>
              <a:gd name="connsiteX116" fmla="*/ 1373254 w 3431453"/>
              <a:gd name="connsiteY116" fmla="*/ 3315062 h 3431500"/>
              <a:gd name="connsiteX117" fmla="*/ 2709421 w 3431453"/>
              <a:gd name="connsiteY117" fmla="*/ 1014584 h 3431500"/>
              <a:gd name="connsiteX118" fmla="*/ 2721518 w 3431453"/>
              <a:gd name="connsiteY118" fmla="*/ 1001535 h 3431500"/>
              <a:gd name="connsiteX119" fmla="*/ 3041177 w 3431453"/>
              <a:gd name="connsiteY119" fmla="*/ 830085 h 3431500"/>
              <a:gd name="connsiteX120" fmla="*/ 3066228 w 3431453"/>
              <a:gd name="connsiteY120" fmla="*/ 809035 h 3431500"/>
              <a:gd name="connsiteX121" fmla="*/ 2996410 w 3431453"/>
              <a:gd name="connsiteY121" fmla="*/ 440703 h 3431500"/>
              <a:gd name="connsiteX122" fmla="*/ 2605218 w 3431453"/>
              <a:gd name="connsiteY122" fmla="*/ 440703 h 3431500"/>
              <a:gd name="connsiteX123" fmla="*/ 2532066 w 3431453"/>
              <a:gd name="connsiteY123" fmla="*/ 577387 h 3431500"/>
              <a:gd name="connsiteX124" fmla="*/ 2531018 w 3431453"/>
              <a:gd name="connsiteY124" fmla="*/ 677590 h 3431500"/>
              <a:gd name="connsiteX125" fmla="*/ 2561879 w 3431453"/>
              <a:gd name="connsiteY125" fmla="*/ 834562 h 3431500"/>
              <a:gd name="connsiteX126" fmla="*/ 2709421 w 3431453"/>
              <a:gd name="connsiteY126" fmla="*/ 1014584 h 3431500"/>
              <a:gd name="connsiteX127" fmla="*/ 733746 w 3431453"/>
              <a:gd name="connsiteY127" fmla="*/ 1006297 h 3431500"/>
              <a:gd name="connsiteX128" fmla="*/ 845760 w 3431453"/>
              <a:gd name="connsiteY128" fmla="*/ 909714 h 3431500"/>
              <a:gd name="connsiteX129" fmla="*/ 862905 w 3431453"/>
              <a:gd name="connsiteY129" fmla="*/ 864375 h 3431500"/>
              <a:gd name="connsiteX130" fmla="*/ 902624 w 3431453"/>
              <a:gd name="connsiteY130" fmla="*/ 661778 h 3431500"/>
              <a:gd name="connsiteX131" fmla="*/ 905005 w 3431453"/>
              <a:gd name="connsiteY131" fmla="*/ 606247 h 3431500"/>
              <a:gd name="connsiteX132" fmla="*/ 831091 w 3431453"/>
              <a:gd name="connsiteY132" fmla="*/ 449656 h 3431500"/>
              <a:gd name="connsiteX133" fmla="*/ 423898 w 3431453"/>
              <a:gd name="connsiteY133" fmla="*/ 450133 h 3431500"/>
              <a:gd name="connsiteX134" fmla="*/ 359699 w 3431453"/>
              <a:gd name="connsiteY134" fmla="*/ 804558 h 3431500"/>
              <a:gd name="connsiteX135" fmla="*/ 397799 w 3431453"/>
              <a:gd name="connsiteY135" fmla="*/ 831037 h 3431500"/>
              <a:gd name="connsiteX136" fmla="*/ 612969 w 3431453"/>
              <a:gd name="connsiteY136" fmla="*/ 903999 h 3431500"/>
              <a:gd name="connsiteX137" fmla="*/ 733746 w 3431453"/>
              <a:gd name="connsiteY137" fmla="*/ 1006297 h 3431500"/>
              <a:gd name="connsiteX138" fmla="*/ 1167324 w 3431453"/>
              <a:gd name="connsiteY138" fmla="*/ 332404 h 3431500"/>
              <a:gd name="connsiteX139" fmla="*/ 2262032 w 3431453"/>
              <a:gd name="connsiteY139" fmla="*/ 332213 h 3431500"/>
              <a:gd name="connsiteX140" fmla="*/ 2309657 w 3431453"/>
              <a:gd name="connsiteY140" fmla="*/ 256680 h 3431500"/>
              <a:gd name="connsiteX141" fmla="*/ 1119508 w 3431453"/>
              <a:gd name="connsiteY141" fmla="*/ 258299 h 3431500"/>
              <a:gd name="connsiteX142" fmla="*/ 1167324 w 3431453"/>
              <a:gd name="connsiteY142" fmla="*/ 332404 h 3431500"/>
              <a:gd name="connsiteX143" fmla="*/ 508289 w 3431453"/>
              <a:gd name="connsiteY143" fmla="*/ 1346530 h 3431500"/>
              <a:gd name="connsiteX144" fmla="*/ 658308 w 3431453"/>
              <a:gd name="connsiteY144" fmla="*/ 1199274 h 3431500"/>
              <a:gd name="connsiteX145" fmla="*/ 420183 w 3431453"/>
              <a:gd name="connsiteY145" fmla="*/ 944956 h 3431500"/>
              <a:gd name="connsiteX146" fmla="*/ 256448 w 3431453"/>
              <a:gd name="connsiteY146" fmla="*/ 1105643 h 3431500"/>
              <a:gd name="connsiteX147" fmla="*/ 508289 w 3431453"/>
              <a:gd name="connsiteY147" fmla="*/ 1346530 h 3431500"/>
              <a:gd name="connsiteX148" fmla="*/ 3028890 w 3431453"/>
              <a:gd name="connsiteY148" fmla="*/ 944099 h 3431500"/>
              <a:gd name="connsiteX149" fmla="*/ 2771715 w 3431453"/>
              <a:gd name="connsiteY149" fmla="*/ 1182224 h 3431500"/>
              <a:gd name="connsiteX150" fmla="*/ 2936116 w 3431453"/>
              <a:gd name="connsiteY150" fmla="*/ 1345673 h 3431500"/>
              <a:gd name="connsiteX151" fmla="*/ 3173003 w 3431453"/>
              <a:gd name="connsiteY151" fmla="*/ 1086688 h 3431500"/>
              <a:gd name="connsiteX152" fmla="*/ 3028890 w 3431453"/>
              <a:gd name="connsiteY152" fmla="*/ 944099 h 3431500"/>
              <a:gd name="connsiteX153" fmla="*/ 863191 w 3431453"/>
              <a:gd name="connsiteY153" fmla="*/ 1062876 h 3431500"/>
              <a:gd name="connsiteX154" fmla="*/ 777466 w 3431453"/>
              <a:gd name="connsiteY154" fmla="*/ 1112787 h 3431500"/>
              <a:gd name="connsiteX155" fmla="*/ 765845 w 3431453"/>
              <a:gd name="connsiteY155" fmla="*/ 1134409 h 3431500"/>
              <a:gd name="connsiteX156" fmla="*/ 775370 w 3431453"/>
              <a:gd name="connsiteY156" fmla="*/ 1228325 h 3431500"/>
              <a:gd name="connsiteX157" fmla="*/ 894433 w 3431453"/>
              <a:gd name="connsiteY157" fmla="*/ 1178128 h 3431500"/>
              <a:gd name="connsiteX158" fmla="*/ 2653891 w 3431453"/>
              <a:gd name="connsiteY158" fmla="*/ 1228135 h 3431500"/>
              <a:gd name="connsiteX159" fmla="*/ 2663416 w 3431453"/>
              <a:gd name="connsiteY159" fmla="*/ 1137361 h 3431500"/>
              <a:gd name="connsiteX160" fmla="*/ 2651700 w 3431453"/>
              <a:gd name="connsiteY160" fmla="*/ 1112692 h 3431500"/>
              <a:gd name="connsiteX161" fmla="*/ 2565975 w 3431453"/>
              <a:gd name="connsiteY161" fmla="*/ 1062876 h 3431500"/>
              <a:gd name="connsiteX162" fmla="*/ 2534542 w 3431453"/>
              <a:gd name="connsiteY162" fmla="*/ 1178700 h 343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Lst>
            <a:rect l="l" t="t" r="r" b="b"/>
            <a:pathLst>
              <a:path w="3431453" h="3431500">
                <a:moveTo>
                  <a:pt x="1034450" y="163240"/>
                </a:moveTo>
                <a:cubicBezTo>
                  <a:pt x="1489459" y="-54407"/>
                  <a:pt x="1939325" y="-54026"/>
                  <a:pt x="2395096" y="163240"/>
                </a:cubicBezTo>
                <a:cubicBezTo>
                  <a:pt x="2465546" y="98032"/>
                  <a:pt x="2550398" y="50384"/>
                  <a:pt x="2642746" y="24175"/>
                </a:cubicBezTo>
                <a:cubicBezTo>
                  <a:pt x="2916495" y="-52025"/>
                  <a:pt x="3203864" y="75514"/>
                  <a:pt x="3341691" y="342214"/>
                </a:cubicBezTo>
                <a:cubicBezTo>
                  <a:pt x="3473803" y="597770"/>
                  <a:pt x="3458849" y="850564"/>
                  <a:pt x="3306639" y="1095261"/>
                </a:cubicBezTo>
                <a:cubicBezTo>
                  <a:pt x="3293905" y="1115034"/>
                  <a:pt x="3284569" y="1136797"/>
                  <a:pt x="3279016" y="1159650"/>
                </a:cubicBezTo>
                <a:cubicBezTo>
                  <a:pt x="3236059" y="1354341"/>
                  <a:pt x="3030509" y="1497025"/>
                  <a:pt x="2849344" y="1451305"/>
                </a:cubicBezTo>
                <a:cubicBezTo>
                  <a:pt x="2806481" y="1440447"/>
                  <a:pt x="2768667" y="1408919"/>
                  <a:pt x="2728757" y="1386535"/>
                </a:cubicBezTo>
                <a:cubicBezTo>
                  <a:pt x="2709707" y="1375867"/>
                  <a:pt x="2692277" y="1361770"/>
                  <a:pt x="2672369" y="1353674"/>
                </a:cubicBezTo>
                <a:cubicBezTo>
                  <a:pt x="2615219" y="1330338"/>
                  <a:pt x="2557307" y="1308811"/>
                  <a:pt x="2499205" y="1287952"/>
                </a:cubicBezTo>
                <a:cubicBezTo>
                  <a:pt x="2490346" y="1284713"/>
                  <a:pt x="2473011" y="1284523"/>
                  <a:pt x="2469487" y="1289666"/>
                </a:cubicBezTo>
                <a:cubicBezTo>
                  <a:pt x="2401192" y="1389679"/>
                  <a:pt x="2327279" y="1486643"/>
                  <a:pt x="2306704" y="1611325"/>
                </a:cubicBezTo>
                <a:cubicBezTo>
                  <a:pt x="2289655" y="1715053"/>
                  <a:pt x="2299561" y="1817542"/>
                  <a:pt x="2310800" y="1920697"/>
                </a:cubicBezTo>
                <a:cubicBezTo>
                  <a:pt x="2325945" y="2059000"/>
                  <a:pt x="2344519" y="2196922"/>
                  <a:pt x="2350043" y="2335987"/>
                </a:cubicBezTo>
                <a:cubicBezTo>
                  <a:pt x="2354760" y="2478341"/>
                  <a:pt x="2327450" y="2619937"/>
                  <a:pt x="2270129" y="2750325"/>
                </a:cubicBezTo>
                <a:cubicBezTo>
                  <a:pt x="2198977" y="2915679"/>
                  <a:pt x="2176021" y="3088367"/>
                  <a:pt x="2172688" y="3265532"/>
                </a:cubicBezTo>
                <a:cubicBezTo>
                  <a:pt x="2172116" y="3297727"/>
                  <a:pt x="2172688" y="3329826"/>
                  <a:pt x="2171735" y="3362020"/>
                </a:cubicBezTo>
                <a:cubicBezTo>
                  <a:pt x="2170783" y="3411265"/>
                  <a:pt x="2150971" y="3431553"/>
                  <a:pt x="2102012" y="3431648"/>
                </a:cubicBezTo>
                <a:cubicBezTo>
                  <a:pt x="1965106" y="3431648"/>
                  <a:pt x="1828200" y="3431648"/>
                  <a:pt x="1691294" y="3431648"/>
                </a:cubicBezTo>
                <a:cubicBezTo>
                  <a:pt x="1571089" y="3431648"/>
                  <a:pt x="1450788" y="3431648"/>
                  <a:pt x="1330582" y="3431648"/>
                </a:cubicBezTo>
                <a:cubicBezTo>
                  <a:pt x="1276957" y="3431648"/>
                  <a:pt x="1257907" y="3412598"/>
                  <a:pt x="1257240" y="3358496"/>
                </a:cubicBezTo>
                <a:cubicBezTo>
                  <a:pt x="1255525" y="3218003"/>
                  <a:pt x="1255049" y="3077223"/>
                  <a:pt x="1221521" y="2939396"/>
                </a:cubicBezTo>
                <a:cubicBezTo>
                  <a:pt x="1208401" y="2886369"/>
                  <a:pt x="1191303" y="2834406"/>
                  <a:pt x="1170372" y="2783948"/>
                </a:cubicBezTo>
                <a:cubicBezTo>
                  <a:pt x="1075598" y="2553919"/>
                  <a:pt x="1058929" y="2316652"/>
                  <a:pt x="1096172" y="2072716"/>
                </a:cubicBezTo>
                <a:cubicBezTo>
                  <a:pt x="1115889" y="1943557"/>
                  <a:pt x="1138939" y="1814303"/>
                  <a:pt x="1130462" y="1682191"/>
                </a:cubicBezTo>
                <a:cubicBezTo>
                  <a:pt x="1125280" y="1586716"/>
                  <a:pt x="1095236" y="1494253"/>
                  <a:pt x="1043308" y="1413967"/>
                </a:cubicBezTo>
                <a:cubicBezTo>
                  <a:pt x="1018162" y="1375010"/>
                  <a:pt x="991778" y="1336815"/>
                  <a:pt x="966632" y="1297762"/>
                </a:cubicBezTo>
                <a:cubicBezTo>
                  <a:pt x="957964" y="1284237"/>
                  <a:pt x="951106" y="1277855"/>
                  <a:pt x="932628" y="1285189"/>
                </a:cubicBezTo>
                <a:cubicBezTo>
                  <a:pt x="866524" y="1311478"/>
                  <a:pt x="799278" y="1334910"/>
                  <a:pt x="732603" y="1359961"/>
                </a:cubicBezTo>
                <a:cubicBezTo>
                  <a:pt x="725049" y="1363032"/>
                  <a:pt x="718256" y="1367712"/>
                  <a:pt x="712696" y="1373677"/>
                </a:cubicBezTo>
                <a:cubicBezTo>
                  <a:pt x="631066" y="1461211"/>
                  <a:pt x="530863" y="1479595"/>
                  <a:pt x="421516" y="1445876"/>
                </a:cubicBezTo>
                <a:cubicBezTo>
                  <a:pt x="275974" y="1400918"/>
                  <a:pt x="184820" y="1301572"/>
                  <a:pt x="148530" y="1152506"/>
                </a:cubicBezTo>
                <a:cubicBezTo>
                  <a:pt x="143647" y="1133136"/>
                  <a:pt x="135428" y="1114764"/>
                  <a:pt x="124241" y="1098214"/>
                </a:cubicBezTo>
                <a:cubicBezTo>
                  <a:pt x="-75784" y="800081"/>
                  <a:pt x="-29588" y="387363"/>
                  <a:pt x="231112" y="157334"/>
                </a:cubicBezTo>
                <a:cubicBezTo>
                  <a:pt x="461998" y="-46501"/>
                  <a:pt x="781371" y="-50120"/>
                  <a:pt x="1016543" y="148571"/>
                </a:cubicBezTo>
                <a:cubicBezTo>
                  <a:pt x="1023973" y="154667"/>
                  <a:pt x="1031116" y="160668"/>
                  <a:pt x="1034450" y="163240"/>
                </a:cubicBezTo>
                <a:close/>
                <a:moveTo>
                  <a:pt x="173866" y="950100"/>
                </a:moveTo>
                <a:cubicBezTo>
                  <a:pt x="192154" y="930097"/>
                  <a:pt x="207775" y="906285"/>
                  <a:pt x="229492" y="891235"/>
                </a:cubicBezTo>
                <a:cubicBezTo>
                  <a:pt x="256543" y="872185"/>
                  <a:pt x="256067" y="854469"/>
                  <a:pt x="248542" y="825989"/>
                </a:cubicBezTo>
                <a:cubicBezTo>
                  <a:pt x="210196" y="696481"/>
                  <a:pt x="226509" y="556923"/>
                  <a:pt x="293691" y="439750"/>
                </a:cubicBezTo>
                <a:cubicBezTo>
                  <a:pt x="386083" y="273253"/>
                  <a:pt x="567439" y="192862"/>
                  <a:pt x="734032" y="247822"/>
                </a:cubicBezTo>
                <a:cubicBezTo>
                  <a:pt x="880431" y="296018"/>
                  <a:pt x="966346" y="403841"/>
                  <a:pt x="1008066" y="548526"/>
                </a:cubicBezTo>
                <a:cubicBezTo>
                  <a:pt x="1016353" y="577101"/>
                  <a:pt x="1031497" y="588817"/>
                  <a:pt x="1056739" y="601390"/>
                </a:cubicBezTo>
                <a:cubicBezTo>
                  <a:pt x="1143702" y="644728"/>
                  <a:pt x="1234094" y="684543"/>
                  <a:pt x="1313152" y="739883"/>
                </a:cubicBezTo>
                <a:cubicBezTo>
                  <a:pt x="1541752" y="899903"/>
                  <a:pt x="1662148" y="1119835"/>
                  <a:pt x="1657957" y="1403680"/>
                </a:cubicBezTo>
                <a:cubicBezTo>
                  <a:pt x="1655480" y="1569130"/>
                  <a:pt x="1656718" y="1734674"/>
                  <a:pt x="1657957" y="1900123"/>
                </a:cubicBezTo>
                <a:cubicBezTo>
                  <a:pt x="1658719" y="2031378"/>
                  <a:pt x="1600807" y="2124818"/>
                  <a:pt x="1483268" y="2182444"/>
                </a:cubicBezTo>
                <a:cubicBezTo>
                  <a:pt x="1408592" y="2218925"/>
                  <a:pt x="1408116" y="2221497"/>
                  <a:pt x="1416593" y="2304936"/>
                </a:cubicBezTo>
                <a:cubicBezTo>
                  <a:pt x="1416884" y="2310904"/>
                  <a:pt x="1417713" y="2316834"/>
                  <a:pt x="1419070" y="2322652"/>
                </a:cubicBezTo>
                <a:cubicBezTo>
                  <a:pt x="1446025" y="2415997"/>
                  <a:pt x="1471648" y="2509819"/>
                  <a:pt x="1500604" y="2602592"/>
                </a:cubicBezTo>
                <a:cubicBezTo>
                  <a:pt x="1559944" y="2793092"/>
                  <a:pt x="1581280" y="2988450"/>
                  <a:pt x="1593758" y="3185903"/>
                </a:cubicBezTo>
                <a:cubicBezTo>
                  <a:pt x="1596520" y="3229242"/>
                  <a:pt x="1598997" y="3272676"/>
                  <a:pt x="1601473" y="3315538"/>
                </a:cubicBezTo>
                <a:lnTo>
                  <a:pt x="1827502" y="3315538"/>
                </a:lnTo>
                <a:cubicBezTo>
                  <a:pt x="1832740" y="3235909"/>
                  <a:pt x="1837027" y="3157709"/>
                  <a:pt x="1843313" y="3079795"/>
                </a:cubicBezTo>
                <a:cubicBezTo>
                  <a:pt x="1859791" y="2888628"/>
                  <a:pt x="1889509" y="2700414"/>
                  <a:pt x="1958185" y="2519248"/>
                </a:cubicBezTo>
                <a:cubicBezTo>
                  <a:pt x="1983754" y="2447646"/>
                  <a:pt x="2001852" y="2373593"/>
                  <a:pt x="2012191" y="2298268"/>
                </a:cubicBezTo>
                <a:cubicBezTo>
                  <a:pt x="2024479" y="2219497"/>
                  <a:pt x="2019907" y="2218830"/>
                  <a:pt x="1950279" y="2183968"/>
                </a:cubicBezTo>
                <a:cubicBezTo>
                  <a:pt x="1939611" y="2178730"/>
                  <a:pt x="1928848" y="2173586"/>
                  <a:pt x="1918561" y="2167585"/>
                </a:cubicBezTo>
                <a:cubicBezTo>
                  <a:pt x="1824930" y="2112626"/>
                  <a:pt x="1773590" y="2030616"/>
                  <a:pt x="1772542" y="1922126"/>
                </a:cubicBezTo>
                <a:cubicBezTo>
                  <a:pt x="1770542" y="1732864"/>
                  <a:pt x="1771114" y="1543603"/>
                  <a:pt x="1772542" y="1354341"/>
                </a:cubicBezTo>
                <a:cubicBezTo>
                  <a:pt x="1773206" y="1246955"/>
                  <a:pt x="1798768" y="1141187"/>
                  <a:pt x="1847218" y="1045350"/>
                </a:cubicBezTo>
                <a:cubicBezTo>
                  <a:pt x="1950184" y="840467"/>
                  <a:pt x="2120395" y="709308"/>
                  <a:pt x="2325659" y="621487"/>
                </a:cubicBezTo>
                <a:cubicBezTo>
                  <a:pt x="2383381" y="596722"/>
                  <a:pt x="2426719" y="571386"/>
                  <a:pt x="2434720" y="505473"/>
                </a:cubicBezTo>
                <a:cubicBezTo>
                  <a:pt x="2436589" y="497371"/>
                  <a:pt x="2439604" y="489577"/>
                  <a:pt x="2443674" y="482327"/>
                </a:cubicBezTo>
                <a:cubicBezTo>
                  <a:pt x="2572166" y="190576"/>
                  <a:pt x="2922020" y="143237"/>
                  <a:pt x="3105471" y="394602"/>
                </a:cubicBezTo>
                <a:cubicBezTo>
                  <a:pt x="3202816" y="527761"/>
                  <a:pt x="3221866" y="677018"/>
                  <a:pt x="3179290" y="835800"/>
                </a:cubicBezTo>
                <a:cubicBezTo>
                  <a:pt x="3175956" y="848278"/>
                  <a:pt x="3175766" y="867899"/>
                  <a:pt x="3183195" y="875614"/>
                </a:cubicBezTo>
                <a:cubicBezTo>
                  <a:pt x="3207405" y="899164"/>
                  <a:pt x="3232841" y="921419"/>
                  <a:pt x="3259395" y="942289"/>
                </a:cubicBezTo>
                <a:cubicBezTo>
                  <a:pt x="3261976" y="937934"/>
                  <a:pt x="3264206" y="933379"/>
                  <a:pt x="3266062" y="928669"/>
                </a:cubicBezTo>
                <a:cubicBezTo>
                  <a:pt x="3351787" y="704260"/>
                  <a:pt x="3329118" y="493090"/>
                  <a:pt x="3179195" y="303352"/>
                </a:cubicBezTo>
                <a:cubicBezTo>
                  <a:pt x="3016508" y="97327"/>
                  <a:pt x="2738092" y="57036"/>
                  <a:pt x="2527589" y="203530"/>
                </a:cubicBezTo>
                <a:cubicBezTo>
                  <a:pt x="2450383" y="257967"/>
                  <a:pt x="2388513" y="331385"/>
                  <a:pt x="2347948" y="416700"/>
                </a:cubicBezTo>
                <a:cubicBezTo>
                  <a:pt x="2325659" y="461753"/>
                  <a:pt x="2301847" y="470421"/>
                  <a:pt x="2255365" y="452895"/>
                </a:cubicBezTo>
                <a:cubicBezTo>
                  <a:pt x="2247554" y="450037"/>
                  <a:pt x="2239839" y="446989"/>
                  <a:pt x="2232029" y="444037"/>
                </a:cubicBezTo>
                <a:cubicBezTo>
                  <a:pt x="1887350" y="311512"/>
                  <a:pt x="1542609" y="311576"/>
                  <a:pt x="1197804" y="444227"/>
                </a:cubicBezTo>
                <a:cubicBezTo>
                  <a:pt x="1120556" y="474040"/>
                  <a:pt x="1109507" y="470611"/>
                  <a:pt x="1071883" y="398602"/>
                </a:cubicBezTo>
                <a:cubicBezTo>
                  <a:pt x="962632" y="189814"/>
                  <a:pt x="740699" y="79134"/>
                  <a:pt x="528958" y="127711"/>
                </a:cubicBezTo>
                <a:cubicBezTo>
                  <a:pt x="176152" y="208483"/>
                  <a:pt x="18037" y="637394"/>
                  <a:pt x="173866" y="950100"/>
                </a:cubicBezTo>
                <a:close/>
                <a:moveTo>
                  <a:pt x="2053816" y="3316110"/>
                </a:moveTo>
                <a:cubicBezTo>
                  <a:pt x="2055261" y="3313062"/>
                  <a:pt x="2056379" y="3309869"/>
                  <a:pt x="2057149" y="3306585"/>
                </a:cubicBezTo>
                <a:cubicBezTo>
                  <a:pt x="2057911" y="3286392"/>
                  <a:pt x="2058673" y="3266104"/>
                  <a:pt x="2059054" y="3245911"/>
                </a:cubicBezTo>
                <a:cubicBezTo>
                  <a:pt x="2062769" y="3058840"/>
                  <a:pt x="2091249" y="2877388"/>
                  <a:pt x="2165449" y="2702986"/>
                </a:cubicBezTo>
                <a:cubicBezTo>
                  <a:pt x="2218740" y="2581298"/>
                  <a:pt x="2242845" y="2448836"/>
                  <a:pt x="2235838" y="2316175"/>
                </a:cubicBezTo>
                <a:cubicBezTo>
                  <a:pt x="2226314" y="2164442"/>
                  <a:pt x="2204787" y="2013471"/>
                  <a:pt x="2189452" y="1862119"/>
                </a:cubicBezTo>
                <a:cubicBezTo>
                  <a:pt x="2174116" y="1714862"/>
                  <a:pt x="2177641" y="1568368"/>
                  <a:pt x="2246030" y="1433113"/>
                </a:cubicBezTo>
                <a:cubicBezTo>
                  <a:pt x="2284130" y="1358056"/>
                  <a:pt x="2331755" y="1287475"/>
                  <a:pt x="2379380" y="1218038"/>
                </a:cubicBezTo>
                <a:cubicBezTo>
                  <a:pt x="2491585" y="1054684"/>
                  <a:pt x="2462914" y="882853"/>
                  <a:pt x="2419576" y="704926"/>
                </a:cubicBezTo>
                <a:cubicBezTo>
                  <a:pt x="2320863" y="741234"/>
                  <a:pt x="2228531" y="792962"/>
                  <a:pt x="2146018" y="858184"/>
                </a:cubicBezTo>
                <a:cubicBezTo>
                  <a:pt x="1974091" y="994582"/>
                  <a:pt x="1883032" y="1170032"/>
                  <a:pt x="1885604" y="1392250"/>
                </a:cubicBezTo>
                <a:cubicBezTo>
                  <a:pt x="1887604" y="1564939"/>
                  <a:pt x="1885604" y="1737532"/>
                  <a:pt x="1885604" y="1910220"/>
                </a:cubicBezTo>
                <a:cubicBezTo>
                  <a:pt x="1885604" y="1985182"/>
                  <a:pt x="1918656" y="2039950"/>
                  <a:pt x="1985426" y="2074145"/>
                </a:cubicBezTo>
                <a:cubicBezTo>
                  <a:pt x="2010858" y="2087099"/>
                  <a:pt x="2035623" y="2101672"/>
                  <a:pt x="2062102" y="2112245"/>
                </a:cubicBezTo>
                <a:cubicBezTo>
                  <a:pt x="2097308" y="2123907"/>
                  <a:pt x="2121022" y="2156884"/>
                  <a:pt x="2120872" y="2193970"/>
                </a:cubicBezTo>
                <a:cubicBezTo>
                  <a:pt x="2122586" y="2254263"/>
                  <a:pt x="2128396" y="2316556"/>
                  <a:pt x="2116014" y="2374945"/>
                </a:cubicBezTo>
                <a:cubicBezTo>
                  <a:pt x="2096392" y="2466289"/>
                  <a:pt x="2063531" y="2554777"/>
                  <a:pt x="2035528" y="2644216"/>
                </a:cubicBezTo>
                <a:cubicBezTo>
                  <a:pt x="1980187" y="2821667"/>
                  <a:pt x="1961995" y="3005024"/>
                  <a:pt x="1949803" y="3189237"/>
                </a:cubicBezTo>
                <a:cubicBezTo>
                  <a:pt x="1947040" y="3231337"/>
                  <a:pt x="1945707" y="3273533"/>
                  <a:pt x="1943707" y="3316777"/>
                </a:cubicBezTo>
                <a:close/>
                <a:moveTo>
                  <a:pt x="1483078" y="3315062"/>
                </a:moveTo>
                <a:cubicBezTo>
                  <a:pt x="1484018" y="3310003"/>
                  <a:pt x="1484528" y="3304873"/>
                  <a:pt x="1484602" y="3299727"/>
                </a:cubicBezTo>
                <a:cubicBezTo>
                  <a:pt x="1472029" y="3158757"/>
                  <a:pt x="1461170" y="3017596"/>
                  <a:pt x="1445835" y="2877007"/>
                </a:cubicBezTo>
                <a:cubicBezTo>
                  <a:pt x="1431643" y="2746039"/>
                  <a:pt x="1384970" y="2623357"/>
                  <a:pt x="1342584" y="2499532"/>
                </a:cubicBezTo>
                <a:cubicBezTo>
                  <a:pt x="1308865" y="2401043"/>
                  <a:pt x="1288958" y="2299507"/>
                  <a:pt x="1306675" y="2194732"/>
                </a:cubicBezTo>
                <a:cubicBezTo>
                  <a:pt x="1313247" y="2155489"/>
                  <a:pt x="1329820" y="2126247"/>
                  <a:pt x="1369063" y="2111102"/>
                </a:cubicBezTo>
                <a:cubicBezTo>
                  <a:pt x="1395405" y="2099908"/>
                  <a:pt x="1421071" y="2087186"/>
                  <a:pt x="1445930" y="2073002"/>
                </a:cubicBezTo>
                <a:cubicBezTo>
                  <a:pt x="1509367" y="2039379"/>
                  <a:pt x="1542704" y="1986420"/>
                  <a:pt x="1542895" y="1914506"/>
                </a:cubicBezTo>
                <a:cubicBezTo>
                  <a:pt x="1542895" y="1728769"/>
                  <a:pt x="1543942" y="1543031"/>
                  <a:pt x="1542418" y="1357294"/>
                </a:cubicBezTo>
                <a:cubicBezTo>
                  <a:pt x="1542377" y="1246952"/>
                  <a:pt x="1511283" y="1138850"/>
                  <a:pt x="1452693" y="1045350"/>
                </a:cubicBezTo>
                <a:cubicBezTo>
                  <a:pt x="1357443" y="892950"/>
                  <a:pt x="1217902" y="795414"/>
                  <a:pt x="1057405" y="723500"/>
                </a:cubicBezTo>
                <a:cubicBezTo>
                  <a:pt x="1042642" y="716928"/>
                  <a:pt x="1027211" y="711880"/>
                  <a:pt x="1008447" y="704450"/>
                </a:cubicBezTo>
                <a:cubicBezTo>
                  <a:pt x="998922" y="750265"/>
                  <a:pt x="988254" y="791699"/>
                  <a:pt x="981396" y="833800"/>
                </a:cubicBezTo>
                <a:cubicBezTo>
                  <a:pt x="957583" y="981151"/>
                  <a:pt x="970823" y="1120788"/>
                  <a:pt x="1067121" y="1243375"/>
                </a:cubicBezTo>
                <a:cubicBezTo>
                  <a:pt x="1090648" y="1273188"/>
                  <a:pt x="1109698" y="1306525"/>
                  <a:pt x="1130843" y="1338625"/>
                </a:cubicBezTo>
                <a:cubicBezTo>
                  <a:pt x="1202566" y="1446448"/>
                  <a:pt x="1246858" y="1565034"/>
                  <a:pt x="1243238" y="1694098"/>
                </a:cubicBezTo>
                <a:cubicBezTo>
                  <a:pt x="1239408" y="1823566"/>
                  <a:pt x="1228214" y="1952711"/>
                  <a:pt x="1209710" y="2080908"/>
                </a:cubicBezTo>
                <a:cubicBezTo>
                  <a:pt x="1177516" y="2304460"/>
                  <a:pt x="1185612" y="2522677"/>
                  <a:pt x="1273813" y="2732989"/>
                </a:cubicBezTo>
                <a:cubicBezTo>
                  <a:pt x="1330212" y="2869622"/>
                  <a:pt x="1361262" y="3015382"/>
                  <a:pt x="1365444" y="3163138"/>
                </a:cubicBezTo>
                <a:cubicBezTo>
                  <a:pt x="1367254" y="3213812"/>
                  <a:pt x="1370587" y="3264484"/>
                  <a:pt x="1373254" y="3315062"/>
                </a:cubicBezTo>
                <a:close/>
                <a:moveTo>
                  <a:pt x="2709421" y="1014584"/>
                </a:moveTo>
                <a:cubicBezTo>
                  <a:pt x="2715232" y="1008298"/>
                  <a:pt x="2718946" y="1005059"/>
                  <a:pt x="2721518" y="1001535"/>
                </a:cubicBezTo>
                <a:cubicBezTo>
                  <a:pt x="2800671" y="893236"/>
                  <a:pt x="2903446" y="830085"/>
                  <a:pt x="3041177" y="830085"/>
                </a:cubicBezTo>
                <a:cubicBezTo>
                  <a:pt x="3052476" y="827605"/>
                  <a:pt x="3061839" y="819737"/>
                  <a:pt x="3066228" y="809035"/>
                </a:cubicBezTo>
                <a:cubicBezTo>
                  <a:pt x="3106424" y="674446"/>
                  <a:pt x="3088040" y="549097"/>
                  <a:pt x="2996410" y="440703"/>
                </a:cubicBezTo>
                <a:cubicBezTo>
                  <a:pt x="2888587" y="313258"/>
                  <a:pt x="2712184" y="312877"/>
                  <a:pt x="2605218" y="440703"/>
                </a:cubicBezTo>
                <a:cubicBezTo>
                  <a:pt x="2573097" y="481680"/>
                  <a:pt x="2548344" y="527930"/>
                  <a:pt x="2532066" y="577387"/>
                </a:cubicBezTo>
                <a:cubicBezTo>
                  <a:pt x="2521398" y="607200"/>
                  <a:pt x="2526256" y="644062"/>
                  <a:pt x="2531018" y="677590"/>
                </a:cubicBezTo>
                <a:cubicBezTo>
                  <a:pt x="2538733" y="730358"/>
                  <a:pt x="2558355" y="781793"/>
                  <a:pt x="2561879" y="834562"/>
                </a:cubicBezTo>
                <a:cubicBezTo>
                  <a:pt x="2568452" y="932764"/>
                  <a:pt x="2637889" y="972198"/>
                  <a:pt x="2709421" y="1014584"/>
                </a:cubicBezTo>
                <a:close/>
                <a:moveTo>
                  <a:pt x="733746" y="1006297"/>
                </a:moveTo>
                <a:cubicBezTo>
                  <a:pt x="779443" y="985307"/>
                  <a:pt x="818274" y="951825"/>
                  <a:pt x="845760" y="909714"/>
                </a:cubicBezTo>
                <a:cubicBezTo>
                  <a:pt x="854285" y="895818"/>
                  <a:pt x="860102" y="880434"/>
                  <a:pt x="862905" y="864375"/>
                </a:cubicBezTo>
                <a:cubicBezTo>
                  <a:pt x="877002" y="797001"/>
                  <a:pt x="890242" y="729469"/>
                  <a:pt x="902624" y="661778"/>
                </a:cubicBezTo>
                <a:cubicBezTo>
                  <a:pt x="905958" y="643490"/>
                  <a:pt x="911292" y="621964"/>
                  <a:pt x="905005" y="606247"/>
                </a:cubicBezTo>
                <a:cubicBezTo>
                  <a:pt x="883479" y="552336"/>
                  <a:pt x="865381" y="494519"/>
                  <a:pt x="831091" y="449656"/>
                </a:cubicBezTo>
                <a:cubicBezTo>
                  <a:pt x="724030" y="309067"/>
                  <a:pt x="532768" y="310782"/>
                  <a:pt x="423898" y="450133"/>
                </a:cubicBezTo>
                <a:cubicBezTo>
                  <a:pt x="341030" y="556146"/>
                  <a:pt x="325409" y="676066"/>
                  <a:pt x="359699" y="804558"/>
                </a:cubicBezTo>
                <a:cubicBezTo>
                  <a:pt x="365414" y="825894"/>
                  <a:pt x="375987" y="831609"/>
                  <a:pt x="397799" y="831037"/>
                </a:cubicBezTo>
                <a:cubicBezTo>
                  <a:pt x="478190" y="828656"/>
                  <a:pt x="550199" y="855993"/>
                  <a:pt x="612969" y="903999"/>
                </a:cubicBezTo>
                <a:cubicBezTo>
                  <a:pt x="652307" y="934098"/>
                  <a:pt x="688883" y="968102"/>
                  <a:pt x="733746" y="1006297"/>
                </a:cubicBezTo>
                <a:close/>
                <a:moveTo>
                  <a:pt x="1167324" y="332404"/>
                </a:moveTo>
                <a:cubicBezTo>
                  <a:pt x="1533751" y="196768"/>
                  <a:pt x="1897891" y="197625"/>
                  <a:pt x="2262032" y="332213"/>
                </a:cubicBezTo>
                <a:lnTo>
                  <a:pt x="2309657" y="256680"/>
                </a:lnTo>
                <a:cubicBezTo>
                  <a:pt x="1987045" y="61798"/>
                  <a:pt x="1397257" y="78658"/>
                  <a:pt x="1119508" y="258299"/>
                </a:cubicBezTo>
                <a:cubicBezTo>
                  <a:pt x="1135034" y="282016"/>
                  <a:pt x="1150274" y="305829"/>
                  <a:pt x="1167324" y="332404"/>
                </a:cubicBezTo>
                <a:close/>
                <a:moveTo>
                  <a:pt x="508289" y="1346530"/>
                </a:moveTo>
                <a:cubicBezTo>
                  <a:pt x="599729" y="1348435"/>
                  <a:pt x="659070" y="1290238"/>
                  <a:pt x="658308" y="1199274"/>
                </a:cubicBezTo>
                <a:cubicBezTo>
                  <a:pt x="657355" y="1078783"/>
                  <a:pt x="540579" y="954005"/>
                  <a:pt x="420183" y="944956"/>
                </a:cubicBezTo>
                <a:cubicBezTo>
                  <a:pt x="314360" y="936955"/>
                  <a:pt x="249876" y="1000201"/>
                  <a:pt x="256448" y="1105643"/>
                </a:cubicBezTo>
                <a:cubicBezTo>
                  <a:pt x="264068" y="1225563"/>
                  <a:pt x="387703" y="1343959"/>
                  <a:pt x="508289" y="1346530"/>
                </a:cubicBezTo>
                <a:close/>
                <a:moveTo>
                  <a:pt x="3028890" y="944099"/>
                </a:moveTo>
                <a:cubicBezTo>
                  <a:pt x="2906875" y="944099"/>
                  <a:pt x="2780097" y="1061161"/>
                  <a:pt x="2771715" y="1182224"/>
                </a:cubicBezTo>
                <a:cubicBezTo>
                  <a:pt x="2763714" y="1289666"/>
                  <a:pt x="2829151" y="1354531"/>
                  <a:pt x="2936116" y="1345673"/>
                </a:cubicBezTo>
                <a:cubicBezTo>
                  <a:pt x="3058227" y="1335577"/>
                  <a:pt x="3174241" y="1208894"/>
                  <a:pt x="3173003" y="1086688"/>
                </a:cubicBezTo>
                <a:cubicBezTo>
                  <a:pt x="3172241" y="1001059"/>
                  <a:pt x="3114901" y="944290"/>
                  <a:pt x="3028890" y="944099"/>
                </a:cubicBezTo>
                <a:close/>
                <a:moveTo>
                  <a:pt x="863191" y="1062876"/>
                </a:moveTo>
                <a:cubicBezTo>
                  <a:pt x="833949" y="1079640"/>
                  <a:pt x="804993" y="1095261"/>
                  <a:pt x="777466" y="1112787"/>
                </a:cubicBezTo>
                <a:cubicBezTo>
                  <a:pt x="770536" y="1117879"/>
                  <a:pt x="766268" y="1125820"/>
                  <a:pt x="765845" y="1134409"/>
                </a:cubicBezTo>
                <a:cubicBezTo>
                  <a:pt x="767750" y="1164412"/>
                  <a:pt x="772036" y="1194321"/>
                  <a:pt x="775370" y="1228325"/>
                </a:cubicBezTo>
                <a:lnTo>
                  <a:pt x="894433" y="1178128"/>
                </a:lnTo>
                <a:close/>
                <a:moveTo>
                  <a:pt x="2653891" y="1228135"/>
                </a:moveTo>
                <a:cubicBezTo>
                  <a:pt x="2657701" y="1193464"/>
                  <a:pt x="2661796" y="1165460"/>
                  <a:pt x="2663416" y="1137361"/>
                </a:cubicBezTo>
                <a:cubicBezTo>
                  <a:pt x="2663338" y="1127813"/>
                  <a:pt x="2659051" y="1118786"/>
                  <a:pt x="2651700" y="1112692"/>
                </a:cubicBezTo>
                <a:cubicBezTo>
                  <a:pt x="2624363" y="1094975"/>
                  <a:pt x="2595407" y="1079640"/>
                  <a:pt x="2565975" y="1062876"/>
                </a:cubicBezTo>
                <a:cubicBezTo>
                  <a:pt x="2555116" y="1100595"/>
                  <a:pt x="2545591" y="1137838"/>
                  <a:pt x="2534542" y="1178700"/>
                </a:cubicBezTo>
                <a:close/>
              </a:path>
            </a:pathLst>
          </a:custGeom>
          <a:solidFill>
            <a:schemeClr val="bg1"/>
          </a:solidFill>
          <a:ln w="9525" cap="flat">
            <a:noFill/>
            <a:prstDash val="solid"/>
            <a:miter/>
          </a:ln>
        </p:spPr>
        <p:txBody>
          <a:bodyPr rtlCol="0" anchor="ctr"/>
          <a:lstStyle/>
          <a:p>
            <a:endParaRPr lang="en-RO"/>
          </a:p>
        </p:txBody>
      </p:sp>
      <p:grpSp>
        <p:nvGrpSpPr>
          <p:cNvPr id="18" name="Graphic 16">
            <a:extLst>
              <a:ext uri="{FF2B5EF4-FFF2-40B4-BE49-F238E27FC236}">
                <a16:creationId xmlns:a16="http://schemas.microsoft.com/office/drawing/2014/main" id="{A8D15F6E-608E-9F45-8044-4D7B15BDD9AC}"/>
              </a:ext>
            </a:extLst>
          </p:cNvPr>
          <p:cNvGrpSpPr>
            <a:grpSpLocks noChangeAspect="1"/>
          </p:cNvGrpSpPr>
          <p:nvPr/>
        </p:nvGrpSpPr>
        <p:grpSpPr>
          <a:xfrm>
            <a:off x="5651425" y="4860916"/>
            <a:ext cx="504000" cy="472500"/>
            <a:chOff x="2743200" y="1714500"/>
            <a:chExt cx="3657600" cy="3429000"/>
          </a:xfrm>
          <a:solidFill>
            <a:schemeClr val="bg1"/>
          </a:solidFill>
        </p:grpSpPr>
        <p:sp>
          <p:nvSpPr>
            <p:cNvPr id="19" name="Freeform 18">
              <a:extLst>
                <a:ext uri="{FF2B5EF4-FFF2-40B4-BE49-F238E27FC236}">
                  <a16:creationId xmlns:a16="http://schemas.microsoft.com/office/drawing/2014/main" id="{03637160-FFD6-E341-9751-40DAC7C0E1E1}"/>
                </a:ext>
              </a:extLst>
            </p:cNvPr>
            <p:cNvSpPr/>
            <p:nvPr/>
          </p:nvSpPr>
          <p:spPr>
            <a:xfrm>
              <a:off x="2743200" y="1713880"/>
              <a:ext cx="3657219" cy="3433431"/>
            </a:xfrm>
            <a:custGeom>
              <a:avLst/>
              <a:gdLst>
                <a:gd name="connsiteX0" fmla="*/ 167 w 3657219"/>
                <a:gd name="connsiteY0" fmla="*/ 2251844 h 3433431"/>
                <a:gd name="connsiteX1" fmla="*/ 25694 w 3657219"/>
                <a:gd name="connsiteY1" fmla="*/ 2123803 h 3433431"/>
                <a:gd name="connsiteX2" fmla="*/ 117896 w 3657219"/>
                <a:gd name="connsiteY2" fmla="*/ 1862686 h 3433431"/>
                <a:gd name="connsiteX3" fmla="*/ 339067 w 3657219"/>
                <a:gd name="connsiteY3" fmla="*/ 1185055 h 3433431"/>
                <a:gd name="connsiteX4" fmla="*/ 1005817 w 3657219"/>
                <a:gd name="connsiteY4" fmla="*/ 456606 h 3433431"/>
                <a:gd name="connsiteX5" fmla="*/ 1723716 w 3657219"/>
                <a:gd name="connsiteY5" fmla="*/ 478738 h 3433431"/>
                <a:gd name="connsiteX6" fmla="*/ 2182250 w 3657219"/>
                <a:gd name="connsiteY6" fmla="*/ 875400 h 3433431"/>
                <a:gd name="connsiteX7" fmla="*/ 2376274 w 3657219"/>
                <a:gd name="connsiteY7" fmla="*/ 1329529 h 3433431"/>
                <a:gd name="connsiteX8" fmla="*/ 2319124 w 3657219"/>
                <a:gd name="connsiteY8" fmla="*/ 1402383 h 3433431"/>
                <a:gd name="connsiteX9" fmla="*/ 2115575 w 3657219"/>
                <a:gd name="connsiteY9" fmla="*/ 1403618 h 3433431"/>
                <a:gd name="connsiteX10" fmla="*/ 1705523 w 3657219"/>
                <a:gd name="connsiteY10" fmla="*/ 1522826 h 3433431"/>
                <a:gd name="connsiteX11" fmla="*/ 1540169 w 3657219"/>
                <a:gd name="connsiteY11" fmla="*/ 1697790 h 3433431"/>
                <a:gd name="connsiteX12" fmla="*/ 1332239 w 3657219"/>
                <a:gd name="connsiteY12" fmla="*/ 1833145 h 3433431"/>
                <a:gd name="connsiteX13" fmla="*/ 1079445 w 3657219"/>
                <a:gd name="connsiteY13" fmla="*/ 2181555 h 3433431"/>
                <a:gd name="connsiteX14" fmla="*/ 1410820 w 3657219"/>
                <a:gd name="connsiteY14" fmla="*/ 2457584 h 3433431"/>
                <a:gd name="connsiteX15" fmla="*/ 1709524 w 3657219"/>
                <a:gd name="connsiteY15" fmla="*/ 2150684 h 3433431"/>
                <a:gd name="connsiteX16" fmla="*/ 1669424 w 3657219"/>
                <a:gd name="connsiteY16" fmla="*/ 1986833 h 3433431"/>
                <a:gd name="connsiteX17" fmla="*/ 1731146 w 3657219"/>
                <a:gd name="connsiteY17" fmla="*/ 1642603 h 3433431"/>
                <a:gd name="connsiteX18" fmla="*/ 2043280 w 3657219"/>
                <a:gd name="connsiteY18" fmla="*/ 1519121 h 3433431"/>
                <a:gd name="connsiteX19" fmla="*/ 2367892 w 3657219"/>
                <a:gd name="connsiteY19" fmla="*/ 1510952 h 3433431"/>
                <a:gd name="connsiteX20" fmla="*/ 2846618 w 3657219"/>
                <a:gd name="connsiteY20" fmla="*/ 1097763 h 3433431"/>
                <a:gd name="connsiteX21" fmla="*/ 2862239 w 3657219"/>
                <a:gd name="connsiteY21" fmla="*/ 831801 h 3433431"/>
                <a:gd name="connsiteX22" fmla="*/ 3480698 w 3657219"/>
                <a:gd name="connsiteY22" fmla="*/ 221325 h 3433431"/>
                <a:gd name="connsiteX23" fmla="*/ 3550325 w 3657219"/>
                <a:gd name="connsiteY23" fmla="*/ 162339 h 3433431"/>
                <a:gd name="connsiteX24" fmla="*/ 3472506 w 3657219"/>
                <a:gd name="connsiteY24" fmla="*/ 109337 h 3433431"/>
                <a:gd name="connsiteX25" fmla="*/ 2921485 w 3657219"/>
                <a:gd name="connsiteY25" fmla="*/ 397335 h 3433431"/>
                <a:gd name="connsiteX26" fmla="*/ 2750035 w 3657219"/>
                <a:gd name="connsiteY26" fmla="*/ 842630 h 3433431"/>
                <a:gd name="connsiteX27" fmla="*/ 2735271 w 3657219"/>
                <a:gd name="connsiteY27" fmla="*/ 1087504 h 3433431"/>
                <a:gd name="connsiteX28" fmla="*/ 2601254 w 3657219"/>
                <a:gd name="connsiteY28" fmla="*/ 1307207 h 3433431"/>
                <a:gd name="connsiteX29" fmla="*/ 2526674 w 3657219"/>
                <a:gd name="connsiteY29" fmla="*/ 1303693 h 3433431"/>
                <a:gd name="connsiteX30" fmla="*/ 2528864 w 3657219"/>
                <a:gd name="connsiteY30" fmla="*/ 1230268 h 3433431"/>
                <a:gd name="connsiteX31" fmla="*/ 2640974 w 3657219"/>
                <a:gd name="connsiteY31" fmla="*/ 943410 h 3433431"/>
                <a:gd name="connsiteX32" fmla="*/ 2674692 w 3657219"/>
                <a:gd name="connsiteY32" fmla="*/ 625966 h 3433431"/>
                <a:gd name="connsiteX33" fmla="*/ 3205044 w 3657219"/>
                <a:gd name="connsiteY33" fmla="*/ 65548 h 3433431"/>
                <a:gd name="connsiteX34" fmla="*/ 3456599 w 3657219"/>
                <a:gd name="connsiteY34" fmla="*/ 3712 h 3433431"/>
                <a:gd name="connsiteX35" fmla="*/ 3657386 w 3657219"/>
                <a:gd name="connsiteY35" fmla="*/ 128334 h 3433431"/>
                <a:gd name="connsiteX36" fmla="*/ 3657386 w 3657219"/>
                <a:gd name="connsiteY36" fmla="*/ 199574 h 3433431"/>
                <a:gd name="connsiteX37" fmla="*/ 3466886 w 3657219"/>
                <a:gd name="connsiteY37" fmla="*/ 329705 h 3433431"/>
                <a:gd name="connsiteX38" fmla="*/ 2984636 w 3657219"/>
                <a:gd name="connsiteY38" fmla="*/ 732826 h 3433431"/>
                <a:gd name="connsiteX39" fmla="*/ 2964824 w 3657219"/>
                <a:gd name="connsiteY39" fmla="*/ 973426 h 3433431"/>
                <a:gd name="connsiteX40" fmla="*/ 2937773 w 3657219"/>
                <a:gd name="connsiteY40" fmla="*/ 1177266 h 3433431"/>
                <a:gd name="connsiteX41" fmla="*/ 2609636 w 3657219"/>
                <a:gd name="connsiteY41" fmla="*/ 1560915 h 3433431"/>
                <a:gd name="connsiteX42" fmla="*/ 2577442 w 3657219"/>
                <a:gd name="connsiteY42" fmla="*/ 1576113 h 3433431"/>
                <a:gd name="connsiteX43" fmla="*/ 2575918 w 3657219"/>
                <a:gd name="connsiteY43" fmla="*/ 1578393 h 3433431"/>
                <a:gd name="connsiteX44" fmla="*/ 2838236 w 3657219"/>
                <a:gd name="connsiteY44" fmla="*/ 2330778 h 3433431"/>
                <a:gd name="connsiteX45" fmla="*/ 2672120 w 3657219"/>
                <a:gd name="connsiteY45" fmla="*/ 2930520 h 3433431"/>
                <a:gd name="connsiteX46" fmla="*/ 2095096 w 3657219"/>
                <a:gd name="connsiteY46" fmla="*/ 3290423 h 3433431"/>
                <a:gd name="connsiteX47" fmla="*/ 1767341 w 3657219"/>
                <a:gd name="connsiteY47" fmla="*/ 3310275 h 3433431"/>
                <a:gd name="connsiteX48" fmla="*/ 1505117 w 3657219"/>
                <a:gd name="connsiteY48" fmla="*/ 3357768 h 3433431"/>
                <a:gd name="connsiteX49" fmla="*/ 1353575 w 3657219"/>
                <a:gd name="connsiteY49" fmla="*/ 3397852 h 3433431"/>
                <a:gd name="connsiteX50" fmla="*/ 1287522 w 3657219"/>
                <a:gd name="connsiteY50" fmla="*/ 3358551 h 3433431"/>
                <a:gd name="connsiteX51" fmla="*/ 1287376 w 3657219"/>
                <a:gd name="connsiteY51" fmla="*/ 3357958 h 3433431"/>
                <a:gd name="connsiteX52" fmla="*/ 1327286 w 3657219"/>
                <a:gd name="connsiteY52" fmla="*/ 3295742 h 3433431"/>
                <a:gd name="connsiteX53" fmla="*/ 1623704 w 3657219"/>
                <a:gd name="connsiteY53" fmla="*/ 3219088 h 3433431"/>
                <a:gd name="connsiteX54" fmla="*/ 1904882 w 3657219"/>
                <a:gd name="connsiteY54" fmla="*/ 3199426 h 3433431"/>
                <a:gd name="connsiteX55" fmla="*/ 2298931 w 3657219"/>
                <a:gd name="connsiteY55" fmla="*/ 3127617 h 3433431"/>
                <a:gd name="connsiteX56" fmla="*/ 2532770 w 3657219"/>
                <a:gd name="connsiteY56" fmla="*/ 2945148 h 3433431"/>
                <a:gd name="connsiteX57" fmla="*/ 2536675 w 3657219"/>
                <a:gd name="connsiteY57" fmla="*/ 2900980 h 3433431"/>
                <a:gd name="connsiteX58" fmla="*/ 2486859 w 3657219"/>
                <a:gd name="connsiteY58" fmla="*/ 2821191 h 3433431"/>
                <a:gd name="connsiteX59" fmla="*/ 2288549 w 3657219"/>
                <a:gd name="connsiteY59" fmla="*/ 2907249 h 3433431"/>
                <a:gd name="connsiteX60" fmla="*/ 2231399 w 3657219"/>
                <a:gd name="connsiteY60" fmla="*/ 2908959 h 3433431"/>
                <a:gd name="connsiteX61" fmla="*/ 2204824 w 3657219"/>
                <a:gd name="connsiteY61" fmla="*/ 2864315 h 3433431"/>
                <a:gd name="connsiteX62" fmla="*/ 2238066 w 3657219"/>
                <a:gd name="connsiteY62" fmla="*/ 2815682 h 3433431"/>
                <a:gd name="connsiteX63" fmla="*/ 2409992 w 3657219"/>
                <a:gd name="connsiteY63" fmla="*/ 2737509 h 3433431"/>
                <a:gd name="connsiteX64" fmla="*/ 2307599 w 3657219"/>
                <a:gd name="connsiteY64" fmla="*/ 2664749 h 3433431"/>
                <a:gd name="connsiteX65" fmla="*/ 2064711 w 3657219"/>
                <a:gd name="connsiteY65" fmla="*/ 2565204 h 3433431"/>
                <a:gd name="connsiteX66" fmla="*/ 2017086 w 3657219"/>
                <a:gd name="connsiteY66" fmla="*/ 2519895 h 3433431"/>
                <a:gd name="connsiteX67" fmla="*/ 2039851 w 3657219"/>
                <a:gd name="connsiteY67" fmla="*/ 2468793 h 3433431"/>
                <a:gd name="connsiteX68" fmla="*/ 2089952 w 3657219"/>
                <a:gd name="connsiteY68" fmla="*/ 2461764 h 3433431"/>
                <a:gd name="connsiteX69" fmla="*/ 2167486 w 3657219"/>
                <a:gd name="connsiteY69" fmla="*/ 2480761 h 3433431"/>
                <a:gd name="connsiteX70" fmla="*/ 2154722 w 3657219"/>
                <a:gd name="connsiteY70" fmla="*/ 2333912 h 3433431"/>
                <a:gd name="connsiteX71" fmla="*/ 2152722 w 3657219"/>
                <a:gd name="connsiteY71" fmla="*/ 2319855 h 3433431"/>
                <a:gd name="connsiteX72" fmla="*/ 2200347 w 3657219"/>
                <a:gd name="connsiteY72" fmla="*/ 2232657 h 3433431"/>
                <a:gd name="connsiteX73" fmla="*/ 2258831 w 3657219"/>
                <a:gd name="connsiteY73" fmla="*/ 2305987 h 3433431"/>
                <a:gd name="connsiteX74" fmla="*/ 2279500 w 3657219"/>
                <a:gd name="connsiteY74" fmla="*/ 2504318 h 3433431"/>
                <a:gd name="connsiteX75" fmla="*/ 2300074 w 3657219"/>
                <a:gd name="connsiteY75" fmla="*/ 2536233 h 3433431"/>
                <a:gd name="connsiteX76" fmla="*/ 2611160 w 3657219"/>
                <a:gd name="connsiteY76" fmla="*/ 2815777 h 3433431"/>
                <a:gd name="connsiteX77" fmla="*/ 2622305 w 3657219"/>
                <a:gd name="connsiteY77" fmla="*/ 2801339 h 3433431"/>
                <a:gd name="connsiteX78" fmla="*/ 2641355 w 3657219"/>
                <a:gd name="connsiteY78" fmla="*/ 1845399 h 3433431"/>
                <a:gd name="connsiteX79" fmla="*/ 2444187 w 3657219"/>
                <a:gd name="connsiteY79" fmla="*/ 1621041 h 3433431"/>
                <a:gd name="connsiteX80" fmla="*/ 2421899 w 3657219"/>
                <a:gd name="connsiteY80" fmla="*/ 1613252 h 3433431"/>
                <a:gd name="connsiteX81" fmla="*/ 2043756 w 3657219"/>
                <a:gd name="connsiteY81" fmla="*/ 1625981 h 3433431"/>
                <a:gd name="connsiteX82" fmla="*/ 1800297 w 3657219"/>
                <a:gd name="connsiteY82" fmla="*/ 1724196 h 3433431"/>
                <a:gd name="connsiteX83" fmla="*/ 1763435 w 3657219"/>
                <a:gd name="connsiteY83" fmla="*/ 1936395 h 3433431"/>
                <a:gd name="connsiteX84" fmla="*/ 1749338 w 3657219"/>
                <a:gd name="connsiteY84" fmla="*/ 2369247 h 3433431"/>
                <a:gd name="connsiteX85" fmla="*/ 1368338 w 3657219"/>
                <a:gd name="connsiteY85" fmla="*/ 2563494 h 3433431"/>
                <a:gd name="connsiteX86" fmla="*/ 971813 w 3657219"/>
                <a:gd name="connsiteY86" fmla="*/ 2175001 h 3433431"/>
                <a:gd name="connsiteX87" fmla="*/ 1320809 w 3657219"/>
                <a:gd name="connsiteY87" fmla="*/ 1726286 h 3433431"/>
                <a:gd name="connsiteX88" fmla="*/ 1444634 w 3657219"/>
                <a:gd name="connsiteY88" fmla="*/ 1645643 h 3433431"/>
                <a:gd name="connsiteX89" fmla="*/ 2089762 w 3657219"/>
                <a:gd name="connsiteY89" fmla="*/ 1297139 h 3433431"/>
                <a:gd name="connsiteX90" fmla="*/ 2239590 w 3657219"/>
                <a:gd name="connsiteY90" fmla="*/ 1294954 h 3433431"/>
                <a:gd name="connsiteX91" fmla="*/ 2244924 w 3657219"/>
                <a:gd name="connsiteY91" fmla="*/ 1290395 h 3433431"/>
                <a:gd name="connsiteX92" fmla="*/ 2221874 w 3657219"/>
                <a:gd name="connsiteY92" fmla="*/ 1225899 h 3433431"/>
                <a:gd name="connsiteX93" fmla="*/ 2028230 w 3657219"/>
                <a:gd name="connsiteY93" fmla="*/ 834841 h 3433431"/>
                <a:gd name="connsiteX94" fmla="*/ 1924598 w 3657219"/>
                <a:gd name="connsiteY94" fmla="*/ 717628 h 3433431"/>
                <a:gd name="connsiteX95" fmla="*/ 1861448 w 3657219"/>
                <a:gd name="connsiteY95" fmla="*/ 706895 h 3433431"/>
                <a:gd name="connsiteX96" fmla="*/ 1603987 w 3657219"/>
                <a:gd name="connsiteY96" fmla="*/ 933912 h 3433431"/>
                <a:gd name="connsiteX97" fmla="*/ 1499974 w 3657219"/>
                <a:gd name="connsiteY97" fmla="*/ 1159124 h 3433431"/>
                <a:gd name="connsiteX98" fmla="*/ 1444157 w 3657219"/>
                <a:gd name="connsiteY98" fmla="*/ 1210701 h 3433431"/>
                <a:gd name="connsiteX99" fmla="*/ 1396532 w 3657219"/>
                <a:gd name="connsiteY99" fmla="*/ 1131388 h 3433431"/>
                <a:gd name="connsiteX100" fmla="*/ 1506641 w 3657219"/>
                <a:gd name="connsiteY100" fmla="*/ 885374 h 3433431"/>
                <a:gd name="connsiteX101" fmla="*/ 1529501 w 3657219"/>
                <a:gd name="connsiteY101" fmla="*/ 848424 h 3433431"/>
                <a:gd name="connsiteX102" fmla="*/ 1435394 w 3657219"/>
                <a:gd name="connsiteY102" fmla="*/ 848424 h 3433431"/>
                <a:gd name="connsiteX103" fmla="*/ 1366624 w 3657219"/>
                <a:gd name="connsiteY103" fmla="*/ 793712 h 3433431"/>
                <a:gd name="connsiteX104" fmla="*/ 1434156 w 3657219"/>
                <a:gd name="connsiteY104" fmla="*/ 741660 h 3433431"/>
                <a:gd name="connsiteX105" fmla="*/ 1591223 w 3657219"/>
                <a:gd name="connsiteY105" fmla="*/ 740710 h 3433431"/>
                <a:gd name="connsiteX106" fmla="*/ 1641611 w 3657219"/>
                <a:gd name="connsiteY106" fmla="*/ 721712 h 3433431"/>
                <a:gd name="connsiteX107" fmla="*/ 1783533 w 3657219"/>
                <a:gd name="connsiteY107" fmla="*/ 617228 h 3433431"/>
                <a:gd name="connsiteX108" fmla="*/ 959906 w 3657219"/>
                <a:gd name="connsiteY108" fmla="*/ 576384 h 3433431"/>
                <a:gd name="connsiteX109" fmla="*/ 1024581 w 3657219"/>
                <a:gd name="connsiteY109" fmla="*/ 695401 h 3433431"/>
                <a:gd name="connsiteX110" fmla="*/ 1074206 w 3657219"/>
                <a:gd name="connsiteY110" fmla="*/ 843010 h 3433431"/>
                <a:gd name="connsiteX111" fmla="*/ 1032868 w 3657219"/>
                <a:gd name="connsiteY111" fmla="*/ 913110 h 3433431"/>
                <a:gd name="connsiteX112" fmla="*/ 970193 w 3657219"/>
                <a:gd name="connsiteY112" fmla="*/ 861342 h 3433431"/>
                <a:gd name="connsiteX113" fmla="*/ 861608 w 3657219"/>
                <a:gd name="connsiteY113" fmla="*/ 627866 h 3433431"/>
                <a:gd name="connsiteX114" fmla="*/ 481942 w 3657219"/>
                <a:gd name="connsiteY114" fmla="*/ 1072971 h 3433431"/>
                <a:gd name="connsiteX115" fmla="*/ 750356 w 3657219"/>
                <a:gd name="connsiteY115" fmla="*/ 1218395 h 3433431"/>
                <a:gd name="connsiteX116" fmla="*/ 967907 w 3657219"/>
                <a:gd name="connsiteY116" fmla="*/ 1430024 h 3433431"/>
                <a:gd name="connsiteX117" fmla="*/ 995720 w 3657219"/>
                <a:gd name="connsiteY117" fmla="*/ 1446837 h 3433431"/>
                <a:gd name="connsiteX118" fmla="*/ 1136690 w 3657219"/>
                <a:gd name="connsiteY118" fmla="*/ 1468684 h 3433431"/>
                <a:gd name="connsiteX119" fmla="*/ 1193174 w 3657219"/>
                <a:gd name="connsiteY119" fmla="*/ 1532324 h 3433431"/>
                <a:gd name="connsiteX120" fmla="*/ 1122498 w 3657219"/>
                <a:gd name="connsiteY120" fmla="*/ 1574783 h 3433431"/>
                <a:gd name="connsiteX121" fmla="*/ 995625 w 3657219"/>
                <a:gd name="connsiteY121" fmla="*/ 1555026 h 3433431"/>
                <a:gd name="connsiteX122" fmla="*/ 953810 w 3657219"/>
                <a:gd name="connsiteY122" fmla="*/ 1576208 h 3433431"/>
                <a:gd name="connsiteX123" fmla="*/ 872943 w 3657219"/>
                <a:gd name="connsiteY123" fmla="*/ 1730655 h 3433431"/>
                <a:gd name="connsiteX124" fmla="*/ 794838 w 3657219"/>
                <a:gd name="connsiteY124" fmla="*/ 1764565 h 3433431"/>
                <a:gd name="connsiteX125" fmla="*/ 778265 w 3657219"/>
                <a:gd name="connsiteY125" fmla="*/ 1681643 h 3433431"/>
                <a:gd name="connsiteX126" fmla="*/ 866180 w 3657219"/>
                <a:gd name="connsiteY126" fmla="*/ 1514752 h 3433431"/>
                <a:gd name="connsiteX127" fmla="*/ 864085 w 3657219"/>
                <a:gd name="connsiteY127" fmla="*/ 1466594 h 3433431"/>
                <a:gd name="connsiteX128" fmla="*/ 778360 w 3657219"/>
                <a:gd name="connsiteY128" fmla="*/ 1371608 h 3433431"/>
                <a:gd name="connsiteX129" fmla="*/ 446985 w 3657219"/>
                <a:gd name="connsiteY129" fmla="*/ 1181635 h 3433431"/>
                <a:gd name="connsiteX130" fmla="*/ 418410 w 3657219"/>
                <a:gd name="connsiteY130" fmla="*/ 1325444 h 3433431"/>
                <a:gd name="connsiteX131" fmla="*/ 239721 w 3657219"/>
                <a:gd name="connsiteY131" fmla="*/ 1849388 h 3433431"/>
                <a:gd name="connsiteX132" fmla="*/ 119230 w 3657219"/>
                <a:gd name="connsiteY132" fmla="*/ 2205396 h 3433431"/>
                <a:gd name="connsiteX133" fmla="*/ 104752 w 3657219"/>
                <a:gd name="connsiteY133" fmla="*/ 2383780 h 3433431"/>
                <a:gd name="connsiteX134" fmla="*/ 115420 w 3657219"/>
                <a:gd name="connsiteY134" fmla="*/ 2386915 h 3433431"/>
                <a:gd name="connsiteX135" fmla="*/ 185048 w 3657219"/>
                <a:gd name="connsiteY135" fmla="*/ 2328403 h 3433431"/>
                <a:gd name="connsiteX136" fmla="*/ 561571 w 3657219"/>
                <a:gd name="connsiteY136" fmla="*/ 2134537 h 3433431"/>
                <a:gd name="connsiteX137" fmla="*/ 607577 w 3657219"/>
                <a:gd name="connsiteY137" fmla="*/ 2128837 h 3433431"/>
                <a:gd name="connsiteX138" fmla="*/ 662441 w 3657219"/>
                <a:gd name="connsiteY138" fmla="*/ 2173766 h 3433431"/>
                <a:gd name="connsiteX139" fmla="*/ 621959 w 3657219"/>
                <a:gd name="connsiteY139" fmla="*/ 2231897 h 3433431"/>
                <a:gd name="connsiteX140" fmla="*/ 530519 w 3657219"/>
                <a:gd name="connsiteY140" fmla="*/ 2250895 h 3433431"/>
                <a:gd name="connsiteX141" fmla="*/ 604910 w 3657219"/>
                <a:gd name="connsiteY141" fmla="*/ 2296203 h 3433431"/>
                <a:gd name="connsiteX142" fmla="*/ 629960 w 3657219"/>
                <a:gd name="connsiteY142" fmla="*/ 2371527 h 3433431"/>
                <a:gd name="connsiteX143" fmla="*/ 549760 w 3657219"/>
                <a:gd name="connsiteY143" fmla="*/ 2387295 h 3433431"/>
                <a:gd name="connsiteX144" fmla="*/ 429935 w 3657219"/>
                <a:gd name="connsiteY144" fmla="*/ 2316720 h 3433431"/>
                <a:gd name="connsiteX145" fmla="*/ 389168 w 3657219"/>
                <a:gd name="connsiteY145" fmla="*/ 2316720 h 3433431"/>
                <a:gd name="connsiteX146" fmla="*/ 141995 w 3657219"/>
                <a:gd name="connsiteY146" fmla="*/ 2513911 h 3433431"/>
                <a:gd name="connsiteX147" fmla="*/ 132470 w 3657219"/>
                <a:gd name="connsiteY147" fmla="*/ 2541172 h 3433431"/>
                <a:gd name="connsiteX148" fmla="*/ 544140 w 3657219"/>
                <a:gd name="connsiteY148" fmla="*/ 3187838 h 3433431"/>
                <a:gd name="connsiteX149" fmla="*/ 995911 w 3657219"/>
                <a:gd name="connsiteY149" fmla="*/ 3325188 h 3433431"/>
                <a:gd name="connsiteX150" fmla="*/ 1013342 w 3657219"/>
                <a:gd name="connsiteY150" fmla="*/ 3323668 h 3433431"/>
                <a:gd name="connsiteX151" fmla="*/ 1014770 w 3657219"/>
                <a:gd name="connsiteY151" fmla="*/ 3138350 h 3433431"/>
                <a:gd name="connsiteX152" fmla="*/ 1050108 w 3657219"/>
                <a:gd name="connsiteY152" fmla="*/ 2993781 h 3433431"/>
                <a:gd name="connsiteX153" fmla="*/ 1036678 w 3657219"/>
                <a:gd name="connsiteY153" fmla="*/ 2931090 h 3433431"/>
                <a:gd name="connsiteX154" fmla="*/ 940190 w 3657219"/>
                <a:gd name="connsiteY154" fmla="*/ 2821286 h 3433431"/>
                <a:gd name="connsiteX155" fmla="*/ 939142 w 3657219"/>
                <a:gd name="connsiteY155" fmla="*/ 2736654 h 3433431"/>
                <a:gd name="connsiteX156" fmla="*/ 1020104 w 3657219"/>
                <a:gd name="connsiteY156" fmla="*/ 2750522 h 3433431"/>
                <a:gd name="connsiteX157" fmla="*/ 1109354 w 3657219"/>
                <a:gd name="connsiteY157" fmla="*/ 2852252 h 3433431"/>
                <a:gd name="connsiteX158" fmla="*/ 1171647 w 3657219"/>
                <a:gd name="connsiteY158" fmla="*/ 2756316 h 3433431"/>
                <a:gd name="connsiteX159" fmla="*/ 1253276 w 3657219"/>
                <a:gd name="connsiteY159" fmla="*/ 2734849 h 3433431"/>
                <a:gd name="connsiteX160" fmla="*/ 1259182 w 3657219"/>
                <a:gd name="connsiteY160" fmla="*/ 2816822 h 3433431"/>
                <a:gd name="connsiteX161" fmla="*/ 1119450 w 3657219"/>
                <a:gd name="connsiteY161" fmla="*/ 3152408 h 3433431"/>
                <a:gd name="connsiteX162" fmla="*/ 1135357 w 3657219"/>
                <a:gd name="connsiteY162" fmla="*/ 3345515 h 3433431"/>
                <a:gd name="connsiteX163" fmla="*/ 1072873 w 3657219"/>
                <a:gd name="connsiteY163" fmla="*/ 3433187 h 3433431"/>
                <a:gd name="connsiteX164" fmla="*/ 59413 w 3657219"/>
                <a:gd name="connsiteY164" fmla="*/ 2681847 h 3433431"/>
                <a:gd name="connsiteX165" fmla="*/ 6930 w 3657219"/>
                <a:gd name="connsiteY165" fmla="*/ 2434883 h 3433431"/>
                <a:gd name="connsiteX166" fmla="*/ 834 w 3657219"/>
                <a:gd name="connsiteY166" fmla="*/ 2414936 h 3433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Lst>
              <a:rect l="l" t="t" r="r" b="b"/>
              <a:pathLst>
                <a:path w="3657219" h="3433431">
                  <a:moveTo>
                    <a:pt x="167" y="2251844"/>
                  </a:moveTo>
                  <a:cubicBezTo>
                    <a:pt x="8454" y="2209101"/>
                    <a:pt x="12645" y="2165027"/>
                    <a:pt x="25694" y="2123803"/>
                  </a:cubicBezTo>
                  <a:cubicBezTo>
                    <a:pt x="53698" y="2035751"/>
                    <a:pt x="80368" y="1946749"/>
                    <a:pt x="117896" y="1862686"/>
                  </a:cubicBezTo>
                  <a:cubicBezTo>
                    <a:pt x="214144" y="1644748"/>
                    <a:pt x="288238" y="1417735"/>
                    <a:pt x="339067" y="1185055"/>
                  </a:cubicBezTo>
                  <a:cubicBezTo>
                    <a:pt x="420410" y="821448"/>
                    <a:pt x="637104" y="559571"/>
                    <a:pt x="1005817" y="456606"/>
                  </a:cubicBezTo>
                  <a:cubicBezTo>
                    <a:pt x="1243275" y="390116"/>
                    <a:pt x="1487306" y="400469"/>
                    <a:pt x="1723716" y="478738"/>
                  </a:cubicBezTo>
                  <a:cubicBezTo>
                    <a:pt x="1930504" y="547223"/>
                    <a:pt x="2074236" y="691127"/>
                    <a:pt x="2182250" y="875400"/>
                  </a:cubicBezTo>
                  <a:cubicBezTo>
                    <a:pt x="2266260" y="1018734"/>
                    <a:pt x="2315600" y="1176601"/>
                    <a:pt x="2376274" y="1329529"/>
                  </a:cubicBezTo>
                  <a:cubicBezTo>
                    <a:pt x="2391704" y="1368283"/>
                    <a:pt x="2364558" y="1401338"/>
                    <a:pt x="2319124" y="1402383"/>
                  </a:cubicBezTo>
                  <a:cubicBezTo>
                    <a:pt x="2251306" y="1403998"/>
                    <a:pt x="2183774" y="1403143"/>
                    <a:pt x="2115575" y="1403618"/>
                  </a:cubicBezTo>
                  <a:cubicBezTo>
                    <a:pt x="1967461" y="1404568"/>
                    <a:pt x="1824014" y="1428409"/>
                    <a:pt x="1705523" y="1522826"/>
                  </a:cubicBezTo>
                  <a:cubicBezTo>
                    <a:pt x="1643130" y="1573857"/>
                    <a:pt x="1587559" y="1632658"/>
                    <a:pt x="1540169" y="1697790"/>
                  </a:cubicBezTo>
                  <a:cubicBezTo>
                    <a:pt x="1486163" y="1770835"/>
                    <a:pt x="1423107" y="1817283"/>
                    <a:pt x="1332239" y="1833145"/>
                  </a:cubicBezTo>
                  <a:cubicBezTo>
                    <a:pt x="1170314" y="1861641"/>
                    <a:pt x="1060776" y="2015519"/>
                    <a:pt x="1079445" y="2181555"/>
                  </a:cubicBezTo>
                  <a:cubicBezTo>
                    <a:pt x="1097543" y="2342461"/>
                    <a:pt x="1246704" y="2466513"/>
                    <a:pt x="1410820" y="2457584"/>
                  </a:cubicBezTo>
                  <a:cubicBezTo>
                    <a:pt x="1575104" y="2447953"/>
                    <a:pt x="1704771" y="2314727"/>
                    <a:pt x="1709524" y="2150684"/>
                  </a:cubicBezTo>
                  <a:cubicBezTo>
                    <a:pt x="1711114" y="2093471"/>
                    <a:pt x="1697264" y="2036883"/>
                    <a:pt x="1669424" y="1986833"/>
                  </a:cubicBezTo>
                  <a:cubicBezTo>
                    <a:pt x="1598367" y="1856227"/>
                    <a:pt x="1619894" y="1741294"/>
                    <a:pt x="1731146" y="1642603"/>
                  </a:cubicBezTo>
                  <a:cubicBezTo>
                    <a:pt x="1820395" y="1563385"/>
                    <a:pt x="1926027" y="1524820"/>
                    <a:pt x="2043280" y="1519121"/>
                  </a:cubicBezTo>
                  <a:cubicBezTo>
                    <a:pt x="2151293" y="1513612"/>
                    <a:pt x="2259783" y="1515322"/>
                    <a:pt x="2367892" y="1510952"/>
                  </a:cubicBezTo>
                  <a:cubicBezTo>
                    <a:pt x="2607160" y="1501454"/>
                    <a:pt x="2807852" y="1330479"/>
                    <a:pt x="2846618" y="1097763"/>
                  </a:cubicBezTo>
                  <a:cubicBezTo>
                    <a:pt x="2861096" y="1010565"/>
                    <a:pt x="2862335" y="920423"/>
                    <a:pt x="2862239" y="831801"/>
                  </a:cubicBezTo>
                  <a:cubicBezTo>
                    <a:pt x="2862239" y="508848"/>
                    <a:pt x="3190471" y="235288"/>
                    <a:pt x="3480698" y="221325"/>
                  </a:cubicBezTo>
                  <a:cubicBezTo>
                    <a:pt x="3526132" y="219141"/>
                    <a:pt x="3551849" y="197199"/>
                    <a:pt x="3550325" y="162339"/>
                  </a:cubicBezTo>
                  <a:cubicBezTo>
                    <a:pt x="3548801" y="127479"/>
                    <a:pt x="3519845" y="105347"/>
                    <a:pt x="3472506" y="109337"/>
                  </a:cubicBezTo>
                  <a:cubicBezTo>
                    <a:pt x="3248954" y="128999"/>
                    <a:pt x="3067884" y="229969"/>
                    <a:pt x="2921485" y="397335"/>
                  </a:cubicBezTo>
                  <a:cubicBezTo>
                    <a:pt x="2809661" y="525091"/>
                    <a:pt x="2754035" y="673460"/>
                    <a:pt x="2750035" y="842630"/>
                  </a:cubicBezTo>
                  <a:cubicBezTo>
                    <a:pt x="2748035" y="924413"/>
                    <a:pt x="2745368" y="1006481"/>
                    <a:pt x="2735271" y="1087504"/>
                  </a:cubicBezTo>
                  <a:cubicBezTo>
                    <a:pt x="2723936" y="1178881"/>
                    <a:pt x="2671358" y="1249551"/>
                    <a:pt x="2601254" y="1307207"/>
                  </a:cubicBezTo>
                  <a:cubicBezTo>
                    <a:pt x="2579525" y="1326321"/>
                    <a:pt x="2546499" y="1324765"/>
                    <a:pt x="2526674" y="1303693"/>
                  </a:cubicBezTo>
                  <a:cubicBezTo>
                    <a:pt x="2507624" y="1283271"/>
                    <a:pt x="2505433" y="1248696"/>
                    <a:pt x="2528864" y="1230268"/>
                  </a:cubicBezTo>
                  <a:cubicBezTo>
                    <a:pt x="2623543" y="1156084"/>
                    <a:pt x="2641736" y="1054069"/>
                    <a:pt x="2640974" y="943410"/>
                  </a:cubicBezTo>
                  <a:cubicBezTo>
                    <a:pt x="2640974" y="836456"/>
                    <a:pt x="2641640" y="728931"/>
                    <a:pt x="2674692" y="625966"/>
                  </a:cubicBezTo>
                  <a:cubicBezTo>
                    <a:pt x="2761560" y="355256"/>
                    <a:pt x="2945583" y="172502"/>
                    <a:pt x="3205044" y="65548"/>
                  </a:cubicBezTo>
                  <a:cubicBezTo>
                    <a:pt x="3284102" y="33063"/>
                    <a:pt x="3371446" y="18055"/>
                    <a:pt x="3456599" y="3712"/>
                  </a:cubicBezTo>
                  <a:cubicBezTo>
                    <a:pt x="3553945" y="-12246"/>
                    <a:pt x="3606523" y="24704"/>
                    <a:pt x="3657386" y="128334"/>
                  </a:cubicBezTo>
                  <a:lnTo>
                    <a:pt x="3657386" y="199574"/>
                  </a:lnTo>
                  <a:cubicBezTo>
                    <a:pt x="3624716" y="288006"/>
                    <a:pt x="3560898" y="323056"/>
                    <a:pt x="3466886" y="329705"/>
                  </a:cubicBezTo>
                  <a:cubicBezTo>
                    <a:pt x="3255241" y="343573"/>
                    <a:pt x="3027403" y="533925"/>
                    <a:pt x="2984636" y="732826"/>
                  </a:cubicBezTo>
                  <a:cubicBezTo>
                    <a:pt x="2967872" y="810904"/>
                    <a:pt x="2972539" y="893257"/>
                    <a:pt x="2964824" y="973426"/>
                  </a:cubicBezTo>
                  <a:cubicBezTo>
                    <a:pt x="2958156" y="1041721"/>
                    <a:pt x="2955299" y="1111631"/>
                    <a:pt x="2937773" y="1177266"/>
                  </a:cubicBezTo>
                  <a:cubicBezTo>
                    <a:pt x="2890148" y="1355365"/>
                    <a:pt x="2769466" y="1475903"/>
                    <a:pt x="2609636" y="1560915"/>
                  </a:cubicBezTo>
                  <a:cubicBezTo>
                    <a:pt x="2599159" y="1566424"/>
                    <a:pt x="2588205" y="1570984"/>
                    <a:pt x="2577442" y="1576113"/>
                  </a:cubicBezTo>
                  <a:cubicBezTo>
                    <a:pt x="2576680" y="1576113"/>
                    <a:pt x="2576299" y="1577633"/>
                    <a:pt x="2575918" y="1578393"/>
                  </a:cubicBezTo>
                  <a:cubicBezTo>
                    <a:pt x="2792516" y="1784418"/>
                    <a:pt x="2841761" y="2049429"/>
                    <a:pt x="2838236" y="2330778"/>
                  </a:cubicBezTo>
                  <a:cubicBezTo>
                    <a:pt x="2835665" y="2544307"/>
                    <a:pt x="2784896" y="2746627"/>
                    <a:pt x="2672120" y="2930520"/>
                  </a:cubicBezTo>
                  <a:cubicBezTo>
                    <a:pt x="2539913" y="3145854"/>
                    <a:pt x="2344556" y="3263447"/>
                    <a:pt x="2095096" y="3290423"/>
                  </a:cubicBezTo>
                  <a:cubicBezTo>
                    <a:pt x="1986416" y="3302106"/>
                    <a:pt x="1876688" y="3305716"/>
                    <a:pt x="1767341" y="3310275"/>
                  </a:cubicBezTo>
                  <a:cubicBezTo>
                    <a:pt x="1678122" y="3313678"/>
                    <a:pt x="1589838" y="3329668"/>
                    <a:pt x="1505117" y="3357768"/>
                  </a:cubicBezTo>
                  <a:cubicBezTo>
                    <a:pt x="1455350" y="3373793"/>
                    <a:pt x="1404764" y="3387173"/>
                    <a:pt x="1353575" y="3397852"/>
                  </a:cubicBezTo>
                  <a:cubicBezTo>
                    <a:pt x="1324452" y="3405189"/>
                    <a:pt x="1294879" y="3387593"/>
                    <a:pt x="1287522" y="3358551"/>
                  </a:cubicBezTo>
                  <a:cubicBezTo>
                    <a:pt x="1287472" y="3358354"/>
                    <a:pt x="1287424" y="3358156"/>
                    <a:pt x="1287376" y="3357958"/>
                  </a:cubicBezTo>
                  <a:cubicBezTo>
                    <a:pt x="1281345" y="3329819"/>
                    <a:pt x="1299140" y="3302079"/>
                    <a:pt x="1327286" y="3295742"/>
                  </a:cubicBezTo>
                  <a:cubicBezTo>
                    <a:pt x="1425774" y="3268861"/>
                    <a:pt x="1523405" y="3236281"/>
                    <a:pt x="1623704" y="3219088"/>
                  </a:cubicBezTo>
                  <a:cubicBezTo>
                    <a:pt x="1716096" y="3204081"/>
                    <a:pt x="1811060" y="3204081"/>
                    <a:pt x="1904882" y="3199426"/>
                  </a:cubicBezTo>
                  <a:cubicBezTo>
                    <a:pt x="2039660" y="3193442"/>
                    <a:pt x="2173296" y="3182899"/>
                    <a:pt x="2298931" y="3127617"/>
                  </a:cubicBezTo>
                  <a:cubicBezTo>
                    <a:pt x="2390748" y="3086912"/>
                    <a:pt x="2471070" y="3024236"/>
                    <a:pt x="2532770" y="2945148"/>
                  </a:cubicBezTo>
                  <a:cubicBezTo>
                    <a:pt x="2545057" y="2929761"/>
                    <a:pt x="2547533" y="2917507"/>
                    <a:pt x="2536675" y="2900980"/>
                  </a:cubicBezTo>
                  <a:cubicBezTo>
                    <a:pt x="2519816" y="2875428"/>
                    <a:pt x="2504195" y="2849022"/>
                    <a:pt x="2486859" y="2821191"/>
                  </a:cubicBezTo>
                  <a:cubicBezTo>
                    <a:pt x="2418755" y="2851112"/>
                    <a:pt x="2354366" y="2881128"/>
                    <a:pt x="2288549" y="2907249"/>
                  </a:cubicBezTo>
                  <a:cubicBezTo>
                    <a:pt x="2270378" y="2914900"/>
                    <a:pt x="2249997" y="2915510"/>
                    <a:pt x="2231399" y="2908959"/>
                  </a:cubicBezTo>
                  <a:cubicBezTo>
                    <a:pt x="2217683" y="2902405"/>
                    <a:pt x="2202824" y="2878468"/>
                    <a:pt x="2204824" y="2864315"/>
                  </a:cubicBezTo>
                  <a:cubicBezTo>
                    <a:pt x="2208508" y="2844145"/>
                    <a:pt x="2220586" y="2826475"/>
                    <a:pt x="2238066" y="2815682"/>
                  </a:cubicBezTo>
                  <a:cubicBezTo>
                    <a:pt x="2291406" y="2787756"/>
                    <a:pt x="2347508" y="2765340"/>
                    <a:pt x="2409992" y="2737509"/>
                  </a:cubicBezTo>
                  <a:cubicBezTo>
                    <a:pt x="2372750" y="2710913"/>
                    <a:pt x="2341317" y="2686121"/>
                    <a:pt x="2307599" y="2664749"/>
                  </a:cubicBezTo>
                  <a:cubicBezTo>
                    <a:pt x="2233042" y="2617763"/>
                    <a:pt x="2150853" y="2584078"/>
                    <a:pt x="2064711" y="2565204"/>
                  </a:cubicBezTo>
                  <a:cubicBezTo>
                    <a:pt x="2039184" y="2559505"/>
                    <a:pt x="2017086" y="2546206"/>
                    <a:pt x="2017086" y="2519895"/>
                  </a:cubicBezTo>
                  <a:cubicBezTo>
                    <a:pt x="2017710" y="2500554"/>
                    <a:pt x="2025877" y="2482220"/>
                    <a:pt x="2039851" y="2468793"/>
                  </a:cubicBezTo>
                  <a:cubicBezTo>
                    <a:pt x="2050709" y="2459294"/>
                    <a:pt x="2073284" y="2459294"/>
                    <a:pt x="2089952" y="2461764"/>
                  </a:cubicBezTo>
                  <a:cubicBezTo>
                    <a:pt x="2116150" y="2466567"/>
                    <a:pt x="2142039" y="2472910"/>
                    <a:pt x="2167486" y="2480761"/>
                  </a:cubicBezTo>
                  <a:cubicBezTo>
                    <a:pt x="2163104" y="2429848"/>
                    <a:pt x="2158913" y="2381880"/>
                    <a:pt x="2154722" y="2333912"/>
                  </a:cubicBezTo>
                  <a:cubicBezTo>
                    <a:pt x="2154722" y="2329163"/>
                    <a:pt x="2153294" y="2324414"/>
                    <a:pt x="2152722" y="2319855"/>
                  </a:cubicBezTo>
                  <a:cubicBezTo>
                    <a:pt x="2146150" y="2265332"/>
                    <a:pt x="2162247" y="2235412"/>
                    <a:pt x="2200347" y="2232657"/>
                  </a:cubicBezTo>
                  <a:cubicBezTo>
                    <a:pt x="2234637" y="2230188"/>
                    <a:pt x="2253687" y="2254029"/>
                    <a:pt x="2258831" y="2305987"/>
                  </a:cubicBezTo>
                  <a:cubicBezTo>
                    <a:pt x="2265498" y="2372477"/>
                    <a:pt x="2271213" y="2438397"/>
                    <a:pt x="2279500" y="2504318"/>
                  </a:cubicBezTo>
                  <a:cubicBezTo>
                    <a:pt x="2281614" y="2517344"/>
                    <a:pt x="2289067" y="2528907"/>
                    <a:pt x="2300074" y="2536233"/>
                  </a:cubicBezTo>
                  <a:cubicBezTo>
                    <a:pt x="2427328" y="2602058"/>
                    <a:pt x="2533246" y="2691250"/>
                    <a:pt x="2611160" y="2815777"/>
                  </a:cubicBezTo>
                  <a:cubicBezTo>
                    <a:pt x="2615386" y="2811379"/>
                    <a:pt x="2619122" y="2806538"/>
                    <a:pt x="2622305" y="2801339"/>
                  </a:cubicBezTo>
                  <a:cubicBezTo>
                    <a:pt x="2763560" y="2485320"/>
                    <a:pt x="2774705" y="2166167"/>
                    <a:pt x="2641355" y="1845399"/>
                  </a:cubicBezTo>
                  <a:cubicBezTo>
                    <a:pt x="2602232" y="1750982"/>
                    <a:pt x="2532915" y="1672106"/>
                    <a:pt x="2444187" y="1621041"/>
                  </a:cubicBezTo>
                  <a:cubicBezTo>
                    <a:pt x="2437552" y="1616579"/>
                    <a:pt x="2429876" y="1613896"/>
                    <a:pt x="2421899" y="1613252"/>
                  </a:cubicBezTo>
                  <a:cubicBezTo>
                    <a:pt x="2295788" y="1616862"/>
                    <a:pt x="2169677" y="1619047"/>
                    <a:pt x="2043756" y="1625981"/>
                  </a:cubicBezTo>
                  <a:cubicBezTo>
                    <a:pt x="1952316" y="1631015"/>
                    <a:pt x="1869449" y="1661220"/>
                    <a:pt x="1800297" y="1724196"/>
                  </a:cubicBezTo>
                  <a:cubicBezTo>
                    <a:pt x="1728288" y="1789832"/>
                    <a:pt x="1718382" y="1850148"/>
                    <a:pt x="1763435" y="1936395"/>
                  </a:cubicBezTo>
                  <a:cubicBezTo>
                    <a:pt x="1839635" y="2082864"/>
                    <a:pt x="1839064" y="2229713"/>
                    <a:pt x="1749338" y="2369247"/>
                  </a:cubicBezTo>
                  <a:cubicBezTo>
                    <a:pt x="1661423" y="2506122"/>
                    <a:pt x="1530835" y="2571663"/>
                    <a:pt x="1368338" y="2563494"/>
                  </a:cubicBezTo>
                  <a:cubicBezTo>
                    <a:pt x="1157741" y="2552950"/>
                    <a:pt x="983052" y="2379221"/>
                    <a:pt x="971813" y="2175001"/>
                  </a:cubicBezTo>
                  <a:cubicBezTo>
                    <a:pt x="959621" y="1952543"/>
                    <a:pt x="1105163" y="1764185"/>
                    <a:pt x="1320809" y="1726286"/>
                  </a:cubicBezTo>
                  <a:cubicBezTo>
                    <a:pt x="1372021" y="1719014"/>
                    <a:pt x="1417368" y="1689481"/>
                    <a:pt x="1444634" y="1645643"/>
                  </a:cubicBezTo>
                  <a:cubicBezTo>
                    <a:pt x="1596272" y="1413687"/>
                    <a:pt x="1813537" y="1300843"/>
                    <a:pt x="2089762" y="1297139"/>
                  </a:cubicBezTo>
                  <a:cubicBezTo>
                    <a:pt x="2139673" y="1296569"/>
                    <a:pt x="2189679" y="1295714"/>
                    <a:pt x="2239590" y="1294954"/>
                  </a:cubicBezTo>
                  <a:cubicBezTo>
                    <a:pt x="2240352" y="1294954"/>
                    <a:pt x="2241209" y="1293624"/>
                    <a:pt x="2244924" y="1290395"/>
                  </a:cubicBezTo>
                  <a:cubicBezTo>
                    <a:pt x="2237495" y="1269783"/>
                    <a:pt x="2229970" y="1247366"/>
                    <a:pt x="2221874" y="1225899"/>
                  </a:cubicBezTo>
                  <a:cubicBezTo>
                    <a:pt x="2169296" y="1089594"/>
                    <a:pt x="2117099" y="952909"/>
                    <a:pt x="2028230" y="834841"/>
                  </a:cubicBezTo>
                  <a:cubicBezTo>
                    <a:pt x="1997084" y="793237"/>
                    <a:pt x="1958603" y="757237"/>
                    <a:pt x="1924598" y="717628"/>
                  </a:cubicBezTo>
                  <a:cubicBezTo>
                    <a:pt x="1905548" y="695591"/>
                    <a:pt x="1886498" y="696541"/>
                    <a:pt x="1861448" y="706895"/>
                  </a:cubicBezTo>
                  <a:cubicBezTo>
                    <a:pt x="1752684" y="751885"/>
                    <a:pt x="1662081" y="831774"/>
                    <a:pt x="1603987" y="933912"/>
                  </a:cubicBezTo>
                  <a:cubicBezTo>
                    <a:pt x="1562458" y="1004961"/>
                    <a:pt x="1532549" y="1083040"/>
                    <a:pt x="1499974" y="1159124"/>
                  </a:cubicBezTo>
                  <a:cubicBezTo>
                    <a:pt x="1488449" y="1186575"/>
                    <a:pt x="1476828" y="1209371"/>
                    <a:pt x="1444157" y="1210701"/>
                  </a:cubicBezTo>
                  <a:cubicBezTo>
                    <a:pt x="1405200" y="1211936"/>
                    <a:pt x="1379102" y="1174037"/>
                    <a:pt x="1396532" y="1131388"/>
                  </a:cubicBezTo>
                  <a:cubicBezTo>
                    <a:pt x="1430156" y="1047895"/>
                    <a:pt x="1469399" y="967062"/>
                    <a:pt x="1506641" y="885374"/>
                  </a:cubicBezTo>
                  <a:cubicBezTo>
                    <a:pt x="1513572" y="872646"/>
                    <a:pt x="1521204" y="860310"/>
                    <a:pt x="1529501" y="848424"/>
                  </a:cubicBezTo>
                  <a:cubicBezTo>
                    <a:pt x="1495021" y="848424"/>
                    <a:pt x="1465208" y="848424"/>
                    <a:pt x="1435394" y="848424"/>
                  </a:cubicBezTo>
                  <a:cubicBezTo>
                    <a:pt x="1391579" y="848424"/>
                    <a:pt x="1365767" y="827337"/>
                    <a:pt x="1366624" y="793712"/>
                  </a:cubicBezTo>
                  <a:cubicBezTo>
                    <a:pt x="1367481" y="760087"/>
                    <a:pt x="1392056" y="741850"/>
                    <a:pt x="1434156" y="741660"/>
                  </a:cubicBezTo>
                  <a:cubicBezTo>
                    <a:pt x="1486544" y="741660"/>
                    <a:pt x="1538931" y="743179"/>
                    <a:pt x="1591223" y="740710"/>
                  </a:cubicBezTo>
                  <a:cubicBezTo>
                    <a:pt x="1609424" y="738998"/>
                    <a:pt x="1626827" y="732437"/>
                    <a:pt x="1641611" y="721712"/>
                  </a:cubicBezTo>
                  <a:cubicBezTo>
                    <a:pt x="1688283" y="689322"/>
                    <a:pt x="1733241" y="654557"/>
                    <a:pt x="1783533" y="617228"/>
                  </a:cubicBezTo>
                  <a:cubicBezTo>
                    <a:pt x="1515214" y="500300"/>
                    <a:pt x="1242323" y="501535"/>
                    <a:pt x="959906" y="576384"/>
                  </a:cubicBezTo>
                  <a:cubicBezTo>
                    <a:pt x="984386" y="620742"/>
                    <a:pt x="1008198" y="656552"/>
                    <a:pt x="1024581" y="695401"/>
                  </a:cubicBezTo>
                  <a:cubicBezTo>
                    <a:pt x="1044544" y="743394"/>
                    <a:pt x="1061126" y="792716"/>
                    <a:pt x="1074206" y="843010"/>
                  </a:cubicBezTo>
                  <a:cubicBezTo>
                    <a:pt x="1083731" y="880149"/>
                    <a:pt x="1064681" y="907980"/>
                    <a:pt x="1032868" y="913110"/>
                  </a:cubicBezTo>
                  <a:cubicBezTo>
                    <a:pt x="1001054" y="918239"/>
                    <a:pt x="977242" y="900191"/>
                    <a:pt x="970193" y="861342"/>
                  </a:cubicBezTo>
                  <a:cubicBezTo>
                    <a:pt x="954668" y="775095"/>
                    <a:pt x="909995" y="702620"/>
                    <a:pt x="861608" y="627866"/>
                  </a:cubicBezTo>
                  <a:cubicBezTo>
                    <a:pt x="677776" y="732351"/>
                    <a:pt x="553856" y="882999"/>
                    <a:pt x="481942" y="1072971"/>
                  </a:cubicBezTo>
                  <a:cubicBezTo>
                    <a:pt x="573382" y="1122174"/>
                    <a:pt x="663965" y="1166818"/>
                    <a:pt x="750356" y="1218395"/>
                  </a:cubicBezTo>
                  <a:cubicBezTo>
                    <a:pt x="838844" y="1271302"/>
                    <a:pt x="915520" y="1338648"/>
                    <a:pt x="967907" y="1430024"/>
                  </a:cubicBezTo>
                  <a:cubicBezTo>
                    <a:pt x="974631" y="1439024"/>
                    <a:pt x="984609" y="1445055"/>
                    <a:pt x="995720" y="1446837"/>
                  </a:cubicBezTo>
                  <a:cubicBezTo>
                    <a:pt x="1042488" y="1455196"/>
                    <a:pt x="1089732" y="1461465"/>
                    <a:pt x="1136690" y="1468684"/>
                  </a:cubicBezTo>
                  <a:cubicBezTo>
                    <a:pt x="1176886" y="1474763"/>
                    <a:pt x="1198317" y="1499079"/>
                    <a:pt x="1193174" y="1532324"/>
                  </a:cubicBezTo>
                  <a:cubicBezTo>
                    <a:pt x="1188125" y="1563480"/>
                    <a:pt x="1162408" y="1579817"/>
                    <a:pt x="1122498" y="1574783"/>
                  </a:cubicBezTo>
                  <a:cubicBezTo>
                    <a:pt x="1080112" y="1569369"/>
                    <a:pt x="1037726" y="1562625"/>
                    <a:pt x="995625" y="1555026"/>
                  </a:cubicBezTo>
                  <a:cubicBezTo>
                    <a:pt x="975146" y="1551416"/>
                    <a:pt x="963431" y="1556546"/>
                    <a:pt x="953810" y="1576208"/>
                  </a:cubicBezTo>
                  <a:cubicBezTo>
                    <a:pt x="928188" y="1628355"/>
                    <a:pt x="900375" y="1679458"/>
                    <a:pt x="872943" y="1730655"/>
                  </a:cubicBezTo>
                  <a:cubicBezTo>
                    <a:pt x="853893" y="1766845"/>
                    <a:pt x="823699" y="1779478"/>
                    <a:pt x="794838" y="1764565"/>
                  </a:cubicBezTo>
                  <a:cubicBezTo>
                    <a:pt x="765977" y="1749653"/>
                    <a:pt x="759405" y="1718307"/>
                    <a:pt x="778265" y="1681643"/>
                  </a:cubicBezTo>
                  <a:cubicBezTo>
                    <a:pt x="806840" y="1625696"/>
                    <a:pt x="835415" y="1569654"/>
                    <a:pt x="866180" y="1514752"/>
                  </a:cubicBezTo>
                  <a:cubicBezTo>
                    <a:pt x="876277" y="1496609"/>
                    <a:pt x="877229" y="1481507"/>
                    <a:pt x="864085" y="1466594"/>
                  </a:cubicBezTo>
                  <a:cubicBezTo>
                    <a:pt x="835510" y="1434489"/>
                    <a:pt x="809983" y="1400104"/>
                    <a:pt x="778360" y="1371608"/>
                  </a:cubicBezTo>
                  <a:cubicBezTo>
                    <a:pt x="682443" y="1287830"/>
                    <a:pt x="569381" y="1232643"/>
                    <a:pt x="446985" y="1181635"/>
                  </a:cubicBezTo>
                  <a:cubicBezTo>
                    <a:pt x="437460" y="1231598"/>
                    <a:pt x="427935" y="1278426"/>
                    <a:pt x="418410" y="1325444"/>
                  </a:cubicBezTo>
                  <a:cubicBezTo>
                    <a:pt x="383263" y="1508388"/>
                    <a:pt x="315064" y="1680028"/>
                    <a:pt x="239721" y="1849388"/>
                  </a:cubicBezTo>
                  <a:cubicBezTo>
                    <a:pt x="188667" y="1964321"/>
                    <a:pt x="137137" y="2079539"/>
                    <a:pt x="119230" y="2205396"/>
                  </a:cubicBezTo>
                  <a:cubicBezTo>
                    <a:pt x="110848" y="2264383"/>
                    <a:pt x="109705" y="2324319"/>
                    <a:pt x="104752" y="2383780"/>
                  </a:cubicBezTo>
                  <a:lnTo>
                    <a:pt x="115420" y="2386915"/>
                  </a:lnTo>
                  <a:cubicBezTo>
                    <a:pt x="138661" y="2367348"/>
                    <a:pt x="161425" y="2347400"/>
                    <a:pt x="185048" y="2328403"/>
                  </a:cubicBezTo>
                  <a:cubicBezTo>
                    <a:pt x="297061" y="2237692"/>
                    <a:pt x="417553" y="2163317"/>
                    <a:pt x="561571" y="2134537"/>
                  </a:cubicBezTo>
                  <a:cubicBezTo>
                    <a:pt x="576727" y="2131406"/>
                    <a:pt x="592113" y="2129500"/>
                    <a:pt x="607577" y="2128837"/>
                  </a:cubicBezTo>
                  <a:cubicBezTo>
                    <a:pt x="638438" y="2127793"/>
                    <a:pt x="658154" y="2144415"/>
                    <a:pt x="662441" y="2173766"/>
                  </a:cubicBezTo>
                  <a:cubicBezTo>
                    <a:pt x="666727" y="2203117"/>
                    <a:pt x="651487" y="2224393"/>
                    <a:pt x="621959" y="2231897"/>
                  </a:cubicBezTo>
                  <a:cubicBezTo>
                    <a:pt x="594718" y="2238736"/>
                    <a:pt x="567000" y="2243486"/>
                    <a:pt x="530519" y="2250895"/>
                  </a:cubicBezTo>
                  <a:cubicBezTo>
                    <a:pt x="560904" y="2269322"/>
                    <a:pt x="583288" y="2282240"/>
                    <a:pt x="604910" y="2296203"/>
                  </a:cubicBezTo>
                  <a:cubicBezTo>
                    <a:pt x="636914" y="2316815"/>
                    <a:pt x="645581" y="2343696"/>
                    <a:pt x="629960" y="2371527"/>
                  </a:cubicBezTo>
                  <a:cubicBezTo>
                    <a:pt x="614339" y="2399358"/>
                    <a:pt x="582907" y="2406387"/>
                    <a:pt x="549760" y="2387295"/>
                  </a:cubicBezTo>
                  <a:cubicBezTo>
                    <a:pt x="509564" y="2364213"/>
                    <a:pt x="470893" y="2338472"/>
                    <a:pt x="429935" y="2316720"/>
                  </a:cubicBezTo>
                  <a:cubicBezTo>
                    <a:pt x="416979" y="2310872"/>
                    <a:pt x="402125" y="2310872"/>
                    <a:pt x="389168" y="2316720"/>
                  </a:cubicBezTo>
                  <a:cubicBezTo>
                    <a:pt x="297526" y="2370008"/>
                    <a:pt x="214243" y="2436449"/>
                    <a:pt x="141995" y="2513911"/>
                  </a:cubicBezTo>
                  <a:cubicBezTo>
                    <a:pt x="135145" y="2521275"/>
                    <a:pt x="131692" y="2531158"/>
                    <a:pt x="132470" y="2541172"/>
                  </a:cubicBezTo>
                  <a:cubicBezTo>
                    <a:pt x="192191" y="2805614"/>
                    <a:pt x="310397" y="3033865"/>
                    <a:pt x="544140" y="3187838"/>
                  </a:cubicBezTo>
                  <a:cubicBezTo>
                    <a:pt x="680824" y="3277885"/>
                    <a:pt x="833795" y="3317114"/>
                    <a:pt x="995911" y="3325188"/>
                  </a:cubicBezTo>
                  <a:cubicBezTo>
                    <a:pt x="1001749" y="3325086"/>
                    <a:pt x="1007574" y="3324578"/>
                    <a:pt x="1013342" y="3323668"/>
                  </a:cubicBezTo>
                  <a:cubicBezTo>
                    <a:pt x="1013342" y="3260692"/>
                    <a:pt x="1008770" y="3198951"/>
                    <a:pt x="1014770" y="3138350"/>
                  </a:cubicBezTo>
                  <a:cubicBezTo>
                    <a:pt x="1021226" y="3089019"/>
                    <a:pt x="1033076" y="3040541"/>
                    <a:pt x="1050108" y="2993781"/>
                  </a:cubicBezTo>
                  <a:cubicBezTo>
                    <a:pt x="1058776" y="2967470"/>
                    <a:pt x="1055537" y="2950753"/>
                    <a:pt x="1036678" y="2931090"/>
                  </a:cubicBezTo>
                  <a:cubicBezTo>
                    <a:pt x="1002959" y="2896041"/>
                    <a:pt x="971908" y="2858236"/>
                    <a:pt x="940190" y="2821286"/>
                  </a:cubicBezTo>
                  <a:cubicBezTo>
                    <a:pt x="913805" y="2790511"/>
                    <a:pt x="913615" y="2757646"/>
                    <a:pt x="939142" y="2736654"/>
                  </a:cubicBezTo>
                  <a:cubicBezTo>
                    <a:pt x="964669" y="2715662"/>
                    <a:pt x="992863" y="2720221"/>
                    <a:pt x="1020104" y="2750522"/>
                  </a:cubicBezTo>
                  <a:cubicBezTo>
                    <a:pt x="1049441" y="2783102"/>
                    <a:pt x="1078016" y="2816347"/>
                    <a:pt x="1109354" y="2852252"/>
                  </a:cubicBezTo>
                  <a:cubicBezTo>
                    <a:pt x="1131071" y="2818627"/>
                    <a:pt x="1150406" y="2786806"/>
                    <a:pt x="1171647" y="2756316"/>
                  </a:cubicBezTo>
                  <a:cubicBezTo>
                    <a:pt x="1195269" y="2722121"/>
                    <a:pt x="1226130" y="2714807"/>
                    <a:pt x="1253276" y="2734849"/>
                  </a:cubicBezTo>
                  <a:cubicBezTo>
                    <a:pt x="1278708" y="2753846"/>
                    <a:pt x="1281089" y="2783767"/>
                    <a:pt x="1259182" y="2816822"/>
                  </a:cubicBezTo>
                  <a:cubicBezTo>
                    <a:pt x="1190888" y="2919787"/>
                    <a:pt x="1137833" y="3029021"/>
                    <a:pt x="1119450" y="3152408"/>
                  </a:cubicBezTo>
                  <a:cubicBezTo>
                    <a:pt x="1108587" y="3217096"/>
                    <a:pt x="1114054" y="3283462"/>
                    <a:pt x="1135357" y="3345515"/>
                  </a:cubicBezTo>
                  <a:cubicBezTo>
                    <a:pt x="1155264" y="3401747"/>
                    <a:pt x="1133357" y="3431667"/>
                    <a:pt x="1072873" y="3433187"/>
                  </a:cubicBezTo>
                  <a:cubicBezTo>
                    <a:pt x="581954" y="3445535"/>
                    <a:pt x="203145" y="3166086"/>
                    <a:pt x="59413" y="2681847"/>
                  </a:cubicBezTo>
                  <a:cubicBezTo>
                    <a:pt x="35505" y="2601583"/>
                    <a:pt x="24265" y="2517616"/>
                    <a:pt x="6930" y="2434883"/>
                  </a:cubicBezTo>
                  <a:cubicBezTo>
                    <a:pt x="5501" y="2428139"/>
                    <a:pt x="2929" y="2421585"/>
                    <a:pt x="834" y="2414936"/>
                  </a:cubicBezTo>
                  <a:close/>
                </a:path>
              </a:pathLst>
            </a:custGeom>
            <a:grpFill/>
            <a:ln w="9525" cap="flat">
              <a:noFill/>
              <a:prstDash val="solid"/>
              <a:miter/>
            </a:ln>
          </p:spPr>
          <p:txBody>
            <a:bodyPr rtlCol="0" anchor="ctr"/>
            <a:lstStyle/>
            <a:p>
              <a:endParaRPr lang="en-RO"/>
            </a:p>
          </p:txBody>
        </p:sp>
        <p:sp>
          <p:nvSpPr>
            <p:cNvPr id="20" name="Freeform 19">
              <a:extLst>
                <a:ext uri="{FF2B5EF4-FFF2-40B4-BE49-F238E27FC236}">
                  <a16:creationId xmlns:a16="http://schemas.microsoft.com/office/drawing/2014/main" id="{3DEC5E0E-927F-C54B-A89B-9F11668C6FA4}"/>
                </a:ext>
              </a:extLst>
            </p:cNvPr>
            <p:cNvSpPr/>
            <p:nvPr/>
          </p:nvSpPr>
          <p:spPr>
            <a:xfrm>
              <a:off x="4981131" y="3598740"/>
              <a:ext cx="316466" cy="154684"/>
            </a:xfrm>
            <a:custGeom>
              <a:avLst/>
              <a:gdLst>
                <a:gd name="connsiteX0" fmla="*/ 98814 w 316466"/>
                <a:gd name="connsiteY0" fmla="*/ 148 h 154684"/>
                <a:gd name="connsiteX1" fmla="*/ 274550 w 316466"/>
                <a:gd name="connsiteY1" fmla="*/ 50966 h 154684"/>
                <a:gd name="connsiteX2" fmla="*/ 309507 w 316466"/>
                <a:gd name="connsiteY2" fmla="*/ 130089 h 154684"/>
                <a:gd name="connsiteX3" fmla="*/ 225687 w 316466"/>
                <a:gd name="connsiteY3" fmla="*/ 146427 h 154684"/>
                <a:gd name="connsiteX4" fmla="*/ 88717 w 316466"/>
                <a:gd name="connsiteY4" fmla="*/ 115746 h 154684"/>
                <a:gd name="connsiteX5" fmla="*/ 49760 w 316466"/>
                <a:gd name="connsiteY5" fmla="*/ 113562 h 154684"/>
                <a:gd name="connsiteX6" fmla="*/ 421 w 316466"/>
                <a:gd name="connsiteY6" fmla="*/ 58850 h 154684"/>
                <a:gd name="connsiteX7" fmla="*/ 50713 w 316466"/>
                <a:gd name="connsiteY7" fmla="*/ 8697 h 154684"/>
                <a:gd name="connsiteX8" fmla="*/ 96814 w 316466"/>
                <a:gd name="connsiteY8" fmla="*/ 8697 h 154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6466" h="154684">
                  <a:moveTo>
                    <a:pt x="98814" y="148"/>
                  </a:moveTo>
                  <a:cubicBezTo>
                    <a:pt x="157488" y="16676"/>
                    <a:pt x="217400" y="30164"/>
                    <a:pt x="274550" y="50966"/>
                  </a:cubicBezTo>
                  <a:cubicBezTo>
                    <a:pt x="314174" y="65404"/>
                    <a:pt x="325795" y="100739"/>
                    <a:pt x="309507" y="130089"/>
                  </a:cubicBezTo>
                  <a:cubicBezTo>
                    <a:pt x="293219" y="159440"/>
                    <a:pt x="265406" y="159630"/>
                    <a:pt x="225687" y="146427"/>
                  </a:cubicBezTo>
                  <a:cubicBezTo>
                    <a:pt x="181396" y="131894"/>
                    <a:pt x="134342" y="124960"/>
                    <a:pt x="88717" y="115746"/>
                  </a:cubicBezTo>
                  <a:cubicBezTo>
                    <a:pt x="76144" y="113277"/>
                    <a:pt x="62619" y="115746"/>
                    <a:pt x="49760" y="113562"/>
                  </a:cubicBezTo>
                  <a:cubicBezTo>
                    <a:pt x="19185" y="109382"/>
                    <a:pt x="-2437" y="86206"/>
                    <a:pt x="421" y="58850"/>
                  </a:cubicBezTo>
                  <a:cubicBezTo>
                    <a:pt x="3373" y="29499"/>
                    <a:pt x="20042" y="11357"/>
                    <a:pt x="50713" y="8697"/>
                  </a:cubicBezTo>
                  <a:cubicBezTo>
                    <a:pt x="65953" y="7557"/>
                    <a:pt x="81478" y="8697"/>
                    <a:pt x="96814" y="8697"/>
                  </a:cubicBezTo>
                  <a:close/>
                </a:path>
              </a:pathLst>
            </a:custGeom>
            <a:grpFill/>
            <a:ln w="9525" cap="flat">
              <a:noFill/>
              <a:prstDash val="solid"/>
              <a:miter/>
            </a:ln>
          </p:spPr>
          <p:txBody>
            <a:bodyPr rtlCol="0" anchor="ctr"/>
            <a:lstStyle/>
            <a:p>
              <a:endParaRPr lang="en-RO"/>
            </a:p>
          </p:txBody>
        </p:sp>
        <p:sp>
          <p:nvSpPr>
            <p:cNvPr id="21" name="Freeform 20">
              <a:extLst>
                <a:ext uri="{FF2B5EF4-FFF2-40B4-BE49-F238E27FC236}">
                  <a16:creationId xmlns:a16="http://schemas.microsoft.com/office/drawing/2014/main" id="{6C5EE91D-73E4-A144-8D1B-3CD0F63F0A40}"/>
                </a:ext>
              </a:extLst>
            </p:cNvPr>
            <p:cNvSpPr/>
            <p:nvPr/>
          </p:nvSpPr>
          <p:spPr>
            <a:xfrm>
              <a:off x="4470487" y="4525401"/>
              <a:ext cx="105394" cy="105102"/>
            </a:xfrm>
            <a:custGeom>
              <a:avLst/>
              <a:gdLst>
                <a:gd name="connsiteX0" fmla="*/ 54436 w 105394"/>
                <a:gd name="connsiteY0" fmla="*/ 105227 h 105102"/>
                <a:gd name="connsiteX1" fmla="*/ 191 w 105394"/>
                <a:gd name="connsiteY1" fmla="*/ 54267 h 105102"/>
                <a:gd name="connsiteX2" fmla="*/ 51293 w 105394"/>
                <a:gd name="connsiteY2" fmla="*/ 172 h 105102"/>
                <a:gd name="connsiteX3" fmla="*/ 105538 w 105394"/>
                <a:gd name="connsiteY3" fmla="*/ 51132 h 105102"/>
                <a:gd name="connsiteX4" fmla="*/ 54436 w 105394"/>
                <a:gd name="connsiteY4" fmla="*/ 105227 h 105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394" h="105102">
                  <a:moveTo>
                    <a:pt x="54436" y="105227"/>
                  </a:moveTo>
                  <a:cubicBezTo>
                    <a:pt x="25345" y="106092"/>
                    <a:pt x="1059" y="83277"/>
                    <a:pt x="191" y="54267"/>
                  </a:cubicBezTo>
                  <a:cubicBezTo>
                    <a:pt x="-677" y="25257"/>
                    <a:pt x="22202" y="1038"/>
                    <a:pt x="51293" y="172"/>
                  </a:cubicBezTo>
                  <a:cubicBezTo>
                    <a:pt x="80383" y="-693"/>
                    <a:pt x="104670" y="22122"/>
                    <a:pt x="105538" y="51132"/>
                  </a:cubicBezTo>
                  <a:cubicBezTo>
                    <a:pt x="106406" y="80142"/>
                    <a:pt x="83527" y="104361"/>
                    <a:pt x="54436" y="105227"/>
                  </a:cubicBezTo>
                  <a:close/>
                </a:path>
              </a:pathLst>
            </a:custGeom>
            <a:grpFill/>
            <a:ln w="9525" cap="flat">
              <a:noFill/>
              <a:prstDash val="solid"/>
              <a:miter/>
            </a:ln>
          </p:spPr>
          <p:txBody>
            <a:bodyPr rtlCol="0" anchor="ctr"/>
            <a:lstStyle/>
            <a:p>
              <a:endParaRPr lang="en-RO"/>
            </a:p>
          </p:txBody>
        </p:sp>
        <p:sp>
          <p:nvSpPr>
            <p:cNvPr id="22" name="Freeform 21">
              <a:extLst>
                <a:ext uri="{FF2B5EF4-FFF2-40B4-BE49-F238E27FC236}">
                  <a16:creationId xmlns:a16="http://schemas.microsoft.com/office/drawing/2014/main" id="{5BBBEA62-58FB-9E49-A6D3-EE8C9CFDB6DF}"/>
                </a:ext>
              </a:extLst>
            </p:cNvPr>
            <p:cNvSpPr/>
            <p:nvPr/>
          </p:nvSpPr>
          <p:spPr>
            <a:xfrm>
              <a:off x="3955249" y="3657607"/>
              <a:ext cx="376171" cy="376074"/>
            </a:xfrm>
            <a:custGeom>
              <a:avLst/>
              <a:gdLst>
                <a:gd name="connsiteX0" fmla="*/ 186864 w 376171"/>
                <a:gd name="connsiteY0" fmla="*/ 172 h 376074"/>
                <a:gd name="connsiteX1" fmla="*/ 376294 w 376171"/>
                <a:gd name="connsiteY1" fmla="*/ 183186 h 376074"/>
                <a:gd name="connsiteX2" fmla="*/ 376317 w 376171"/>
                <a:gd name="connsiteY2" fmla="*/ 185680 h 376074"/>
                <a:gd name="connsiteX3" fmla="*/ 190983 w 376171"/>
                <a:gd name="connsiteY3" fmla="*/ 376201 h 376074"/>
                <a:gd name="connsiteX4" fmla="*/ 187626 w 376171"/>
                <a:gd name="connsiteY4" fmla="*/ 376222 h 376074"/>
                <a:gd name="connsiteX5" fmla="*/ 174 w 376171"/>
                <a:gd name="connsiteY5" fmla="*/ 188245 h 376074"/>
                <a:gd name="connsiteX6" fmla="*/ 185524 w 376171"/>
                <a:gd name="connsiteY6" fmla="*/ 179 h 376074"/>
                <a:gd name="connsiteX7" fmla="*/ 186864 w 376171"/>
                <a:gd name="connsiteY7" fmla="*/ 172 h 376074"/>
                <a:gd name="connsiteX8" fmla="*/ 268875 w 376171"/>
                <a:gd name="connsiteY8" fmla="*/ 188720 h 376074"/>
                <a:gd name="connsiteX9" fmla="*/ 192240 w 376171"/>
                <a:gd name="connsiteY9" fmla="*/ 107352 h 376074"/>
                <a:gd name="connsiteX10" fmla="*/ 189055 w 376171"/>
                <a:gd name="connsiteY10" fmla="*/ 107316 h 376074"/>
                <a:gd name="connsiteX11" fmla="*/ 107362 w 376171"/>
                <a:gd name="connsiteY11" fmla="*/ 184221 h 376074"/>
                <a:gd name="connsiteX12" fmla="*/ 107331 w 376171"/>
                <a:gd name="connsiteY12" fmla="*/ 187010 h 376074"/>
                <a:gd name="connsiteX13" fmla="*/ 185795 w 376171"/>
                <a:gd name="connsiteY13" fmla="*/ 268868 h 376074"/>
                <a:gd name="connsiteX14" fmla="*/ 187245 w 376171"/>
                <a:gd name="connsiteY14" fmla="*/ 268888 h 376074"/>
                <a:gd name="connsiteX15" fmla="*/ 268861 w 376171"/>
                <a:gd name="connsiteY15" fmla="*/ 190539 h 376074"/>
                <a:gd name="connsiteX16" fmla="*/ 268875 w 376171"/>
                <a:gd name="connsiteY16" fmla="*/ 188720 h 376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6171" h="376074">
                  <a:moveTo>
                    <a:pt x="186864" y="172"/>
                  </a:moveTo>
                  <a:cubicBezTo>
                    <a:pt x="289852" y="-1455"/>
                    <a:pt x="374663" y="80484"/>
                    <a:pt x="376294" y="183186"/>
                  </a:cubicBezTo>
                  <a:cubicBezTo>
                    <a:pt x="376307" y="184018"/>
                    <a:pt x="376315" y="184849"/>
                    <a:pt x="376317" y="185680"/>
                  </a:cubicBezTo>
                  <a:cubicBezTo>
                    <a:pt x="377895" y="289328"/>
                    <a:pt x="294918" y="374627"/>
                    <a:pt x="190983" y="376201"/>
                  </a:cubicBezTo>
                  <a:cubicBezTo>
                    <a:pt x="189864" y="376218"/>
                    <a:pt x="188745" y="376225"/>
                    <a:pt x="187626" y="376222"/>
                  </a:cubicBezTo>
                  <a:cubicBezTo>
                    <a:pt x="83930" y="375647"/>
                    <a:pt x="173" y="291655"/>
                    <a:pt x="174" y="188245"/>
                  </a:cubicBezTo>
                  <a:cubicBezTo>
                    <a:pt x="-720" y="85271"/>
                    <a:pt x="82264" y="1071"/>
                    <a:pt x="185524" y="179"/>
                  </a:cubicBezTo>
                  <a:cubicBezTo>
                    <a:pt x="185971" y="175"/>
                    <a:pt x="186418" y="173"/>
                    <a:pt x="186864" y="172"/>
                  </a:cubicBezTo>
                  <a:close/>
                  <a:moveTo>
                    <a:pt x="268875" y="188720"/>
                  </a:moveTo>
                  <a:cubicBezTo>
                    <a:pt x="270244" y="145147"/>
                    <a:pt x="235934" y="108718"/>
                    <a:pt x="192240" y="107352"/>
                  </a:cubicBezTo>
                  <a:cubicBezTo>
                    <a:pt x="191179" y="107319"/>
                    <a:pt x="190117" y="107307"/>
                    <a:pt x="189055" y="107316"/>
                  </a:cubicBezTo>
                  <a:cubicBezTo>
                    <a:pt x="145201" y="106056"/>
                    <a:pt x="108625" y="140488"/>
                    <a:pt x="107362" y="184221"/>
                  </a:cubicBezTo>
                  <a:cubicBezTo>
                    <a:pt x="107335" y="185150"/>
                    <a:pt x="107325" y="186080"/>
                    <a:pt x="107331" y="187010"/>
                  </a:cubicBezTo>
                  <a:cubicBezTo>
                    <a:pt x="106331" y="231222"/>
                    <a:pt x="141461" y="267871"/>
                    <a:pt x="185795" y="268868"/>
                  </a:cubicBezTo>
                  <a:cubicBezTo>
                    <a:pt x="186279" y="268879"/>
                    <a:pt x="186762" y="268886"/>
                    <a:pt x="187245" y="268888"/>
                  </a:cubicBezTo>
                  <a:cubicBezTo>
                    <a:pt x="231478" y="269728"/>
                    <a:pt x="268019" y="234650"/>
                    <a:pt x="268861" y="190539"/>
                  </a:cubicBezTo>
                  <a:cubicBezTo>
                    <a:pt x="268872" y="189933"/>
                    <a:pt x="268877" y="189326"/>
                    <a:pt x="268875" y="188720"/>
                  </a:cubicBezTo>
                  <a:close/>
                </a:path>
              </a:pathLst>
            </a:custGeom>
            <a:grpFill/>
            <a:ln w="9525" cap="flat">
              <a:noFill/>
              <a:prstDash val="solid"/>
              <a:miter/>
            </a:ln>
          </p:spPr>
          <p:txBody>
            <a:bodyPr rtlCol="0" anchor="ctr"/>
            <a:lstStyle/>
            <a:p>
              <a:endParaRPr lang="en-RO"/>
            </a:p>
          </p:txBody>
        </p:sp>
        <p:sp>
          <p:nvSpPr>
            <p:cNvPr id="23" name="Freeform 22">
              <a:extLst>
                <a:ext uri="{FF2B5EF4-FFF2-40B4-BE49-F238E27FC236}">
                  <a16:creationId xmlns:a16="http://schemas.microsoft.com/office/drawing/2014/main" id="{8CBA5387-F9A5-E74D-AABC-80D810ADE36C}"/>
                </a:ext>
              </a:extLst>
            </p:cNvPr>
            <p:cNvSpPr/>
            <p:nvPr/>
          </p:nvSpPr>
          <p:spPr>
            <a:xfrm>
              <a:off x="4062392" y="3764743"/>
              <a:ext cx="161603" cy="161618"/>
            </a:xfrm>
            <a:custGeom>
              <a:avLst/>
              <a:gdLst>
                <a:gd name="connsiteX0" fmla="*/ 161732 w 161603"/>
                <a:gd name="connsiteY0" fmla="*/ 81584 h 161618"/>
                <a:gd name="connsiteX1" fmla="*/ 81927 w 161603"/>
                <a:gd name="connsiteY1" fmla="*/ 161766 h 161618"/>
                <a:gd name="connsiteX2" fmla="*/ 80102 w 161603"/>
                <a:gd name="connsiteY2" fmla="*/ 161753 h 161618"/>
                <a:gd name="connsiteX3" fmla="*/ 168 w 161603"/>
                <a:gd name="connsiteY3" fmla="*/ 81320 h 161618"/>
                <a:gd name="connsiteX4" fmla="*/ 188 w 161603"/>
                <a:gd name="connsiteY4" fmla="*/ 79874 h 161618"/>
                <a:gd name="connsiteX5" fmla="*/ 79115 w 161603"/>
                <a:gd name="connsiteY5" fmla="*/ 150 h 161618"/>
                <a:gd name="connsiteX6" fmla="*/ 81912 w 161603"/>
                <a:gd name="connsiteY6" fmla="*/ 181 h 161618"/>
                <a:gd name="connsiteX7" fmla="*/ 161767 w 161603"/>
                <a:gd name="connsiteY7" fmla="*/ 78408 h 161618"/>
                <a:gd name="connsiteX8" fmla="*/ 161732 w 161603"/>
                <a:gd name="connsiteY8" fmla="*/ 81584 h 161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603" h="161618">
                  <a:moveTo>
                    <a:pt x="161732" y="81584"/>
                  </a:moveTo>
                  <a:cubicBezTo>
                    <a:pt x="161898" y="125702"/>
                    <a:pt x="126168" y="161601"/>
                    <a:pt x="81927" y="161766"/>
                  </a:cubicBezTo>
                  <a:cubicBezTo>
                    <a:pt x="81319" y="161769"/>
                    <a:pt x="80711" y="161764"/>
                    <a:pt x="80102" y="161753"/>
                  </a:cubicBezTo>
                  <a:cubicBezTo>
                    <a:pt x="35757" y="161554"/>
                    <a:pt x="-31" y="125543"/>
                    <a:pt x="168" y="81320"/>
                  </a:cubicBezTo>
                  <a:cubicBezTo>
                    <a:pt x="170" y="80838"/>
                    <a:pt x="177" y="80356"/>
                    <a:pt x="188" y="79874"/>
                  </a:cubicBezTo>
                  <a:cubicBezTo>
                    <a:pt x="-94" y="36124"/>
                    <a:pt x="35244" y="430"/>
                    <a:pt x="79115" y="150"/>
                  </a:cubicBezTo>
                  <a:cubicBezTo>
                    <a:pt x="80048" y="144"/>
                    <a:pt x="80980" y="154"/>
                    <a:pt x="81912" y="181"/>
                  </a:cubicBezTo>
                  <a:cubicBezTo>
                    <a:pt x="125625" y="-207"/>
                    <a:pt x="161378" y="34816"/>
                    <a:pt x="161767" y="78408"/>
                  </a:cubicBezTo>
                  <a:cubicBezTo>
                    <a:pt x="161777" y="79467"/>
                    <a:pt x="161765" y="80526"/>
                    <a:pt x="161732" y="81584"/>
                  </a:cubicBezTo>
                  <a:close/>
                </a:path>
              </a:pathLst>
            </a:custGeom>
            <a:grpFill/>
            <a:ln w="9525" cap="flat">
              <a:noFill/>
              <a:prstDash val="solid"/>
              <a:miter/>
            </a:ln>
          </p:spPr>
          <p:txBody>
            <a:bodyPr rtlCol="0" anchor="ctr"/>
            <a:lstStyle/>
            <a:p>
              <a:endParaRPr lang="en-RO"/>
            </a:p>
          </p:txBody>
        </p:sp>
      </p:grpSp>
      <p:grpSp>
        <p:nvGrpSpPr>
          <p:cNvPr id="26" name="Graphic 24">
            <a:extLst>
              <a:ext uri="{FF2B5EF4-FFF2-40B4-BE49-F238E27FC236}">
                <a16:creationId xmlns:a16="http://schemas.microsoft.com/office/drawing/2014/main" id="{98556001-8D71-5F42-B35B-962AA1D80FF4}"/>
              </a:ext>
            </a:extLst>
          </p:cNvPr>
          <p:cNvGrpSpPr>
            <a:grpSpLocks noChangeAspect="1"/>
          </p:cNvGrpSpPr>
          <p:nvPr/>
        </p:nvGrpSpPr>
        <p:grpSpPr>
          <a:xfrm>
            <a:off x="2988573" y="3305235"/>
            <a:ext cx="504000" cy="477750"/>
            <a:chOff x="2743200" y="1695450"/>
            <a:chExt cx="3657600" cy="3467100"/>
          </a:xfrm>
          <a:solidFill>
            <a:schemeClr val="bg1"/>
          </a:solidFill>
        </p:grpSpPr>
        <p:sp>
          <p:nvSpPr>
            <p:cNvPr id="27" name="Freeform 26">
              <a:extLst>
                <a:ext uri="{FF2B5EF4-FFF2-40B4-BE49-F238E27FC236}">
                  <a16:creationId xmlns:a16="http://schemas.microsoft.com/office/drawing/2014/main" id="{36F83000-63ED-A245-97EF-740745AE7BB4}"/>
                </a:ext>
              </a:extLst>
            </p:cNvPr>
            <p:cNvSpPr/>
            <p:nvPr/>
          </p:nvSpPr>
          <p:spPr>
            <a:xfrm>
              <a:off x="2742914" y="1695497"/>
              <a:ext cx="2113986" cy="1283538"/>
            </a:xfrm>
            <a:custGeom>
              <a:avLst/>
              <a:gdLst>
                <a:gd name="connsiteX0" fmla="*/ 453 w 2113986"/>
                <a:gd name="connsiteY0" fmla="*/ 927480 h 1283538"/>
                <a:gd name="connsiteX1" fmla="*/ 75224 w 2113986"/>
                <a:gd name="connsiteY1" fmla="*/ 890814 h 1283538"/>
                <a:gd name="connsiteX2" fmla="*/ 761024 w 2113986"/>
                <a:gd name="connsiteY2" fmla="*/ 891669 h 1283538"/>
                <a:gd name="connsiteX3" fmla="*/ 1176029 w 2113986"/>
                <a:gd name="connsiteY3" fmla="*/ 782527 h 1283538"/>
                <a:gd name="connsiteX4" fmla="*/ 1415963 w 2113986"/>
                <a:gd name="connsiteY4" fmla="*/ 636054 h 1283538"/>
                <a:gd name="connsiteX5" fmla="*/ 1671329 w 2113986"/>
                <a:gd name="connsiteY5" fmla="*/ 271391 h 1283538"/>
                <a:gd name="connsiteX6" fmla="*/ 1734289 w 2113986"/>
                <a:gd name="connsiteY6" fmla="*/ 86257 h 1283538"/>
                <a:gd name="connsiteX7" fmla="*/ 1894309 w 2113986"/>
                <a:gd name="connsiteY7" fmla="*/ 7036 h 1283538"/>
                <a:gd name="connsiteX8" fmla="*/ 2029469 w 2113986"/>
                <a:gd name="connsiteY8" fmla="*/ 52156 h 1283538"/>
                <a:gd name="connsiteX9" fmla="*/ 2109955 w 2113986"/>
                <a:gd name="connsiteY9" fmla="*/ 193405 h 1283538"/>
                <a:gd name="connsiteX10" fmla="*/ 1844493 w 2113986"/>
                <a:gd name="connsiteY10" fmla="*/ 763339 h 1283538"/>
                <a:gd name="connsiteX11" fmla="*/ 1538741 w 2113986"/>
                <a:gd name="connsiteY11" fmla="*/ 1027693 h 1283538"/>
                <a:gd name="connsiteX12" fmla="*/ 1275374 w 2113986"/>
                <a:gd name="connsiteY12" fmla="*/ 1176256 h 1283538"/>
                <a:gd name="connsiteX13" fmla="*/ 1319285 w 2113986"/>
                <a:gd name="connsiteY13" fmla="*/ 1176256 h 1283538"/>
                <a:gd name="connsiteX14" fmla="*/ 1812013 w 2113986"/>
                <a:gd name="connsiteY14" fmla="*/ 1176256 h 1283538"/>
                <a:gd name="connsiteX15" fmla="*/ 1874687 w 2113986"/>
                <a:gd name="connsiteY15" fmla="*/ 1220996 h 1283538"/>
                <a:gd name="connsiteX16" fmla="*/ 1832531 w 2113986"/>
                <a:gd name="connsiteY16" fmla="*/ 1281753 h 1283538"/>
                <a:gd name="connsiteX17" fmla="*/ 1829063 w 2113986"/>
                <a:gd name="connsiteY17" fmla="*/ 1282264 h 1283538"/>
                <a:gd name="connsiteX18" fmla="*/ 1797059 w 2113986"/>
                <a:gd name="connsiteY18" fmla="*/ 1283214 h 1283538"/>
                <a:gd name="connsiteX19" fmla="*/ 79796 w 2113986"/>
                <a:gd name="connsiteY19" fmla="*/ 1283689 h 1283538"/>
                <a:gd name="connsiteX20" fmla="*/ 453 w 2113986"/>
                <a:gd name="connsiteY20" fmla="*/ 1248163 h 1283538"/>
                <a:gd name="connsiteX21" fmla="*/ 453 w 2113986"/>
                <a:gd name="connsiteY21" fmla="*/ 1212542 h 1283538"/>
                <a:gd name="connsiteX22" fmla="*/ 75129 w 2113986"/>
                <a:gd name="connsiteY22" fmla="*/ 1175781 h 1283538"/>
                <a:gd name="connsiteX23" fmla="*/ 774836 w 2113986"/>
                <a:gd name="connsiteY23" fmla="*/ 1175211 h 1283538"/>
                <a:gd name="connsiteX24" fmla="*/ 1008198 w 2113986"/>
                <a:gd name="connsiteY24" fmla="*/ 1149754 h 1283538"/>
                <a:gd name="connsiteX25" fmla="*/ 1588271 w 2113986"/>
                <a:gd name="connsiteY25" fmla="*/ 862602 h 1283538"/>
                <a:gd name="connsiteX26" fmla="*/ 1758959 w 2113986"/>
                <a:gd name="connsiteY26" fmla="*/ 696847 h 1283538"/>
                <a:gd name="connsiteX27" fmla="*/ 2002418 w 2113986"/>
                <a:gd name="connsiteY27" fmla="*/ 183146 h 1283538"/>
                <a:gd name="connsiteX28" fmla="*/ 1983368 w 2113986"/>
                <a:gd name="connsiteY28" fmla="*/ 149235 h 1283538"/>
                <a:gd name="connsiteX29" fmla="*/ 1875354 w 2113986"/>
                <a:gd name="connsiteY29" fmla="*/ 112664 h 1283538"/>
                <a:gd name="connsiteX30" fmla="*/ 1830301 w 2113986"/>
                <a:gd name="connsiteY30" fmla="*/ 134227 h 1283538"/>
                <a:gd name="connsiteX31" fmla="*/ 1771722 w 2113986"/>
                <a:gd name="connsiteY31" fmla="*/ 309481 h 1283538"/>
                <a:gd name="connsiteX32" fmla="*/ 1434347 w 2113986"/>
                <a:gd name="connsiteY32" fmla="*/ 755740 h 1283538"/>
                <a:gd name="connsiteX33" fmla="*/ 1199936 w 2113986"/>
                <a:gd name="connsiteY33" fmla="*/ 891099 h 1283538"/>
                <a:gd name="connsiteX34" fmla="*/ 764834 w 2113986"/>
                <a:gd name="connsiteY34" fmla="*/ 998342 h 1283538"/>
                <a:gd name="connsiteX35" fmla="*/ 75796 w 2113986"/>
                <a:gd name="connsiteY35" fmla="*/ 998342 h 1283538"/>
                <a:gd name="connsiteX36" fmla="*/ 167 w 2113986"/>
                <a:gd name="connsiteY36" fmla="*/ 962721 h 1283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113986" h="1283538">
                  <a:moveTo>
                    <a:pt x="453" y="927480"/>
                  </a:moveTo>
                  <a:cubicBezTo>
                    <a:pt x="17027" y="898318"/>
                    <a:pt x="42458" y="890624"/>
                    <a:pt x="75224" y="890814"/>
                  </a:cubicBezTo>
                  <a:cubicBezTo>
                    <a:pt x="303824" y="891764"/>
                    <a:pt x="532424" y="890814"/>
                    <a:pt x="761024" y="891669"/>
                  </a:cubicBezTo>
                  <a:cubicBezTo>
                    <a:pt x="906789" y="894025"/>
                    <a:pt x="1050384" y="856260"/>
                    <a:pt x="1176029" y="782527"/>
                  </a:cubicBezTo>
                  <a:cubicBezTo>
                    <a:pt x="1256801" y="735032"/>
                    <a:pt x="1340716" y="691242"/>
                    <a:pt x="1415963" y="636054"/>
                  </a:cubicBezTo>
                  <a:cubicBezTo>
                    <a:pt x="1541217" y="544294"/>
                    <a:pt x="1622084" y="418149"/>
                    <a:pt x="1671329" y="271391"/>
                  </a:cubicBezTo>
                  <a:cubicBezTo>
                    <a:pt x="1691998" y="209553"/>
                    <a:pt x="1712572" y="147905"/>
                    <a:pt x="1734289" y="86257"/>
                  </a:cubicBezTo>
                  <a:cubicBezTo>
                    <a:pt x="1758673" y="17390"/>
                    <a:pt x="1824586" y="-15096"/>
                    <a:pt x="1894309" y="7036"/>
                  </a:cubicBezTo>
                  <a:cubicBezTo>
                    <a:pt x="1939648" y="21285"/>
                    <a:pt x="1984796" y="36103"/>
                    <a:pt x="2029469" y="52156"/>
                  </a:cubicBezTo>
                  <a:cubicBezTo>
                    <a:pt x="2088619" y="73433"/>
                    <a:pt x="2127386" y="136031"/>
                    <a:pt x="2109955" y="193405"/>
                  </a:cubicBezTo>
                  <a:cubicBezTo>
                    <a:pt x="2048423" y="395636"/>
                    <a:pt x="1984034" y="596443"/>
                    <a:pt x="1844493" y="763339"/>
                  </a:cubicBezTo>
                  <a:cubicBezTo>
                    <a:pt x="1758853" y="868602"/>
                    <a:pt x="1655369" y="958075"/>
                    <a:pt x="1538741" y="1027693"/>
                  </a:cubicBezTo>
                  <a:cubicBezTo>
                    <a:pt x="1455206" y="1076708"/>
                    <a:pt x="1369958" y="1122682"/>
                    <a:pt x="1275374" y="1176256"/>
                  </a:cubicBezTo>
                  <a:lnTo>
                    <a:pt x="1319285" y="1176256"/>
                  </a:lnTo>
                  <a:cubicBezTo>
                    <a:pt x="1483496" y="1176256"/>
                    <a:pt x="1647738" y="1176256"/>
                    <a:pt x="1812013" y="1176256"/>
                  </a:cubicBezTo>
                  <a:cubicBezTo>
                    <a:pt x="1844398" y="1176256"/>
                    <a:pt x="1868115" y="1186800"/>
                    <a:pt x="1874687" y="1220996"/>
                  </a:cubicBezTo>
                  <a:cubicBezTo>
                    <a:pt x="1879870" y="1249383"/>
                    <a:pt x="1860996" y="1276585"/>
                    <a:pt x="1832531" y="1281753"/>
                  </a:cubicBezTo>
                  <a:cubicBezTo>
                    <a:pt x="1831381" y="1281962"/>
                    <a:pt x="1830224" y="1282132"/>
                    <a:pt x="1829063" y="1282264"/>
                  </a:cubicBezTo>
                  <a:cubicBezTo>
                    <a:pt x="1818437" y="1283437"/>
                    <a:pt x="1807735" y="1283755"/>
                    <a:pt x="1797059" y="1283214"/>
                  </a:cubicBezTo>
                  <a:cubicBezTo>
                    <a:pt x="1224606" y="1283214"/>
                    <a:pt x="652185" y="1283372"/>
                    <a:pt x="79796" y="1283689"/>
                  </a:cubicBezTo>
                  <a:cubicBezTo>
                    <a:pt x="46459" y="1283689"/>
                    <a:pt x="18836" y="1277990"/>
                    <a:pt x="453" y="1248163"/>
                  </a:cubicBezTo>
                  <a:lnTo>
                    <a:pt x="453" y="1212542"/>
                  </a:lnTo>
                  <a:cubicBezTo>
                    <a:pt x="17027" y="1183380"/>
                    <a:pt x="42363" y="1175686"/>
                    <a:pt x="75129" y="1175781"/>
                  </a:cubicBezTo>
                  <a:cubicBezTo>
                    <a:pt x="308396" y="1176826"/>
                    <a:pt x="541854" y="1178441"/>
                    <a:pt x="774836" y="1175211"/>
                  </a:cubicBezTo>
                  <a:cubicBezTo>
                    <a:pt x="853262" y="1174206"/>
                    <a:pt x="931409" y="1165681"/>
                    <a:pt x="1008198" y="1149754"/>
                  </a:cubicBezTo>
                  <a:cubicBezTo>
                    <a:pt x="1225749" y="1104255"/>
                    <a:pt x="1411010" y="989128"/>
                    <a:pt x="1588271" y="862602"/>
                  </a:cubicBezTo>
                  <a:cubicBezTo>
                    <a:pt x="1652183" y="817008"/>
                    <a:pt x="1706666" y="756310"/>
                    <a:pt x="1758959" y="696847"/>
                  </a:cubicBezTo>
                  <a:cubicBezTo>
                    <a:pt x="1888594" y="549234"/>
                    <a:pt x="1942982" y="364385"/>
                    <a:pt x="2002418" y="183146"/>
                  </a:cubicBezTo>
                  <a:cubicBezTo>
                    <a:pt x="2008895" y="163293"/>
                    <a:pt x="2000703" y="154649"/>
                    <a:pt x="1983368" y="149235"/>
                  </a:cubicBezTo>
                  <a:cubicBezTo>
                    <a:pt x="1947173" y="137646"/>
                    <a:pt x="1910787" y="126342"/>
                    <a:pt x="1875354" y="112664"/>
                  </a:cubicBezTo>
                  <a:cubicBezTo>
                    <a:pt x="1850780" y="103165"/>
                    <a:pt x="1838302" y="109054"/>
                    <a:pt x="1830301" y="134227"/>
                  </a:cubicBezTo>
                  <a:cubicBezTo>
                    <a:pt x="1811822" y="192930"/>
                    <a:pt x="1791534" y="251158"/>
                    <a:pt x="1771722" y="309481"/>
                  </a:cubicBezTo>
                  <a:cubicBezTo>
                    <a:pt x="1708476" y="495280"/>
                    <a:pt x="1598272" y="646787"/>
                    <a:pt x="1434347" y="755740"/>
                  </a:cubicBezTo>
                  <a:cubicBezTo>
                    <a:pt x="1359385" y="805609"/>
                    <a:pt x="1279184" y="847689"/>
                    <a:pt x="1199936" y="891099"/>
                  </a:cubicBezTo>
                  <a:cubicBezTo>
                    <a:pt x="1066591" y="963636"/>
                    <a:pt x="916711" y="1000578"/>
                    <a:pt x="764834" y="998342"/>
                  </a:cubicBezTo>
                  <a:cubicBezTo>
                    <a:pt x="535218" y="997709"/>
                    <a:pt x="305539" y="997709"/>
                    <a:pt x="75796" y="998342"/>
                  </a:cubicBezTo>
                  <a:cubicBezTo>
                    <a:pt x="43220" y="998342"/>
                    <a:pt x="17789" y="990648"/>
                    <a:pt x="167" y="962721"/>
                  </a:cubicBezTo>
                  <a:close/>
                </a:path>
              </a:pathLst>
            </a:custGeom>
            <a:grpFill/>
            <a:ln w="9525" cap="flat">
              <a:noFill/>
              <a:prstDash val="solid"/>
              <a:miter/>
            </a:ln>
          </p:spPr>
          <p:txBody>
            <a:bodyPr rtlCol="0" anchor="ctr"/>
            <a:lstStyle/>
            <a:p>
              <a:endParaRPr lang="en-RO"/>
            </a:p>
          </p:txBody>
        </p:sp>
        <p:sp>
          <p:nvSpPr>
            <p:cNvPr id="30" name="Freeform 29">
              <a:extLst>
                <a:ext uri="{FF2B5EF4-FFF2-40B4-BE49-F238E27FC236}">
                  <a16:creationId xmlns:a16="http://schemas.microsoft.com/office/drawing/2014/main" id="{02AC2E26-99AF-8240-8043-A784C7E4BEA5}"/>
                </a:ext>
              </a:extLst>
            </p:cNvPr>
            <p:cNvSpPr/>
            <p:nvPr/>
          </p:nvSpPr>
          <p:spPr>
            <a:xfrm>
              <a:off x="2743200" y="3690063"/>
              <a:ext cx="3657980" cy="729176"/>
            </a:xfrm>
            <a:custGeom>
              <a:avLst/>
              <a:gdLst>
                <a:gd name="connsiteX0" fmla="*/ 3657767 w 3657980"/>
                <a:gd name="connsiteY0" fmla="*/ 186770 h 729176"/>
                <a:gd name="connsiteX1" fmla="*/ 3560803 w 3657980"/>
                <a:gd name="connsiteY1" fmla="*/ 220681 h 729176"/>
                <a:gd name="connsiteX2" fmla="*/ 3055978 w 3657980"/>
                <a:gd name="connsiteY2" fmla="*/ 126547 h 729176"/>
                <a:gd name="connsiteX3" fmla="*/ 3000066 w 3657980"/>
                <a:gd name="connsiteY3" fmla="*/ 122177 h 729176"/>
                <a:gd name="connsiteX4" fmla="*/ 3001019 w 3657980"/>
                <a:gd name="connsiteY4" fmla="*/ 381022 h 729176"/>
                <a:gd name="connsiteX5" fmla="*/ 3021783 w 3657980"/>
                <a:gd name="connsiteY5" fmla="*/ 416358 h 729176"/>
                <a:gd name="connsiteX6" fmla="*/ 3213807 w 3657980"/>
                <a:gd name="connsiteY6" fmla="*/ 636638 h 729176"/>
                <a:gd name="connsiteX7" fmla="*/ 3201139 w 3657980"/>
                <a:gd name="connsiteY7" fmla="*/ 723553 h 729176"/>
                <a:gd name="connsiteX8" fmla="*/ 3131606 w 3657980"/>
                <a:gd name="connsiteY8" fmla="*/ 704555 h 729176"/>
                <a:gd name="connsiteX9" fmla="*/ 2971872 w 3657980"/>
                <a:gd name="connsiteY9" fmla="*/ 522176 h 729176"/>
                <a:gd name="connsiteX10" fmla="*/ 2947774 w 3657980"/>
                <a:gd name="connsiteY10" fmla="*/ 496149 h 729176"/>
                <a:gd name="connsiteX11" fmla="*/ 2847571 w 3657980"/>
                <a:gd name="connsiteY11" fmla="*/ 622865 h 729176"/>
                <a:gd name="connsiteX12" fmla="*/ 2764989 w 3657980"/>
                <a:gd name="connsiteY12" fmla="*/ 643667 h 729176"/>
                <a:gd name="connsiteX13" fmla="*/ 2763656 w 3657980"/>
                <a:gd name="connsiteY13" fmla="*/ 556657 h 729176"/>
                <a:gd name="connsiteX14" fmla="*/ 2875955 w 3657980"/>
                <a:gd name="connsiteY14" fmla="*/ 414174 h 729176"/>
                <a:gd name="connsiteX15" fmla="*/ 2891957 w 3657980"/>
                <a:gd name="connsiteY15" fmla="*/ 383777 h 729176"/>
                <a:gd name="connsiteX16" fmla="*/ 2892719 w 3657980"/>
                <a:gd name="connsiteY16" fmla="*/ 125787 h 729176"/>
                <a:gd name="connsiteX17" fmla="*/ 2677264 w 3657980"/>
                <a:gd name="connsiteY17" fmla="*/ 175751 h 729176"/>
                <a:gd name="connsiteX18" fmla="*/ 2365320 w 3657980"/>
                <a:gd name="connsiteY18" fmla="*/ 249463 h 729176"/>
                <a:gd name="connsiteX19" fmla="*/ 1935171 w 3657980"/>
                <a:gd name="connsiteY19" fmla="*/ 234169 h 729176"/>
                <a:gd name="connsiteX20" fmla="*/ 1515309 w 3657980"/>
                <a:gd name="connsiteY20" fmla="*/ 136426 h 729176"/>
                <a:gd name="connsiteX21" fmla="*/ 1257277 w 3657980"/>
                <a:gd name="connsiteY21" fmla="*/ 148109 h 729176"/>
                <a:gd name="connsiteX22" fmla="*/ 880944 w 3657980"/>
                <a:gd name="connsiteY22" fmla="*/ 244143 h 729176"/>
                <a:gd name="connsiteX23" fmla="*/ 493181 w 3657980"/>
                <a:gd name="connsiteY23" fmla="*/ 234644 h 729176"/>
                <a:gd name="connsiteX24" fmla="*/ 51602 w 3657980"/>
                <a:gd name="connsiteY24" fmla="*/ 106979 h 729176"/>
                <a:gd name="connsiteX25" fmla="*/ 167 w 3657980"/>
                <a:gd name="connsiteY25" fmla="*/ 72783 h 729176"/>
                <a:gd name="connsiteX26" fmla="*/ 167 w 3657980"/>
                <a:gd name="connsiteY26" fmla="*/ 37162 h 729176"/>
                <a:gd name="connsiteX27" fmla="*/ 87511 w 3657980"/>
                <a:gd name="connsiteY27" fmla="*/ 7146 h 729176"/>
                <a:gd name="connsiteX28" fmla="*/ 505373 w 3657980"/>
                <a:gd name="connsiteY28" fmla="*/ 127497 h 729176"/>
                <a:gd name="connsiteX29" fmla="*/ 888374 w 3657980"/>
                <a:gd name="connsiteY29" fmla="*/ 132721 h 729176"/>
                <a:gd name="connsiteX30" fmla="*/ 1222987 w 3657980"/>
                <a:gd name="connsiteY30" fmla="*/ 45901 h 729176"/>
                <a:gd name="connsiteX31" fmla="*/ 1653041 w 3657980"/>
                <a:gd name="connsiteY31" fmla="*/ 55400 h 729176"/>
                <a:gd name="connsiteX32" fmla="*/ 2016705 w 3657980"/>
                <a:gd name="connsiteY32" fmla="*/ 144120 h 729176"/>
                <a:gd name="connsiteX33" fmla="*/ 2418565 w 3657980"/>
                <a:gd name="connsiteY33" fmla="*/ 127307 h 729176"/>
                <a:gd name="connsiteX34" fmla="*/ 2793374 w 3657980"/>
                <a:gd name="connsiteY34" fmla="*/ 37162 h 729176"/>
                <a:gd name="connsiteX35" fmla="*/ 3220951 w 3657980"/>
                <a:gd name="connsiteY35" fmla="*/ 45616 h 729176"/>
                <a:gd name="connsiteX36" fmla="*/ 3588806 w 3657980"/>
                <a:gd name="connsiteY36" fmla="*/ 115243 h 729176"/>
                <a:gd name="connsiteX37" fmla="*/ 3658148 w 3657980"/>
                <a:gd name="connsiteY37" fmla="*/ 157893 h 72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657980" h="729176">
                  <a:moveTo>
                    <a:pt x="3657767" y="186770"/>
                  </a:moveTo>
                  <a:cubicBezTo>
                    <a:pt x="3636527" y="229705"/>
                    <a:pt x="3601475" y="228565"/>
                    <a:pt x="3560803" y="220681"/>
                  </a:cubicBezTo>
                  <a:cubicBezTo>
                    <a:pt x="3392782" y="188195"/>
                    <a:pt x="3224475" y="157418"/>
                    <a:pt x="3055978" y="126547"/>
                  </a:cubicBezTo>
                  <a:cubicBezTo>
                    <a:pt x="3037429" y="124131"/>
                    <a:pt x="3018767" y="122672"/>
                    <a:pt x="3000066" y="122177"/>
                  </a:cubicBezTo>
                  <a:cubicBezTo>
                    <a:pt x="3000066" y="210707"/>
                    <a:pt x="2999209" y="295912"/>
                    <a:pt x="3001019" y="381022"/>
                  </a:cubicBezTo>
                  <a:cubicBezTo>
                    <a:pt x="3001019" y="392991"/>
                    <a:pt x="3012830" y="406005"/>
                    <a:pt x="3021783" y="416358"/>
                  </a:cubicBezTo>
                  <a:cubicBezTo>
                    <a:pt x="3085505" y="490070"/>
                    <a:pt x="3150275" y="562737"/>
                    <a:pt x="3213807" y="636638"/>
                  </a:cubicBezTo>
                  <a:cubicBezTo>
                    <a:pt x="3240858" y="668174"/>
                    <a:pt x="3234572" y="708165"/>
                    <a:pt x="3201139" y="723553"/>
                  </a:cubicBezTo>
                  <a:cubicBezTo>
                    <a:pt x="3173421" y="736377"/>
                    <a:pt x="3150847" y="726878"/>
                    <a:pt x="3131606" y="704555"/>
                  </a:cubicBezTo>
                  <a:cubicBezTo>
                    <a:pt x="3078584" y="643572"/>
                    <a:pt x="3025339" y="582779"/>
                    <a:pt x="2971872" y="522176"/>
                  </a:cubicBezTo>
                  <a:cubicBezTo>
                    <a:pt x="2965014" y="514387"/>
                    <a:pt x="2957680" y="506883"/>
                    <a:pt x="2947774" y="496149"/>
                  </a:cubicBezTo>
                  <a:cubicBezTo>
                    <a:pt x="2913293" y="539749"/>
                    <a:pt x="2881099" y="581639"/>
                    <a:pt x="2847571" y="622865"/>
                  </a:cubicBezTo>
                  <a:cubicBezTo>
                    <a:pt x="2820710" y="656301"/>
                    <a:pt x="2791754" y="663425"/>
                    <a:pt x="2764989" y="643667"/>
                  </a:cubicBezTo>
                  <a:cubicBezTo>
                    <a:pt x="2738224" y="623909"/>
                    <a:pt x="2736414" y="591803"/>
                    <a:pt x="2763656" y="556657"/>
                  </a:cubicBezTo>
                  <a:cubicBezTo>
                    <a:pt x="2800898" y="509163"/>
                    <a:pt x="2838903" y="461668"/>
                    <a:pt x="2875955" y="414174"/>
                  </a:cubicBezTo>
                  <a:cubicBezTo>
                    <a:pt x="2882909" y="404675"/>
                    <a:pt x="2891767" y="394036"/>
                    <a:pt x="2891957" y="383777"/>
                  </a:cubicBezTo>
                  <a:cubicBezTo>
                    <a:pt x="2893291" y="299807"/>
                    <a:pt x="2892719" y="215742"/>
                    <a:pt x="2892719" y="125787"/>
                  </a:cubicBezTo>
                  <a:cubicBezTo>
                    <a:pt x="2817853" y="143170"/>
                    <a:pt x="2747463" y="159223"/>
                    <a:pt x="2677264" y="175751"/>
                  </a:cubicBezTo>
                  <a:cubicBezTo>
                    <a:pt x="2573346" y="199973"/>
                    <a:pt x="2469524" y="224196"/>
                    <a:pt x="2365320" y="249463"/>
                  </a:cubicBezTo>
                  <a:cubicBezTo>
                    <a:pt x="2220445" y="284799"/>
                    <a:pt x="2078046" y="271025"/>
                    <a:pt x="1935171" y="234169"/>
                  </a:cubicBezTo>
                  <a:cubicBezTo>
                    <a:pt x="1796106" y="198390"/>
                    <a:pt x="1656152" y="165809"/>
                    <a:pt x="1515309" y="136426"/>
                  </a:cubicBezTo>
                  <a:cubicBezTo>
                    <a:pt x="1429584" y="118473"/>
                    <a:pt x="1342526" y="126262"/>
                    <a:pt x="1257277" y="148109"/>
                  </a:cubicBezTo>
                  <a:cubicBezTo>
                    <a:pt x="1131833" y="180216"/>
                    <a:pt x="1006484" y="212702"/>
                    <a:pt x="880944" y="244143"/>
                  </a:cubicBezTo>
                  <a:cubicBezTo>
                    <a:pt x="753153" y="275514"/>
                    <a:pt x="619274" y="272234"/>
                    <a:pt x="493181" y="234644"/>
                  </a:cubicBezTo>
                  <a:cubicBezTo>
                    <a:pt x="345449" y="192944"/>
                    <a:pt x="198478" y="151149"/>
                    <a:pt x="51602" y="106979"/>
                  </a:cubicBezTo>
                  <a:cubicBezTo>
                    <a:pt x="32552" y="101375"/>
                    <a:pt x="17217" y="84467"/>
                    <a:pt x="167" y="72783"/>
                  </a:cubicBezTo>
                  <a:lnTo>
                    <a:pt x="167" y="37162"/>
                  </a:lnTo>
                  <a:cubicBezTo>
                    <a:pt x="28171" y="-2163"/>
                    <a:pt x="39982" y="-6438"/>
                    <a:pt x="87511" y="7146"/>
                  </a:cubicBezTo>
                  <a:cubicBezTo>
                    <a:pt x="226862" y="47041"/>
                    <a:pt x="366403" y="86271"/>
                    <a:pt x="505373" y="127497"/>
                  </a:cubicBezTo>
                  <a:cubicBezTo>
                    <a:pt x="629909" y="165748"/>
                    <a:pt x="762835" y="167562"/>
                    <a:pt x="888374" y="132721"/>
                  </a:cubicBezTo>
                  <a:cubicBezTo>
                    <a:pt x="999530" y="102230"/>
                    <a:pt x="1111449" y="74968"/>
                    <a:pt x="1222987" y="45901"/>
                  </a:cubicBezTo>
                  <a:cubicBezTo>
                    <a:pt x="1367291" y="7905"/>
                    <a:pt x="1509975" y="17404"/>
                    <a:pt x="1653041" y="55400"/>
                  </a:cubicBezTo>
                  <a:cubicBezTo>
                    <a:pt x="1773722" y="87221"/>
                    <a:pt x="1896023" y="112393"/>
                    <a:pt x="2016705" y="144120"/>
                  </a:cubicBezTo>
                  <a:cubicBezTo>
                    <a:pt x="2153103" y="179646"/>
                    <a:pt x="2285501" y="161598"/>
                    <a:pt x="2418565" y="127307"/>
                  </a:cubicBezTo>
                  <a:cubicBezTo>
                    <a:pt x="2542866" y="95200"/>
                    <a:pt x="2668596" y="69268"/>
                    <a:pt x="2793374" y="37162"/>
                  </a:cubicBezTo>
                  <a:cubicBezTo>
                    <a:pt x="2937106" y="496"/>
                    <a:pt x="3079124" y="16075"/>
                    <a:pt x="3220951" y="45616"/>
                  </a:cubicBezTo>
                  <a:cubicBezTo>
                    <a:pt x="3343061" y="70883"/>
                    <a:pt x="3466029" y="93111"/>
                    <a:pt x="3588806" y="115243"/>
                  </a:cubicBezTo>
                  <a:cubicBezTo>
                    <a:pt x="3618239" y="120658"/>
                    <a:pt x="3643099" y="130536"/>
                    <a:pt x="3658148" y="157893"/>
                  </a:cubicBezTo>
                  <a:close/>
                </a:path>
              </a:pathLst>
            </a:custGeom>
            <a:grpFill/>
            <a:ln w="9525" cap="flat">
              <a:noFill/>
              <a:prstDash val="solid"/>
              <a:miter/>
            </a:ln>
          </p:spPr>
          <p:txBody>
            <a:bodyPr rtlCol="0" anchor="ctr"/>
            <a:lstStyle/>
            <a:p>
              <a:endParaRPr lang="en-RO"/>
            </a:p>
          </p:txBody>
        </p:sp>
        <p:sp>
          <p:nvSpPr>
            <p:cNvPr id="31" name="Freeform 30">
              <a:extLst>
                <a:ext uri="{FF2B5EF4-FFF2-40B4-BE49-F238E27FC236}">
                  <a16:creationId xmlns:a16="http://schemas.microsoft.com/office/drawing/2014/main" id="{0FF1A702-FB85-4645-A803-D7F46030EBD1}"/>
                </a:ext>
              </a:extLst>
            </p:cNvPr>
            <p:cNvSpPr/>
            <p:nvPr/>
          </p:nvSpPr>
          <p:spPr>
            <a:xfrm>
              <a:off x="2743200" y="5052878"/>
              <a:ext cx="3657600" cy="107867"/>
            </a:xfrm>
            <a:custGeom>
              <a:avLst/>
              <a:gdLst>
                <a:gd name="connsiteX0" fmla="*/ 167 w 3657600"/>
                <a:gd name="connsiteY0" fmla="*/ 42189 h 107867"/>
                <a:gd name="connsiteX1" fmla="*/ 75319 w 3657600"/>
                <a:gd name="connsiteY1" fmla="*/ 299 h 107867"/>
                <a:gd name="connsiteX2" fmla="*/ 3584996 w 3657600"/>
                <a:gd name="connsiteY2" fmla="*/ 299 h 107867"/>
                <a:gd name="connsiteX3" fmla="*/ 3657767 w 3657600"/>
                <a:gd name="connsiteY3" fmla="*/ 35065 h 107867"/>
                <a:gd name="connsiteX4" fmla="*/ 3657767 w 3657600"/>
                <a:gd name="connsiteY4" fmla="*/ 70686 h 107867"/>
                <a:gd name="connsiteX5" fmla="*/ 3583568 w 3657600"/>
                <a:gd name="connsiteY5" fmla="*/ 108016 h 107867"/>
                <a:gd name="connsiteX6" fmla="*/ 78368 w 3657600"/>
                <a:gd name="connsiteY6" fmla="*/ 108016 h 107867"/>
                <a:gd name="connsiteX7" fmla="*/ 644 w 3657600"/>
                <a:gd name="connsiteY7" fmla="*/ 70496 h 10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0" h="107867">
                  <a:moveTo>
                    <a:pt x="167" y="42189"/>
                  </a:moveTo>
                  <a:cubicBezTo>
                    <a:pt x="15598" y="10938"/>
                    <a:pt x="40649" y="299"/>
                    <a:pt x="75319" y="299"/>
                  </a:cubicBezTo>
                  <a:cubicBezTo>
                    <a:pt x="1245180" y="869"/>
                    <a:pt x="2415072" y="869"/>
                    <a:pt x="3584996" y="299"/>
                  </a:cubicBezTo>
                  <a:cubicBezTo>
                    <a:pt x="3613644" y="-1413"/>
                    <a:pt x="3641152" y="11729"/>
                    <a:pt x="3657767" y="35065"/>
                  </a:cubicBezTo>
                  <a:lnTo>
                    <a:pt x="3657767" y="70686"/>
                  </a:lnTo>
                  <a:cubicBezTo>
                    <a:pt x="3641956" y="100797"/>
                    <a:pt x="3616334" y="108111"/>
                    <a:pt x="3583568" y="108016"/>
                  </a:cubicBezTo>
                  <a:cubicBezTo>
                    <a:pt x="2415168" y="107510"/>
                    <a:pt x="1246768" y="107510"/>
                    <a:pt x="78368" y="108016"/>
                  </a:cubicBezTo>
                  <a:cubicBezTo>
                    <a:pt x="44268" y="108016"/>
                    <a:pt x="18455" y="99847"/>
                    <a:pt x="644" y="70496"/>
                  </a:cubicBezTo>
                  <a:close/>
                </a:path>
              </a:pathLst>
            </a:custGeom>
            <a:grpFill/>
            <a:ln w="9525" cap="flat">
              <a:noFill/>
              <a:prstDash val="solid"/>
              <a:miter/>
            </a:ln>
          </p:spPr>
          <p:txBody>
            <a:bodyPr rtlCol="0" anchor="ctr"/>
            <a:lstStyle/>
            <a:p>
              <a:endParaRPr lang="en-RO"/>
            </a:p>
          </p:txBody>
        </p:sp>
        <p:sp>
          <p:nvSpPr>
            <p:cNvPr id="33" name="Freeform 32">
              <a:extLst>
                <a:ext uri="{FF2B5EF4-FFF2-40B4-BE49-F238E27FC236}">
                  <a16:creationId xmlns:a16="http://schemas.microsoft.com/office/drawing/2014/main" id="{DA55D032-F035-F44B-B75B-DBDDE6597431}"/>
                </a:ext>
              </a:extLst>
            </p:cNvPr>
            <p:cNvSpPr/>
            <p:nvPr/>
          </p:nvSpPr>
          <p:spPr>
            <a:xfrm>
              <a:off x="3589092" y="4037617"/>
              <a:ext cx="2811707" cy="816882"/>
            </a:xfrm>
            <a:custGeom>
              <a:avLst/>
              <a:gdLst>
                <a:gd name="connsiteX0" fmla="*/ 2811875 w 2811707"/>
                <a:gd name="connsiteY0" fmla="*/ 779607 h 816882"/>
                <a:gd name="connsiteX1" fmla="*/ 2741295 w 2811707"/>
                <a:gd name="connsiteY1" fmla="*/ 817033 h 816882"/>
                <a:gd name="connsiteX2" fmla="*/ 659034 w 2811707"/>
                <a:gd name="connsiteY2" fmla="*/ 816463 h 816882"/>
                <a:gd name="connsiteX3" fmla="*/ 589978 w 2811707"/>
                <a:gd name="connsiteY3" fmla="*/ 748641 h 816882"/>
                <a:gd name="connsiteX4" fmla="*/ 588930 w 2811707"/>
                <a:gd name="connsiteY4" fmla="*/ 517152 h 816882"/>
                <a:gd name="connsiteX5" fmla="*/ 568452 w 2811707"/>
                <a:gd name="connsiteY5" fmla="*/ 473362 h 816882"/>
                <a:gd name="connsiteX6" fmla="*/ 332708 w 2811707"/>
                <a:gd name="connsiteY6" fmla="*/ 288419 h 816882"/>
                <a:gd name="connsiteX7" fmla="*/ 97917 w 2811707"/>
                <a:gd name="connsiteY7" fmla="*/ 208723 h 816882"/>
                <a:gd name="connsiteX8" fmla="*/ 48006 w 2811707"/>
                <a:gd name="connsiteY8" fmla="*/ 207678 h 816882"/>
                <a:gd name="connsiteX9" fmla="*/ 381 w 2811707"/>
                <a:gd name="connsiteY9" fmla="*/ 150685 h 816882"/>
                <a:gd name="connsiteX10" fmla="*/ 52101 w 2811707"/>
                <a:gd name="connsiteY10" fmla="*/ 101765 h 816882"/>
                <a:gd name="connsiteX11" fmla="*/ 393763 w 2811707"/>
                <a:gd name="connsiteY11" fmla="*/ 199889 h 816882"/>
                <a:gd name="connsiteX12" fmla="*/ 619029 w 2811707"/>
                <a:gd name="connsiteY12" fmla="*/ 374764 h 816882"/>
                <a:gd name="connsiteX13" fmla="*/ 689610 w 2811707"/>
                <a:gd name="connsiteY13" fmla="*/ 189535 h 816882"/>
                <a:gd name="connsiteX14" fmla="*/ 742092 w 2811707"/>
                <a:gd name="connsiteY14" fmla="*/ 49711 h 816882"/>
                <a:gd name="connsiteX15" fmla="*/ 817340 w 2811707"/>
                <a:gd name="connsiteY15" fmla="*/ 4117 h 816882"/>
                <a:gd name="connsiteX16" fmla="*/ 841819 w 2811707"/>
                <a:gd name="connsiteY16" fmla="*/ 88562 h 816882"/>
                <a:gd name="connsiteX17" fmla="*/ 716851 w 2811707"/>
                <a:gd name="connsiteY17" fmla="*/ 422163 h 816882"/>
                <a:gd name="connsiteX18" fmla="*/ 697801 w 2811707"/>
                <a:gd name="connsiteY18" fmla="*/ 525416 h 816882"/>
                <a:gd name="connsiteX19" fmla="*/ 696944 w 2811707"/>
                <a:gd name="connsiteY19" fmla="*/ 709695 h 816882"/>
                <a:gd name="connsiteX20" fmla="*/ 746093 w 2811707"/>
                <a:gd name="connsiteY20" fmla="*/ 709695 h 816882"/>
                <a:gd name="connsiteX21" fmla="*/ 2731865 w 2811707"/>
                <a:gd name="connsiteY21" fmla="*/ 709695 h 816882"/>
                <a:gd name="connsiteX22" fmla="*/ 2811875 w 2811707"/>
                <a:gd name="connsiteY22" fmla="*/ 744461 h 816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811707" h="816882">
                  <a:moveTo>
                    <a:pt x="2811875" y="779607"/>
                  </a:moveTo>
                  <a:cubicBezTo>
                    <a:pt x="2796635" y="808104"/>
                    <a:pt x="2773299" y="817033"/>
                    <a:pt x="2741295" y="817033"/>
                  </a:cubicBezTo>
                  <a:cubicBezTo>
                    <a:pt x="2047240" y="816400"/>
                    <a:pt x="1353153" y="816210"/>
                    <a:pt x="659034" y="816463"/>
                  </a:cubicBezTo>
                  <a:cubicBezTo>
                    <a:pt x="607504" y="816463"/>
                    <a:pt x="590169" y="799175"/>
                    <a:pt x="589978" y="748641"/>
                  </a:cubicBezTo>
                  <a:cubicBezTo>
                    <a:pt x="589978" y="671415"/>
                    <a:pt x="591026" y="594284"/>
                    <a:pt x="588930" y="517152"/>
                  </a:cubicBezTo>
                  <a:cubicBezTo>
                    <a:pt x="588012" y="500471"/>
                    <a:pt x="580677" y="484785"/>
                    <a:pt x="568452" y="473362"/>
                  </a:cubicBezTo>
                  <a:cubicBezTo>
                    <a:pt x="490823" y="410480"/>
                    <a:pt x="411289" y="349877"/>
                    <a:pt x="332708" y="288419"/>
                  </a:cubicBezTo>
                  <a:cubicBezTo>
                    <a:pt x="266577" y="234604"/>
                    <a:pt x="183237" y="206316"/>
                    <a:pt x="97917" y="208723"/>
                  </a:cubicBezTo>
                  <a:cubicBezTo>
                    <a:pt x="81277" y="209660"/>
                    <a:pt x="64591" y="209311"/>
                    <a:pt x="48006" y="207678"/>
                  </a:cubicBezTo>
                  <a:cubicBezTo>
                    <a:pt x="19092" y="205018"/>
                    <a:pt x="-2210" y="179526"/>
                    <a:pt x="381" y="150685"/>
                  </a:cubicBezTo>
                  <a:cubicBezTo>
                    <a:pt x="4191" y="121333"/>
                    <a:pt x="21145" y="103190"/>
                    <a:pt x="52101" y="101765"/>
                  </a:cubicBezTo>
                  <a:cubicBezTo>
                    <a:pt x="177641" y="94261"/>
                    <a:pt x="293084" y="120763"/>
                    <a:pt x="393763" y="199889"/>
                  </a:cubicBezTo>
                  <a:cubicBezTo>
                    <a:pt x="467487" y="257642"/>
                    <a:pt x="541686" y="314731"/>
                    <a:pt x="619029" y="374764"/>
                  </a:cubicBezTo>
                  <a:cubicBezTo>
                    <a:pt x="643413" y="310836"/>
                    <a:pt x="666654" y="250233"/>
                    <a:pt x="689610" y="189535"/>
                  </a:cubicBezTo>
                  <a:cubicBezTo>
                    <a:pt x="707231" y="142991"/>
                    <a:pt x="724281" y="96161"/>
                    <a:pt x="742092" y="49711"/>
                  </a:cubicBezTo>
                  <a:cubicBezTo>
                    <a:pt x="757999" y="7916"/>
                    <a:pt x="784860" y="-8042"/>
                    <a:pt x="817340" y="4117"/>
                  </a:cubicBezTo>
                  <a:cubicBezTo>
                    <a:pt x="849820" y="16275"/>
                    <a:pt x="857726" y="45912"/>
                    <a:pt x="841819" y="88562"/>
                  </a:cubicBezTo>
                  <a:cubicBezTo>
                    <a:pt x="799909" y="200079"/>
                    <a:pt x="756856" y="310456"/>
                    <a:pt x="716851" y="422163"/>
                  </a:cubicBezTo>
                  <a:cubicBezTo>
                    <a:pt x="705593" y="455498"/>
                    <a:pt x="699178" y="490269"/>
                    <a:pt x="697801" y="525416"/>
                  </a:cubicBezTo>
                  <a:cubicBezTo>
                    <a:pt x="694753" y="585449"/>
                    <a:pt x="696944" y="645768"/>
                    <a:pt x="696944" y="709695"/>
                  </a:cubicBezTo>
                  <a:lnTo>
                    <a:pt x="746093" y="709695"/>
                  </a:lnTo>
                  <a:cubicBezTo>
                    <a:pt x="1408080" y="709695"/>
                    <a:pt x="2070004" y="709695"/>
                    <a:pt x="2731865" y="709695"/>
                  </a:cubicBezTo>
                  <a:cubicBezTo>
                    <a:pt x="2764917" y="709695"/>
                    <a:pt x="2792825" y="715395"/>
                    <a:pt x="2811875" y="744461"/>
                  </a:cubicBezTo>
                  <a:close/>
                </a:path>
              </a:pathLst>
            </a:custGeom>
            <a:grpFill/>
            <a:ln w="9525" cap="flat">
              <a:noFill/>
              <a:prstDash val="solid"/>
              <a:miter/>
            </a:ln>
          </p:spPr>
          <p:txBody>
            <a:bodyPr rtlCol="0" anchor="ctr"/>
            <a:lstStyle/>
            <a:p>
              <a:endParaRPr lang="en-RO"/>
            </a:p>
          </p:txBody>
        </p:sp>
        <p:sp>
          <p:nvSpPr>
            <p:cNvPr id="35" name="Freeform 34">
              <a:extLst>
                <a:ext uri="{FF2B5EF4-FFF2-40B4-BE49-F238E27FC236}">
                  <a16:creationId xmlns:a16="http://schemas.microsoft.com/office/drawing/2014/main" id="{5A770DAB-0839-AF4F-AD65-6E9C3A38ABE2}"/>
                </a:ext>
              </a:extLst>
            </p:cNvPr>
            <p:cNvSpPr/>
            <p:nvPr/>
          </p:nvSpPr>
          <p:spPr>
            <a:xfrm>
              <a:off x="4769548" y="2635746"/>
              <a:ext cx="1631251" cy="343196"/>
            </a:xfrm>
            <a:custGeom>
              <a:avLst/>
              <a:gdLst>
                <a:gd name="connsiteX0" fmla="*/ 1631418 w 1631251"/>
                <a:gd name="connsiteY0" fmla="*/ 300695 h 343196"/>
                <a:gd name="connsiteX1" fmla="*/ 1556933 w 1631251"/>
                <a:gd name="connsiteY1" fmla="*/ 343345 h 343196"/>
                <a:gd name="connsiteX2" fmla="*/ 72366 w 1631251"/>
                <a:gd name="connsiteY2" fmla="*/ 342870 h 343196"/>
                <a:gd name="connsiteX3" fmla="*/ 54459 w 1631251"/>
                <a:gd name="connsiteY3" fmla="*/ 342870 h 343196"/>
                <a:gd name="connsiteX4" fmla="*/ 1214 w 1631251"/>
                <a:gd name="connsiteY4" fmla="*/ 300030 h 343196"/>
                <a:gd name="connsiteX5" fmla="*/ 36552 w 1631251"/>
                <a:gd name="connsiteY5" fmla="*/ 238002 h 343196"/>
                <a:gd name="connsiteX6" fmla="*/ 861608 w 1631251"/>
                <a:gd name="connsiteY6" fmla="*/ 11739 h 343196"/>
                <a:gd name="connsiteX7" fmla="*/ 1078873 w 1631251"/>
                <a:gd name="connsiteY7" fmla="*/ 1290 h 343196"/>
                <a:gd name="connsiteX8" fmla="*/ 1553599 w 1631251"/>
                <a:gd name="connsiteY8" fmla="*/ 150 h 343196"/>
                <a:gd name="connsiteX9" fmla="*/ 1631418 w 1631251"/>
                <a:gd name="connsiteY9" fmla="*/ 37291 h 343196"/>
                <a:gd name="connsiteX10" fmla="*/ 1631418 w 1631251"/>
                <a:gd name="connsiteY10" fmla="*/ 65787 h 343196"/>
                <a:gd name="connsiteX11" fmla="*/ 1552932 w 1631251"/>
                <a:gd name="connsiteY11" fmla="*/ 108152 h 343196"/>
                <a:gd name="connsiteX12" fmla="*/ 1099447 w 1631251"/>
                <a:gd name="connsiteY12" fmla="*/ 107487 h 343196"/>
                <a:gd name="connsiteX13" fmla="*/ 452699 w 1631251"/>
                <a:gd name="connsiteY13" fmla="*/ 203046 h 343196"/>
                <a:gd name="connsiteX14" fmla="*/ 376500 w 1631251"/>
                <a:gd name="connsiteY14" fmla="*/ 230118 h 343196"/>
                <a:gd name="connsiteX15" fmla="*/ 378404 w 1631251"/>
                <a:gd name="connsiteY15" fmla="*/ 236008 h 343196"/>
                <a:gd name="connsiteX16" fmla="*/ 417648 w 1631251"/>
                <a:gd name="connsiteY16" fmla="*/ 236008 h 343196"/>
                <a:gd name="connsiteX17" fmla="*/ 1553218 w 1631251"/>
                <a:gd name="connsiteY17" fmla="*/ 235438 h 343196"/>
                <a:gd name="connsiteX18" fmla="*/ 1631418 w 1631251"/>
                <a:gd name="connsiteY18" fmla="*/ 272199 h 343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31251" h="343196">
                  <a:moveTo>
                    <a:pt x="1631418" y="300695"/>
                  </a:moveTo>
                  <a:cubicBezTo>
                    <a:pt x="1616845" y="332707"/>
                    <a:pt x="1591890" y="343440"/>
                    <a:pt x="1556933" y="343345"/>
                  </a:cubicBezTo>
                  <a:cubicBezTo>
                    <a:pt x="1062077" y="342712"/>
                    <a:pt x="567222" y="342554"/>
                    <a:pt x="72366" y="342870"/>
                  </a:cubicBezTo>
                  <a:cubicBezTo>
                    <a:pt x="66365" y="342870"/>
                    <a:pt x="60365" y="342870"/>
                    <a:pt x="54459" y="342870"/>
                  </a:cubicBezTo>
                  <a:cubicBezTo>
                    <a:pt x="27123" y="340591"/>
                    <a:pt x="5977" y="329667"/>
                    <a:pt x="1214" y="300030"/>
                  </a:cubicBezTo>
                  <a:cubicBezTo>
                    <a:pt x="-3548" y="270394"/>
                    <a:pt x="7882" y="248641"/>
                    <a:pt x="36552" y="238002"/>
                  </a:cubicBezTo>
                  <a:cubicBezTo>
                    <a:pt x="304967" y="138549"/>
                    <a:pt x="572334" y="35011"/>
                    <a:pt x="861608" y="11739"/>
                  </a:cubicBezTo>
                  <a:cubicBezTo>
                    <a:pt x="933903" y="5849"/>
                    <a:pt x="1006483" y="2240"/>
                    <a:pt x="1078873" y="1290"/>
                  </a:cubicBezTo>
                  <a:cubicBezTo>
                    <a:pt x="1237083" y="-325"/>
                    <a:pt x="1395389" y="1290"/>
                    <a:pt x="1553599" y="150"/>
                  </a:cubicBezTo>
                  <a:cubicBezTo>
                    <a:pt x="1587603" y="150"/>
                    <a:pt x="1613511" y="8034"/>
                    <a:pt x="1631418" y="37291"/>
                  </a:cubicBezTo>
                  <a:lnTo>
                    <a:pt x="1631418" y="65787"/>
                  </a:lnTo>
                  <a:cubicBezTo>
                    <a:pt x="1615702" y="99223"/>
                    <a:pt x="1588556" y="108437"/>
                    <a:pt x="1552932" y="108152"/>
                  </a:cubicBezTo>
                  <a:cubicBezTo>
                    <a:pt x="1401771" y="106918"/>
                    <a:pt x="1250609" y="108152"/>
                    <a:pt x="1099447" y="107487"/>
                  </a:cubicBezTo>
                  <a:cubicBezTo>
                    <a:pt x="880265" y="106626"/>
                    <a:pt x="662215" y="138844"/>
                    <a:pt x="452699" y="203046"/>
                  </a:cubicBezTo>
                  <a:cubicBezTo>
                    <a:pt x="426982" y="210836"/>
                    <a:pt x="401931" y="221094"/>
                    <a:pt x="376500" y="230118"/>
                  </a:cubicBezTo>
                  <a:lnTo>
                    <a:pt x="378404" y="236008"/>
                  </a:lnTo>
                  <a:lnTo>
                    <a:pt x="417648" y="236008"/>
                  </a:lnTo>
                  <a:cubicBezTo>
                    <a:pt x="796171" y="236008"/>
                    <a:pt x="1174695" y="235818"/>
                    <a:pt x="1553218" y="235438"/>
                  </a:cubicBezTo>
                  <a:cubicBezTo>
                    <a:pt x="1587032" y="235438"/>
                    <a:pt x="1613226" y="243227"/>
                    <a:pt x="1631418" y="272199"/>
                  </a:cubicBezTo>
                  <a:close/>
                </a:path>
              </a:pathLst>
            </a:custGeom>
            <a:grpFill/>
            <a:ln w="9525" cap="flat">
              <a:noFill/>
              <a:prstDash val="solid"/>
              <a:miter/>
            </a:ln>
          </p:spPr>
          <p:txBody>
            <a:bodyPr rtlCol="0" anchor="ctr"/>
            <a:lstStyle/>
            <a:p>
              <a:endParaRPr lang="en-RO"/>
            </a:p>
          </p:txBody>
        </p:sp>
        <p:sp>
          <p:nvSpPr>
            <p:cNvPr id="38" name="Freeform 37">
              <a:extLst>
                <a:ext uri="{FF2B5EF4-FFF2-40B4-BE49-F238E27FC236}">
                  <a16:creationId xmlns:a16="http://schemas.microsoft.com/office/drawing/2014/main" id="{B4558933-683B-4148-8F65-2EB7C35D2F6D}"/>
                </a:ext>
              </a:extLst>
            </p:cNvPr>
            <p:cNvSpPr/>
            <p:nvPr/>
          </p:nvSpPr>
          <p:spPr>
            <a:xfrm>
              <a:off x="2743200" y="3226958"/>
              <a:ext cx="2867478" cy="108002"/>
            </a:xfrm>
            <a:custGeom>
              <a:avLst/>
              <a:gdLst>
                <a:gd name="connsiteX0" fmla="*/ 167 w 2867478"/>
                <a:gd name="connsiteY0" fmla="*/ 37196 h 108002"/>
                <a:gd name="connsiteX1" fmla="*/ 70938 w 2867478"/>
                <a:gd name="connsiteY1" fmla="*/ 150 h 108002"/>
                <a:gd name="connsiteX2" fmla="*/ 2798612 w 2867478"/>
                <a:gd name="connsiteY2" fmla="*/ 720 h 108002"/>
                <a:gd name="connsiteX3" fmla="*/ 2823568 w 2867478"/>
                <a:gd name="connsiteY3" fmla="*/ 1575 h 108002"/>
                <a:gd name="connsiteX4" fmla="*/ 2867383 w 2867478"/>
                <a:gd name="connsiteY4" fmla="*/ 49069 h 108002"/>
                <a:gd name="connsiteX5" fmla="*/ 2834331 w 2867478"/>
                <a:gd name="connsiteY5" fmla="*/ 101218 h 108002"/>
                <a:gd name="connsiteX6" fmla="*/ 2786135 w 2867478"/>
                <a:gd name="connsiteY6" fmla="*/ 107487 h 108002"/>
                <a:gd name="connsiteX7" fmla="*/ 83416 w 2867478"/>
                <a:gd name="connsiteY7" fmla="*/ 108152 h 108002"/>
                <a:gd name="connsiteX8" fmla="*/ 167 w 2867478"/>
                <a:gd name="connsiteY8" fmla="*/ 73006 h 10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7478" h="108002">
                  <a:moveTo>
                    <a:pt x="167" y="37196"/>
                  </a:moveTo>
                  <a:cubicBezTo>
                    <a:pt x="15693" y="9459"/>
                    <a:pt x="38839" y="150"/>
                    <a:pt x="70938" y="150"/>
                  </a:cubicBezTo>
                  <a:cubicBezTo>
                    <a:pt x="980195" y="846"/>
                    <a:pt x="1889419" y="1036"/>
                    <a:pt x="2798612" y="720"/>
                  </a:cubicBezTo>
                  <a:cubicBezTo>
                    <a:pt x="2806941" y="386"/>
                    <a:pt x="2815282" y="672"/>
                    <a:pt x="2823568" y="1575"/>
                  </a:cubicBezTo>
                  <a:cubicBezTo>
                    <a:pt x="2850809" y="5564"/>
                    <a:pt x="2870145" y="23612"/>
                    <a:pt x="2867383" y="49069"/>
                  </a:cubicBezTo>
                  <a:cubicBezTo>
                    <a:pt x="2865287" y="68067"/>
                    <a:pt x="2849857" y="88680"/>
                    <a:pt x="2834331" y="101218"/>
                  </a:cubicBezTo>
                  <a:cubicBezTo>
                    <a:pt x="2823568" y="109957"/>
                    <a:pt x="2802518" y="107487"/>
                    <a:pt x="2786135" y="107487"/>
                  </a:cubicBezTo>
                  <a:cubicBezTo>
                    <a:pt x="1885260" y="107487"/>
                    <a:pt x="984354" y="107709"/>
                    <a:pt x="83416" y="108152"/>
                  </a:cubicBezTo>
                  <a:cubicBezTo>
                    <a:pt x="49316" y="108152"/>
                    <a:pt x="19884" y="103783"/>
                    <a:pt x="167" y="73006"/>
                  </a:cubicBezTo>
                  <a:close/>
                </a:path>
              </a:pathLst>
            </a:custGeom>
            <a:grpFill/>
            <a:ln w="9525" cap="flat">
              <a:noFill/>
              <a:prstDash val="solid"/>
              <a:miter/>
            </a:ln>
          </p:spPr>
          <p:txBody>
            <a:bodyPr rtlCol="0" anchor="ctr"/>
            <a:lstStyle/>
            <a:p>
              <a:endParaRPr lang="en-RO"/>
            </a:p>
          </p:txBody>
        </p:sp>
        <p:sp>
          <p:nvSpPr>
            <p:cNvPr id="39" name="Freeform 38">
              <a:extLst>
                <a:ext uri="{FF2B5EF4-FFF2-40B4-BE49-F238E27FC236}">
                  <a16:creationId xmlns:a16="http://schemas.microsoft.com/office/drawing/2014/main" id="{ABCC492B-75A8-754D-A40A-4D7B16BBBEBA}"/>
                </a:ext>
              </a:extLst>
            </p:cNvPr>
            <p:cNvSpPr/>
            <p:nvPr/>
          </p:nvSpPr>
          <p:spPr>
            <a:xfrm>
              <a:off x="2743200" y="4746687"/>
              <a:ext cx="1288765" cy="108003"/>
            </a:xfrm>
            <a:custGeom>
              <a:avLst/>
              <a:gdLst>
                <a:gd name="connsiteX0" fmla="*/ 167 w 1288765"/>
                <a:gd name="connsiteY0" fmla="*/ 42041 h 108003"/>
                <a:gd name="connsiteX1" fmla="*/ 75319 w 1288765"/>
                <a:gd name="connsiteY1" fmla="*/ 150 h 108003"/>
                <a:gd name="connsiteX2" fmla="*/ 1217367 w 1288765"/>
                <a:gd name="connsiteY2" fmla="*/ 815 h 108003"/>
                <a:gd name="connsiteX3" fmla="*/ 1255467 w 1288765"/>
                <a:gd name="connsiteY3" fmla="*/ 6515 h 108003"/>
                <a:gd name="connsiteX4" fmla="*/ 1288614 w 1288765"/>
                <a:gd name="connsiteY4" fmla="*/ 58949 h 108003"/>
                <a:gd name="connsiteX5" fmla="*/ 1245275 w 1288765"/>
                <a:gd name="connsiteY5" fmla="*/ 106443 h 108003"/>
                <a:gd name="connsiteX6" fmla="*/ 1213176 w 1288765"/>
                <a:gd name="connsiteY6" fmla="*/ 107488 h 108003"/>
                <a:gd name="connsiteX7" fmla="*/ 78272 w 1288765"/>
                <a:gd name="connsiteY7" fmla="*/ 108153 h 108003"/>
                <a:gd name="connsiteX8" fmla="*/ 644 w 1288765"/>
                <a:gd name="connsiteY8" fmla="*/ 70632 h 10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8765" h="108003">
                  <a:moveTo>
                    <a:pt x="167" y="42041"/>
                  </a:moveTo>
                  <a:cubicBezTo>
                    <a:pt x="15598" y="10884"/>
                    <a:pt x="40649" y="56"/>
                    <a:pt x="75319" y="150"/>
                  </a:cubicBezTo>
                  <a:cubicBezTo>
                    <a:pt x="456320" y="910"/>
                    <a:pt x="837002" y="1132"/>
                    <a:pt x="1217367" y="815"/>
                  </a:cubicBezTo>
                  <a:cubicBezTo>
                    <a:pt x="1230226" y="815"/>
                    <a:pt x="1247657" y="-704"/>
                    <a:pt x="1255467" y="6515"/>
                  </a:cubicBezTo>
                  <a:cubicBezTo>
                    <a:pt x="1270040" y="20953"/>
                    <a:pt x="1286328" y="40141"/>
                    <a:pt x="1288614" y="58949"/>
                  </a:cubicBezTo>
                  <a:cubicBezTo>
                    <a:pt x="1291662" y="84216"/>
                    <a:pt x="1272517" y="102359"/>
                    <a:pt x="1245275" y="106443"/>
                  </a:cubicBezTo>
                  <a:cubicBezTo>
                    <a:pt x="1234617" y="107599"/>
                    <a:pt x="1223887" y="107949"/>
                    <a:pt x="1213176" y="107488"/>
                  </a:cubicBezTo>
                  <a:cubicBezTo>
                    <a:pt x="834970" y="107488"/>
                    <a:pt x="456669" y="107710"/>
                    <a:pt x="78272" y="108153"/>
                  </a:cubicBezTo>
                  <a:cubicBezTo>
                    <a:pt x="44173" y="108153"/>
                    <a:pt x="18360" y="100079"/>
                    <a:pt x="644" y="70632"/>
                  </a:cubicBezTo>
                  <a:close/>
                </a:path>
              </a:pathLst>
            </a:custGeom>
            <a:grpFill/>
            <a:ln w="9525" cap="flat">
              <a:noFill/>
              <a:prstDash val="solid"/>
              <a:miter/>
            </a:ln>
          </p:spPr>
          <p:txBody>
            <a:bodyPr rtlCol="0" anchor="ctr"/>
            <a:lstStyle/>
            <a:p>
              <a:endParaRPr lang="en-RO"/>
            </a:p>
          </p:txBody>
        </p:sp>
        <p:sp>
          <p:nvSpPr>
            <p:cNvPr id="40" name="Freeform 39">
              <a:extLst>
                <a:ext uri="{FF2B5EF4-FFF2-40B4-BE49-F238E27FC236}">
                  <a16:creationId xmlns:a16="http://schemas.microsoft.com/office/drawing/2014/main" id="{BCD445CA-3AF8-B14A-8008-5518C615113B}"/>
                </a:ext>
              </a:extLst>
            </p:cNvPr>
            <p:cNvSpPr/>
            <p:nvPr/>
          </p:nvSpPr>
          <p:spPr>
            <a:xfrm>
              <a:off x="5760978" y="3227587"/>
              <a:ext cx="639821" cy="107185"/>
            </a:xfrm>
            <a:custGeom>
              <a:avLst/>
              <a:gdLst>
                <a:gd name="connsiteX0" fmla="*/ 639988 w 639821"/>
                <a:gd name="connsiteY0" fmla="*/ 65063 h 107185"/>
                <a:gd name="connsiteX1" fmla="*/ 568837 w 639821"/>
                <a:gd name="connsiteY1" fmla="*/ 107333 h 107185"/>
                <a:gd name="connsiteX2" fmla="*/ 70012 w 639821"/>
                <a:gd name="connsiteY2" fmla="*/ 107333 h 107185"/>
                <a:gd name="connsiteX3" fmla="*/ 6576 w 639821"/>
                <a:gd name="connsiteY3" fmla="*/ 76842 h 107185"/>
                <a:gd name="connsiteX4" fmla="*/ 56296 w 639821"/>
                <a:gd name="connsiteY4" fmla="*/ 850 h 107185"/>
                <a:gd name="connsiteX5" fmla="*/ 241653 w 639821"/>
                <a:gd name="connsiteY5" fmla="*/ 850 h 107185"/>
                <a:gd name="connsiteX6" fmla="*/ 562264 w 639821"/>
                <a:gd name="connsiteY6" fmla="*/ 185 h 107185"/>
                <a:gd name="connsiteX7" fmla="*/ 639988 w 639821"/>
                <a:gd name="connsiteY7" fmla="*/ 37326 h 10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9821" h="107185">
                  <a:moveTo>
                    <a:pt x="639988" y="65063"/>
                  </a:moveTo>
                  <a:cubicBezTo>
                    <a:pt x="625415" y="94509"/>
                    <a:pt x="602650" y="107523"/>
                    <a:pt x="568837" y="107333"/>
                  </a:cubicBezTo>
                  <a:cubicBezTo>
                    <a:pt x="402530" y="106383"/>
                    <a:pt x="236319" y="106763"/>
                    <a:pt x="70012" y="107333"/>
                  </a:cubicBezTo>
                  <a:cubicBezTo>
                    <a:pt x="43438" y="107333"/>
                    <a:pt x="19816" y="102299"/>
                    <a:pt x="6576" y="76842"/>
                  </a:cubicBezTo>
                  <a:cubicBezTo>
                    <a:pt x="-12474" y="40841"/>
                    <a:pt x="12958" y="1610"/>
                    <a:pt x="56296" y="850"/>
                  </a:cubicBezTo>
                  <a:cubicBezTo>
                    <a:pt x="118114" y="-385"/>
                    <a:pt x="180121" y="850"/>
                    <a:pt x="241653" y="850"/>
                  </a:cubicBezTo>
                  <a:cubicBezTo>
                    <a:pt x="348523" y="850"/>
                    <a:pt x="455394" y="1990"/>
                    <a:pt x="562264" y="185"/>
                  </a:cubicBezTo>
                  <a:cubicBezTo>
                    <a:pt x="596269" y="-480"/>
                    <a:pt x="622177" y="8069"/>
                    <a:pt x="639988" y="37326"/>
                  </a:cubicBezTo>
                  <a:close/>
                </a:path>
              </a:pathLst>
            </a:custGeom>
            <a:grpFill/>
            <a:ln w="9525" cap="flat">
              <a:noFill/>
              <a:prstDash val="solid"/>
              <a:miter/>
            </a:ln>
          </p:spPr>
          <p:txBody>
            <a:bodyPr rtlCol="0" anchor="ctr"/>
            <a:lstStyle/>
            <a:p>
              <a:endParaRPr lang="en-RO"/>
            </a:p>
          </p:txBody>
        </p:sp>
        <p:sp>
          <p:nvSpPr>
            <p:cNvPr id="41" name="Freeform 40">
              <a:extLst>
                <a:ext uri="{FF2B5EF4-FFF2-40B4-BE49-F238E27FC236}">
                  <a16:creationId xmlns:a16="http://schemas.microsoft.com/office/drawing/2014/main" id="{53225A8C-8A43-AF4A-8563-E8B5FFC01D36}"/>
                </a:ext>
              </a:extLst>
            </p:cNvPr>
            <p:cNvSpPr/>
            <p:nvPr/>
          </p:nvSpPr>
          <p:spPr>
            <a:xfrm>
              <a:off x="4902986" y="4410980"/>
              <a:ext cx="104878" cy="104884"/>
            </a:xfrm>
            <a:custGeom>
              <a:avLst/>
              <a:gdLst>
                <a:gd name="connsiteX0" fmla="*/ 54181 w 104878"/>
                <a:gd name="connsiteY0" fmla="*/ 166 h 104884"/>
                <a:gd name="connsiteX1" fmla="*/ 105045 w 104878"/>
                <a:gd name="connsiteY1" fmla="*/ 52790 h 104884"/>
                <a:gd name="connsiteX2" fmla="*/ 53229 w 104878"/>
                <a:gd name="connsiteY2" fmla="*/ 105034 h 104884"/>
                <a:gd name="connsiteX3" fmla="*/ 174 w 104878"/>
                <a:gd name="connsiteY3" fmla="*/ 50036 h 104884"/>
                <a:gd name="connsiteX4" fmla="*/ 54181 w 104878"/>
                <a:gd name="connsiteY4" fmla="*/ 166 h 104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878" h="104884">
                  <a:moveTo>
                    <a:pt x="54181" y="166"/>
                  </a:moveTo>
                  <a:cubicBezTo>
                    <a:pt x="82644" y="1042"/>
                    <a:pt x="105213" y="24393"/>
                    <a:pt x="105045" y="52790"/>
                  </a:cubicBezTo>
                  <a:cubicBezTo>
                    <a:pt x="104547" y="81216"/>
                    <a:pt x="81725" y="104226"/>
                    <a:pt x="53229" y="105034"/>
                  </a:cubicBezTo>
                  <a:cubicBezTo>
                    <a:pt x="23392" y="104359"/>
                    <a:pt x="-305" y="79794"/>
                    <a:pt x="174" y="50036"/>
                  </a:cubicBezTo>
                  <a:cubicBezTo>
                    <a:pt x="1662" y="21569"/>
                    <a:pt x="25606" y="-541"/>
                    <a:pt x="54181" y="166"/>
                  </a:cubicBezTo>
                  <a:close/>
                </a:path>
              </a:pathLst>
            </a:custGeom>
            <a:grpFill/>
            <a:ln w="9525" cap="flat">
              <a:noFill/>
              <a:prstDash val="solid"/>
              <a:miter/>
            </a:ln>
          </p:spPr>
          <p:txBody>
            <a:bodyPr rtlCol="0" anchor="ctr"/>
            <a:lstStyle/>
            <a:p>
              <a:endParaRPr lang="en-RO"/>
            </a:p>
          </p:txBody>
        </p:sp>
        <p:sp>
          <p:nvSpPr>
            <p:cNvPr id="47" name="Freeform 46">
              <a:extLst>
                <a:ext uri="{FF2B5EF4-FFF2-40B4-BE49-F238E27FC236}">
                  <a16:creationId xmlns:a16="http://schemas.microsoft.com/office/drawing/2014/main" id="{0F930B1C-AB43-1845-ADD4-E60CE3B17662}"/>
                </a:ext>
              </a:extLst>
            </p:cNvPr>
            <p:cNvSpPr/>
            <p:nvPr/>
          </p:nvSpPr>
          <p:spPr>
            <a:xfrm>
              <a:off x="3098350" y="4313716"/>
              <a:ext cx="103440" cy="104546"/>
            </a:xfrm>
            <a:custGeom>
              <a:avLst/>
              <a:gdLst>
                <a:gd name="connsiteX0" fmla="*/ 53449 w 103440"/>
                <a:gd name="connsiteY0" fmla="*/ 104649 h 104546"/>
                <a:gd name="connsiteX1" fmla="*/ 250 w 103440"/>
                <a:gd name="connsiteY1" fmla="*/ 55968 h 104546"/>
                <a:gd name="connsiteX2" fmla="*/ 204 w 103440"/>
                <a:gd name="connsiteY2" fmla="*/ 54210 h 104546"/>
                <a:gd name="connsiteX3" fmla="*/ 50306 w 103440"/>
                <a:gd name="connsiteY3" fmla="*/ 161 h 104546"/>
                <a:gd name="connsiteX4" fmla="*/ 103551 w 103440"/>
                <a:gd name="connsiteY4" fmla="*/ 51075 h 104546"/>
                <a:gd name="connsiteX5" fmla="*/ 54662 w 103440"/>
                <a:gd name="connsiteY5" fmla="*/ 104607 h 104546"/>
                <a:gd name="connsiteX6" fmla="*/ 53449 w 103440"/>
                <a:gd name="connsiteY6" fmla="*/ 104649 h 104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440" h="104546">
                  <a:moveTo>
                    <a:pt x="53449" y="104649"/>
                  </a:moveTo>
                  <a:cubicBezTo>
                    <a:pt x="25279" y="105856"/>
                    <a:pt x="1461" y="84061"/>
                    <a:pt x="250" y="55968"/>
                  </a:cubicBezTo>
                  <a:cubicBezTo>
                    <a:pt x="224" y="55382"/>
                    <a:pt x="209" y="54796"/>
                    <a:pt x="204" y="54210"/>
                  </a:cubicBezTo>
                  <a:cubicBezTo>
                    <a:pt x="-869" y="25508"/>
                    <a:pt x="21530" y="1344"/>
                    <a:pt x="50306" y="161"/>
                  </a:cubicBezTo>
                  <a:cubicBezTo>
                    <a:pt x="79099" y="-422"/>
                    <a:pt x="102926" y="22361"/>
                    <a:pt x="103551" y="51075"/>
                  </a:cubicBezTo>
                  <a:cubicBezTo>
                    <a:pt x="104873" y="79321"/>
                    <a:pt x="82985" y="103288"/>
                    <a:pt x="54662" y="104607"/>
                  </a:cubicBezTo>
                  <a:cubicBezTo>
                    <a:pt x="54258" y="104625"/>
                    <a:pt x="53853" y="104640"/>
                    <a:pt x="53449" y="104649"/>
                  </a:cubicBezTo>
                  <a:close/>
                </a:path>
              </a:pathLst>
            </a:custGeom>
            <a:grpFill/>
            <a:ln w="9525" cap="flat">
              <a:noFill/>
              <a:prstDash val="solid"/>
              <a:miter/>
            </a:ln>
          </p:spPr>
          <p:txBody>
            <a:bodyPr rtlCol="0" anchor="ctr"/>
            <a:lstStyle/>
            <a:p>
              <a:endParaRPr lang="en-RO"/>
            </a:p>
          </p:txBody>
        </p:sp>
      </p:grpSp>
    </p:spTree>
    <p:extLst>
      <p:ext uri="{BB962C8B-B14F-4D97-AF65-F5344CB8AC3E}">
        <p14:creationId xmlns:p14="http://schemas.microsoft.com/office/powerpoint/2010/main" val="28701551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Reservoir</a:t>
            </a:r>
            <a:endParaRPr lang="en-GB" sz="3200" b="1" spc="-50" dirty="0">
              <a:solidFill>
                <a:srgbClr val="3D6C9D"/>
              </a:solidFill>
              <a:latin typeface="Arial Black" panose="020B0604020202020204" pitchFamily="34" charset="0"/>
              <a:cs typeface="Arial Black" panose="020B0604020202020204" pitchFamily="34" charset="0"/>
            </a:endParaRPr>
          </a:p>
        </p:txBody>
      </p:sp>
      <p:sp>
        <p:nvSpPr>
          <p:cNvPr id="62" name="Graphic 28">
            <a:extLst>
              <a:ext uri="{FF2B5EF4-FFF2-40B4-BE49-F238E27FC236}">
                <a16:creationId xmlns:a16="http://schemas.microsoft.com/office/drawing/2014/main" id="{04BE8082-D710-044B-91DF-3CDE1D39E64C}"/>
              </a:ext>
            </a:extLst>
          </p:cNvPr>
          <p:cNvSpPr>
            <a:spLocks noChangeAspect="1"/>
          </p:cNvSpPr>
          <p:nvPr/>
        </p:nvSpPr>
        <p:spPr>
          <a:xfrm>
            <a:off x="6912720" y="1516873"/>
            <a:ext cx="1440000" cy="1295997"/>
          </a:xfrm>
          <a:custGeom>
            <a:avLst/>
            <a:gdLst>
              <a:gd name="connsiteX0" fmla="*/ 105013 w 190501"/>
              <a:gd name="connsiteY0" fmla="*/ 171450 h 171450"/>
              <a:gd name="connsiteX1" fmla="*/ 72225 w 190501"/>
              <a:gd name="connsiteY1" fmla="*/ 167979 h 171450"/>
              <a:gd name="connsiteX2" fmla="*/ 40683 w 190501"/>
              <a:gd name="connsiteY2" fmla="*/ 155661 h 171450"/>
              <a:gd name="connsiteX3" fmla="*/ 26871 w 190501"/>
              <a:gd name="connsiteY3" fmla="*/ 139706 h 171450"/>
              <a:gd name="connsiteX4" fmla="*/ 13656 w 190501"/>
              <a:gd name="connsiteY4" fmla="*/ 116242 h 171450"/>
              <a:gd name="connsiteX5" fmla="*/ 3828 w 190501"/>
              <a:gd name="connsiteY5" fmla="*/ 91000 h 171450"/>
              <a:gd name="connsiteX6" fmla="*/ 0 w 190501"/>
              <a:gd name="connsiteY6" fmla="*/ 69533 h 171450"/>
              <a:gd name="connsiteX7" fmla="*/ 12712 w 190501"/>
              <a:gd name="connsiteY7" fmla="*/ 41406 h 171450"/>
              <a:gd name="connsiteX8" fmla="*/ 39126 w 190501"/>
              <a:gd name="connsiteY8" fmla="*/ 21450 h 171450"/>
              <a:gd name="connsiteX9" fmla="*/ 68415 w 190501"/>
              <a:gd name="connsiteY9" fmla="*/ 6448 h 171450"/>
              <a:gd name="connsiteX10" fmla="*/ 101441 w 190501"/>
              <a:gd name="connsiteY10" fmla="*/ 0 h 171450"/>
              <a:gd name="connsiteX11" fmla="*/ 132114 w 190501"/>
              <a:gd name="connsiteY11" fmla="*/ 6777 h 171450"/>
              <a:gd name="connsiteX12" fmla="*/ 159947 w 190501"/>
              <a:gd name="connsiteY12" fmla="*/ 22878 h 171450"/>
              <a:gd name="connsiteX13" fmla="*/ 168318 w 190501"/>
              <a:gd name="connsiteY13" fmla="*/ 29472 h 171450"/>
              <a:gd name="connsiteX14" fmla="*/ 178438 w 190501"/>
              <a:gd name="connsiteY14" fmla="*/ 40371 h 171450"/>
              <a:gd name="connsiteX15" fmla="*/ 186919 w 190501"/>
              <a:gd name="connsiteY15" fmla="*/ 55236 h 171450"/>
              <a:gd name="connsiteX16" fmla="*/ 190500 w 190501"/>
              <a:gd name="connsiteY16" fmla="*/ 73782 h 171450"/>
              <a:gd name="connsiteX17" fmla="*/ 183420 w 190501"/>
              <a:gd name="connsiteY17" fmla="*/ 106817 h 171450"/>
              <a:gd name="connsiteX18" fmla="*/ 164389 w 190501"/>
              <a:gd name="connsiteY18" fmla="*/ 138433 h 171450"/>
              <a:gd name="connsiteX19" fmla="*/ 137087 w 190501"/>
              <a:gd name="connsiteY19" fmla="*/ 162126 h 171450"/>
              <a:gd name="connsiteX20" fmla="*/ 105013 w 190501"/>
              <a:gd name="connsiteY20" fmla="*/ 171450 h 171450"/>
              <a:gd name="connsiteX21" fmla="*/ 104775 w 190501"/>
              <a:gd name="connsiteY21" fmla="*/ 161925 h 171450"/>
              <a:gd name="connsiteX22" fmla="*/ 132919 w 190501"/>
              <a:gd name="connsiteY22" fmla="*/ 153353 h 171450"/>
              <a:gd name="connsiteX23" fmla="*/ 157291 w 190501"/>
              <a:gd name="connsiteY23" fmla="*/ 131747 h 171450"/>
              <a:gd name="connsiteX24" fmla="*/ 174408 w 190501"/>
              <a:gd name="connsiteY24" fmla="*/ 103117 h 171450"/>
              <a:gd name="connsiteX25" fmla="*/ 180975 w 190501"/>
              <a:gd name="connsiteY25" fmla="*/ 73709 h 171450"/>
              <a:gd name="connsiteX26" fmla="*/ 172769 w 190501"/>
              <a:gd name="connsiteY26" fmla="*/ 48633 h 171450"/>
              <a:gd name="connsiteX27" fmla="*/ 154543 w 190501"/>
              <a:gd name="connsiteY27" fmla="*/ 30956 h 171450"/>
              <a:gd name="connsiteX28" fmla="*/ 129357 w 190501"/>
              <a:gd name="connsiteY28" fmla="*/ 16073 h 171450"/>
              <a:gd name="connsiteX29" fmla="*/ 101441 w 190501"/>
              <a:gd name="connsiteY29" fmla="*/ 9525 h 171450"/>
              <a:gd name="connsiteX30" fmla="*/ 70577 w 190501"/>
              <a:gd name="connsiteY30" fmla="*/ 15808 h 171450"/>
              <a:gd name="connsiteX31" fmla="*/ 42863 w 190501"/>
              <a:gd name="connsiteY31" fmla="*/ 30242 h 171450"/>
              <a:gd name="connsiteX32" fmla="*/ 21248 w 190501"/>
              <a:gd name="connsiteY32" fmla="*/ 46718 h 171450"/>
              <a:gd name="connsiteX33" fmla="*/ 9287 w 190501"/>
              <a:gd name="connsiteY33" fmla="*/ 68580 h 171450"/>
              <a:gd name="connsiteX34" fmla="*/ 12978 w 190501"/>
              <a:gd name="connsiteY34" fmla="*/ 87923 h 171450"/>
              <a:gd name="connsiteX35" fmla="*/ 22265 w 190501"/>
              <a:gd name="connsiteY35" fmla="*/ 111644 h 171450"/>
              <a:gd name="connsiteX36" fmla="*/ 34290 w 190501"/>
              <a:gd name="connsiteY36" fmla="*/ 133762 h 171450"/>
              <a:gd name="connsiteX37" fmla="*/ 46196 w 190501"/>
              <a:gd name="connsiteY37" fmla="*/ 148114 h 171450"/>
              <a:gd name="connsiteX38" fmla="*/ 72628 w 190501"/>
              <a:gd name="connsiteY38" fmla="*/ 158142 h 171450"/>
              <a:gd name="connsiteX39" fmla="*/ 104775 w 190501"/>
              <a:gd name="connsiteY39" fmla="*/ 161925 h 171450"/>
              <a:gd name="connsiteX40" fmla="*/ 79534 w 190501"/>
              <a:gd name="connsiteY40" fmla="*/ 138113 h 171450"/>
              <a:gd name="connsiteX41" fmla="*/ 97247 w 190501"/>
              <a:gd name="connsiteY41" fmla="*/ 130529 h 171450"/>
              <a:gd name="connsiteX42" fmla="*/ 104299 w 190501"/>
              <a:gd name="connsiteY42" fmla="*/ 113348 h 171450"/>
              <a:gd name="connsiteX43" fmla="*/ 102614 w 190501"/>
              <a:gd name="connsiteY43" fmla="*/ 104821 h 171450"/>
              <a:gd name="connsiteX44" fmla="*/ 96899 w 190501"/>
              <a:gd name="connsiteY44" fmla="*/ 97063 h 171450"/>
              <a:gd name="connsiteX45" fmla="*/ 87410 w 190501"/>
              <a:gd name="connsiteY45" fmla="*/ 85487 h 171450"/>
              <a:gd name="connsiteX46" fmla="*/ 81860 w 190501"/>
              <a:gd name="connsiteY46" fmla="*/ 71584 h 171450"/>
              <a:gd name="connsiteX47" fmla="*/ 73059 w 190501"/>
              <a:gd name="connsiteY47" fmla="*/ 57571 h 171450"/>
              <a:gd name="connsiteX48" fmla="*/ 58103 w 190501"/>
              <a:gd name="connsiteY48" fmla="*/ 52388 h 171450"/>
              <a:gd name="connsiteX49" fmla="*/ 40893 w 190501"/>
              <a:gd name="connsiteY49" fmla="*/ 59943 h 171450"/>
              <a:gd name="connsiteX50" fmla="*/ 33338 w 190501"/>
              <a:gd name="connsiteY50" fmla="*/ 77153 h 171450"/>
              <a:gd name="connsiteX51" fmla="*/ 36809 w 190501"/>
              <a:gd name="connsiteY51" fmla="*/ 96129 h 171450"/>
              <a:gd name="connsiteX52" fmla="*/ 46544 w 190501"/>
              <a:gd name="connsiteY52" fmla="*/ 116004 h 171450"/>
              <a:gd name="connsiteX53" fmla="*/ 61271 w 190501"/>
              <a:gd name="connsiteY53" fmla="*/ 131692 h 171450"/>
              <a:gd name="connsiteX54" fmla="*/ 79534 w 190501"/>
              <a:gd name="connsiteY54" fmla="*/ 138113 h 171450"/>
              <a:gd name="connsiteX55" fmla="*/ 79534 w 190501"/>
              <a:gd name="connsiteY55" fmla="*/ 128588 h 171450"/>
              <a:gd name="connsiteX56" fmla="*/ 66016 w 190501"/>
              <a:gd name="connsiteY56" fmla="*/ 122772 h 171450"/>
              <a:gd name="connsiteX57" fmla="*/ 54338 w 190501"/>
              <a:gd name="connsiteY57" fmla="*/ 108841 h 171450"/>
              <a:gd name="connsiteX58" fmla="*/ 46031 w 190501"/>
              <a:gd name="connsiteY58" fmla="*/ 91925 h 171450"/>
              <a:gd name="connsiteX59" fmla="*/ 42863 w 190501"/>
              <a:gd name="connsiteY59" fmla="*/ 77153 h 171450"/>
              <a:gd name="connsiteX60" fmla="*/ 47634 w 190501"/>
              <a:gd name="connsiteY60" fmla="*/ 66684 h 171450"/>
              <a:gd name="connsiteX61" fmla="*/ 58103 w 190501"/>
              <a:gd name="connsiteY61" fmla="*/ 61913 h 171450"/>
              <a:gd name="connsiteX62" fmla="*/ 66684 w 190501"/>
              <a:gd name="connsiteY62" fmla="*/ 64761 h 171450"/>
              <a:gd name="connsiteX63" fmla="*/ 72683 w 190501"/>
              <a:gd name="connsiteY63" fmla="*/ 73672 h 171450"/>
              <a:gd name="connsiteX64" fmla="*/ 79067 w 190501"/>
              <a:gd name="connsiteY64" fmla="*/ 90277 h 171450"/>
              <a:gd name="connsiteX65" fmla="*/ 90268 w 190501"/>
              <a:gd name="connsiteY65" fmla="*/ 104152 h 171450"/>
              <a:gd name="connsiteX66" fmla="*/ 93693 w 190501"/>
              <a:gd name="connsiteY66" fmla="*/ 108750 h 171450"/>
              <a:gd name="connsiteX67" fmla="*/ 94774 w 190501"/>
              <a:gd name="connsiteY67" fmla="*/ 113824 h 171450"/>
              <a:gd name="connsiteX68" fmla="*/ 90634 w 190501"/>
              <a:gd name="connsiteY68" fmla="*/ 123935 h 171450"/>
              <a:gd name="connsiteX69" fmla="*/ 79534 w 190501"/>
              <a:gd name="connsiteY69" fmla="*/ 128588 h 171450"/>
              <a:gd name="connsiteX70" fmla="*/ 135731 w 190501"/>
              <a:gd name="connsiteY70" fmla="*/ 90488 h 171450"/>
              <a:gd name="connsiteX71" fmla="*/ 139129 w 190501"/>
              <a:gd name="connsiteY71" fmla="*/ 89123 h 171450"/>
              <a:gd name="connsiteX72" fmla="*/ 140494 w 190501"/>
              <a:gd name="connsiteY72" fmla="*/ 85725 h 171450"/>
              <a:gd name="connsiteX73" fmla="*/ 140494 w 190501"/>
              <a:gd name="connsiteY73" fmla="*/ 75651 h 171450"/>
              <a:gd name="connsiteX74" fmla="*/ 149836 w 190501"/>
              <a:gd name="connsiteY74" fmla="*/ 80321 h 171450"/>
              <a:gd name="connsiteX75" fmla="*/ 153527 w 190501"/>
              <a:gd name="connsiteY75" fmla="*/ 80788 h 171450"/>
              <a:gd name="connsiteX76" fmla="*/ 156466 w 190501"/>
              <a:gd name="connsiteY76" fmla="*/ 78581 h 171450"/>
              <a:gd name="connsiteX77" fmla="*/ 157107 w 190501"/>
              <a:gd name="connsiteY77" fmla="*/ 74890 h 171450"/>
              <a:gd name="connsiteX78" fmla="*/ 154964 w 190501"/>
              <a:gd name="connsiteY78" fmla="*/ 72079 h 171450"/>
              <a:gd name="connsiteX79" fmla="*/ 144157 w 190501"/>
              <a:gd name="connsiteY79" fmla="*/ 66675 h 171450"/>
              <a:gd name="connsiteX80" fmla="*/ 154964 w 190501"/>
              <a:gd name="connsiteY80" fmla="*/ 61271 h 171450"/>
              <a:gd name="connsiteX81" fmla="*/ 156897 w 190501"/>
              <a:gd name="connsiteY81" fmla="*/ 58396 h 171450"/>
              <a:gd name="connsiteX82" fmla="*/ 156283 w 190501"/>
              <a:gd name="connsiteY82" fmla="*/ 54769 h 171450"/>
              <a:gd name="connsiteX83" fmla="*/ 153435 w 190501"/>
              <a:gd name="connsiteY83" fmla="*/ 52772 h 171450"/>
              <a:gd name="connsiteX84" fmla="*/ 149836 w 190501"/>
              <a:gd name="connsiteY84" fmla="*/ 53267 h 171450"/>
              <a:gd name="connsiteX85" fmla="*/ 140494 w 190501"/>
              <a:gd name="connsiteY85" fmla="*/ 57937 h 171450"/>
              <a:gd name="connsiteX86" fmla="*/ 140494 w 190501"/>
              <a:gd name="connsiteY86" fmla="*/ 47625 h 171450"/>
              <a:gd name="connsiteX87" fmla="*/ 139129 w 190501"/>
              <a:gd name="connsiteY87" fmla="*/ 44227 h 171450"/>
              <a:gd name="connsiteX88" fmla="*/ 135731 w 190501"/>
              <a:gd name="connsiteY88" fmla="*/ 42863 h 171450"/>
              <a:gd name="connsiteX89" fmla="*/ 132333 w 190501"/>
              <a:gd name="connsiteY89" fmla="*/ 44227 h 171450"/>
              <a:gd name="connsiteX90" fmla="*/ 130969 w 190501"/>
              <a:gd name="connsiteY90" fmla="*/ 47625 h 171450"/>
              <a:gd name="connsiteX91" fmla="*/ 130969 w 190501"/>
              <a:gd name="connsiteY91" fmla="*/ 58304 h 171450"/>
              <a:gd name="connsiteX92" fmla="*/ 121682 w 190501"/>
              <a:gd name="connsiteY92" fmla="*/ 53267 h 171450"/>
              <a:gd name="connsiteX93" fmla="*/ 118018 w 190501"/>
              <a:gd name="connsiteY93" fmla="*/ 52800 h 171450"/>
              <a:gd name="connsiteX94" fmla="*/ 114996 w 190501"/>
              <a:gd name="connsiteY94" fmla="*/ 55007 h 171450"/>
              <a:gd name="connsiteX95" fmla="*/ 114474 w 190501"/>
              <a:gd name="connsiteY95" fmla="*/ 58542 h 171450"/>
              <a:gd name="connsiteX96" fmla="*/ 116553 w 190501"/>
              <a:gd name="connsiteY96" fmla="*/ 61326 h 171450"/>
              <a:gd name="connsiteX97" fmla="*/ 126572 w 190501"/>
              <a:gd name="connsiteY97" fmla="*/ 65759 h 171450"/>
              <a:gd name="connsiteX98" fmla="*/ 117102 w 190501"/>
              <a:gd name="connsiteY98" fmla="*/ 72134 h 171450"/>
              <a:gd name="connsiteX99" fmla="*/ 114804 w 190501"/>
              <a:gd name="connsiteY99" fmla="*/ 75037 h 171450"/>
              <a:gd name="connsiteX100" fmla="*/ 115179 w 190501"/>
              <a:gd name="connsiteY100" fmla="*/ 78581 h 171450"/>
              <a:gd name="connsiteX101" fmla="*/ 118083 w 190501"/>
              <a:gd name="connsiteY101" fmla="*/ 80816 h 171450"/>
              <a:gd name="connsiteX102" fmla="*/ 121682 w 190501"/>
              <a:gd name="connsiteY102" fmla="*/ 80321 h 171450"/>
              <a:gd name="connsiteX103" fmla="*/ 130969 w 190501"/>
              <a:gd name="connsiteY103" fmla="*/ 75284 h 171450"/>
              <a:gd name="connsiteX104" fmla="*/ 130969 w 190501"/>
              <a:gd name="connsiteY104" fmla="*/ 85725 h 171450"/>
              <a:gd name="connsiteX105" fmla="*/ 132333 w 190501"/>
              <a:gd name="connsiteY105" fmla="*/ 89123 h 171450"/>
              <a:gd name="connsiteX106" fmla="*/ 135731 w 190501"/>
              <a:gd name="connsiteY106" fmla="*/ 90488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190501" h="171450">
                <a:moveTo>
                  <a:pt x="105013" y="171450"/>
                </a:moveTo>
                <a:cubicBezTo>
                  <a:pt x="96465" y="171450"/>
                  <a:pt x="85536" y="170293"/>
                  <a:pt x="72225" y="167979"/>
                </a:cubicBezTo>
                <a:cubicBezTo>
                  <a:pt x="58915" y="165665"/>
                  <a:pt x="48400" y="161559"/>
                  <a:pt x="40683" y="155661"/>
                </a:cubicBezTo>
                <a:cubicBezTo>
                  <a:pt x="36287" y="152254"/>
                  <a:pt x="31683" y="146935"/>
                  <a:pt x="26871" y="139706"/>
                </a:cubicBezTo>
                <a:cubicBezTo>
                  <a:pt x="22060" y="132477"/>
                  <a:pt x="17655" y="124655"/>
                  <a:pt x="13656" y="116242"/>
                </a:cubicBezTo>
                <a:cubicBezTo>
                  <a:pt x="9656" y="107828"/>
                  <a:pt x="6380" y="99414"/>
                  <a:pt x="3828" y="91000"/>
                </a:cubicBezTo>
                <a:cubicBezTo>
                  <a:pt x="1276" y="82587"/>
                  <a:pt x="0" y="75431"/>
                  <a:pt x="0" y="69533"/>
                </a:cubicBezTo>
                <a:cubicBezTo>
                  <a:pt x="0" y="58115"/>
                  <a:pt x="4237" y="48739"/>
                  <a:pt x="12712" y="41406"/>
                </a:cubicBezTo>
                <a:cubicBezTo>
                  <a:pt x="21187" y="34073"/>
                  <a:pt x="29992" y="27421"/>
                  <a:pt x="39126" y="21450"/>
                </a:cubicBezTo>
                <a:cubicBezTo>
                  <a:pt x="47918" y="15747"/>
                  <a:pt x="57681" y="10746"/>
                  <a:pt x="68415" y="6448"/>
                </a:cubicBezTo>
                <a:cubicBezTo>
                  <a:pt x="79149" y="2149"/>
                  <a:pt x="90158" y="0"/>
                  <a:pt x="101441" y="0"/>
                </a:cubicBezTo>
                <a:cubicBezTo>
                  <a:pt x="112358" y="0"/>
                  <a:pt x="122582" y="2259"/>
                  <a:pt x="132114" y="6777"/>
                </a:cubicBezTo>
                <a:cubicBezTo>
                  <a:pt x="141645" y="11296"/>
                  <a:pt x="150922" y="16663"/>
                  <a:pt x="159947" y="22878"/>
                </a:cubicBezTo>
                <a:cubicBezTo>
                  <a:pt x="162084" y="24344"/>
                  <a:pt x="164874" y="26542"/>
                  <a:pt x="168318" y="29472"/>
                </a:cubicBezTo>
                <a:cubicBezTo>
                  <a:pt x="171761" y="32403"/>
                  <a:pt x="175135" y="36036"/>
                  <a:pt x="178438" y="40371"/>
                </a:cubicBezTo>
                <a:cubicBezTo>
                  <a:pt x="181741" y="44706"/>
                  <a:pt x="184568" y="49661"/>
                  <a:pt x="186919" y="55236"/>
                </a:cubicBezTo>
                <a:cubicBezTo>
                  <a:pt x="189270" y="60810"/>
                  <a:pt x="190463" y="66992"/>
                  <a:pt x="190500" y="73782"/>
                </a:cubicBezTo>
                <a:cubicBezTo>
                  <a:pt x="190573" y="84308"/>
                  <a:pt x="188213" y="95320"/>
                  <a:pt x="183420" y="106817"/>
                </a:cubicBezTo>
                <a:cubicBezTo>
                  <a:pt x="178627" y="118315"/>
                  <a:pt x="172283" y="128853"/>
                  <a:pt x="164389" y="138433"/>
                </a:cubicBezTo>
                <a:cubicBezTo>
                  <a:pt x="156494" y="148013"/>
                  <a:pt x="147393" y="155911"/>
                  <a:pt x="137087" y="162126"/>
                </a:cubicBezTo>
                <a:cubicBezTo>
                  <a:pt x="126780" y="168342"/>
                  <a:pt x="116089" y="171450"/>
                  <a:pt x="105013" y="171450"/>
                </a:cubicBezTo>
                <a:close/>
                <a:moveTo>
                  <a:pt x="104775" y="161925"/>
                </a:moveTo>
                <a:cubicBezTo>
                  <a:pt x="114373" y="161925"/>
                  <a:pt x="123755" y="159068"/>
                  <a:pt x="132919" y="153353"/>
                </a:cubicBezTo>
                <a:cubicBezTo>
                  <a:pt x="142084" y="147638"/>
                  <a:pt x="150208" y="140436"/>
                  <a:pt x="157291" y="131747"/>
                </a:cubicBezTo>
                <a:cubicBezTo>
                  <a:pt x="164373" y="123059"/>
                  <a:pt x="170079" y="113515"/>
                  <a:pt x="174408" y="103117"/>
                </a:cubicBezTo>
                <a:cubicBezTo>
                  <a:pt x="178737" y="92719"/>
                  <a:pt x="180926" y="82916"/>
                  <a:pt x="180975" y="73709"/>
                </a:cubicBezTo>
                <a:cubicBezTo>
                  <a:pt x="181024" y="64220"/>
                  <a:pt x="178288" y="55862"/>
                  <a:pt x="172769" y="48633"/>
                </a:cubicBezTo>
                <a:cubicBezTo>
                  <a:pt x="167249" y="41403"/>
                  <a:pt x="161174" y="35511"/>
                  <a:pt x="154543" y="30956"/>
                </a:cubicBezTo>
                <a:cubicBezTo>
                  <a:pt x="146447" y="25400"/>
                  <a:pt x="138051" y="20439"/>
                  <a:pt x="129357" y="16073"/>
                </a:cubicBezTo>
                <a:cubicBezTo>
                  <a:pt x="120662" y="11708"/>
                  <a:pt x="111357" y="9525"/>
                  <a:pt x="101441" y="9525"/>
                </a:cubicBezTo>
                <a:cubicBezTo>
                  <a:pt x="91086" y="9525"/>
                  <a:pt x="80798" y="11619"/>
                  <a:pt x="70577" y="15808"/>
                </a:cubicBezTo>
                <a:cubicBezTo>
                  <a:pt x="60356" y="19996"/>
                  <a:pt x="51117" y="24808"/>
                  <a:pt x="42863" y="30242"/>
                </a:cubicBezTo>
                <a:cubicBezTo>
                  <a:pt x="36427" y="34491"/>
                  <a:pt x="29222" y="39984"/>
                  <a:pt x="21248" y="46718"/>
                </a:cubicBezTo>
                <a:cubicBezTo>
                  <a:pt x="13274" y="53453"/>
                  <a:pt x="9287" y="60740"/>
                  <a:pt x="9287" y="68580"/>
                </a:cubicBezTo>
                <a:cubicBezTo>
                  <a:pt x="9287" y="73660"/>
                  <a:pt x="10517" y="80108"/>
                  <a:pt x="12978" y="87923"/>
                </a:cubicBezTo>
                <a:cubicBezTo>
                  <a:pt x="15438" y="95739"/>
                  <a:pt x="18534" y="103645"/>
                  <a:pt x="22265" y="111644"/>
                </a:cubicBezTo>
                <a:cubicBezTo>
                  <a:pt x="25995" y="119643"/>
                  <a:pt x="30004" y="127015"/>
                  <a:pt x="34290" y="133762"/>
                </a:cubicBezTo>
                <a:cubicBezTo>
                  <a:pt x="38576" y="140509"/>
                  <a:pt x="42545" y="145293"/>
                  <a:pt x="46196" y="148114"/>
                </a:cubicBezTo>
                <a:cubicBezTo>
                  <a:pt x="51911" y="152278"/>
                  <a:pt x="60722" y="155621"/>
                  <a:pt x="72628" y="158142"/>
                </a:cubicBezTo>
                <a:cubicBezTo>
                  <a:pt x="84534" y="160664"/>
                  <a:pt x="95250" y="161925"/>
                  <a:pt x="104775" y="161925"/>
                </a:cubicBezTo>
                <a:close/>
                <a:moveTo>
                  <a:pt x="79534" y="138113"/>
                </a:moveTo>
                <a:cubicBezTo>
                  <a:pt x="86641" y="138113"/>
                  <a:pt x="92545" y="135585"/>
                  <a:pt x="97247" y="130529"/>
                </a:cubicBezTo>
                <a:cubicBezTo>
                  <a:pt x="101948" y="125474"/>
                  <a:pt x="104299" y="119746"/>
                  <a:pt x="104299" y="113348"/>
                </a:cubicBezTo>
                <a:cubicBezTo>
                  <a:pt x="104299" y="110466"/>
                  <a:pt x="103737" y="107623"/>
                  <a:pt x="102614" y="104821"/>
                </a:cubicBezTo>
                <a:cubicBezTo>
                  <a:pt x="101490" y="102018"/>
                  <a:pt x="99585" y="99432"/>
                  <a:pt x="96899" y="97063"/>
                </a:cubicBezTo>
                <a:cubicBezTo>
                  <a:pt x="93040" y="93522"/>
                  <a:pt x="89877" y="89663"/>
                  <a:pt x="87410" y="85487"/>
                </a:cubicBezTo>
                <a:cubicBezTo>
                  <a:pt x="84944" y="81310"/>
                  <a:pt x="83093" y="76676"/>
                  <a:pt x="81860" y="71584"/>
                </a:cubicBezTo>
                <a:cubicBezTo>
                  <a:pt x="80517" y="65698"/>
                  <a:pt x="77583" y="61027"/>
                  <a:pt x="73059" y="57571"/>
                </a:cubicBezTo>
                <a:cubicBezTo>
                  <a:pt x="68534" y="54115"/>
                  <a:pt x="63549" y="52388"/>
                  <a:pt x="58103" y="52388"/>
                </a:cubicBezTo>
                <a:cubicBezTo>
                  <a:pt x="51667" y="52388"/>
                  <a:pt x="45931" y="54906"/>
                  <a:pt x="40893" y="59943"/>
                </a:cubicBezTo>
                <a:cubicBezTo>
                  <a:pt x="35856" y="64981"/>
                  <a:pt x="33338" y="70717"/>
                  <a:pt x="33338" y="77153"/>
                </a:cubicBezTo>
                <a:cubicBezTo>
                  <a:pt x="33338" y="82733"/>
                  <a:pt x="34495" y="89059"/>
                  <a:pt x="36809" y="96129"/>
                </a:cubicBezTo>
                <a:cubicBezTo>
                  <a:pt x="39123" y="103200"/>
                  <a:pt x="42368" y="109825"/>
                  <a:pt x="46544" y="116004"/>
                </a:cubicBezTo>
                <a:cubicBezTo>
                  <a:pt x="50721" y="122183"/>
                  <a:pt x="55630" y="127412"/>
                  <a:pt x="61271" y="131692"/>
                </a:cubicBezTo>
                <a:cubicBezTo>
                  <a:pt x="66913" y="135972"/>
                  <a:pt x="73001" y="138113"/>
                  <a:pt x="79534" y="138113"/>
                </a:cubicBezTo>
                <a:close/>
                <a:moveTo>
                  <a:pt x="79534" y="128588"/>
                </a:moveTo>
                <a:cubicBezTo>
                  <a:pt x="74881" y="128588"/>
                  <a:pt x="70375" y="126649"/>
                  <a:pt x="66016" y="122772"/>
                </a:cubicBezTo>
                <a:cubicBezTo>
                  <a:pt x="61656" y="118895"/>
                  <a:pt x="57764" y="114251"/>
                  <a:pt x="54338" y="108841"/>
                </a:cubicBezTo>
                <a:cubicBezTo>
                  <a:pt x="50913" y="103432"/>
                  <a:pt x="48144" y="97793"/>
                  <a:pt x="46031" y="91925"/>
                </a:cubicBezTo>
                <a:cubicBezTo>
                  <a:pt x="43919" y="86058"/>
                  <a:pt x="42863" y="81133"/>
                  <a:pt x="42863" y="77153"/>
                </a:cubicBezTo>
                <a:cubicBezTo>
                  <a:pt x="42863" y="73355"/>
                  <a:pt x="44453" y="69865"/>
                  <a:pt x="47634" y="66684"/>
                </a:cubicBezTo>
                <a:cubicBezTo>
                  <a:pt x="50815" y="63503"/>
                  <a:pt x="54305" y="61913"/>
                  <a:pt x="58103" y="61913"/>
                </a:cubicBezTo>
                <a:cubicBezTo>
                  <a:pt x="60862" y="61913"/>
                  <a:pt x="63723" y="62862"/>
                  <a:pt x="66684" y="64761"/>
                </a:cubicBezTo>
                <a:cubicBezTo>
                  <a:pt x="69645" y="66660"/>
                  <a:pt x="71645" y="69630"/>
                  <a:pt x="72683" y="73672"/>
                </a:cubicBezTo>
                <a:cubicBezTo>
                  <a:pt x="74185" y="79851"/>
                  <a:pt x="76313" y="85386"/>
                  <a:pt x="79067" y="90277"/>
                </a:cubicBezTo>
                <a:cubicBezTo>
                  <a:pt x="81820" y="95168"/>
                  <a:pt x="85554" y="99793"/>
                  <a:pt x="90268" y="104152"/>
                </a:cubicBezTo>
                <a:cubicBezTo>
                  <a:pt x="91831" y="105557"/>
                  <a:pt x="92972" y="107089"/>
                  <a:pt x="93693" y="108750"/>
                </a:cubicBezTo>
                <a:cubicBezTo>
                  <a:pt x="94413" y="110411"/>
                  <a:pt x="94774" y="112102"/>
                  <a:pt x="94774" y="113824"/>
                </a:cubicBezTo>
                <a:cubicBezTo>
                  <a:pt x="94774" y="117463"/>
                  <a:pt x="93394" y="120833"/>
                  <a:pt x="90634" y="123935"/>
                </a:cubicBezTo>
                <a:cubicBezTo>
                  <a:pt x="87874" y="127037"/>
                  <a:pt x="84174" y="128588"/>
                  <a:pt x="79534" y="128588"/>
                </a:cubicBezTo>
                <a:close/>
                <a:moveTo>
                  <a:pt x="135731" y="90488"/>
                </a:moveTo>
                <a:cubicBezTo>
                  <a:pt x="137087" y="90488"/>
                  <a:pt x="138219" y="90033"/>
                  <a:pt x="139129" y="89123"/>
                </a:cubicBezTo>
                <a:cubicBezTo>
                  <a:pt x="140039" y="88213"/>
                  <a:pt x="140494" y="87081"/>
                  <a:pt x="140494" y="85725"/>
                </a:cubicBezTo>
                <a:lnTo>
                  <a:pt x="140494" y="75651"/>
                </a:lnTo>
                <a:lnTo>
                  <a:pt x="149836" y="80321"/>
                </a:lnTo>
                <a:cubicBezTo>
                  <a:pt x="150996" y="80981"/>
                  <a:pt x="152226" y="81137"/>
                  <a:pt x="153527" y="80788"/>
                </a:cubicBezTo>
                <a:cubicBezTo>
                  <a:pt x="154827" y="80440"/>
                  <a:pt x="155807" y="79705"/>
                  <a:pt x="156466" y="78581"/>
                </a:cubicBezTo>
                <a:cubicBezTo>
                  <a:pt x="157163" y="77458"/>
                  <a:pt x="157376" y="76227"/>
                  <a:pt x="157107" y="74890"/>
                </a:cubicBezTo>
                <a:cubicBezTo>
                  <a:pt x="156839" y="73553"/>
                  <a:pt x="156125" y="72616"/>
                  <a:pt x="154964" y="72079"/>
                </a:cubicBezTo>
                <a:lnTo>
                  <a:pt x="144157" y="66675"/>
                </a:lnTo>
                <a:lnTo>
                  <a:pt x="154964" y="61271"/>
                </a:lnTo>
                <a:cubicBezTo>
                  <a:pt x="156125" y="60612"/>
                  <a:pt x="156769" y="59653"/>
                  <a:pt x="156897" y="58396"/>
                </a:cubicBezTo>
                <a:cubicBezTo>
                  <a:pt x="157025" y="57138"/>
                  <a:pt x="156821" y="55929"/>
                  <a:pt x="156283" y="54769"/>
                </a:cubicBezTo>
                <a:cubicBezTo>
                  <a:pt x="155624" y="53645"/>
                  <a:pt x="154674" y="52980"/>
                  <a:pt x="153435" y="52772"/>
                </a:cubicBezTo>
                <a:cubicBezTo>
                  <a:pt x="152195" y="52565"/>
                  <a:pt x="150996" y="52729"/>
                  <a:pt x="149836" y="53267"/>
                </a:cubicBezTo>
                <a:lnTo>
                  <a:pt x="140494" y="57937"/>
                </a:lnTo>
                <a:lnTo>
                  <a:pt x="140494" y="47625"/>
                </a:lnTo>
                <a:cubicBezTo>
                  <a:pt x="140494" y="46269"/>
                  <a:pt x="140039" y="45137"/>
                  <a:pt x="139129" y="44227"/>
                </a:cubicBezTo>
                <a:cubicBezTo>
                  <a:pt x="138219" y="43317"/>
                  <a:pt x="137087" y="42863"/>
                  <a:pt x="135731" y="42863"/>
                </a:cubicBezTo>
                <a:cubicBezTo>
                  <a:pt x="134376" y="42863"/>
                  <a:pt x="133243" y="43317"/>
                  <a:pt x="132333" y="44227"/>
                </a:cubicBezTo>
                <a:cubicBezTo>
                  <a:pt x="131424" y="45137"/>
                  <a:pt x="130969" y="46269"/>
                  <a:pt x="130969" y="47625"/>
                </a:cubicBezTo>
                <a:lnTo>
                  <a:pt x="130969" y="58304"/>
                </a:lnTo>
                <a:lnTo>
                  <a:pt x="121682" y="53267"/>
                </a:lnTo>
                <a:cubicBezTo>
                  <a:pt x="120558" y="52607"/>
                  <a:pt x="119337" y="52452"/>
                  <a:pt x="118018" y="52800"/>
                </a:cubicBezTo>
                <a:cubicBezTo>
                  <a:pt x="116700" y="53148"/>
                  <a:pt x="115692" y="53883"/>
                  <a:pt x="114996" y="55007"/>
                </a:cubicBezTo>
                <a:cubicBezTo>
                  <a:pt x="114459" y="56008"/>
                  <a:pt x="114285" y="57187"/>
                  <a:pt x="114474" y="58542"/>
                </a:cubicBezTo>
                <a:cubicBezTo>
                  <a:pt x="114663" y="59898"/>
                  <a:pt x="115356" y="60826"/>
                  <a:pt x="116553" y="61326"/>
                </a:cubicBezTo>
                <a:lnTo>
                  <a:pt x="126572" y="65759"/>
                </a:lnTo>
                <a:lnTo>
                  <a:pt x="117102" y="72134"/>
                </a:lnTo>
                <a:cubicBezTo>
                  <a:pt x="115979" y="72830"/>
                  <a:pt x="115213" y="73797"/>
                  <a:pt x="114804" y="75037"/>
                </a:cubicBezTo>
                <a:cubicBezTo>
                  <a:pt x="114395" y="76276"/>
                  <a:pt x="114520" y="77458"/>
                  <a:pt x="115179" y="78581"/>
                </a:cubicBezTo>
                <a:cubicBezTo>
                  <a:pt x="115839" y="79741"/>
                  <a:pt x="116806" y="80486"/>
                  <a:pt x="118083" y="80816"/>
                </a:cubicBezTo>
                <a:cubicBezTo>
                  <a:pt x="119359" y="81146"/>
                  <a:pt x="120558" y="80981"/>
                  <a:pt x="121682" y="80321"/>
                </a:cubicBezTo>
                <a:lnTo>
                  <a:pt x="130969" y="75284"/>
                </a:lnTo>
                <a:lnTo>
                  <a:pt x="130969" y="85725"/>
                </a:lnTo>
                <a:cubicBezTo>
                  <a:pt x="130969" y="87081"/>
                  <a:pt x="131424" y="88213"/>
                  <a:pt x="132333" y="89123"/>
                </a:cubicBezTo>
                <a:cubicBezTo>
                  <a:pt x="133243" y="90033"/>
                  <a:pt x="134376" y="90488"/>
                  <a:pt x="135731" y="90488"/>
                </a:cubicBezTo>
                <a:close/>
              </a:path>
            </a:pathLst>
          </a:custGeom>
          <a:solidFill>
            <a:schemeClr val="bg1"/>
          </a:solidFill>
          <a:ln w="238" cap="flat">
            <a:noFill/>
            <a:prstDash val="solid"/>
            <a:miter/>
          </a:ln>
        </p:spPr>
        <p:txBody>
          <a:bodyPr rtlCol="0" anchor="ctr"/>
          <a:lstStyle/>
          <a:p>
            <a:endParaRPr lang="en-RO"/>
          </a:p>
        </p:txBody>
      </p:sp>
      <p:sp>
        <p:nvSpPr>
          <p:cNvPr id="12" name="TextBox 11">
            <a:extLst>
              <a:ext uri="{FF2B5EF4-FFF2-40B4-BE49-F238E27FC236}">
                <a16:creationId xmlns:a16="http://schemas.microsoft.com/office/drawing/2014/main" id="{F701E3EF-E0DD-374E-BA16-4015F8E5AD15}"/>
              </a:ext>
            </a:extLst>
          </p:cNvPr>
          <p:cNvSpPr txBox="1"/>
          <p:nvPr/>
        </p:nvSpPr>
        <p:spPr>
          <a:xfrm>
            <a:off x="431799" y="872124"/>
            <a:ext cx="4786244" cy="5509627"/>
          </a:xfrm>
          <a:prstGeom prst="rect">
            <a:avLst/>
          </a:prstGeom>
          <a:noFill/>
        </p:spPr>
        <p:txBody>
          <a:bodyPr wrap="square" lIns="0" tIns="0" rIns="0" bIns="0" rtlCol="0" anchor="ctr" anchorCtr="0">
            <a:noAutofit/>
          </a:bodyPr>
          <a:lstStyle/>
          <a:p>
            <a:pPr marL="285750" indent="-285750">
              <a:spcAft>
                <a:spcPts val="800"/>
              </a:spcAft>
              <a:buFont typeface="Arial" panose="020B0604020202020204" pitchFamily="34" charset="0"/>
              <a:buChar char="•"/>
            </a:pPr>
            <a:r>
              <a:rPr lang="en-GB" sz="1600" dirty="0" err="1">
                <a:solidFill>
                  <a:schemeClr val="tx1"/>
                </a:solidFill>
              </a:rPr>
              <a:t>A population of living things that chronically harbor a disease germ</a:t>
            </a:r>
          </a:p>
          <a:p>
            <a:pPr marL="285750" indent="-285750">
              <a:spcAft>
                <a:spcPts val="800"/>
              </a:spcAft>
              <a:buFont typeface="Arial" panose="020B0604020202020204" pitchFamily="34" charset="0"/>
              <a:buChar char="•"/>
            </a:pPr>
            <a:endParaRPr lang="en-GB" sz="1600" dirty="0" err="1">
              <a:solidFill>
                <a:schemeClr val="tx1"/>
              </a:solidFill>
            </a:endParaRPr>
          </a:p>
          <a:p>
            <a:pPr marL="285750" indent="-285750">
              <a:spcAft>
                <a:spcPts val="800"/>
              </a:spcAft>
              <a:buFont typeface="Arial" panose="020B0604020202020204" pitchFamily="34" charset="0"/>
              <a:buChar char="•"/>
            </a:pPr>
            <a:r>
              <a:rPr lang="en-GB" sz="1600" dirty="0" err="1">
                <a:solidFill>
                  <a:schemeClr val="tx1"/>
                </a:solidFill>
              </a:rPr>
              <a:t>The natural habitat where the causal agent lives and on which it depends to survive, develop, and multiply</a:t>
            </a:r>
          </a:p>
          <a:p>
            <a:pPr marL="285750" indent="-285750">
              <a:spcAft>
                <a:spcPts val="800"/>
              </a:spcAft>
              <a:buFont typeface="Arial" panose="020B0604020202020204" pitchFamily="34" charset="0"/>
              <a:buChar char="•"/>
            </a:pPr>
            <a:endParaRPr lang="en-GB" sz="1600" dirty="0" err="1">
              <a:solidFill>
                <a:schemeClr val="tx1"/>
              </a:solidFill>
            </a:endParaRPr>
          </a:p>
          <a:p>
            <a:pPr marL="285750" indent="-285750">
              <a:spcAft>
                <a:spcPts val="800"/>
              </a:spcAft>
              <a:buFont typeface="Arial" panose="020B0604020202020204" pitchFamily="34" charset="0"/>
              <a:buChar char="•"/>
            </a:pPr>
            <a:r>
              <a:rPr lang="en-GB" sz="1600" dirty="0" err="1">
                <a:solidFill>
                  <a:schemeClr val="tx1"/>
                </a:solidFill>
              </a:rPr>
              <a:t>Types:</a:t>
            </a:r>
          </a:p>
          <a:p>
            <a:pPr marL="449263" indent="-179388">
              <a:spcAft>
                <a:spcPts val="800"/>
              </a:spcAft>
            </a:pPr>
            <a:r>
              <a:rPr lang="en-GB" sz="1600" dirty="0" err="1">
                <a:solidFill>
                  <a:schemeClr val="tx1"/>
                </a:solidFill>
              </a:rPr>
              <a:t>– Human</a:t>
            </a:r>
          </a:p>
          <a:p>
            <a:pPr marL="449263" indent="-179388">
              <a:spcAft>
                <a:spcPts val="800"/>
              </a:spcAft>
            </a:pPr>
            <a:r>
              <a:rPr lang="en-GB" sz="1600" dirty="0" err="1">
                <a:solidFill>
                  <a:schemeClr val="tx1"/>
                </a:solidFill>
              </a:rPr>
              <a:t>– Animal</a:t>
            </a:r>
          </a:p>
          <a:p>
            <a:pPr marL="449263" indent="-179388">
              <a:spcAft>
                <a:spcPts val="800"/>
              </a:spcAft>
            </a:pPr>
            <a:r>
              <a:rPr lang="en-GB" sz="1600" dirty="0" err="1">
                <a:solidFill>
                  <a:schemeClr val="tx1"/>
                </a:solidFill>
              </a:rPr>
              <a:t>– Inanimate object (exceptionally). i.e., </a:t>
            </a:r>
            <a:r>
              <a:rPr lang="en-GB" sz="1600" i="1" dirty="0" err="1">
                <a:solidFill>
                  <a:schemeClr val="tx1"/>
                </a:solidFill>
              </a:rPr>
              <a:t>Clostridium tetani</a:t>
            </a:r>
          </a:p>
        </p:txBody>
      </p:sp>
    </p:spTree>
    <p:extLst>
      <p:ext uri="{BB962C8B-B14F-4D97-AF65-F5344CB8AC3E}">
        <p14:creationId xmlns:p14="http://schemas.microsoft.com/office/powerpoint/2010/main" val="28782567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5727840" cy="984885"/>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Human reservoir: </a:t>
            </a:r>
          </a:p>
          <a:p>
            <a:r>
              <a:rPr lang="en-GB" sz="3200" b="1" spc="-50" dirty="0" err="1">
                <a:solidFill>
                  <a:srgbClr val="3D6C9D"/>
                </a:solidFill>
                <a:latin typeface="Arial Black" panose="020B0604020202020204" pitchFamily="34" charset="0"/>
                <a:cs typeface="Arial Black" panose="020B0604020202020204" pitchFamily="34" charset="0"/>
              </a:rPr>
              <a:t>state of the carrier</a:t>
            </a:r>
            <a:endParaRPr lang="en-GB" sz="3200" b="1" spc="-50" dirty="0">
              <a:solidFill>
                <a:srgbClr val="3D6C9D"/>
              </a:solidFill>
              <a:latin typeface="Arial Black" panose="020B0604020202020204" pitchFamily="34" charset="0"/>
              <a:cs typeface="Arial Black" panose="020B0604020202020204" pitchFamily="34" charset="0"/>
            </a:endParaRPr>
          </a:p>
        </p:txBody>
      </p:sp>
      <p:sp>
        <p:nvSpPr>
          <p:cNvPr id="22" name="TextBox 21">
            <a:extLst>
              <a:ext uri="{FF2B5EF4-FFF2-40B4-BE49-F238E27FC236}">
                <a16:creationId xmlns:a16="http://schemas.microsoft.com/office/drawing/2014/main" id="{6FFB287D-165F-7F4C-BFE8-1024521EE461}"/>
              </a:ext>
            </a:extLst>
          </p:cNvPr>
          <p:cNvSpPr txBox="1"/>
          <p:nvPr/>
        </p:nvSpPr>
        <p:spPr>
          <a:xfrm>
            <a:off x="431799" y="1364566"/>
            <a:ext cx="4786244" cy="5017185"/>
          </a:xfrm>
          <a:prstGeom prst="rect">
            <a:avLst/>
          </a:prstGeom>
          <a:noFill/>
        </p:spPr>
        <p:txBody>
          <a:bodyPr wrap="square" lIns="0" tIns="0" rIns="0" bIns="0" rtlCol="0" anchor="ctr" anchorCtr="0">
            <a:noAutofit/>
          </a:bodyPr>
          <a:lstStyle/>
          <a:p>
            <a:pPr marL="285750" indent="-285750">
              <a:spcAft>
                <a:spcPts val="800"/>
              </a:spcAft>
              <a:buFont typeface="Arial" panose="020B0604020202020204" pitchFamily="34" charset="0"/>
              <a:buChar char="•"/>
            </a:pPr>
            <a:r>
              <a:rPr lang="en-GB" sz="1600" dirty="0" err="1">
                <a:solidFill>
                  <a:schemeClr val="tx1"/>
                </a:solidFill>
              </a:rPr>
              <a:t>The subject harbors the microorganism but is not infected</a:t>
            </a:r>
          </a:p>
          <a:p>
            <a:pPr marL="285750" indent="-285750">
              <a:spcAft>
                <a:spcPts val="800"/>
              </a:spcAft>
              <a:buFont typeface="Arial" panose="020B0604020202020204" pitchFamily="34" charset="0"/>
              <a:buChar char="•"/>
            </a:pPr>
            <a:r>
              <a:rPr lang="en-GB" sz="1600" dirty="0" err="1">
                <a:solidFill>
                  <a:schemeClr val="tx1"/>
                </a:solidFill>
              </a:rPr>
              <a:t>Serological studies will be negative</a:t>
            </a:r>
          </a:p>
          <a:p>
            <a:pPr marL="285750" indent="-285750">
              <a:spcAft>
                <a:spcPts val="800"/>
              </a:spcAft>
              <a:buFont typeface="Arial" panose="020B0604020202020204" pitchFamily="34" charset="0"/>
              <a:buChar char="•"/>
            </a:pPr>
            <a:r>
              <a:rPr lang="en-GB" sz="1600" dirty="0" err="1">
                <a:solidFill>
                  <a:schemeClr val="tx1"/>
                </a:solidFill>
              </a:rPr>
              <a:t>There are no signs of clinical disease</a:t>
            </a:r>
          </a:p>
          <a:p>
            <a:pPr marL="285750" indent="-285750">
              <a:spcAft>
                <a:spcPts val="800"/>
              </a:spcAft>
              <a:buFont typeface="Arial" panose="020B0604020202020204" pitchFamily="34" charset="0"/>
              <a:buChar char="•"/>
            </a:pPr>
            <a:r>
              <a:rPr lang="en-GB" sz="1600" dirty="0" err="1">
                <a:solidFill>
                  <a:schemeClr val="tx1"/>
                </a:solidFill>
              </a:rPr>
              <a:t>The reservoir may infect, but to a lesser degree </a:t>
            </a:r>
          </a:p>
          <a:p>
            <a:pPr marL="285750" indent="-285750">
              <a:spcAft>
                <a:spcPts val="800"/>
              </a:spcAft>
              <a:buFont typeface="Arial" panose="020B0604020202020204" pitchFamily="34" charset="0"/>
              <a:buChar char="•"/>
            </a:pPr>
            <a:r>
              <a:rPr lang="en-GB" sz="1600" dirty="0" err="1">
                <a:solidFill>
                  <a:schemeClr val="tx1"/>
                </a:solidFill>
              </a:rPr>
              <a:t>This state may last for weeks, months, or years</a:t>
            </a:r>
          </a:p>
        </p:txBody>
      </p:sp>
      <p:grpSp>
        <p:nvGrpSpPr>
          <p:cNvPr id="23" name="Group 22">
            <a:extLst>
              <a:ext uri="{FF2B5EF4-FFF2-40B4-BE49-F238E27FC236}">
                <a16:creationId xmlns:a16="http://schemas.microsoft.com/office/drawing/2014/main" id="{8A32A982-E41A-C245-8F02-A21D383834E6}"/>
              </a:ext>
            </a:extLst>
          </p:cNvPr>
          <p:cNvGrpSpPr/>
          <p:nvPr/>
        </p:nvGrpSpPr>
        <p:grpSpPr>
          <a:xfrm>
            <a:off x="6878319" y="1839408"/>
            <a:ext cx="1620000" cy="1396552"/>
            <a:chOff x="6878319" y="2032448"/>
            <a:chExt cx="1620000" cy="1396552"/>
          </a:xfrm>
        </p:grpSpPr>
        <p:sp>
          <p:nvSpPr>
            <p:cNvPr id="24" name="Triangle 23">
              <a:extLst>
                <a:ext uri="{FF2B5EF4-FFF2-40B4-BE49-F238E27FC236}">
                  <a16:creationId xmlns:a16="http://schemas.microsoft.com/office/drawing/2014/main" id="{54A551D8-C9E9-E849-8330-F8FF6895BB3B}"/>
                </a:ext>
              </a:extLst>
            </p:cNvPr>
            <p:cNvSpPr>
              <a:spLocks noChangeAspect="1"/>
            </p:cNvSpPr>
            <p:nvPr/>
          </p:nvSpPr>
          <p:spPr>
            <a:xfrm>
              <a:off x="6878319" y="2032448"/>
              <a:ext cx="1620000" cy="1396552"/>
            </a:xfrm>
            <a:prstGeom prst="triangl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5" name="Graphic 9">
              <a:extLst>
                <a:ext uri="{FF2B5EF4-FFF2-40B4-BE49-F238E27FC236}">
                  <a16:creationId xmlns:a16="http://schemas.microsoft.com/office/drawing/2014/main" id="{97CEA419-A107-A245-AE19-F1BFF6A08A3B}"/>
                </a:ext>
              </a:extLst>
            </p:cNvPr>
            <p:cNvSpPr>
              <a:spLocks noChangeAspect="1"/>
            </p:cNvSpPr>
            <p:nvPr/>
          </p:nvSpPr>
          <p:spPr>
            <a:xfrm>
              <a:off x="7328319" y="2552652"/>
              <a:ext cx="720000" cy="678857"/>
            </a:xfrm>
            <a:custGeom>
              <a:avLst/>
              <a:gdLst>
                <a:gd name="connsiteX0" fmla="*/ 66675 w 133350"/>
                <a:gd name="connsiteY0" fmla="*/ 57150 h 125730"/>
                <a:gd name="connsiteX1" fmla="*/ 46673 w 133350"/>
                <a:gd name="connsiteY1" fmla="*/ 48578 h 125730"/>
                <a:gd name="connsiteX2" fmla="*/ 38100 w 133350"/>
                <a:gd name="connsiteY2" fmla="*/ 28575 h 125730"/>
                <a:gd name="connsiteX3" fmla="*/ 46673 w 133350"/>
                <a:gd name="connsiteY3" fmla="*/ 8573 h 125730"/>
                <a:gd name="connsiteX4" fmla="*/ 66675 w 133350"/>
                <a:gd name="connsiteY4" fmla="*/ 0 h 125730"/>
                <a:gd name="connsiteX5" fmla="*/ 86678 w 133350"/>
                <a:gd name="connsiteY5" fmla="*/ 8573 h 125730"/>
                <a:gd name="connsiteX6" fmla="*/ 95250 w 133350"/>
                <a:gd name="connsiteY6" fmla="*/ 28575 h 125730"/>
                <a:gd name="connsiteX7" fmla="*/ 86678 w 133350"/>
                <a:gd name="connsiteY7" fmla="*/ 48578 h 125730"/>
                <a:gd name="connsiteX8" fmla="*/ 66675 w 133350"/>
                <a:gd name="connsiteY8" fmla="*/ 57150 h 125730"/>
                <a:gd name="connsiteX9" fmla="*/ 0 w 133350"/>
                <a:gd name="connsiteY9" fmla="*/ 125730 h 125730"/>
                <a:gd name="connsiteX10" fmla="*/ 0 w 133350"/>
                <a:gd name="connsiteY10" fmla="*/ 110490 h 125730"/>
                <a:gd name="connsiteX11" fmla="*/ 3810 w 133350"/>
                <a:gd name="connsiteY11" fmla="*/ 99060 h 125730"/>
                <a:gd name="connsiteX12" fmla="*/ 13335 w 133350"/>
                <a:gd name="connsiteY12" fmla="*/ 91440 h 125730"/>
                <a:gd name="connsiteX13" fmla="*/ 40005 w 133350"/>
                <a:gd name="connsiteY13" fmla="*/ 81915 h 125730"/>
                <a:gd name="connsiteX14" fmla="*/ 66675 w 133350"/>
                <a:gd name="connsiteY14" fmla="*/ 79058 h 125730"/>
                <a:gd name="connsiteX15" fmla="*/ 93345 w 133350"/>
                <a:gd name="connsiteY15" fmla="*/ 81915 h 125730"/>
                <a:gd name="connsiteX16" fmla="*/ 120015 w 133350"/>
                <a:gd name="connsiteY16" fmla="*/ 91440 h 125730"/>
                <a:gd name="connsiteX17" fmla="*/ 129540 w 133350"/>
                <a:gd name="connsiteY17" fmla="*/ 99060 h 125730"/>
                <a:gd name="connsiteX18" fmla="*/ 133350 w 133350"/>
                <a:gd name="connsiteY18" fmla="*/ 110490 h 125730"/>
                <a:gd name="connsiteX19" fmla="*/ 133350 w 133350"/>
                <a:gd name="connsiteY19" fmla="*/ 125730 h 125730"/>
                <a:gd name="connsiteX20" fmla="*/ 0 w 133350"/>
                <a:gd name="connsiteY20" fmla="*/ 125730 h 125730"/>
                <a:gd name="connsiteX21" fmla="*/ 9525 w 133350"/>
                <a:gd name="connsiteY21" fmla="*/ 116205 h 125730"/>
                <a:gd name="connsiteX22" fmla="*/ 123825 w 133350"/>
                <a:gd name="connsiteY22" fmla="*/ 116205 h 125730"/>
                <a:gd name="connsiteX23" fmla="*/ 123825 w 133350"/>
                <a:gd name="connsiteY23" fmla="*/ 110490 h 125730"/>
                <a:gd name="connsiteX24" fmla="*/ 121920 w 133350"/>
                <a:gd name="connsiteY24" fmla="*/ 104775 h 125730"/>
                <a:gd name="connsiteX25" fmla="*/ 116205 w 133350"/>
                <a:gd name="connsiteY25" fmla="*/ 100012 h 125730"/>
                <a:gd name="connsiteX26" fmla="*/ 92393 w 133350"/>
                <a:gd name="connsiteY26" fmla="*/ 91440 h 125730"/>
                <a:gd name="connsiteX27" fmla="*/ 67628 w 133350"/>
                <a:gd name="connsiteY27" fmla="*/ 88583 h 125730"/>
                <a:gd name="connsiteX28" fmla="*/ 42863 w 133350"/>
                <a:gd name="connsiteY28" fmla="*/ 91440 h 125730"/>
                <a:gd name="connsiteX29" fmla="*/ 19050 w 133350"/>
                <a:gd name="connsiteY29" fmla="*/ 100012 h 125730"/>
                <a:gd name="connsiteX30" fmla="*/ 13335 w 133350"/>
                <a:gd name="connsiteY30" fmla="*/ 104775 h 125730"/>
                <a:gd name="connsiteX31" fmla="*/ 9525 w 133350"/>
                <a:gd name="connsiteY31" fmla="*/ 110490 h 125730"/>
                <a:gd name="connsiteX32" fmla="*/ 9525 w 133350"/>
                <a:gd name="connsiteY32" fmla="*/ 116205 h 125730"/>
                <a:gd name="connsiteX33" fmla="*/ 66675 w 133350"/>
                <a:gd name="connsiteY33" fmla="*/ 47625 h 125730"/>
                <a:gd name="connsiteX34" fmla="*/ 80010 w 133350"/>
                <a:gd name="connsiteY34" fmla="*/ 41910 h 125730"/>
                <a:gd name="connsiteX35" fmla="*/ 85725 w 133350"/>
                <a:gd name="connsiteY35" fmla="*/ 28575 h 125730"/>
                <a:gd name="connsiteX36" fmla="*/ 80010 w 133350"/>
                <a:gd name="connsiteY36" fmla="*/ 15240 h 125730"/>
                <a:gd name="connsiteX37" fmla="*/ 66675 w 133350"/>
                <a:gd name="connsiteY37" fmla="*/ 9525 h 125730"/>
                <a:gd name="connsiteX38" fmla="*/ 53340 w 133350"/>
                <a:gd name="connsiteY38" fmla="*/ 15240 h 125730"/>
                <a:gd name="connsiteX39" fmla="*/ 47625 w 133350"/>
                <a:gd name="connsiteY39" fmla="*/ 28575 h 125730"/>
                <a:gd name="connsiteX40" fmla="*/ 53340 w 133350"/>
                <a:gd name="connsiteY40" fmla="*/ 41910 h 125730"/>
                <a:gd name="connsiteX41" fmla="*/ 66675 w 133350"/>
                <a:gd name="connsiteY41" fmla="*/ 47625 h 125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33350" h="125730">
                  <a:moveTo>
                    <a:pt x="66675" y="57150"/>
                  </a:moveTo>
                  <a:cubicBezTo>
                    <a:pt x="59055" y="57150"/>
                    <a:pt x="52388" y="54293"/>
                    <a:pt x="46673" y="48578"/>
                  </a:cubicBezTo>
                  <a:cubicBezTo>
                    <a:pt x="40958" y="42862"/>
                    <a:pt x="38100" y="36195"/>
                    <a:pt x="38100" y="28575"/>
                  </a:cubicBezTo>
                  <a:cubicBezTo>
                    <a:pt x="38100" y="20955"/>
                    <a:pt x="40958" y="14288"/>
                    <a:pt x="46673" y="8573"/>
                  </a:cubicBezTo>
                  <a:cubicBezTo>
                    <a:pt x="52388" y="2857"/>
                    <a:pt x="59055" y="0"/>
                    <a:pt x="66675" y="0"/>
                  </a:cubicBezTo>
                  <a:cubicBezTo>
                    <a:pt x="74295" y="0"/>
                    <a:pt x="80963" y="2857"/>
                    <a:pt x="86678" y="8573"/>
                  </a:cubicBezTo>
                  <a:cubicBezTo>
                    <a:pt x="92393" y="14288"/>
                    <a:pt x="95250" y="20955"/>
                    <a:pt x="95250" y="28575"/>
                  </a:cubicBezTo>
                  <a:cubicBezTo>
                    <a:pt x="95250" y="36195"/>
                    <a:pt x="92393" y="42862"/>
                    <a:pt x="86678" y="48578"/>
                  </a:cubicBezTo>
                  <a:cubicBezTo>
                    <a:pt x="80963" y="54293"/>
                    <a:pt x="74295" y="57150"/>
                    <a:pt x="66675" y="57150"/>
                  </a:cubicBezTo>
                  <a:close/>
                  <a:moveTo>
                    <a:pt x="0" y="125730"/>
                  </a:moveTo>
                  <a:lnTo>
                    <a:pt x="0" y="110490"/>
                  </a:lnTo>
                  <a:cubicBezTo>
                    <a:pt x="0" y="106680"/>
                    <a:pt x="952" y="102870"/>
                    <a:pt x="3810" y="99060"/>
                  </a:cubicBezTo>
                  <a:cubicBezTo>
                    <a:pt x="6668" y="95250"/>
                    <a:pt x="9525" y="93345"/>
                    <a:pt x="13335" y="91440"/>
                  </a:cubicBezTo>
                  <a:cubicBezTo>
                    <a:pt x="21908" y="86678"/>
                    <a:pt x="31433" y="83820"/>
                    <a:pt x="40005" y="81915"/>
                  </a:cubicBezTo>
                  <a:cubicBezTo>
                    <a:pt x="48578" y="80010"/>
                    <a:pt x="58103" y="79058"/>
                    <a:pt x="66675" y="79058"/>
                  </a:cubicBezTo>
                  <a:cubicBezTo>
                    <a:pt x="75248" y="79058"/>
                    <a:pt x="84773" y="80010"/>
                    <a:pt x="93345" y="81915"/>
                  </a:cubicBezTo>
                  <a:cubicBezTo>
                    <a:pt x="101918" y="83820"/>
                    <a:pt x="111443" y="87630"/>
                    <a:pt x="120015" y="91440"/>
                  </a:cubicBezTo>
                  <a:cubicBezTo>
                    <a:pt x="123825" y="93345"/>
                    <a:pt x="126683" y="96203"/>
                    <a:pt x="129540" y="99060"/>
                  </a:cubicBezTo>
                  <a:cubicBezTo>
                    <a:pt x="131445" y="102870"/>
                    <a:pt x="133350" y="105728"/>
                    <a:pt x="133350" y="110490"/>
                  </a:cubicBezTo>
                  <a:lnTo>
                    <a:pt x="133350" y="125730"/>
                  </a:lnTo>
                  <a:cubicBezTo>
                    <a:pt x="133350" y="125730"/>
                    <a:pt x="0" y="125730"/>
                    <a:pt x="0" y="125730"/>
                  </a:cubicBezTo>
                  <a:close/>
                  <a:moveTo>
                    <a:pt x="9525" y="116205"/>
                  </a:moveTo>
                  <a:lnTo>
                    <a:pt x="123825" y="116205"/>
                  </a:lnTo>
                  <a:lnTo>
                    <a:pt x="123825" y="110490"/>
                  </a:lnTo>
                  <a:cubicBezTo>
                    <a:pt x="123825" y="108585"/>
                    <a:pt x="122873" y="106680"/>
                    <a:pt x="121920" y="104775"/>
                  </a:cubicBezTo>
                  <a:cubicBezTo>
                    <a:pt x="120968" y="102870"/>
                    <a:pt x="119063" y="100965"/>
                    <a:pt x="116205" y="100012"/>
                  </a:cubicBezTo>
                  <a:cubicBezTo>
                    <a:pt x="108585" y="96203"/>
                    <a:pt x="100013" y="93345"/>
                    <a:pt x="92393" y="91440"/>
                  </a:cubicBezTo>
                  <a:cubicBezTo>
                    <a:pt x="83820" y="89535"/>
                    <a:pt x="75248" y="88583"/>
                    <a:pt x="67628" y="88583"/>
                  </a:cubicBezTo>
                  <a:cubicBezTo>
                    <a:pt x="59055" y="88583"/>
                    <a:pt x="50483" y="89535"/>
                    <a:pt x="42863" y="91440"/>
                  </a:cubicBezTo>
                  <a:cubicBezTo>
                    <a:pt x="34290" y="93345"/>
                    <a:pt x="26670" y="96203"/>
                    <a:pt x="19050" y="100012"/>
                  </a:cubicBezTo>
                  <a:cubicBezTo>
                    <a:pt x="16193" y="100965"/>
                    <a:pt x="14288" y="102870"/>
                    <a:pt x="13335" y="104775"/>
                  </a:cubicBezTo>
                  <a:cubicBezTo>
                    <a:pt x="10477" y="105728"/>
                    <a:pt x="9525" y="107633"/>
                    <a:pt x="9525" y="110490"/>
                  </a:cubicBezTo>
                  <a:cubicBezTo>
                    <a:pt x="9525" y="110490"/>
                    <a:pt x="9525" y="116205"/>
                    <a:pt x="9525" y="116205"/>
                  </a:cubicBezTo>
                  <a:close/>
                  <a:moveTo>
                    <a:pt x="66675" y="47625"/>
                  </a:moveTo>
                  <a:cubicBezTo>
                    <a:pt x="72390" y="47625"/>
                    <a:pt x="76200" y="45720"/>
                    <a:pt x="80010" y="41910"/>
                  </a:cubicBezTo>
                  <a:cubicBezTo>
                    <a:pt x="83820" y="38100"/>
                    <a:pt x="85725" y="33337"/>
                    <a:pt x="85725" y="28575"/>
                  </a:cubicBezTo>
                  <a:cubicBezTo>
                    <a:pt x="85725" y="22860"/>
                    <a:pt x="83820" y="19050"/>
                    <a:pt x="80010" y="15240"/>
                  </a:cubicBezTo>
                  <a:cubicBezTo>
                    <a:pt x="76200" y="11430"/>
                    <a:pt x="72390" y="9525"/>
                    <a:pt x="66675" y="9525"/>
                  </a:cubicBezTo>
                  <a:cubicBezTo>
                    <a:pt x="60960" y="9525"/>
                    <a:pt x="57150" y="11430"/>
                    <a:pt x="53340" y="15240"/>
                  </a:cubicBezTo>
                  <a:cubicBezTo>
                    <a:pt x="49530" y="19050"/>
                    <a:pt x="47625" y="22860"/>
                    <a:pt x="47625" y="28575"/>
                  </a:cubicBezTo>
                  <a:cubicBezTo>
                    <a:pt x="47625" y="33337"/>
                    <a:pt x="49530" y="38100"/>
                    <a:pt x="53340" y="41910"/>
                  </a:cubicBezTo>
                  <a:cubicBezTo>
                    <a:pt x="57150" y="45720"/>
                    <a:pt x="60960" y="47625"/>
                    <a:pt x="66675" y="47625"/>
                  </a:cubicBezTo>
                  <a:close/>
                </a:path>
              </a:pathLst>
            </a:custGeom>
            <a:solidFill>
              <a:schemeClr val="bg1"/>
            </a:solidFill>
            <a:ln w="9525" cap="flat">
              <a:noFill/>
              <a:prstDash val="solid"/>
              <a:miter/>
            </a:ln>
          </p:spPr>
          <p:txBody>
            <a:bodyPr rtlCol="0" anchor="ctr"/>
            <a:lstStyle/>
            <a:p>
              <a:endParaRPr lang="en-RO"/>
            </a:p>
          </p:txBody>
        </p:sp>
      </p:grpSp>
    </p:spTree>
    <p:extLst>
      <p:ext uri="{BB962C8B-B14F-4D97-AF65-F5344CB8AC3E}">
        <p14:creationId xmlns:p14="http://schemas.microsoft.com/office/powerpoint/2010/main" val="29063200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ounded Rectangle 48">
            <a:extLst>
              <a:ext uri="{FF2B5EF4-FFF2-40B4-BE49-F238E27FC236}">
                <a16:creationId xmlns:a16="http://schemas.microsoft.com/office/drawing/2014/main" id="{669F6816-4453-B441-9AB0-21CB2E236B3F}"/>
              </a:ext>
            </a:extLst>
          </p:cNvPr>
          <p:cNvSpPr/>
          <p:nvPr/>
        </p:nvSpPr>
        <p:spPr>
          <a:xfrm>
            <a:off x="860417" y="2440504"/>
            <a:ext cx="3579303" cy="648000"/>
          </a:xfrm>
          <a:prstGeom prst="roundRect">
            <a:avLst>
              <a:gd name="adj" fmla="val 23081"/>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50" name="Rounded Rectangle 49">
            <a:extLst>
              <a:ext uri="{FF2B5EF4-FFF2-40B4-BE49-F238E27FC236}">
                <a16:creationId xmlns:a16="http://schemas.microsoft.com/office/drawing/2014/main" id="{46445FA8-9450-E64D-A07C-B2520BC8A0A3}"/>
              </a:ext>
            </a:extLst>
          </p:cNvPr>
          <p:cNvSpPr/>
          <p:nvPr/>
        </p:nvSpPr>
        <p:spPr>
          <a:xfrm>
            <a:off x="860417" y="3542972"/>
            <a:ext cx="3579303" cy="648000"/>
          </a:xfrm>
          <a:prstGeom prst="roundRect">
            <a:avLst>
              <a:gd name="adj" fmla="val 23081"/>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56" name="Rounded Rectangle 55">
            <a:extLst>
              <a:ext uri="{FF2B5EF4-FFF2-40B4-BE49-F238E27FC236}">
                <a16:creationId xmlns:a16="http://schemas.microsoft.com/office/drawing/2014/main" id="{52B68CD5-50C1-9645-8DF2-F23BA93C021D}"/>
              </a:ext>
            </a:extLst>
          </p:cNvPr>
          <p:cNvSpPr/>
          <p:nvPr/>
        </p:nvSpPr>
        <p:spPr>
          <a:xfrm>
            <a:off x="860417" y="4645440"/>
            <a:ext cx="3579303" cy="648000"/>
          </a:xfrm>
          <a:prstGeom prst="roundRect">
            <a:avLst>
              <a:gd name="adj" fmla="val 23081"/>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57" name="Rounded Rectangle 56">
            <a:extLst>
              <a:ext uri="{FF2B5EF4-FFF2-40B4-BE49-F238E27FC236}">
                <a16:creationId xmlns:a16="http://schemas.microsoft.com/office/drawing/2014/main" id="{4B86A994-93E8-DF49-8A10-B6EADB4CDAAD}"/>
              </a:ext>
            </a:extLst>
          </p:cNvPr>
          <p:cNvSpPr/>
          <p:nvPr/>
        </p:nvSpPr>
        <p:spPr>
          <a:xfrm>
            <a:off x="5090057" y="2440504"/>
            <a:ext cx="3579303" cy="648000"/>
          </a:xfrm>
          <a:prstGeom prst="roundRect">
            <a:avLst>
              <a:gd name="adj" fmla="val 23081"/>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59" name="Rounded Rectangle 58">
            <a:extLst>
              <a:ext uri="{FF2B5EF4-FFF2-40B4-BE49-F238E27FC236}">
                <a16:creationId xmlns:a16="http://schemas.microsoft.com/office/drawing/2014/main" id="{5C7744F0-7563-934A-96E1-21BD9BD993DB}"/>
              </a:ext>
            </a:extLst>
          </p:cNvPr>
          <p:cNvSpPr/>
          <p:nvPr/>
        </p:nvSpPr>
        <p:spPr>
          <a:xfrm>
            <a:off x="5090057" y="3542972"/>
            <a:ext cx="3579303" cy="648000"/>
          </a:xfrm>
          <a:prstGeom prst="roundRect">
            <a:avLst>
              <a:gd name="adj" fmla="val 23081"/>
            </a:avLst>
          </a:prstGeom>
          <a:solidFill>
            <a:srgbClr val="3D6C9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Diseases with a human reservoir</a:t>
            </a:r>
            <a:endParaRPr lang="en-GB" sz="3200" b="1" spc="-50" dirty="0">
              <a:solidFill>
                <a:srgbClr val="3D6C9D"/>
              </a:solidFill>
              <a:latin typeface="Arial Black" panose="020B0604020202020204" pitchFamily="34" charset="0"/>
              <a:cs typeface="Arial Black" panose="020B0604020202020204" pitchFamily="34" charset="0"/>
            </a:endParaRPr>
          </a:p>
        </p:txBody>
      </p:sp>
      <p:sp>
        <p:nvSpPr>
          <p:cNvPr id="12" name="TextBox 11">
            <a:extLst>
              <a:ext uri="{FF2B5EF4-FFF2-40B4-BE49-F238E27FC236}">
                <a16:creationId xmlns:a16="http://schemas.microsoft.com/office/drawing/2014/main" id="{44FE4983-3658-C94E-BDAF-9530E585AF20}"/>
              </a:ext>
            </a:extLst>
          </p:cNvPr>
          <p:cNvSpPr txBox="1"/>
          <p:nvPr/>
        </p:nvSpPr>
        <p:spPr>
          <a:xfrm>
            <a:off x="1436512" y="2641391"/>
            <a:ext cx="2577346" cy="246221"/>
          </a:xfrm>
          <a:prstGeom prst="rect">
            <a:avLst/>
          </a:prstGeom>
          <a:noFill/>
        </p:spPr>
        <p:txBody>
          <a:bodyPr wrap="square" lIns="0" tIns="0" rIns="0" bIns="0" rtlCol="0">
            <a:spAutoFit/>
          </a:bodyPr>
          <a:lstStyle/>
          <a:p>
            <a:r>
              <a:rPr lang="en-GB" sz="1600" dirty="0">
                <a:solidFill>
                  <a:schemeClr val="tx1"/>
                </a:solidFill>
              </a:rPr>
              <a:t>HIV/AIDS</a:t>
            </a:r>
            <a:endParaRPr lang="en-GB" sz="1200" dirty="0">
              <a:solidFill>
                <a:schemeClr val="tx1"/>
              </a:solidFill>
            </a:endParaRPr>
          </a:p>
        </p:txBody>
      </p:sp>
      <p:sp>
        <p:nvSpPr>
          <p:cNvPr id="13" name="Google Shape;140;p4">
            <a:extLst>
              <a:ext uri="{FF2B5EF4-FFF2-40B4-BE49-F238E27FC236}">
                <a16:creationId xmlns:a16="http://schemas.microsoft.com/office/drawing/2014/main" id="{C3EE844E-6C7B-D943-B71A-F3326F67AE3A}"/>
              </a:ext>
            </a:extLst>
          </p:cNvPr>
          <p:cNvSpPr>
            <a:spLocks noChangeAspect="1"/>
          </p:cNvSpPr>
          <p:nvPr/>
        </p:nvSpPr>
        <p:spPr>
          <a:xfrm>
            <a:off x="429701" y="2332504"/>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0;p4">
            <a:extLst>
              <a:ext uri="{FF2B5EF4-FFF2-40B4-BE49-F238E27FC236}">
                <a16:creationId xmlns:a16="http://schemas.microsoft.com/office/drawing/2014/main" id="{63C87AAF-A196-9E48-9233-384337E8904C}"/>
              </a:ext>
            </a:extLst>
          </p:cNvPr>
          <p:cNvSpPr>
            <a:spLocks noChangeAspect="1"/>
          </p:cNvSpPr>
          <p:nvPr/>
        </p:nvSpPr>
        <p:spPr>
          <a:xfrm>
            <a:off x="429701" y="3434972"/>
            <a:ext cx="864000" cy="864000"/>
          </a:xfrm>
          <a:prstGeom prst="ellipse">
            <a:avLst/>
          </a:prstGeom>
          <a:solidFill>
            <a:srgbClr val="ED7D30"/>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40;p4">
            <a:extLst>
              <a:ext uri="{FF2B5EF4-FFF2-40B4-BE49-F238E27FC236}">
                <a16:creationId xmlns:a16="http://schemas.microsoft.com/office/drawing/2014/main" id="{70A0B2A8-7315-9244-B0AC-4C60F10E8F08}"/>
              </a:ext>
            </a:extLst>
          </p:cNvPr>
          <p:cNvSpPr>
            <a:spLocks noChangeAspect="1"/>
          </p:cNvSpPr>
          <p:nvPr/>
        </p:nvSpPr>
        <p:spPr>
          <a:xfrm>
            <a:off x="429701" y="4537440"/>
            <a:ext cx="864000" cy="864000"/>
          </a:xfrm>
          <a:prstGeom prst="ellipse">
            <a:avLst/>
          </a:prstGeom>
          <a:solidFill>
            <a:srgbClr val="ED7D30"/>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TextBox 15">
            <a:extLst>
              <a:ext uri="{FF2B5EF4-FFF2-40B4-BE49-F238E27FC236}">
                <a16:creationId xmlns:a16="http://schemas.microsoft.com/office/drawing/2014/main" id="{37F804B1-75AB-C640-90F2-C5D55B0DE53D}"/>
              </a:ext>
            </a:extLst>
          </p:cNvPr>
          <p:cNvSpPr txBox="1"/>
          <p:nvPr/>
        </p:nvSpPr>
        <p:spPr>
          <a:xfrm>
            <a:off x="5673764" y="2641390"/>
            <a:ext cx="2410128" cy="246221"/>
          </a:xfrm>
          <a:prstGeom prst="rect">
            <a:avLst/>
          </a:prstGeom>
          <a:noFill/>
        </p:spPr>
        <p:txBody>
          <a:bodyPr wrap="square" lIns="0" tIns="0" rIns="0" bIns="0" rtlCol="0">
            <a:spAutoFit/>
          </a:bodyPr>
          <a:lstStyle/>
          <a:p>
            <a:r>
              <a:rPr lang="en-GB" sz="1600" dirty="0">
                <a:solidFill>
                  <a:schemeClr val="tx1"/>
                </a:solidFill>
              </a:rPr>
              <a:t>Dengue</a:t>
            </a:r>
          </a:p>
        </p:txBody>
      </p:sp>
      <p:sp>
        <p:nvSpPr>
          <p:cNvPr id="17" name="Google Shape;140;p4">
            <a:extLst>
              <a:ext uri="{FF2B5EF4-FFF2-40B4-BE49-F238E27FC236}">
                <a16:creationId xmlns:a16="http://schemas.microsoft.com/office/drawing/2014/main" id="{FEDB2F27-A131-5C40-85D8-9C5F1F9C5966}"/>
              </a:ext>
            </a:extLst>
          </p:cNvPr>
          <p:cNvSpPr>
            <a:spLocks noChangeAspect="1"/>
          </p:cNvSpPr>
          <p:nvPr/>
        </p:nvSpPr>
        <p:spPr>
          <a:xfrm>
            <a:off x="4666953" y="2332504"/>
            <a:ext cx="864000" cy="864000"/>
          </a:xfrm>
          <a:prstGeom prst="ellipse">
            <a:avLst/>
          </a:prstGeom>
          <a:solidFill>
            <a:srgbClr val="ED7D30"/>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40;p4">
            <a:extLst>
              <a:ext uri="{FF2B5EF4-FFF2-40B4-BE49-F238E27FC236}">
                <a16:creationId xmlns:a16="http://schemas.microsoft.com/office/drawing/2014/main" id="{1667AA65-1D70-D245-A376-552009596DE5}"/>
              </a:ext>
            </a:extLst>
          </p:cNvPr>
          <p:cNvSpPr>
            <a:spLocks noChangeAspect="1"/>
          </p:cNvSpPr>
          <p:nvPr/>
        </p:nvSpPr>
        <p:spPr>
          <a:xfrm>
            <a:off x="4666953" y="3434972"/>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TextBox 18">
            <a:extLst>
              <a:ext uri="{FF2B5EF4-FFF2-40B4-BE49-F238E27FC236}">
                <a16:creationId xmlns:a16="http://schemas.microsoft.com/office/drawing/2014/main" id="{1760CB04-103F-8E48-B244-5B9B947EE3FF}"/>
              </a:ext>
            </a:extLst>
          </p:cNvPr>
          <p:cNvSpPr txBox="1"/>
          <p:nvPr/>
        </p:nvSpPr>
        <p:spPr>
          <a:xfrm>
            <a:off x="1436512" y="3732573"/>
            <a:ext cx="2755118" cy="246221"/>
          </a:xfrm>
          <a:prstGeom prst="rect">
            <a:avLst/>
          </a:prstGeom>
          <a:noFill/>
        </p:spPr>
        <p:txBody>
          <a:bodyPr wrap="square" lIns="0" tIns="0" rIns="0" bIns="0" rtlCol="0">
            <a:spAutoFit/>
          </a:bodyPr>
          <a:lstStyle/>
          <a:p>
            <a:r>
              <a:rPr lang="en-GB" sz="1600" dirty="0">
                <a:solidFill>
                  <a:schemeClr val="tx1"/>
                </a:solidFill>
              </a:rPr>
              <a:t>Hepatitis A, B, C virus</a:t>
            </a:r>
          </a:p>
        </p:txBody>
      </p:sp>
      <p:sp>
        <p:nvSpPr>
          <p:cNvPr id="20" name="TextBox 19">
            <a:extLst>
              <a:ext uri="{FF2B5EF4-FFF2-40B4-BE49-F238E27FC236}">
                <a16:creationId xmlns:a16="http://schemas.microsoft.com/office/drawing/2014/main" id="{4EDC1AF6-E251-EC43-B568-8B41BBD68F6B}"/>
              </a:ext>
            </a:extLst>
          </p:cNvPr>
          <p:cNvSpPr txBox="1"/>
          <p:nvPr/>
        </p:nvSpPr>
        <p:spPr>
          <a:xfrm>
            <a:off x="1436512" y="4846329"/>
            <a:ext cx="2755118" cy="246221"/>
          </a:xfrm>
          <a:prstGeom prst="rect">
            <a:avLst/>
          </a:prstGeom>
          <a:noFill/>
        </p:spPr>
        <p:txBody>
          <a:bodyPr wrap="square" lIns="0" tIns="0" rIns="0" bIns="0" rtlCol="0">
            <a:spAutoFit/>
          </a:bodyPr>
          <a:lstStyle/>
          <a:p>
            <a:r>
              <a:rPr lang="en-GB" sz="1600" dirty="0" err="1">
                <a:solidFill>
                  <a:schemeClr val="tx1"/>
                </a:solidFill>
                <a:latin typeface="Arial" panose="020B0604020202020204" pitchFamily="34" charset="0"/>
                <a:cs typeface="Arial" panose="020B0604020202020204" pitchFamily="34" charset="0"/>
              </a:rPr>
              <a:t>Others</a:t>
            </a:r>
            <a:endParaRPr lang="en-GB" sz="1600" dirty="0">
              <a:solidFill>
                <a:schemeClr val="tx1"/>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763F9C8A-6A49-5944-B705-BB6D96BB8018}"/>
              </a:ext>
            </a:extLst>
          </p:cNvPr>
          <p:cNvSpPr txBox="1"/>
          <p:nvPr/>
        </p:nvSpPr>
        <p:spPr>
          <a:xfrm>
            <a:off x="5673764" y="3743861"/>
            <a:ext cx="2091406" cy="246221"/>
          </a:xfrm>
          <a:prstGeom prst="rect">
            <a:avLst/>
          </a:prstGeom>
          <a:noFill/>
        </p:spPr>
        <p:txBody>
          <a:bodyPr wrap="square" lIns="0" tIns="0" rIns="0" bIns="0" rtlCol="0">
            <a:spAutoFit/>
          </a:bodyPr>
          <a:lstStyle/>
          <a:p>
            <a:r>
              <a:rPr lang="en-GB" sz="1600" dirty="0" err="1">
                <a:solidFill>
                  <a:schemeClr val="tx1"/>
                </a:solidFill>
                <a:latin typeface="Arial" panose="020B0604020202020204" pitchFamily="34" charset="0"/>
                <a:cs typeface="Arial" panose="020B0604020202020204" pitchFamily="34" charset="0"/>
              </a:rPr>
              <a:t>Measles</a:t>
            </a:r>
            <a:endParaRPr lang="en-GB" sz="1600" dirty="0">
              <a:solidFill>
                <a:schemeClr val="tx1"/>
              </a:solidFill>
              <a:latin typeface="Arial" panose="020B0604020202020204" pitchFamily="34" charset="0"/>
              <a:cs typeface="Arial" panose="020B0604020202020204" pitchFamily="34" charset="0"/>
            </a:endParaRPr>
          </a:p>
        </p:txBody>
      </p:sp>
      <p:grpSp>
        <p:nvGrpSpPr>
          <p:cNvPr id="6" name="Graphic 3">
            <a:extLst>
              <a:ext uri="{FF2B5EF4-FFF2-40B4-BE49-F238E27FC236}">
                <a16:creationId xmlns:a16="http://schemas.microsoft.com/office/drawing/2014/main" id="{93506697-3409-D540-8A29-A9B081870433}"/>
              </a:ext>
            </a:extLst>
          </p:cNvPr>
          <p:cNvGrpSpPr>
            <a:grpSpLocks noChangeAspect="1"/>
          </p:cNvGrpSpPr>
          <p:nvPr/>
        </p:nvGrpSpPr>
        <p:grpSpPr>
          <a:xfrm>
            <a:off x="644879" y="2548500"/>
            <a:ext cx="433643" cy="432000"/>
            <a:chOff x="2895600" y="1758950"/>
            <a:chExt cx="3352800" cy="3340100"/>
          </a:xfrm>
          <a:solidFill>
            <a:schemeClr val="bg1"/>
          </a:solidFill>
        </p:grpSpPr>
        <p:sp>
          <p:nvSpPr>
            <p:cNvPr id="7" name="Freeform 6">
              <a:extLst>
                <a:ext uri="{FF2B5EF4-FFF2-40B4-BE49-F238E27FC236}">
                  <a16:creationId xmlns:a16="http://schemas.microsoft.com/office/drawing/2014/main" id="{3ECEE498-DC20-1A4F-A9B2-36CFAAF21372}"/>
                </a:ext>
              </a:extLst>
            </p:cNvPr>
            <p:cNvSpPr/>
            <p:nvPr/>
          </p:nvSpPr>
          <p:spPr>
            <a:xfrm>
              <a:off x="2895656" y="1759104"/>
              <a:ext cx="3349119" cy="3345416"/>
            </a:xfrm>
            <a:custGeom>
              <a:avLst/>
              <a:gdLst>
                <a:gd name="connsiteX0" fmla="*/ 2723578 w 3349119"/>
                <a:gd name="connsiteY0" fmla="*/ 2109867 h 3345416"/>
                <a:gd name="connsiteX1" fmla="*/ 2882264 w 3349119"/>
                <a:gd name="connsiteY1" fmla="*/ 2200649 h 3345416"/>
                <a:gd name="connsiteX2" fmla="*/ 2912744 w 3349119"/>
                <a:gd name="connsiteY2" fmla="*/ 2202076 h 3345416"/>
                <a:gd name="connsiteX3" fmla="*/ 3150203 w 3349119"/>
                <a:gd name="connsiteY3" fmla="*/ 2319313 h 3345416"/>
                <a:gd name="connsiteX4" fmla="*/ 3091338 w 3349119"/>
                <a:gd name="connsiteY4" fmla="*/ 2598796 h 3345416"/>
                <a:gd name="connsiteX5" fmla="*/ 2812160 w 3349119"/>
                <a:gd name="connsiteY5" fmla="*/ 2621254 h 3345416"/>
                <a:gd name="connsiteX6" fmla="*/ 2737770 w 3349119"/>
                <a:gd name="connsiteY6" fmla="*/ 2515151 h 3345416"/>
                <a:gd name="connsiteX7" fmla="*/ 2703194 w 3349119"/>
                <a:gd name="connsiteY7" fmla="*/ 2473947 h 3345416"/>
                <a:gd name="connsiteX8" fmla="*/ 2555081 w 3349119"/>
                <a:gd name="connsiteY8" fmla="*/ 2388303 h 3345416"/>
                <a:gd name="connsiteX9" fmla="*/ 2498788 w 3349119"/>
                <a:gd name="connsiteY9" fmla="*/ 2450538 h 3345416"/>
                <a:gd name="connsiteX10" fmla="*/ 2389727 w 3349119"/>
                <a:gd name="connsiteY10" fmla="*/ 2553120 h 3345416"/>
                <a:gd name="connsiteX11" fmla="*/ 2382392 w 3349119"/>
                <a:gd name="connsiteY11" fmla="*/ 2594704 h 3345416"/>
                <a:gd name="connsiteX12" fmla="*/ 2460307 w 3349119"/>
                <a:gd name="connsiteY12" fmla="*/ 2726691 h 3345416"/>
                <a:gd name="connsiteX13" fmla="*/ 2494406 w 3349119"/>
                <a:gd name="connsiteY13" fmla="*/ 2754287 h 3345416"/>
                <a:gd name="connsiteX14" fmla="*/ 2634138 w 3349119"/>
                <a:gd name="connsiteY14" fmla="*/ 3000750 h 3345416"/>
                <a:gd name="connsiteX15" fmla="*/ 2391346 w 3349119"/>
                <a:gd name="connsiteY15" fmla="*/ 3189261 h 3345416"/>
                <a:gd name="connsiteX16" fmla="*/ 2253519 w 3349119"/>
                <a:gd name="connsiteY16" fmla="*/ 3136733 h 3345416"/>
                <a:gd name="connsiteX17" fmla="*/ 2182748 w 3349119"/>
                <a:gd name="connsiteY17" fmla="*/ 2936898 h 3345416"/>
                <a:gd name="connsiteX18" fmla="*/ 2173795 w 3349119"/>
                <a:gd name="connsiteY18" fmla="*/ 2884180 h 3345416"/>
                <a:gd name="connsiteX19" fmla="*/ 2091213 w 3349119"/>
                <a:gd name="connsiteY19" fmla="*/ 2739442 h 3345416"/>
                <a:gd name="connsiteX20" fmla="*/ 1863566 w 3349119"/>
                <a:gd name="connsiteY20" fmla="*/ 2796538 h 3345416"/>
                <a:gd name="connsiteX21" fmla="*/ 1844516 w 3349119"/>
                <a:gd name="connsiteY21" fmla="*/ 2819947 h 3345416"/>
                <a:gd name="connsiteX22" fmla="*/ 1838229 w 3349119"/>
                <a:gd name="connsiteY22" fmla="*/ 2948222 h 3345416"/>
                <a:gd name="connsiteX23" fmla="*/ 1850612 w 3349119"/>
                <a:gd name="connsiteY23" fmla="*/ 2979625 h 3345416"/>
                <a:gd name="connsiteX24" fmla="*/ 1828323 w 3349119"/>
                <a:gd name="connsiteY24" fmla="*/ 3288227 h 3345416"/>
                <a:gd name="connsiteX25" fmla="*/ 1500092 w 3349119"/>
                <a:gd name="connsiteY25" fmla="*/ 3269195 h 3345416"/>
                <a:gd name="connsiteX26" fmla="*/ 1492376 w 3349119"/>
                <a:gd name="connsiteY26" fmla="*/ 2984383 h 3345416"/>
                <a:gd name="connsiteX27" fmla="*/ 1509331 w 3349119"/>
                <a:gd name="connsiteY27" fmla="*/ 2930142 h 3345416"/>
                <a:gd name="connsiteX28" fmla="*/ 1498568 w 3349119"/>
                <a:gd name="connsiteY28" fmla="*/ 2808623 h 3345416"/>
                <a:gd name="connsiteX29" fmla="*/ 1388078 w 3349119"/>
                <a:gd name="connsiteY29" fmla="*/ 2773795 h 3345416"/>
                <a:gd name="connsiteX30" fmla="*/ 1282541 w 3349119"/>
                <a:gd name="connsiteY30" fmla="*/ 2741631 h 3345416"/>
                <a:gd name="connsiteX31" fmla="*/ 1249775 w 3349119"/>
                <a:gd name="connsiteY31" fmla="*/ 2752955 h 3345416"/>
                <a:gd name="connsiteX32" fmla="*/ 1169288 w 3349119"/>
                <a:gd name="connsiteY32" fmla="*/ 2891697 h 3345416"/>
                <a:gd name="connsiteX33" fmla="*/ 1163669 w 3349119"/>
                <a:gd name="connsiteY33" fmla="*/ 2928429 h 3345416"/>
                <a:gd name="connsiteX34" fmla="*/ 996886 w 3349119"/>
                <a:gd name="connsiteY34" fmla="*/ 3183742 h 3345416"/>
                <a:gd name="connsiteX35" fmla="*/ 717327 w 3349119"/>
                <a:gd name="connsiteY35" fmla="*/ 3015119 h 3345416"/>
                <a:gd name="connsiteX36" fmla="*/ 849915 w 3349119"/>
                <a:gd name="connsiteY36" fmla="*/ 2755143 h 3345416"/>
                <a:gd name="connsiteX37" fmla="*/ 891254 w 3349119"/>
                <a:gd name="connsiteY37" fmla="*/ 2720601 h 3345416"/>
                <a:gd name="connsiteX38" fmla="*/ 966215 w 3349119"/>
                <a:gd name="connsiteY38" fmla="*/ 2591088 h 3345416"/>
                <a:gd name="connsiteX39" fmla="*/ 963929 w 3349119"/>
                <a:gd name="connsiteY39" fmla="*/ 2558829 h 3345416"/>
                <a:gd name="connsiteX40" fmla="*/ 789145 w 3349119"/>
                <a:gd name="connsiteY40" fmla="*/ 2390302 h 3345416"/>
                <a:gd name="connsiteX41" fmla="*/ 630554 w 3349119"/>
                <a:gd name="connsiteY41" fmla="*/ 2482036 h 3345416"/>
                <a:gd name="connsiteX42" fmla="*/ 612838 w 3349119"/>
                <a:gd name="connsiteY42" fmla="*/ 2506967 h 3345416"/>
                <a:gd name="connsiteX43" fmla="*/ 311848 w 3349119"/>
                <a:gd name="connsiteY43" fmla="*/ 2634386 h 3345416"/>
                <a:gd name="connsiteX44" fmla="*/ 197815 w 3349119"/>
                <a:gd name="connsiteY44" fmla="*/ 2320111 h 3345416"/>
                <a:gd name="connsiteX45" fmla="*/ 202405 w 3349119"/>
                <a:gd name="connsiteY45" fmla="*/ 2310844 h 3345416"/>
                <a:gd name="connsiteX46" fmla="*/ 416337 w 3349119"/>
                <a:gd name="connsiteY46" fmla="*/ 2200363 h 3345416"/>
                <a:gd name="connsiteX47" fmla="*/ 496442 w 3349119"/>
                <a:gd name="connsiteY47" fmla="*/ 2184377 h 3345416"/>
                <a:gd name="connsiteX48" fmla="*/ 626458 w 3349119"/>
                <a:gd name="connsiteY48" fmla="*/ 2108249 h 3345416"/>
                <a:gd name="connsiteX49" fmla="*/ 556354 w 3349119"/>
                <a:gd name="connsiteY49" fmla="*/ 1842373 h 3345416"/>
                <a:gd name="connsiteX50" fmla="*/ 399001 w 3349119"/>
                <a:gd name="connsiteY50" fmla="*/ 1835712 h 3345416"/>
                <a:gd name="connsiteX51" fmla="*/ 367188 w 3349119"/>
                <a:gd name="connsiteY51" fmla="*/ 1847321 h 3345416"/>
                <a:gd name="connsiteX52" fmla="*/ 47053 w 3349119"/>
                <a:gd name="connsiteY52" fmla="*/ 1812778 h 3345416"/>
                <a:gd name="connsiteX53" fmla="*/ 95130 w 3349119"/>
                <a:gd name="connsiteY53" fmla="*/ 1482505 h 3345416"/>
                <a:gd name="connsiteX54" fmla="*/ 100964 w 3349119"/>
                <a:gd name="connsiteY54" fmla="*/ 1478293 h 3345416"/>
                <a:gd name="connsiteX55" fmla="*/ 357187 w 3349119"/>
                <a:gd name="connsiteY55" fmla="*/ 1486762 h 3345416"/>
                <a:gd name="connsiteX56" fmla="*/ 413765 w 3349119"/>
                <a:gd name="connsiteY56" fmla="*/ 1507031 h 3345416"/>
                <a:gd name="connsiteX57" fmla="*/ 562831 w 3349119"/>
                <a:gd name="connsiteY57" fmla="*/ 1500560 h 3345416"/>
                <a:gd name="connsiteX58" fmla="*/ 626268 w 3349119"/>
                <a:gd name="connsiteY58" fmla="*/ 1274556 h 3345416"/>
                <a:gd name="connsiteX59" fmla="*/ 466439 w 3349119"/>
                <a:gd name="connsiteY59" fmla="*/ 1183298 h 3345416"/>
                <a:gd name="connsiteX60" fmla="*/ 431958 w 3349119"/>
                <a:gd name="connsiteY60" fmla="*/ 1181395 h 3345416"/>
                <a:gd name="connsiteX61" fmla="*/ 208311 w 3349119"/>
                <a:gd name="connsiteY61" fmla="*/ 1083095 h 3345416"/>
                <a:gd name="connsiteX62" fmla="*/ 225265 w 3349119"/>
                <a:gd name="connsiteY62" fmla="*/ 818742 h 3345416"/>
                <a:gd name="connsiteX63" fmla="*/ 470915 w 3349119"/>
                <a:gd name="connsiteY63" fmla="*/ 734906 h 3345416"/>
                <a:gd name="connsiteX64" fmla="*/ 607123 w 3349119"/>
                <a:gd name="connsiteY64" fmla="*/ 862325 h 3345416"/>
                <a:gd name="connsiteX65" fmla="*/ 650652 w 3349119"/>
                <a:gd name="connsiteY65" fmla="*/ 914567 h 3345416"/>
                <a:gd name="connsiteX66" fmla="*/ 777620 w 3349119"/>
                <a:gd name="connsiteY66" fmla="*/ 986698 h 3345416"/>
                <a:gd name="connsiteX67" fmla="*/ 970025 w 3349119"/>
                <a:gd name="connsiteY67" fmla="*/ 797616 h 3345416"/>
                <a:gd name="connsiteX68" fmla="*/ 882586 w 3349119"/>
                <a:gd name="connsiteY68" fmla="*/ 647835 h 3345416"/>
                <a:gd name="connsiteX69" fmla="*/ 860488 w 3349119"/>
                <a:gd name="connsiteY69" fmla="*/ 631658 h 3345416"/>
                <a:gd name="connsiteX70" fmla="*/ 710374 w 3349119"/>
                <a:gd name="connsiteY70" fmla="*/ 450094 h 3345416"/>
                <a:gd name="connsiteX71" fmla="*/ 827817 w 3349119"/>
                <a:gd name="connsiteY71" fmla="*/ 226183 h 3345416"/>
                <a:gd name="connsiteX72" fmla="*/ 1077658 w 3349119"/>
                <a:gd name="connsiteY72" fmla="*/ 235699 h 3345416"/>
                <a:gd name="connsiteX73" fmla="*/ 1165764 w 3349119"/>
                <a:gd name="connsiteY73" fmla="*/ 448381 h 3345416"/>
                <a:gd name="connsiteX74" fmla="*/ 1174718 w 3349119"/>
                <a:gd name="connsiteY74" fmla="*/ 501099 h 3345416"/>
                <a:gd name="connsiteX75" fmla="*/ 1255680 w 3349119"/>
                <a:gd name="connsiteY75" fmla="*/ 643268 h 3345416"/>
                <a:gd name="connsiteX76" fmla="*/ 1502663 w 3349119"/>
                <a:gd name="connsiteY76" fmla="*/ 575704 h 3345416"/>
                <a:gd name="connsiteX77" fmla="*/ 1509998 w 3349119"/>
                <a:gd name="connsiteY77" fmla="*/ 396519 h 3345416"/>
                <a:gd name="connsiteX78" fmla="*/ 1497234 w 3349119"/>
                <a:gd name="connsiteY78" fmla="*/ 365211 h 3345416"/>
                <a:gd name="connsiteX79" fmla="*/ 1518189 w 3349119"/>
                <a:gd name="connsiteY79" fmla="*/ 59464 h 3345416"/>
                <a:gd name="connsiteX80" fmla="*/ 1842039 w 3349119"/>
                <a:gd name="connsiteY80" fmla="*/ 69931 h 3345416"/>
                <a:gd name="connsiteX81" fmla="*/ 1855755 w 3349119"/>
                <a:gd name="connsiteY81" fmla="*/ 361215 h 3345416"/>
                <a:gd name="connsiteX82" fmla="*/ 1839277 w 3349119"/>
                <a:gd name="connsiteY82" fmla="*/ 408794 h 3345416"/>
                <a:gd name="connsiteX83" fmla="*/ 1845944 w 3349119"/>
                <a:gd name="connsiteY83" fmla="*/ 576085 h 3345416"/>
                <a:gd name="connsiteX84" fmla="*/ 2093594 w 3349119"/>
                <a:gd name="connsiteY84" fmla="*/ 643743 h 3345416"/>
                <a:gd name="connsiteX85" fmla="*/ 2183987 w 3349119"/>
                <a:gd name="connsiteY85" fmla="*/ 485588 h 3345416"/>
                <a:gd name="connsiteX86" fmla="*/ 2186749 w 3349119"/>
                <a:gd name="connsiteY86" fmla="*/ 458468 h 3345416"/>
                <a:gd name="connsiteX87" fmla="*/ 2364390 w 3349119"/>
                <a:gd name="connsiteY87" fmla="*/ 198873 h 3345416"/>
                <a:gd name="connsiteX88" fmla="*/ 2633471 w 3349119"/>
                <a:gd name="connsiteY88" fmla="*/ 378248 h 3345416"/>
                <a:gd name="connsiteX89" fmla="*/ 2501645 w 3349119"/>
                <a:gd name="connsiteY89" fmla="*/ 629279 h 3345416"/>
                <a:gd name="connsiteX90" fmla="*/ 2455544 w 3349119"/>
                <a:gd name="connsiteY90" fmla="*/ 668390 h 3345416"/>
                <a:gd name="connsiteX91" fmla="*/ 2373439 w 3349119"/>
                <a:gd name="connsiteY91" fmla="*/ 809321 h 3345416"/>
                <a:gd name="connsiteX92" fmla="*/ 2469546 w 3349119"/>
                <a:gd name="connsiteY92" fmla="*/ 898390 h 3345416"/>
                <a:gd name="connsiteX93" fmla="*/ 2558795 w 3349119"/>
                <a:gd name="connsiteY93" fmla="*/ 995263 h 3345416"/>
                <a:gd name="connsiteX94" fmla="*/ 2720720 w 3349119"/>
                <a:gd name="connsiteY94" fmla="*/ 901340 h 3345416"/>
                <a:gd name="connsiteX95" fmla="*/ 2737294 w 3349119"/>
                <a:gd name="connsiteY95" fmla="*/ 875362 h 3345416"/>
                <a:gd name="connsiteX96" fmla="*/ 2954083 w 3349119"/>
                <a:gd name="connsiteY96" fmla="*/ 729672 h 3345416"/>
                <a:gd name="connsiteX97" fmla="*/ 3165728 w 3349119"/>
                <a:gd name="connsiteY97" fmla="*/ 903529 h 3345416"/>
                <a:gd name="connsiteX98" fmla="*/ 3110579 w 3349119"/>
                <a:gd name="connsiteY98" fmla="*/ 1125631 h 3345416"/>
                <a:gd name="connsiteX99" fmla="*/ 2926175 w 3349119"/>
                <a:gd name="connsiteY99" fmla="*/ 1185392 h 3345416"/>
                <a:gd name="connsiteX100" fmla="*/ 2863119 w 3349119"/>
                <a:gd name="connsiteY100" fmla="*/ 1196049 h 3345416"/>
                <a:gd name="connsiteX101" fmla="*/ 2742628 w 3349119"/>
                <a:gd name="connsiteY101" fmla="*/ 1265516 h 3345416"/>
                <a:gd name="connsiteX102" fmla="*/ 2726721 w 3349119"/>
                <a:gd name="connsiteY102" fmla="*/ 1294064 h 3345416"/>
                <a:gd name="connsiteX103" fmla="*/ 2787872 w 3349119"/>
                <a:gd name="connsiteY103" fmla="*/ 1502083 h 3345416"/>
                <a:gd name="connsiteX104" fmla="*/ 2951702 w 3349119"/>
                <a:gd name="connsiteY104" fmla="*/ 1509124 h 3345416"/>
                <a:gd name="connsiteX105" fmla="*/ 2983134 w 3349119"/>
                <a:gd name="connsiteY105" fmla="*/ 1496754 h 3345416"/>
                <a:gd name="connsiteX106" fmla="*/ 3291935 w 3349119"/>
                <a:gd name="connsiteY106" fmla="*/ 1519116 h 3345416"/>
                <a:gd name="connsiteX107" fmla="*/ 3275266 w 3349119"/>
                <a:gd name="connsiteY107" fmla="*/ 1844562 h 3345416"/>
                <a:gd name="connsiteX108" fmla="*/ 2988944 w 3349119"/>
                <a:gd name="connsiteY108" fmla="*/ 1854744 h 3345416"/>
                <a:gd name="connsiteX109" fmla="*/ 2941319 w 3349119"/>
                <a:gd name="connsiteY109" fmla="*/ 1837615 h 3345416"/>
                <a:gd name="connsiteX110" fmla="*/ 2809398 w 3349119"/>
                <a:gd name="connsiteY110" fmla="*/ 1844181 h 3345416"/>
                <a:gd name="connsiteX111" fmla="*/ 2785205 w 3349119"/>
                <a:gd name="connsiteY111" fmla="*/ 1861786 h 3345416"/>
                <a:gd name="connsiteX112" fmla="*/ 2723578 w 3349119"/>
                <a:gd name="connsiteY112" fmla="*/ 2109867 h 3345416"/>
                <a:gd name="connsiteX113" fmla="*/ 1491233 w 3349119"/>
                <a:gd name="connsiteY113" fmla="*/ 2680824 h 3345416"/>
                <a:gd name="connsiteX114" fmla="*/ 1492662 w 3349119"/>
                <a:gd name="connsiteY114" fmla="*/ 2661792 h 3345416"/>
                <a:gd name="connsiteX115" fmla="*/ 1459134 w 3349119"/>
                <a:gd name="connsiteY115" fmla="*/ 2454439 h 3345416"/>
                <a:gd name="connsiteX116" fmla="*/ 1497234 w 3349119"/>
                <a:gd name="connsiteY116" fmla="*/ 2374220 h 3345416"/>
                <a:gd name="connsiteX117" fmla="*/ 1569434 w 3349119"/>
                <a:gd name="connsiteY117" fmla="*/ 2425035 h 3345416"/>
                <a:gd name="connsiteX118" fmla="*/ 1574958 w 3349119"/>
                <a:gd name="connsiteY118" fmla="*/ 2445685 h 3345416"/>
                <a:gd name="connsiteX119" fmla="*/ 1624012 w 3349119"/>
                <a:gd name="connsiteY119" fmla="*/ 2959546 h 3345416"/>
                <a:gd name="connsiteX120" fmla="*/ 1594103 w 3349119"/>
                <a:gd name="connsiteY120" fmla="*/ 3015785 h 3345416"/>
                <a:gd name="connsiteX121" fmla="*/ 1585912 w 3349119"/>
                <a:gd name="connsiteY121" fmla="*/ 3194495 h 3345416"/>
                <a:gd name="connsiteX122" fmla="*/ 1761835 w 3349119"/>
                <a:gd name="connsiteY122" fmla="*/ 3194597 h 3345416"/>
                <a:gd name="connsiteX123" fmla="*/ 1762410 w 3349119"/>
                <a:gd name="connsiteY123" fmla="*/ 3194019 h 3345416"/>
                <a:gd name="connsiteX124" fmla="*/ 1761094 w 3349119"/>
                <a:gd name="connsiteY124" fmla="*/ 3023113 h 3345416"/>
                <a:gd name="connsiteX125" fmla="*/ 1753742 w 3349119"/>
                <a:gd name="connsiteY125" fmla="*/ 3016452 h 3345416"/>
                <a:gd name="connsiteX126" fmla="*/ 1723358 w 3349119"/>
                <a:gd name="connsiteY126" fmla="*/ 2944892 h 3345416"/>
                <a:gd name="connsiteX127" fmla="*/ 1748218 w 3349119"/>
                <a:gd name="connsiteY127" fmla="*/ 2589280 h 3345416"/>
                <a:gd name="connsiteX128" fmla="*/ 1782317 w 3349119"/>
                <a:gd name="connsiteY128" fmla="*/ 2414663 h 3345416"/>
                <a:gd name="connsiteX129" fmla="*/ 1847759 w 3349119"/>
                <a:gd name="connsiteY129" fmla="*/ 2372520 h 3345416"/>
                <a:gd name="connsiteX130" fmla="*/ 1850802 w 3349119"/>
                <a:gd name="connsiteY130" fmla="*/ 2373268 h 3345416"/>
                <a:gd name="connsiteX131" fmla="*/ 1891283 w 3349119"/>
                <a:gd name="connsiteY131" fmla="*/ 2442640 h 3345416"/>
                <a:gd name="connsiteX132" fmla="*/ 1885854 w 3349119"/>
                <a:gd name="connsiteY132" fmla="*/ 2466905 h 3345416"/>
                <a:gd name="connsiteX133" fmla="*/ 1850516 w 3349119"/>
                <a:gd name="connsiteY133" fmla="*/ 2682346 h 3345416"/>
                <a:gd name="connsiteX134" fmla="*/ 2462783 w 3349119"/>
                <a:gd name="connsiteY134" fmla="*/ 2317124 h 3345416"/>
                <a:gd name="connsiteX135" fmla="*/ 2669381 w 3349119"/>
                <a:gd name="connsiteY135" fmla="*/ 1848463 h 3345416"/>
                <a:gd name="connsiteX136" fmla="*/ 2443924 w 3349119"/>
                <a:gd name="connsiteY136" fmla="*/ 1889382 h 3345416"/>
                <a:gd name="connsiteX137" fmla="*/ 2377530 w 3349119"/>
                <a:gd name="connsiteY137" fmla="*/ 1844528 h 3345416"/>
                <a:gd name="connsiteX138" fmla="*/ 2415349 w 3349119"/>
                <a:gd name="connsiteY138" fmla="*/ 1780044 h 3345416"/>
                <a:gd name="connsiteX139" fmla="*/ 2442781 w 3349119"/>
                <a:gd name="connsiteY139" fmla="*/ 1772526 h 3345416"/>
                <a:gd name="connsiteX140" fmla="*/ 2963894 w 3349119"/>
                <a:gd name="connsiteY140" fmla="*/ 1722377 h 3345416"/>
                <a:gd name="connsiteX141" fmla="*/ 3017424 w 3349119"/>
                <a:gd name="connsiteY141" fmla="*/ 1750925 h 3345416"/>
                <a:gd name="connsiteX142" fmla="*/ 3198399 w 3349119"/>
                <a:gd name="connsiteY142" fmla="*/ 1759489 h 3345416"/>
                <a:gd name="connsiteX143" fmla="*/ 3197808 w 3349119"/>
                <a:gd name="connsiteY143" fmla="*/ 1584541 h 3345416"/>
                <a:gd name="connsiteX144" fmla="*/ 3196589 w 3349119"/>
                <a:gd name="connsiteY144" fmla="*/ 1583349 h 3345416"/>
                <a:gd name="connsiteX145" fmla="*/ 3018758 w 3349119"/>
                <a:gd name="connsiteY145" fmla="*/ 1593816 h 3345416"/>
                <a:gd name="connsiteX146" fmla="*/ 2950368 w 3349119"/>
                <a:gd name="connsiteY146" fmla="*/ 1623506 h 3345416"/>
                <a:gd name="connsiteX147" fmla="*/ 2590895 w 3349119"/>
                <a:gd name="connsiteY147" fmla="*/ 1598384 h 3345416"/>
                <a:gd name="connsiteX148" fmla="*/ 2423064 w 3349119"/>
                <a:gd name="connsiteY148" fmla="*/ 1565935 h 3345416"/>
                <a:gd name="connsiteX149" fmla="*/ 2376201 w 3349119"/>
                <a:gd name="connsiteY149" fmla="*/ 1494755 h 3345416"/>
                <a:gd name="connsiteX150" fmla="*/ 2449734 w 3349119"/>
                <a:gd name="connsiteY150" fmla="*/ 1456691 h 3345416"/>
                <a:gd name="connsiteX151" fmla="*/ 2477547 w 3349119"/>
                <a:gd name="connsiteY151" fmla="*/ 1463162 h 3345416"/>
                <a:gd name="connsiteX152" fmla="*/ 2660999 w 3349119"/>
                <a:gd name="connsiteY152" fmla="*/ 1492947 h 3345416"/>
                <a:gd name="connsiteX153" fmla="*/ 1860041 w 3349119"/>
                <a:gd name="connsiteY153" fmla="*/ 703218 h 3345416"/>
                <a:gd name="connsiteX154" fmla="*/ 1860041 w 3349119"/>
                <a:gd name="connsiteY154" fmla="*/ 724058 h 3345416"/>
                <a:gd name="connsiteX155" fmla="*/ 1891188 w 3349119"/>
                <a:gd name="connsiteY155" fmla="*/ 902958 h 3345416"/>
                <a:gd name="connsiteX156" fmla="*/ 1849373 w 3349119"/>
                <a:gd name="connsiteY156" fmla="*/ 971568 h 3345416"/>
                <a:gd name="connsiteX157" fmla="*/ 1782032 w 3349119"/>
                <a:gd name="connsiteY157" fmla="*/ 932553 h 3345416"/>
                <a:gd name="connsiteX158" fmla="*/ 1773745 w 3349119"/>
                <a:gd name="connsiteY158" fmla="*/ 901626 h 3345416"/>
                <a:gd name="connsiteX159" fmla="*/ 1724215 w 3349119"/>
                <a:gd name="connsiteY159" fmla="*/ 384529 h 3345416"/>
                <a:gd name="connsiteX160" fmla="*/ 1752314 w 3349119"/>
                <a:gd name="connsiteY160" fmla="*/ 330859 h 3345416"/>
                <a:gd name="connsiteX161" fmla="*/ 1761172 w 3349119"/>
                <a:gd name="connsiteY161" fmla="*/ 150056 h 3345416"/>
                <a:gd name="connsiteX162" fmla="*/ 1586058 w 3349119"/>
                <a:gd name="connsiteY162" fmla="*/ 150646 h 3345416"/>
                <a:gd name="connsiteX163" fmla="*/ 1584864 w 3349119"/>
                <a:gd name="connsiteY163" fmla="*/ 151864 h 3345416"/>
                <a:gd name="connsiteX164" fmla="*/ 1595627 w 3349119"/>
                <a:gd name="connsiteY164" fmla="*/ 329336 h 3345416"/>
                <a:gd name="connsiteX165" fmla="*/ 1625155 w 3349119"/>
                <a:gd name="connsiteY165" fmla="*/ 397756 h 3345416"/>
                <a:gd name="connsiteX166" fmla="*/ 1600485 w 3349119"/>
                <a:gd name="connsiteY166" fmla="*/ 753367 h 3345416"/>
                <a:gd name="connsiteX167" fmla="*/ 1566767 w 3349119"/>
                <a:gd name="connsiteY167" fmla="*/ 927985 h 3345416"/>
                <a:gd name="connsiteX168" fmla="*/ 1502143 w 3349119"/>
                <a:gd name="connsiteY168" fmla="*/ 972089 h 3345416"/>
                <a:gd name="connsiteX169" fmla="*/ 1500092 w 3349119"/>
                <a:gd name="connsiteY169" fmla="*/ 971663 h 3345416"/>
                <a:gd name="connsiteX170" fmla="*/ 1457610 w 3349119"/>
                <a:gd name="connsiteY170" fmla="*/ 900484 h 3345416"/>
                <a:gd name="connsiteX171" fmla="*/ 1464944 w 3349119"/>
                <a:gd name="connsiteY171" fmla="*/ 869272 h 3345416"/>
                <a:gd name="connsiteX172" fmla="*/ 1492376 w 3349119"/>
                <a:gd name="connsiteY172" fmla="*/ 701410 h 3345416"/>
                <a:gd name="connsiteX173" fmla="*/ 691229 w 3349119"/>
                <a:gd name="connsiteY173" fmla="*/ 1486857 h 3345416"/>
                <a:gd name="connsiteX174" fmla="*/ 725900 w 3349119"/>
                <a:gd name="connsiteY174" fmla="*/ 1486857 h 3345416"/>
                <a:gd name="connsiteX175" fmla="*/ 904969 w 3349119"/>
                <a:gd name="connsiteY175" fmla="*/ 1455169 h 3345416"/>
                <a:gd name="connsiteX176" fmla="*/ 971835 w 3349119"/>
                <a:gd name="connsiteY176" fmla="*/ 1493899 h 3345416"/>
                <a:gd name="connsiteX177" fmla="*/ 936878 w 3349119"/>
                <a:gd name="connsiteY177" fmla="*/ 1562985 h 3345416"/>
                <a:gd name="connsiteX178" fmla="*/ 909542 w 3349119"/>
                <a:gd name="connsiteY178" fmla="*/ 1570978 h 3345416"/>
                <a:gd name="connsiteX179" fmla="*/ 384904 w 3349119"/>
                <a:gd name="connsiteY179" fmla="*/ 1621793 h 3345416"/>
                <a:gd name="connsiteX180" fmla="*/ 331564 w 3349119"/>
                <a:gd name="connsiteY180" fmla="*/ 1593245 h 3345416"/>
                <a:gd name="connsiteX181" fmla="*/ 150589 w 3349119"/>
                <a:gd name="connsiteY181" fmla="*/ 1585062 h 3345416"/>
                <a:gd name="connsiteX182" fmla="*/ 150113 w 3349119"/>
                <a:gd name="connsiteY182" fmla="*/ 1758633 h 3345416"/>
                <a:gd name="connsiteX183" fmla="*/ 330326 w 3349119"/>
                <a:gd name="connsiteY183" fmla="*/ 1750354 h 3345416"/>
                <a:gd name="connsiteX184" fmla="*/ 398906 w 3349119"/>
                <a:gd name="connsiteY184" fmla="*/ 1720949 h 3345416"/>
                <a:gd name="connsiteX185" fmla="*/ 758380 w 3349119"/>
                <a:gd name="connsiteY185" fmla="*/ 1746167 h 3345416"/>
                <a:gd name="connsiteX186" fmla="*/ 933163 w 3349119"/>
                <a:gd name="connsiteY186" fmla="*/ 1780424 h 3345416"/>
                <a:gd name="connsiteX187" fmla="*/ 973696 w 3349119"/>
                <a:gd name="connsiteY187" fmla="*/ 1846680 h 3345416"/>
                <a:gd name="connsiteX188" fmla="*/ 972787 w 3349119"/>
                <a:gd name="connsiteY188" fmla="*/ 1849986 h 3345416"/>
                <a:gd name="connsiteX189" fmla="*/ 906112 w 3349119"/>
                <a:gd name="connsiteY189" fmla="*/ 1889477 h 3345416"/>
                <a:gd name="connsiteX190" fmla="*/ 874870 w 3349119"/>
                <a:gd name="connsiteY190" fmla="*/ 1882340 h 3345416"/>
                <a:gd name="connsiteX191" fmla="*/ 679418 w 3349119"/>
                <a:gd name="connsiteY191" fmla="*/ 1849986 h 3345416"/>
                <a:gd name="connsiteX192" fmla="*/ 910875 w 3349119"/>
                <a:gd name="connsiteY192" fmla="*/ 2346528 h 3345416"/>
                <a:gd name="connsiteX193" fmla="*/ 1491233 w 3349119"/>
                <a:gd name="connsiteY193" fmla="*/ 2680538 h 3345416"/>
                <a:gd name="connsiteX194" fmla="*/ 1072133 w 3349119"/>
                <a:gd name="connsiteY194" fmla="*/ 2638097 h 3345416"/>
                <a:gd name="connsiteX195" fmla="*/ 992885 w 3349119"/>
                <a:gd name="connsiteY195" fmla="*/ 2775508 h 3345416"/>
                <a:gd name="connsiteX196" fmla="*/ 915542 w 3349119"/>
                <a:gd name="connsiteY196" fmla="*/ 2835934 h 3345416"/>
                <a:gd name="connsiteX197" fmla="*/ 824861 w 3349119"/>
                <a:gd name="connsiteY197" fmla="*/ 2978154 h 3345416"/>
                <a:gd name="connsiteX198" fmla="*/ 827055 w 3349119"/>
                <a:gd name="connsiteY198" fmla="*/ 2986572 h 3345416"/>
                <a:gd name="connsiteX199" fmla="*/ 978693 w 3349119"/>
                <a:gd name="connsiteY199" fmla="*/ 3071263 h 3345416"/>
                <a:gd name="connsiteX200" fmla="*/ 1063051 w 3349119"/>
                <a:gd name="connsiteY200" fmla="*/ 2923970 h 3345416"/>
                <a:gd name="connsiteX201" fmla="*/ 1060894 w 3349119"/>
                <a:gd name="connsiteY201" fmla="*/ 2916915 h 3345416"/>
                <a:gd name="connsiteX202" fmla="*/ 1071848 w 3349119"/>
                <a:gd name="connsiteY202" fmla="*/ 2829749 h 3345416"/>
                <a:gd name="connsiteX203" fmla="*/ 1155287 w 3349119"/>
                <a:gd name="connsiteY203" fmla="*/ 2685201 h 3345416"/>
                <a:gd name="connsiteX204" fmla="*/ 678656 w 3349119"/>
                <a:gd name="connsiteY204" fmla="*/ 2210641 h 3345416"/>
                <a:gd name="connsiteX205" fmla="*/ 540162 w 3349119"/>
                <a:gd name="connsiteY205" fmla="*/ 2291526 h 3345416"/>
                <a:gd name="connsiteX206" fmla="*/ 446531 w 3349119"/>
                <a:gd name="connsiteY206" fmla="*/ 2303802 h 3345416"/>
                <a:gd name="connsiteX207" fmla="*/ 292798 w 3349119"/>
                <a:gd name="connsiteY207" fmla="*/ 2391920 h 3345416"/>
                <a:gd name="connsiteX208" fmla="*/ 383476 w 3349119"/>
                <a:gd name="connsiteY208" fmla="*/ 2539322 h 3345416"/>
                <a:gd name="connsiteX209" fmla="*/ 529679 w 3349119"/>
                <a:gd name="connsiteY209" fmla="*/ 2451355 h 3345416"/>
                <a:gd name="connsiteX210" fmla="*/ 531018 w 3349119"/>
                <a:gd name="connsiteY210" fmla="*/ 2445304 h 3345416"/>
                <a:gd name="connsiteX211" fmla="*/ 581310 w 3349119"/>
                <a:gd name="connsiteY211" fmla="*/ 2377455 h 3345416"/>
                <a:gd name="connsiteX212" fmla="*/ 726852 w 3349119"/>
                <a:gd name="connsiteY212" fmla="*/ 2293525 h 3345416"/>
                <a:gd name="connsiteX213" fmla="*/ 2196655 w 3349119"/>
                <a:gd name="connsiteY213" fmla="*/ 2683869 h 3345416"/>
                <a:gd name="connsiteX214" fmla="*/ 2197798 w 3349119"/>
                <a:gd name="connsiteY214" fmla="*/ 2693385 h 3345416"/>
                <a:gd name="connsiteX215" fmla="*/ 2276093 w 3349119"/>
                <a:gd name="connsiteY215" fmla="*/ 2828797 h 3345416"/>
                <a:gd name="connsiteX216" fmla="*/ 2287142 w 3349119"/>
                <a:gd name="connsiteY216" fmla="*/ 2915868 h 3345416"/>
                <a:gd name="connsiteX217" fmla="*/ 2363227 w 3349119"/>
                <a:gd name="connsiteY217" fmla="*/ 3069096 h 3345416"/>
                <a:gd name="connsiteX218" fmla="*/ 2368676 w 3349119"/>
                <a:gd name="connsiteY218" fmla="*/ 3070788 h 3345416"/>
                <a:gd name="connsiteX219" fmla="*/ 2521812 w 3349119"/>
                <a:gd name="connsiteY219" fmla="*/ 2984003 h 3345416"/>
                <a:gd name="connsiteX220" fmla="*/ 2521838 w 3349119"/>
                <a:gd name="connsiteY220" fmla="*/ 2983907 h 3345416"/>
                <a:gd name="connsiteX221" fmla="*/ 2436161 w 3349119"/>
                <a:gd name="connsiteY221" fmla="*/ 2836441 h 3345416"/>
                <a:gd name="connsiteX222" fmla="*/ 2430017 w 3349119"/>
                <a:gd name="connsiteY222" fmla="*/ 2834982 h 3345416"/>
                <a:gd name="connsiteX223" fmla="*/ 2357723 w 3349119"/>
                <a:gd name="connsiteY223" fmla="*/ 2779028 h 3345416"/>
                <a:gd name="connsiteX224" fmla="*/ 2275522 w 3349119"/>
                <a:gd name="connsiteY224" fmla="*/ 2637717 h 3345416"/>
                <a:gd name="connsiteX225" fmla="*/ 1153572 w 3349119"/>
                <a:gd name="connsiteY225" fmla="*/ 695034 h 3345416"/>
                <a:gd name="connsiteX226" fmla="*/ 1068990 w 3349119"/>
                <a:gd name="connsiteY226" fmla="*/ 549345 h 3345416"/>
                <a:gd name="connsiteX227" fmla="*/ 1060037 w 3349119"/>
                <a:gd name="connsiteY227" fmla="*/ 471885 h 3345416"/>
                <a:gd name="connsiteX228" fmla="*/ 987958 w 3349119"/>
                <a:gd name="connsiteY228" fmla="*/ 316143 h 3345416"/>
                <a:gd name="connsiteX229" fmla="*/ 976217 w 3349119"/>
                <a:gd name="connsiteY229" fmla="*/ 312493 h 3345416"/>
                <a:gd name="connsiteX230" fmla="*/ 826484 w 3349119"/>
                <a:gd name="connsiteY230" fmla="*/ 400516 h 3345416"/>
                <a:gd name="connsiteX231" fmla="*/ 925067 w 3349119"/>
                <a:gd name="connsiteY231" fmla="*/ 551629 h 3345416"/>
                <a:gd name="connsiteX232" fmla="*/ 985265 w 3349119"/>
                <a:gd name="connsiteY232" fmla="*/ 595973 h 3345416"/>
                <a:gd name="connsiteX233" fmla="*/ 1070133 w 3349119"/>
                <a:gd name="connsiteY233" fmla="*/ 742995 h 3345416"/>
                <a:gd name="connsiteX234" fmla="*/ 2621279 w 3349119"/>
                <a:gd name="connsiteY234" fmla="*/ 2293715 h 3345416"/>
                <a:gd name="connsiteX235" fmla="*/ 2772060 w 3349119"/>
                <a:gd name="connsiteY235" fmla="*/ 2380405 h 3345416"/>
                <a:gd name="connsiteX236" fmla="*/ 2816351 w 3349119"/>
                <a:gd name="connsiteY236" fmla="*/ 2440641 h 3345416"/>
                <a:gd name="connsiteX237" fmla="*/ 2963417 w 3349119"/>
                <a:gd name="connsiteY237" fmla="*/ 2539607 h 3345416"/>
                <a:gd name="connsiteX238" fmla="*/ 3055451 w 3349119"/>
                <a:gd name="connsiteY238" fmla="*/ 2393147 h 3345416"/>
                <a:gd name="connsiteX239" fmla="*/ 3054667 w 3349119"/>
                <a:gd name="connsiteY239" fmla="*/ 2389921 h 3345416"/>
                <a:gd name="connsiteX240" fmla="*/ 2910032 w 3349119"/>
                <a:gd name="connsiteY240" fmla="*/ 2300934 h 3345416"/>
                <a:gd name="connsiteX241" fmla="*/ 2895885 w 3349119"/>
                <a:gd name="connsiteY241" fmla="*/ 2305229 h 3345416"/>
                <a:gd name="connsiteX242" fmla="*/ 2815780 w 3349119"/>
                <a:gd name="connsiteY242" fmla="*/ 2295713 h 3345416"/>
                <a:gd name="connsiteX243" fmla="*/ 2669857 w 3349119"/>
                <a:gd name="connsiteY243" fmla="*/ 2211497 h 3345416"/>
                <a:gd name="connsiteX244" fmla="*/ 2278379 w 3349119"/>
                <a:gd name="connsiteY244" fmla="*/ 742614 h 3345416"/>
                <a:gd name="connsiteX245" fmla="*/ 2364104 w 3349119"/>
                <a:gd name="connsiteY245" fmla="*/ 594927 h 3345416"/>
                <a:gd name="connsiteX246" fmla="*/ 2424588 w 3349119"/>
                <a:gd name="connsiteY246" fmla="*/ 550963 h 3345416"/>
                <a:gd name="connsiteX247" fmla="*/ 2524557 w 3349119"/>
                <a:gd name="connsiteY247" fmla="*/ 409460 h 3345416"/>
                <a:gd name="connsiteX248" fmla="*/ 2523172 w 3349119"/>
                <a:gd name="connsiteY248" fmla="*/ 402609 h 3345416"/>
                <a:gd name="connsiteX249" fmla="*/ 2373267 w 3349119"/>
                <a:gd name="connsiteY249" fmla="*/ 312176 h 3345416"/>
                <a:gd name="connsiteX250" fmla="*/ 2372010 w 3349119"/>
                <a:gd name="connsiteY250" fmla="*/ 312493 h 3345416"/>
                <a:gd name="connsiteX251" fmla="*/ 2285074 w 3349119"/>
                <a:gd name="connsiteY251" fmla="*/ 460939 h 3345416"/>
                <a:gd name="connsiteX252" fmla="*/ 2288571 w 3349119"/>
                <a:gd name="connsiteY252" fmla="*/ 472076 h 3345416"/>
                <a:gd name="connsiteX253" fmla="*/ 2279617 w 3349119"/>
                <a:gd name="connsiteY253" fmla="*/ 549535 h 3345416"/>
                <a:gd name="connsiteX254" fmla="*/ 2195607 w 3349119"/>
                <a:gd name="connsiteY254" fmla="*/ 694844 h 3345416"/>
                <a:gd name="connsiteX255" fmla="*/ 724185 w 3349119"/>
                <a:gd name="connsiteY255" fmla="*/ 1091469 h 3345416"/>
                <a:gd name="connsiteX256" fmla="*/ 716660 w 3349119"/>
                <a:gd name="connsiteY256" fmla="*/ 1084427 h 3345416"/>
                <a:gd name="connsiteX257" fmla="*/ 577976 w 3349119"/>
                <a:gd name="connsiteY257" fmla="*/ 1004493 h 3345416"/>
                <a:gd name="connsiteX258" fmla="*/ 531875 w 3349119"/>
                <a:gd name="connsiteY258" fmla="*/ 941307 h 3345416"/>
                <a:gd name="connsiteX259" fmla="*/ 390927 w 3349119"/>
                <a:gd name="connsiteY259" fmla="*/ 843265 h 3345416"/>
                <a:gd name="connsiteX260" fmla="*/ 382428 w 3349119"/>
                <a:gd name="connsiteY260" fmla="*/ 845101 h 3345416"/>
                <a:gd name="connsiteX261" fmla="*/ 293560 w 3349119"/>
                <a:gd name="connsiteY261" fmla="*/ 993455 h 3345416"/>
                <a:gd name="connsiteX262" fmla="*/ 437770 w 3349119"/>
                <a:gd name="connsiteY262" fmla="*/ 1083126 h 3345416"/>
                <a:gd name="connsiteX263" fmla="*/ 451389 w 3349119"/>
                <a:gd name="connsiteY263" fmla="*/ 1079098 h 3345416"/>
                <a:gd name="connsiteX264" fmla="*/ 535400 w 3349119"/>
                <a:gd name="connsiteY264" fmla="*/ 1089661 h 3345416"/>
                <a:gd name="connsiteX265" fmla="*/ 677131 w 3349119"/>
                <a:gd name="connsiteY265" fmla="*/ 1171879 h 3345416"/>
                <a:gd name="connsiteX266" fmla="*/ 2670619 w 3349119"/>
                <a:gd name="connsiteY266" fmla="*/ 1169214 h 3345416"/>
                <a:gd name="connsiteX267" fmla="*/ 2679001 w 3349119"/>
                <a:gd name="connsiteY267" fmla="*/ 1167121 h 3345416"/>
                <a:gd name="connsiteX268" fmla="*/ 2808922 w 3349119"/>
                <a:gd name="connsiteY268" fmla="*/ 1092706 h 3345416"/>
                <a:gd name="connsiteX269" fmla="*/ 2903124 w 3349119"/>
                <a:gd name="connsiteY269" fmla="*/ 1080526 h 3345416"/>
                <a:gd name="connsiteX270" fmla="*/ 3055524 w 3349119"/>
                <a:gd name="connsiteY270" fmla="*/ 994882 h 3345416"/>
                <a:gd name="connsiteX271" fmla="*/ 2967799 w 3349119"/>
                <a:gd name="connsiteY271" fmla="*/ 845577 h 3345416"/>
                <a:gd name="connsiteX272" fmla="*/ 2820312 w 3349119"/>
                <a:gd name="connsiteY272" fmla="*/ 930842 h 3345416"/>
                <a:gd name="connsiteX273" fmla="*/ 2818637 w 3349119"/>
                <a:gd name="connsiteY273" fmla="*/ 937977 h 3345416"/>
                <a:gd name="connsiteX274" fmla="*/ 2765773 w 3349119"/>
                <a:gd name="connsiteY274" fmla="*/ 1008585 h 3345416"/>
                <a:gd name="connsiteX275" fmla="*/ 2624137 w 3349119"/>
                <a:gd name="connsiteY275" fmla="*/ 1089756 h 3345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Lst>
              <a:rect l="l" t="t" r="r" b="b"/>
              <a:pathLst>
                <a:path w="3349119" h="3345416">
                  <a:moveTo>
                    <a:pt x="2723578" y="2109867"/>
                  </a:moveTo>
                  <a:cubicBezTo>
                    <a:pt x="2773108" y="2138414"/>
                    <a:pt x="2827305" y="2170293"/>
                    <a:pt x="2882264" y="2200649"/>
                  </a:cubicBezTo>
                  <a:cubicBezTo>
                    <a:pt x="2892063" y="2204107"/>
                    <a:pt x="2902665" y="2204604"/>
                    <a:pt x="2912744" y="2202076"/>
                  </a:cubicBezTo>
                  <a:cubicBezTo>
                    <a:pt x="3027616" y="2184472"/>
                    <a:pt x="3104673" y="2222250"/>
                    <a:pt x="3150203" y="2319313"/>
                  </a:cubicBezTo>
                  <a:cubicBezTo>
                    <a:pt x="3195198" y="2415160"/>
                    <a:pt x="3171181" y="2529192"/>
                    <a:pt x="3091338" y="2598796"/>
                  </a:cubicBezTo>
                  <a:cubicBezTo>
                    <a:pt x="3012852" y="2666360"/>
                    <a:pt x="2895504" y="2675685"/>
                    <a:pt x="2812160" y="2621254"/>
                  </a:cubicBezTo>
                  <a:cubicBezTo>
                    <a:pt x="2773013" y="2595751"/>
                    <a:pt x="2755010" y="2556070"/>
                    <a:pt x="2737770" y="2515151"/>
                  </a:cubicBezTo>
                  <a:cubicBezTo>
                    <a:pt x="2730412" y="2498404"/>
                    <a:pt x="2718416" y="2484108"/>
                    <a:pt x="2703194" y="2473947"/>
                  </a:cubicBezTo>
                  <a:cubicBezTo>
                    <a:pt x="2655569" y="2444162"/>
                    <a:pt x="2606801" y="2417517"/>
                    <a:pt x="2555081" y="2388303"/>
                  </a:cubicBezTo>
                  <a:cubicBezTo>
                    <a:pt x="2536031" y="2409048"/>
                    <a:pt x="2518790" y="2430840"/>
                    <a:pt x="2498788" y="2450538"/>
                  </a:cubicBezTo>
                  <a:cubicBezTo>
                    <a:pt x="2463260" y="2485556"/>
                    <a:pt x="2427350" y="2520290"/>
                    <a:pt x="2389727" y="2553120"/>
                  </a:cubicBezTo>
                  <a:cubicBezTo>
                    <a:pt x="2374106" y="2566823"/>
                    <a:pt x="2371439" y="2576815"/>
                    <a:pt x="2382392" y="2594704"/>
                  </a:cubicBezTo>
                  <a:cubicBezTo>
                    <a:pt x="2409158" y="2638192"/>
                    <a:pt x="2433065" y="2683488"/>
                    <a:pt x="2460307" y="2726691"/>
                  </a:cubicBezTo>
                  <a:cubicBezTo>
                    <a:pt x="2468628" y="2739114"/>
                    <a:pt x="2480515" y="2748734"/>
                    <a:pt x="2494406" y="2754287"/>
                  </a:cubicBezTo>
                  <a:cubicBezTo>
                    <a:pt x="2607563" y="2798536"/>
                    <a:pt x="2658998" y="2887986"/>
                    <a:pt x="2634138" y="3000750"/>
                  </a:cubicBezTo>
                  <a:cubicBezTo>
                    <a:pt x="2608516" y="3117321"/>
                    <a:pt x="2505836" y="3196779"/>
                    <a:pt x="2391346" y="3189261"/>
                  </a:cubicBezTo>
                  <a:cubicBezTo>
                    <a:pt x="2341049" y="3186519"/>
                    <a:pt x="2292865" y="3168155"/>
                    <a:pt x="2253519" y="3136733"/>
                  </a:cubicBezTo>
                  <a:cubicBezTo>
                    <a:pt x="2187892" y="3084776"/>
                    <a:pt x="2168366" y="3017308"/>
                    <a:pt x="2182748" y="2936898"/>
                  </a:cubicBezTo>
                  <a:cubicBezTo>
                    <a:pt x="2185340" y="2918823"/>
                    <a:pt x="2182209" y="2900390"/>
                    <a:pt x="2173795" y="2884180"/>
                  </a:cubicBezTo>
                  <a:cubicBezTo>
                    <a:pt x="2147411" y="2833936"/>
                    <a:pt x="2117693" y="2785404"/>
                    <a:pt x="2091213" y="2739442"/>
                  </a:cubicBezTo>
                  <a:cubicBezTo>
                    <a:pt x="2012632" y="2758474"/>
                    <a:pt x="1937861" y="2776745"/>
                    <a:pt x="1863566" y="2796538"/>
                  </a:cubicBezTo>
                  <a:cubicBezTo>
                    <a:pt x="1853790" y="2800791"/>
                    <a:pt x="1846688" y="2809519"/>
                    <a:pt x="1844516" y="2819947"/>
                  </a:cubicBezTo>
                  <a:cubicBezTo>
                    <a:pt x="1840610" y="2862579"/>
                    <a:pt x="1838705" y="2905591"/>
                    <a:pt x="1838229" y="2948222"/>
                  </a:cubicBezTo>
                  <a:cubicBezTo>
                    <a:pt x="1838960" y="2959728"/>
                    <a:pt x="1843292" y="2970712"/>
                    <a:pt x="1850612" y="2979625"/>
                  </a:cubicBezTo>
                  <a:cubicBezTo>
                    <a:pt x="1935575" y="3087631"/>
                    <a:pt x="1927574" y="3203250"/>
                    <a:pt x="1828323" y="3288227"/>
                  </a:cubicBezTo>
                  <a:cubicBezTo>
                    <a:pt x="1731736" y="3371525"/>
                    <a:pt x="1586384" y="3363097"/>
                    <a:pt x="1500092" y="3269195"/>
                  </a:cubicBezTo>
                  <a:cubicBezTo>
                    <a:pt x="1420463" y="3180697"/>
                    <a:pt x="1418558" y="3076021"/>
                    <a:pt x="1492376" y="2984383"/>
                  </a:cubicBezTo>
                  <a:cubicBezTo>
                    <a:pt x="1503504" y="2968488"/>
                    <a:pt x="1509427" y="2949538"/>
                    <a:pt x="1509331" y="2930142"/>
                  </a:cubicBezTo>
                  <a:cubicBezTo>
                    <a:pt x="1509807" y="2888652"/>
                    <a:pt x="1518856" y="2836885"/>
                    <a:pt x="1498568" y="2808623"/>
                  </a:cubicBezTo>
                  <a:cubicBezTo>
                    <a:pt x="1480280" y="2783501"/>
                    <a:pt x="1426178" y="2784928"/>
                    <a:pt x="1388078" y="2773795"/>
                  </a:cubicBezTo>
                  <a:cubicBezTo>
                    <a:pt x="1352835" y="2763422"/>
                    <a:pt x="1318164" y="2750290"/>
                    <a:pt x="1282541" y="2741631"/>
                  </a:cubicBezTo>
                  <a:cubicBezTo>
                    <a:pt x="1270433" y="2739934"/>
                    <a:pt x="1258245" y="2744146"/>
                    <a:pt x="1249775" y="2752955"/>
                  </a:cubicBezTo>
                  <a:cubicBezTo>
                    <a:pt x="1221200" y="2798156"/>
                    <a:pt x="1194720" y="2844689"/>
                    <a:pt x="1169288" y="2891697"/>
                  </a:cubicBezTo>
                  <a:cubicBezTo>
                    <a:pt x="1163637" y="2903060"/>
                    <a:pt x="1161672" y="2915899"/>
                    <a:pt x="1163669" y="2928429"/>
                  </a:cubicBezTo>
                  <a:cubicBezTo>
                    <a:pt x="1184909" y="3057751"/>
                    <a:pt x="1120711" y="3156812"/>
                    <a:pt x="996886" y="3183742"/>
                  </a:cubicBezTo>
                  <a:cubicBezTo>
                    <a:pt x="873561" y="3211244"/>
                    <a:pt x="750402" y="3136957"/>
                    <a:pt x="717327" y="3015119"/>
                  </a:cubicBezTo>
                  <a:cubicBezTo>
                    <a:pt x="686085" y="2897407"/>
                    <a:pt x="737139" y="2798917"/>
                    <a:pt x="849915" y="2755143"/>
                  </a:cubicBezTo>
                  <a:cubicBezTo>
                    <a:pt x="866788" y="2747930"/>
                    <a:pt x="881165" y="2735917"/>
                    <a:pt x="891254" y="2720601"/>
                  </a:cubicBezTo>
                  <a:cubicBezTo>
                    <a:pt x="918305" y="2678730"/>
                    <a:pt x="942784" y="2634957"/>
                    <a:pt x="966215" y="2591088"/>
                  </a:cubicBezTo>
                  <a:cubicBezTo>
                    <a:pt x="970750" y="2580604"/>
                    <a:pt x="969897" y="2568571"/>
                    <a:pt x="963929" y="2558829"/>
                  </a:cubicBezTo>
                  <a:cubicBezTo>
                    <a:pt x="907636" y="2502780"/>
                    <a:pt x="849629" y="2448254"/>
                    <a:pt x="789145" y="2390302"/>
                  </a:cubicBezTo>
                  <a:cubicBezTo>
                    <a:pt x="738949" y="2418850"/>
                    <a:pt x="684370" y="2449872"/>
                    <a:pt x="630554" y="2482036"/>
                  </a:cubicBezTo>
                  <a:cubicBezTo>
                    <a:pt x="621877" y="2487985"/>
                    <a:pt x="615598" y="2496821"/>
                    <a:pt x="612838" y="2506967"/>
                  </a:cubicBezTo>
                  <a:cubicBezTo>
                    <a:pt x="571595" y="2664361"/>
                    <a:pt x="406907" y="2679111"/>
                    <a:pt x="311848" y="2634386"/>
                  </a:cubicBezTo>
                  <a:cubicBezTo>
                    <a:pt x="193491" y="2579061"/>
                    <a:pt x="142437" y="2438355"/>
                    <a:pt x="197815" y="2320111"/>
                  </a:cubicBezTo>
                  <a:cubicBezTo>
                    <a:pt x="199277" y="2316989"/>
                    <a:pt x="200808" y="2313899"/>
                    <a:pt x="202405" y="2310844"/>
                  </a:cubicBezTo>
                  <a:cubicBezTo>
                    <a:pt x="247745" y="2223582"/>
                    <a:pt x="318801" y="2185233"/>
                    <a:pt x="416337" y="2200363"/>
                  </a:cubicBezTo>
                  <a:cubicBezTo>
                    <a:pt x="444104" y="2205675"/>
                    <a:pt x="472849" y="2199938"/>
                    <a:pt x="496442" y="2184377"/>
                  </a:cubicBezTo>
                  <a:cubicBezTo>
                    <a:pt x="539591" y="2157161"/>
                    <a:pt x="584453" y="2132800"/>
                    <a:pt x="626458" y="2108249"/>
                  </a:cubicBezTo>
                  <a:cubicBezTo>
                    <a:pt x="603027" y="2019275"/>
                    <a:pt x="580167" y="1932489"/>
                    <a:pt x="556354" y="1842373"/>
                  </a:cubicBezTo>
                  <a:cubicBezTo>
                    <a:pt x="505777" y="1840089"/>
                    <a:pt x="452341" y="1836854"/>
                    <a:pt x="399001" y="1835712"/>
                  </a:cubicBezTo>
                  <a:cubicBezTo>
                    <a:pt x="387436" y="1836126"/>
                    <a:pt x="376298" y="1840191"/>
                    <a:pt x="367188" y="1847321"/>
                  </a:cubicBezTo>
                  <a:cubicBezTo>
                    <a:pt x="253745" y="1935344"/>
                    <a:pt x="129634" y="1922212"/>
                    <a:pt x="47053" y="1812778"/>
                  </a:cubicBezTo>
                  <a:cubicBezTo>
                    <a:pt x="-30960" y="1708312"/>
                    <a:pt x="-9435" y="1560444"/>
                    <a:pt x="95130" y="1482505"/>
                  </a:cubicBezTo>
                  <a:cubicBezTo>
                    <a:pt x="97053" y="1481071"/>
                    <a:pt x="98998" y="1479667"/>
                    <a:pt x="100964" y="1478293"/>
                  </a:cubicBezTo>
                  <a:cubicBezTo>
                    <a:pt x="185260" y="1418532"/>
                    <a:pt x="276415" y="1422719"/>
                    <a:pt x="357187" y="1486762"/>
                  </a:cubicBezTo>
                  <a:cubicBezTo>
                    <a:pt x="373529" y="1499138"/>
                    <a:pt x="393275" y="1506212"/>
                    <a:pt x="413765" y="1507031"/>
                  </a:cubicBezTo>
                  <a:cubicBezTo>
                    <a:pt x="463581" y="1507697"/>
                    <a:pt x="513492" y="1503034"/>
                    <a:pt x="562831" y="1500560"/>
                  </a:cubicBezTo>
                  <a:cubicBezTo>
                    <a:pt x="584072" y="1425003"/>
                    <a:pt x="604741" y="1351160"/>
                    <a:pt x="626268" y="1274556"/>
                  </a:cubicBezTo>
                  <a:cubicBezTo>
                    <a:pt x="573595" y="1244200"/>
                    <a:pt x="520541" y="1212798"/>
                    <a:pt x="466439" y="1183298"/>
                  </a:cubicBezTo>
                  <a:cubicBezTo>
                    <a:pt x="455390" y="1179251"/>
                    <a:pt x="443385" y="1178589"/>
                    <a:pt x="431958" y="1181395"/>
                  </a:cubicBezTo>
                  <a:cubicBezTo>
                    <a:pt x="326040" y="1198238"/>
                    <a:pt x="258698" y="1168929"/>
                    <a:pt x="208311" y="1083095"/>
                  </a:cubicBezTo>
                  <a:cubicBezTo>
                    <a:pt x="158188" y="1000077"/>
                    <a:pt x="164947" y="894690"/>
                    <a:pt x="225265" y="818742"/>
                  </a:cubicBezTo>
                  <a:cubicBezTo>
                    <a:pt x="289178" y="740426"/>
                    <a:pt x="372331" y="713591"/>
                    <a:pt x="470915" y="734906"/>
                  </a:cubicBezTo>
                  <a:cubicBezTo>
                    <a:pt x="541591" y="750132"/>
                    <a:pt x="585215" y="795237"/>
                    <a:pt x="607123" y="862325"/>
                  </a:cubicBezTo>
                  <a:cubicBezTo>
                    <a:pt x="613577" y="885110"/>
                    <a:pt x="629394" y="904094"/>
                    <a:pt x="650652" y="914567"/>
                  </a:cubicBezTo>
                  <a:cubicBezTo>
                    <a:pt x="698277" y="939690"/>
                    <a:pt x="743616" y="967286"/>
                    <a:pt x="777620" y="986698"/>
                  </a:cubicBezTo>
                  <a:lnTo>
                    <a:pt x="970025" y="797616"/>
                  </a:lnTo>
                  <a:cubicBezTo>
                    <a:pt x="944784" y="754128"/>
                    <a:pt x="914304" y="700649"/>
                    <a:pt x="882586" y="647835"/>
                  </a:cubicBezTo>
                  <a:cubicBezTo>
                    <a:pt x="877326" y="640041"/>
                    <a:pt x="869512" y="634321"/>
                    <a:pt x="860488" y="631658"/>
                  </a:cubicBezTo>
                  <a:cubicBezTo>
                    <a:pt x="768857" y="605204"/>
                    <a:pt x="716851" y="545348"/>
                    <a:pt x="710374" y="450094"/>
                  </a:cubicBezTo>
                  <a:cubicBezTo>
                    <a:pt x="703802" y="352460"/>
                    <a:pt x="742854" y="275190"/>
                    <a:pt x="827817" y="226183"/>
                  </a:cubicBezTo>
                  <a:cubicBezTo>
                    <a:pt x="912780" y="177176"/>
                    <a:pt x="996886" y="182886"/>
                    <a:pt x="1077658" y="235699"/>
                  </a:cubicBezTo>
                  <a:cubicBezTo>
                    <a:pt x="1154906" y="285944"/>
                    <a:pt x="1182433" y="357694"/>
                    <a:pt x="1165764" y="448381"/>
                  </a:cubicBezTo>
                  <a:cubicBezTo>
                    <a:pt x="1163236" y="466456"/>
                    <a:pt x="1166363" y="484869"/>
                    <a:pt x="1174718" y="501099"/>
                  </a:cubicBezTo>
                  <a:cubicBezTo>
                    <a:pt x="1199959" y="549440"/>
                    <a:pt x="1228534" y="596259"/>
                    <a:pt x="1255680" y="643268"/>
                  </a:cubicBezTo>
                  <a:lnTo>
                    <a:pt x="1502663" y="575704"/>
                  </a:lnTo>
                  <a:cubicBezTo>
                    <a:pt x="1505235" y="517467"/>
                    <a:pt x="1508664" y="457040"/>
                    <a:pt x="1509998" y="396519"/>
                  </a:cubicBezTo>
                  <a:cubicBezTo>
                    <a:pt x="1509177" y="384994"/>
                    <a:pt x="1504707" y="374029"/>
                    <a:pt x="1497234" y="365211"/>
                  </a:cubicBezTo>
                  <a:cubicBezTo>
                    <a:pt x="1413319" y="259299"/>
                    <a:pt x="1420844" y="145107"/>
                    <a:pt x="1518189" y="59464"/>
                  </a:cubicBezTo>
                  <a:cubicBezTo>
                    <a:pt x="1611797" y="-23508"/>
                    <a:pt x="1753995" y="-18912"/>
                    <a:pt x="1842039" y="69931"/>
                  </a:cubicBezTo>
                  <a:cubicBezTo>
                    <a:pt x="1928336" y="157098"/>
                    <a:pt x="1932812" y="265865"/>
                    <a:pt x="1855755" y="361215"/>
                  </a:cubicBezTo>
                  <a:cubicBezTo>
                    <a:pt x="1845300" y="374900"/>
                    <a:pt x="1839523" y="391580"/>
                    <a:pt x="1839277" y="408794"/>
                  </a:cubicBezTo>
                  <a:cubicBezTo>
                    <a:pt x="1839277" y="464558"/>
                    <a:pt x="1843468" y="520321"/>
                    <a:pt x="1845944" y="576085"/>
                  </a:cubicBezTo>
                  <a:lnTo>
                    <a:pt x="2093594" y="643743"/>
                  </a:lnTo>
                  <a:cubicBezTo>
                    <a:pt x="2123027" y="592548"/>
                    <a:pt x="2154173" y="539068"/>
                    <a:pt x="2183987" y="485588"/>
                  </a:cubicBezTo>
                  <a:cubicBezTo>
                    <a:pt x="2187649" y="477040"/>
                    <a:pt x="2188613" y="467578"/>
                    <a:pt x="2186749" y="458468"/>
                  </a:cubicBezTo>
                  <a:cubicBezTo>
                    <a:pt x="2165984" y="319630"/>
                    <a:pt x="2230754" y="224661"/>
                    <a:pt x="2364390" y="198873"/>
                  </a:cubicBezTo>
                  <a:cubicBezTo>
                    <a:pt x="2484596" y="175749"/>
                    <a:pt x="2604325" y="255968"/>
                    <a:pt x="2633471" y="378248"/>
                  </a:cubicBezTo>
                  <a:cubicBezTo>
                    <a:pt x="2660618" y="492440"/>
                    <a:pt x="2610802" y="585601"/>
                    <a:pt x="2501645" y="629279"/>
                  </a:cubicBezTo>
                  <a:cubicBezTo>
                    <a:pt x="2482794" y="637553"/>
                    <a:pt x="2466772" y="651146"/>
                    <a:pt x="2455544" y="668390"/>
                  </a:cubicBezTo>
                  <a:cubicBezTo>
                    <a:pt x="2426112" y="714066"/>
                    <a:pt x="2400490" y="762217"/>
                    <a:pt x="2373439" y="809321"/>
                  </a:cubicBezTo>
                  <a:cubicBezTo>
                    <a:pt x="2407062" y="840248"/>
                    <a:pt x="2439447" y="868225"/>
                    <a:pt x="2469546" y="898390"/>
                  </a:cubicBezTo>
                  <a:cubicBezTo>
                    <a:pt x="2499645" y="928556"/>
                    <a:pt x="2527553" y="961196"/>
                    <a:pt x="2558795" y="995263"/>
                  </a:cubicBezTo>
                  <a:cubicBezTo>
                    <a:pt x="2612421" y="964431"/>
                    <a:pt x="2666999" y="933695"/>
                    <a:pt x="2720720" y="901340"/>
                  </a:cubicBezTo>
                  <a:cubicBezTo>
                    <a:pt x="2728976" y="894757"/>
                    <a:pt x="2734806" y="885618"/>
                    <a:pt x="2737294" y="875362"/>
                  </a:cubicBezTo>
                  <a:cubicBezTo>
                    <a:pt x="2772060" y="757364"/>
                    <a:pt x="2863310" y="724534"/>
                    <a:pt x="2954083" y="729672"/>
                  </a:cubicBezTo>
                  <a:cubicBezTo>
                    <a:pt x="3054776" y="735966"/>
                    <a:pt x="3140087" y="806045"/>
                    <a:pt x="3165728" y="903529"/>
                  </a:cubicBezTo>
                  <a:cubicBezTo>
                    <a:pt x="3186969" y="986889"/>
                    <a:pt x="3167252" y="1061399"/>
                    <a:pt x="3110579" y="1125631"/>
                  </a:cubicBezTo>
                  <a:cubicBezTo>
                    <a:pt x="3061144" y="1181585"/>
                    <a:pt x="2998850" y="1197001"/>
                    <a:pt x="2926175" y="1185392"/>
                  </a:cubicBezTo>
                  <a:cubicBezTo>
                    <a:pt x="2904566" y="1182769"/>
                    <a:pt x="2882661" y="1186472"/>
                    <a:pt x="2863119" y="1196049"/>
                  </a:cubicBezTo>
                  <a:cubicBezTo>
                    <a:pt x="2821719" y="1216995"/>
                    <a:pt x="2781495" y="1240185"/>
                    <a:pt x="2742628" y="1265516"/>
                  </a:cubicBezTo>
                  <a:cubicBezTo>
                    <a:pt x="2734341" y="1270750"/>
                    <a:pt x="2724626" y="1286166"/>
                    <a:pt x="2726721" y="1294064"/>
                  </a:cubicBezTo>
                  <a:cubicBezTo>
                    <a:pt x="2745771" y="1362579"/>
                    <a:pt x="2766440" y="1430523"/>
                    <a:pt x="2787872" y="1502083"/>
                  </a:cubicBezTo>
                  <a:cubicBezTo>
                    <a:pt x="2840164" y="1504557"/>
                    <a:pt x="2895885" y="1507887"/>
                    <a:pt x="2951702" y="1509124"/>
                  </a:cubicBezTo>
                  <a:cubicBezTo>
                    <a:pt x="2963228" y="1508439"/>
                    <a:pt x="2974237" y="1504106"/>
                    <a:pt x="2983134" y="1496754"/>
                  </a:cubicBezTo>
                  <a:cubicBezTo>
                    <a:pt x="3091148" y="1411110"/>
                    <a:pt x="3206305" y="1419579"/>
                    <a:pt x="3291935" y="1519116"/>
                  </a:cubicBezTo>
                  <a:cubicBezTo>
                    <a:pt x="3374420" y="1614584"/>
                    <a:pt x="3367074" y="1758003"/>
                    <a:pt x="3275266" y="1844562"/>
                  </a:cubicBezTo>
                  <a:cubicBezTo>
                    <a:pt x="3188112" y="1926589"/>
                    <a:pt x="3081718" y="1930205"/>
                    <a:pt x="2988944" y="1854744"/>
                  </a:cubicBezTo>
                  <a:cubicBezTo>
                    <a:pt x="2975287" y="1844137"/>
                    <a:pt x="2958610" y="1838139"/>
                    <a:pt x="2941319" y="1837615"/>
                  </a:cubicBezTo>
                  <a:cubicBezTo>
                    <a:pt x="2897314" y="1837615"/>
                    <a:pt x="2853308" y="1840280"/>
                    <a:pt x="2809398" y="1844181"/>
                  </a:cubicBezTo>
                  <a:cubicBezTo>
                    <a:pt x="2798971" y="1845827"/>
                    <a:pt x="2789971" y="1852376"/>
                    <a:pt x="2785205" y="1861786"/>
                  </a:cubicBezTo>
                  <a:cubicBezTo>
                    <a:pt x="2763488" y="1942291"/>
                    <a:pt x="2744342" y="2024033"/>
                    <a:pt x="2723578" y="2109867"/>
                  </a:cubicBezTo>
                  <a:close/>
                  <a:moveTo>
                    <a:pt x="1491233" y="2680824"/>
                  </a:moveTo>
                  <a:cubicBezTo>
                    <a:pt x="1492383" y="2674548"/>
                    <a:pt x="1492861" y="2668169"/>
                    <a:pt x="1492662" y="2661792"/>
                  </a:cubicBezTo>
                  <a:cubicBezTo>
                    <a:pt x="1481804" y="2592611"/>
                    <a:pt x="1471612" y="2523335"/>
                    <a:pt x="1459134" y="2454439"/>
                  </a:cubicBezTo>
                  <a:cubicBezTo>
                    <a:pt x="1451705" y="2412759"/>
                    <a:pt x="1463992" y="2383355"/>
                    <a:pt x="1497234" y="2374220"/>
                  </a:cubicBezTo>
                  <a:cubicBezTo>
                    <a:pt x="1530476" y="2365085"/>
                    <a:pt x="1557718" y="2384878"/>
                    <a:pt x="1569434" y="2425035"/>
                  </a:cubicBezTo>
                  <a:cubicBezTo>
                    <a:pt x="1571434" y="2431886"/>
                    <a:pt x="1573339" y="2438738"/>
                    <a:pt x="1574958" y="2445685"/>
                  </a:cubicBezTo>
                  <a:cubicBezTo>
                    <a:pt x="1613058" y="2614783"/>
                    <a:pt x="1623440" y="2786737"/>
                    <a:pt x="1624012" y="2959546"/>
                  </a:cubicBezTo>
                  <a:cubicBezTo>
                    <a:pt x="1624012" y="2978578"/>
                    <a:pt x="1608772" y="3001226"/>
                    <a:pt x="1594103" y="3015785"/>
                  </a:cubicBezTo>
                  <a:cubicBezTo>
                    <a:pt x="1542192" y="3067267"/>
                    <a:pt x="1536953" y="3144441"/>
                    <a:pt x="1585912" y="3194495"/>
                  </a:cubicBezTo>
                  <a:cubicBezTo>
                    <a:pt x="1634463" y="3243057"/>
                    <a:pt x="1713227" y="3243102"/>
                    <a:pt x="1761835" y="3194597"/>
                  </a:cubicBezTo>
                  <a:cubicBezTo>
                    <a:pt x="1762027" y="3194405"/>
                    <a:pt x="1762219" y="3194212"/>
                    <a:pt x="1762410" y="3194019"/>
                  </a:cubicBezTo>
                  <a:cubicBezTo>
                    <a:pt x="1809286" y="3146462"/>
                    <a:pt x="1808696" y="3069944"/>
                    <a:pt x="1761094" y="3023113"/>
                  </a:cubicBezTo>
                  <a:cubicBezTo>
                    <a:pt x="1758735" y="3020793"/>
                    <a:pt x="1756283" y="3018571"/>
                    <a:pt x="1753742" y="3016452"/>
                  </a:cubicBezTo>
                  <a:cubicBezTo>
                    <a:pt x="1732024" y="2999365"/>
                    <a:pt x="1720561" y="2972368"/>
                    <a:pt x="1723358" y="2944892"/>
                  </a:cubicBezTo>
                  <a:cubicBezTo>
                    <a:pt x="1731549" y="2826323"/>
                    <a:pt x="1736883" y="2707469"/>
                    <a:pt x="1748218" y="2589280"/>
                  </a:cubicBezTo>
                  <a:cubicBezTo>
                    <a:pt x="1753838" y="2530472"/>
                    <a:pt x="1768601" y="2472329"/>
                    <a:pt x="1782317" y="2414663"/>
                  </a:cubicBezTo>
                  <a:cubicBezTo>
                    <a:pt x="1788740" y="2384971"/>
                    <a:pt x="1818039" y="2366103"/>
                    <a:pt x="1847759" y="2372520"/>
                  </a:cubicBezTo>
                  <a:cubicBezTo>
                    <a:pt x="1848780" y="2372741"/>
                    <a:pt x="1849795" y="2372990"/>
                    <a:pt x="1850802" y="2373268"/>
                  </a:cubicBezTo>
                  <a:cubicBezTo>
                    <a:pt x="1880615" y="2381167"/>
                    <a:pt x="1897284" y="2409524"/>
                    <a:pt x="1891283" y="2442640"/>
                  </a:cubicBezTo>
                  <a:cubicBezTo>
                    <a:pt x="1889855" y="2450823"/>
                    <a:pt x="1887188" y="2458721"/>
                    <a:pt x="1885854" y="2466905"/>
                  </a:cubicBezTo>
                  <a:cubicBezTo>
                    <a:pt x="1874329" y="2536657"/>
                    <a:pt x="1862899" y="2606409"/>
                    <a:pt x="1850516" y="2682346"/>
                  </a:cubicBezTo>
                  <a:cubicBezTo>
                    <a:pt x="2104453" y="2631817"/>
                    <a:pt x="2306192" y="2511725"/>
                    <a:pt x="2462783" y="2317124"/>
                  </a:cubicBezTo>
                  <a:cubicBezTo>
                    <a:pt x="2572003" y="2181955"/>
                    <a:pt x="2643303" y="2020214"/>
                    <a:pt x="2669381" y="1848463"/>
                  </a:cubicBezTo>
                  <a:cubicBezTo>
                    <a:pt x="2588704" y="1863118"/>
                    <a:pt x="2516314" y="1876440"/>
                    <a:pt x="2443924" y="1889382"/>
                  </a:cubicBezTo>
                  <a:cubicBezTo>
                    <a:pt x="2413192" y="1895312"/>
                    <a:pt x="2383467" y="1875230"/>
                    <a:pt x="2377530" y="1844528"/>
                  </a:cubicBezTo>
                  <a:cubicBezTo>
                    <a:pt x="2372129" y="1816593"/>
                    <a:pt x="2388317" y="1788993"/>
                    <a:pt x="2415349" y="1780044"/>
                  </a:cubicBezTo>
                  <a:cubicBezTo>
                    <a:pt x="2424325" y="1776961"/>
                    <a:pt x="2433487" y="1774450"/>
                    <a:pt x="2442781" y="1772526"/>
                  </a:cubicBezTo>
                  <a:cubicBezTo>
                    <a:pt x="2614231" y="1733796"/>
                    <a:pt x="2788824" y="1722853"/>
                    <a:pt x="2963894" y="1722377"/>
                  </a:cubicBezTo>
                  <a:cubicBezTo>
                    <a:pt x="2981991" y="1722377"/>
                    <a:pt x="3003708" y="1736841"/>
                    <a:pt x="3017424" y="1750925"/>
                  </a:cubicBezTo>
                  <a:cubicBezTo>
                    <a:pt x="3070478" y="1804785"/>
                    <a:pt x="3148012" y="1809733"/>
                    <a:pt x="3198399" y="1759489"/>
                  </a:cubicBezTo>
                  <a:cubicBezTo>
                    <a:pt x="3246592" y="1711016"/>
                    <a:pt x="3246328" y="1632689"/>
                    <a:pt x="3197808" y="1584541"/>
                  </a:cubicBezTo>
                  <a:cubicBezTo>
                    <a:pt x="3197404" y="1584141"/>
                    <a:pt x="3196998" y="1583744"/>
                    <a:pt x="3196589" y="1583349"/>
                  </a:cubicBezTo>
                  <a:cubicBezTo>
                    <a:pt x="3146012" y="1535198"/>
                    <a:pt x="3067335" y="1538719"/>
                    <a:pt x="3018758" y="1593816"/>
                  </a:cubicBezTo>
                  <a:cubicBezTo>
                    <a:pt x="3002534" y="1614734"/>
                    <a:pt x="2976744" y="1625930"/>
                    <a:pt x="2950368" y="1623506"/>
                  </a:cubicBezTo>
                  <a:cubicBezTo>
                    <a:pt x="2830544" y="1615132"/>
                    <a:pt x="2710433" y="1609518"/>
                    <a:pt x="2590895" y="1598384"/>
                  </a:cubicBezTo>
                  <a:cubicBezTo>
                    <a:pt x="2534411" y="1593055"/>
                    <a:pt x="2478500" y="1579352"/>
                    <a:pt x="2423064" y="1565935"/>
                  </a:cubicBezTo>
                  <a:cubicBezTo>
                    <a:pt x="2384964" y="1557180"/>
                    <a:pt x="2367248" y="1526253"/>
                    <a:pt x="2376201" y="1494755"/>
                  </a:cubicBezTo>
                  <a:cubicBezTo>
                    <a:pt x="2385155" y="1463257"/>
                    <a:pt x="2414301" y="1448888"/>
                    <a:pt x="2449734" y="1456691"/>
                  </a:cubicBezTo>
                  <a:cubicBezTo>
                    <a:pt x="2459259" y="1458595"/>
                    <a:pt x="2468213" y="1461640"/>
                    <a:pt x="2477547" y="1463162"/>
                  </a:cubicBezTo>
                  <a:cubicBezTo>
                    <a:pt x="2537840" y="1472678"/>
                    <a:pt x="2598038" y="1482765"/>
                    <a:pt x="2660999" y="1492947"/>
                  </a:cubicBezTo>
                  <a:cubicBezTo>
                    <a:pt x="2586989" y="1074531"/>
                    <a:pt x="2219610" y="752891"/>
                    <a:pt x="1860041" y="703218"/>
                  </a:cubicBezTo>
                  <a:cubicBezTo>
                    <a:pt x="1859467" y="710153"/>
                    <a:pt x="1859467" y="717123"/>
                    <a:pt x="1860041" y="724058"/>
                  </a:cubicBezTo>
                  <a:cubicBezTo>
                    <a:pt x="1870233" y="783723"/>
                    <a:pt x="1880901" y="843293"/>
                    <a:pt x="1891188" y="902958"/>
                  </a:cubicBezTo>
                  <a:cubicBezTo>
                    <a:pt x="1898432" y="933413"/>
                    <a:pt x="1879781" y="964017"/>
                    <a:pt x="1849373" y="971568"/>
                  </a:cubicBezTo>
                  <a:cubicBezTo>
                    <a:pt x="1820160" y="978208"/>
                    <a:pt x="1790772" y="961182"/>
                    <a:pt x="1782032" y="932553"/>
                  </a:cubicBezTo>
                  <a:cubicBezTo>
                    <a:pt x="1778558" y="922447"/>
                    <a:pt x="1775789" y="912113"/>
                    <a:pt x="1773745" y="901626"/>
                  </a:cubicBezTo>
                  <a:cubicBezTo>
                    <a:pt x="1735645" y="731385"/>
                    <a:pt x="1724691" y="558290"/>
                    <a:pt x="1724215" y="384529"/>
                  </a:cubicBezTo>
                  <a:cubicBezTo>
                    <a:pt x="1724215" y="366449"/>
                    <a:pt x="1738407" y="344657"/>
                    <a:pt x="1752314" y="330859"/>
                  </a:cubicBezTo>
                  <a:cubicBezTo>
                    <a:pt x="1806511" y="277379"/>
                    <a:pt x="1811559" y="200681"/>
                    <a:pt x="1761172" y="150056"/>
                  </a:cubicBezTo>
                  <a:cubicBezTo>
                    <a:pt x="1712652" y="101908"/>
                    <a:pt x="1634251" y="102173"/>
                    <a:pt x="1586058" y="150646"/>
                  </a:cubicBezTo>
                  <a:cubicBezTo>
                    <a:pt x="1585657" y="151049"/>
                    <a:pt x="1585259" y="151455"/>
                    <a:pt x="1584864" y="151864"/>
                  </a:cubicBezTo>
                  <a:cubicBezTo>
                    <a:pt x="1536668" y="202489"/>
                    <a:pt x="1540287" y="280424"/>
                    <a:pt x="1595627" y="329336"/>
                  </a:cubicBezTo>
                  <a:cubicBezTo>
                    <a:pt x="1616495" y="345628"/>
                    <a:pt x="1627623" y="371413"/>
                    <a:pt x="1625155" y="397756"/>
                  </a:cubicBezTo>
                  <a:cubicBezTo>
                    <a:pt x="1617059" y="516230"/>
                    <a:pt x="1611725" y="635084"/>
                    <a:pt x="1600485" y="753367"/>
                  </a:cubicBezTo>
                  <a:cubicBezTo>
                    <a:pt x="1594865" y="812081"/>
                    <a:pt x="1580197" y="870223"/>
                    <a:pt x="1566767" y="927985"/>
                  </a:cubicBezTo>
                  <a:cubicBezTo>
                    <a:pt x="1561112" y="957992"/>
                    <a:pt x="1532179" y="977739"/>
                    <a:pt x="1502143" y="972089"/>
                  </a:cubicBezTo>
                  <a:cubicBezTo>
                    <a:pt x="1501457" y="971960"/>
                    <a:pt x="1500773" y="971818"/>
                    <a:pt x="1500092" y="971663"/>
                  </a:cubicBezTo>
                  <a:cubicBezTo>
                    <a:pt x="1468183" y="964431"/>
                    <a:pt x="1450562" y="934932"/>
                    <a:pt x="1457610" y="900484"/>
                  </a:cubicBezTo>
                  <a:cubicBezTo>
                    <a:pt x="1459610" y="890016"/>
                    <a:pt x="1463230" y="879739"/>
                    <a:pt x="1464944" y="869272"/>
                  </a:cubicBezTo>
                  <a:cubicBezTo>
                    <a:pt x="1474469" y="813984"/>
                    <a:pt x="1483042" y="758601"/>
                    <a:pt x="1492376" y="701410"/>
                  </a:cubicBezTo>
                  <a:cubicBezTo>
                    <a:pt x="1133760" y="733289"/>
                    <a:pt x="687133" y="1174353"/>
                    <a:pt x="691229" y="1486857"/>
                  </a:cubicBezTo>
                  <a:cubicBezTo>
                    <a:pt x="702766" y="1487809"/>
                    <a:pt x="714362" y="1487809"/>
                    <a:pt x="725900" y="1486857"/>
                  </a:cubicBezTo>
                  <a:cubicBezTo>
                    <a:pt x="785716" y="1476770"/>
                    <a:pt x="845248" y="1465732"/>
                    <a:pt x="904969" y="1455169"/>
                  </a:cubicBezTo>
                  <a:cubicBezTo>
                    <a:pt x="933905" y="1449019"/>
                    <a:pt x="962801" y="1465756"/>
                    <a:pt x="971835" y="1493899"/>
                  </a:cubicBezTo>
                  <a:cubicBezTo>
                    <a:pt x="979973" y="1522509"/>
                    <a:pt x="964763" y="1552567"/>
                    <a:pt x="936878" y="1562985"/>
                  </a:cubicBezTo>
                  <a:cubicBezTo>
                    <a:pt x="928006" y="1566410"/>
                    <a:pt x="918862" y="1569083"/>
                    <a:pt x="909542" y="1570978"/>
                  </a:cubicBezTo>
                  <a:cubicBezTo>
                    <a:pt x="736758" y="1609993"/>
                    <a:pt x="561212" y="1621317"/>
                    <a:pt x="384904" y="1621793"/>
                  </a:cubicBezTo>
                  <a:cubicBezTo>
                    <a:pt x="366902" y="1621793"/>
                    <a:pt x="345280" y="1607139"/>
                    <a:pt x="331564" y="1593245"/>
                  </a:cubicBezTo>
                  <a:cubicBezTo>
                    <a:pt x="278796" y="1539575"/>
                    <a:pt x="200881" y="1534722"/>
                    <a:pt x="150589" y="1585062"/>
                  </a:cubicBezTo>
                  <a:cubicBezTo>
                    <a:pt x="103013" y="1633081"/>
                    <a:pt x="102801" y="1710354"/>
                    <a:pt x="150113" y="1758633"/>
                  </a:cubicBezTo>
                  <a:cubicBezTo>
                    <a:pt x="200596" y="1809353"/>
                    <a:pt x="280320" y="1806688"/>
                    <a:pt x="330326" y="1750354"/>
                  </a:cubicBezTo>
                  <a:cubicBezTo>
                    <a:pt x="346728" y="1729584"/>
                    <a:pt x="372537" y="1718518"/>
                    <a:pt x="398906" y="1720949"/>
                  </a:cubicBezTo>
                  <a:cubicBezTo>
                    <a:pt x="518731" y="1729324"/>
                    <a:pt x="638841" y="1734748"/>
                    <a:pt x="758380" y="1746167"/>
                  </a:cubicBezTo>
                  <a:cubicBezTo>
                    <a:pt x="817244" y="1751781"/>
                    <a:pt x="875442" y="1766531"/>
                    <a:pt x="933163" y="1780424"/>
                  </a:cubicBezTo>
                  <a:cubicBezTo>
                    <a:pt x="962670" y="1787538"/>
                    <a:pt x="980817" y="1817201"/>
                    <a:pt x="973696" y="1846680"/>
                  </a:cubicBezTo>
                  <a:cubicBezTo>
                    <a:pt x="973428" y="1847791"/>
                    <a:pt x="973125" y="1848893"/>
                    <a:pt x="972787" y="1849986"/>
                  </a:cubicBezTo>
                  <a:cubicBezTo>
                    <a:pt x="964259" y="1878496"/>
                    <a:pt x="935242" y="1895682"/>
                    <a:pt x="906112" y="1889477"/>
                  </a:cubicBezTo>
                  <a:cubicBezTo>
                    <a:pt x="895540" y="1887764"/>
                    <a:pt x="885348" y="1884148"/>
                    <a:pt x="874870" y="1882340"/>
                  </a:cubicBezTo>
                  <a:cubicBezTo>
                    <a:pt x="811910" y="1871777"/>
                    <a:pt x="749045" y="1861500"/>
                    <a:pt x="679418" y="1849986"/>
                  </a:cubicBezTo>
                  <a:cubicBezTo>
                    <a:pt x="711802" y="2042398"/>
                    <a:pt x="788479" y="2205312"/>
                    <a:pt x="910875" y="2346528"/>
                  </a:cubicBezTo>
                  <a:cubicBezTo>
                    <a:pt x="1064132" y="2524096"/>
                    <a:pt x="1257585" y="2634767"/>
                    <a:pt x="1491233" y="2680538"/>
                  </a:cubicBezTo>
                  <a:close/>
                  <a:moveTo>
                    <a:pt x="1072133" y="2638097"/>
                  </a:moveTo>
                  <a:cubicBezTo>
                    <a:pt x="1044606" y="2685677"/>
                    <a:pt x="1017269" y="2729736"/>
                    <a:pt x="992885" y="2775508"/>
                  </a:cubicBezTo>
                  <a:cubicBezTo>
                    <a:pt x="978452" y="2807000"/>
                    <a:pt x="949614" y="2829531"/>
                    <a:pt x="915542" y="2835934"/>
                  </a:cubicBezTo>
                  <a:cubicBezTo>
                    <a:pt x="851191" y="2850190"/>
                    <a:pt x="810592" y="2913864"/>
                    <a:pt x="824861" y="2978154"/>
                  </a:cubicBezTo>
                  <a:cubicBezTo>
                    <a:pt x="825490" y="2980985"/>
                    <a:pt x="826222" y="2983793"/>
                    <a:pt x="827055" y="2986572"/>
                  </a:cubicBezTo>
                  <a:cubicBezTo>
                    <a:pt x="845973" y="3051433"/>
                    <a:pt x="913479" y="3089136"/>
                    <a:pt x="978693" y="3071263"/>
                  </a:cubicBezTo>
                  <a:cubicBezTo>
                    <a:pt x="1042700" y="3053862"/>
                    <a:pt x="1080469" y="2987916"/>
                    <a:pt x="1063051" y="2923970"/>
                  </a:cubicBezTo>
                  <a:cubicBezTo>
                    <a:pt x="1062404" y="2921596"/>
                    <a:pt x="1061685" y="2919244"/>
                    <a:pt x="1060894" y="2916915"/>
                  </a:cubicBezTo>
                  <a:cubicBezTo>
                    <a:pt x="1050099" y="2887813"/>
                    <a:pt x="1054187" y="2855281"/>
                    <a:pt x="1071848" y="2829749"/>
                  </a:cubicBezTo>
                  <a:cubicBezTo>
                    <a:pt x="1100423" y="2782835"/>
                    <a:pt x="1127188" y="2734589"/>
                    <a:pt x="1155287" y="2685201"/>
                  </a:cubicBezTo>
                  <a:close/>
                  <a:moveTo>
                    <a:pt x="678656" y="2210641"/>
                  </a:moveTo>
                  <a:cubicBezTo>
                    <a:pt x="630173" y="2239188"/>
                    <a:pt x="584548" y="2264215"/>
                    <a:pt x="540162" y="2291526"/>
                  </a:cubicBezTo>
                  <a:cubicBezTo>
                    <a:pt x="512865" y="2310735"/>
                    <a:pt x="477865" y="2315324"/>
                    <a:pt x="446531" y="2303802"/>
                  </a:cubicBezTo>
                  <a:cubicBezTo>
                    <a:pt x="378142" y="2280963"/>
                    <a:pt x="310133" y="2322834"/>
                    <a:pt x="292798" y="2391920"/>
                  </a:cubicBezTo>
                  <a:cubicBezTo>
                    <a:pt x="277339" y="2457601"/>
                    <a:pt x="317838" y="2523434"/>
                    <a:pt x="383476" y="2539322"/>
                  </a:cubicBezTo>
                  <a:cubicBezTo>
                    <a:pt x="448163" y="2555365"/>
                    <a:pt x="513620" y="2515981"/>
                    <a:pt x="529679" y="2451355"/>
                  </a:cubicBezTo>
                  <a:cubicBezTo>
                    <a:pt x="530177" y="2449350"/>
                    <a:pt x="530624" y="2447332"/>
                    <a:pt x="531018" y="2445304"/>
                  </a:cubicBezTo>
                  <a:cubicBezTo>
                    <a:pt x="535627" y="2415815"/>
                    <a:pt x="554421" y="2390460"/>
                    <a:pt x="581310" y="2377455"/>
                  </a:cubicBezTo>
                  <a:cubicBezTo>
                    <a:pt x="629983" y="2351096"/>
                    <a:pt x="677322" y="2322263"/>
                    <a:pt x="726852" y="2293525"/>
                  </a:cubicBezTo>
                  <a:close/>
                  <a:moveTo>
                    <a:pt x="2196655" y="2683869"/>
                  </a:moveTo>
                  <a:cubicBezTo>
                    <a:pt x="2196531" y="2687081"/>
                    <a:pt x="2196916" y="2690293"/>
                    <a:pt x="2197798" y="2693385"/>
                  </a:cubicBezTo>
                  <a:cubicBezTo>
                    <a:pt x="2223706" y="2738681"/>
                    <a:pt x="2248661" y="2784548"/>
                    <a:pt x="2276093" y="2828797"/>
                  </a:cubicBezTo>
                  <a:cubicBezTo>
                    <a:pt x="2293847" y="2854254"/>
                    <a:pt x="2297976" y="2886791"/>
                    <a:pt x="2287142" y="2915868"/>
                  </a:cubicBezTo>
                  <a:cubicBezTo>
                    <a:pt x="2265800" y="2979171"/>
                    <a:pt x="2299864" y="3047773"/>
                    <a:pt x="2363227" y="3069096"/>
                  </a:cubicBezTo>
                  <a:cubicBezTo>
                    <a:pt x="2365030" y="3069702"/>
                    <a:pt x="2366847" y="3070267"/>
                    <a:pt x="2368676" y="3070788"/>
                  </a:cubicBezTo>
                  <a:cubicBezTo>
                    <a:pt x="2434951" y="3089070"/>
                    <a:pt x="2503512" y="3050215"/>
                    <a:pt x="2521812" y="2984003"/>
                  </a:cubicBezTo>
                  <a:cubicBezTo>
                    <a:pt x="2521821" y="2983971"/>
                    <a:pt x="2521830" y="2983939"/>
                    <a:pt x="2521838" y="2983907"/>
                  </a:cubicBezTo>
                  <a:cubicBezTo>
                    <a:pt x="2538940" y="2919549"/>
                    <a:pt x="2500581" y="2853526"/>
                    <a:pt x="2436161" y="2836441"/>
                  </a:cubicBezTo>
                  <a:cubicBezTo>
                    <a:pt x="2434126" y="2835901"/>
                    <a:pt x="2432078" y="2835415"/>
                    <a:pt x="2430017" y="2834982"/>
                  </a:cubicBezTo>
                  <a:cubicBezTo>
                    <a:pt x="2398341" y="2828972"/>
                    <a:pt x="2371463" y="2808169"/>
                    <a:pt x="2357723" y="2779028"/>
                  </a:cubicBezTo>
                  <a:cubicBezTo>
                    <a:pt x="2332196" y="2731449"/>
                    <a:pt x="2303621" y="2685677"/>
                    <a:pt x="2275522" y="2637717"/>
                  </a:cubicBezTo>
                  <a:close/>
                  <a:moveTo>
                    <a:pt x="1153572" y="695034"/>
                  </a:moveTo>
                  <a:cubicBezTo>
                    <a:pt x="1123949" y="643743"/>
                    <a:pt x="1097279" y="596068"/>
                    <a:pt x="1068990" y="549345"/>
                  </a:cubicBezTo>
                  <a:cubicBezTo>
                    <a:pt x="1053731" y="526459"/>
                    <a:pt x="1050401" y="497644"/>
                    <a:pt x="1060037" y="471885"/>
                  </a:cubicBezTo>
                  <a:cubicBezTo>
                    <a:pt x="1083180" y="408993"/>
                    <a:pt x="1050910" y="339265"/>
                    <a:pt x="987958" y="316143"/>
                  </a:cubicBezTo>
                  <a:cubicBezTo>
                    <a:pt x="984108" y="314729"/>
                    <a:pt x="980189" y="313511"/>
                    <a:pt x="976217" y="312493"/>
                  </a:cubicBezTo>
                  <a:cubicBezTo>
                    <a:pt x="910620" y="296062"/>
                    <a:pt x="843961" y="335248"/>
                    <a:pt x="826484" y="400516"/>
                  </a:cubicBezTo>
                  <a:cubicBezTo>
                    <a:pt x="808386" y="469316"/>
                    <a:pt x="851630" y="537165"/>
                    <a:pt x="925067" y="551629"/>
                  </a:cubicBezTo>
                  <a:cubicBezTo>
                    <a:pt x="951098" y="555891"/>
                    <a:pt x="973494" y="572389"/>
                    <a:pt x="985265" y="595973"/>
                  </a:cubicBezTo>
                  <a:cubicBezTo>
                    <a:pt x="1012316" y="644695"/>
                    <a:pt x="1040891" y="692465"/>
                    <a:pt x="1070133" y="742995"/>
                  </a:cubicBezTo>
                  <a:close/>
                  <a:moveTo>
                    <a:pt x="2621279" y="2293715"/>
                  </a:moveTo>
                  <a:cubicBezTo>
                    <a:pt x="2673762" y="2324261"/>
                    <a:pt x="2722625" y="2352809"/>
                    <a:pt x="2772060" y="2380405"/>
                  </a:cubicBezTo>
                  <a:cubicBezTo>
                    <a:pt x="2795532" y="2392352"/>
                    <a:pt x="2811958" y="2414693"/>
                    <a:pt x="2816351" y="2440641"/>
                  </a:cubicBezTo>
                  <a:cubicBezTo>
                    <a:pt x="2831401" y="2513153"/>
                    <a:pt x="2896552" y="2556165"/>
                    <a:pt x="2963417" y="2539607"/>
                  </a:cubicBezTo>
                  <a:cubicBezTo>
                    <a:pt x="3029314" y="2524554"/>
                    <a:pt x="3070519" y="2458981"/>
                    <a:pt x="3055451" y="2393147"/>
                  </a:cubicBezTo>
                  <a:cubicBezTo>
                    <a:pt x="3055204" y="2392068"/>
                    <a:pt x="3054943" y="2390993"/>
                    <a:pt x="3054667" y="2389921"/>
                  </a:cubicBezTo>
                  <a:cubicBezTo>
                    <a:pt x="3039323" y="2325446"/>
                    <a:pt x="2974568" y="2285605"/>
                    <a:pt x="2910032" y="2300934"/>
                  </a:cubicBezTo>
                  <a:cubicBezTo>
                    <a:pt x="2905232" y="2302074"/>
                    <a:pt x="2900508" y="2303509"/>
                    <a:pt x="2895885" y="2305229"/>
                  </a:cubicBezTo>
                  <a:cubicBezTo>
                    <a:pt x="2869220" y="2315238"/>
                    <a:pt x="2839351" y="2311690"/>
                    <a:pt x="2815780" y="2295713"/>
                  </a:cubicBezTo>
                  <a:cubicBezTo>
                    <a:pt x="2768155" y="2267165"/>
                    <a:pt x="2719863" y="2240235"/>
                    <a:pt x="2669857" y="2211497"/>
                  </a:cubicBezTo>
                  <a:close/>
                  <a:moveTo>
                    <a:pt x="2278379" y="742614"/>
                  </a:moveTo>
                  <a:cubicBezTo>
                    <a:pt x="2308288" y="691228"/>
                    <a:pt x="2336863" y="643458"/>
                    <a:pt x="2364104" y="594927"/>
                  </a:cubicBezTo>
                  <a:cubicBezTo>
                    <a:pt x="2376025" y="571415"/>
                    <a:pt x="2398528" y="555059"/>
                    <a:pt x="2424588" y="550963"/>
                  </a:cubicBezTo>
                  <a:cubicBezTo>
                    <a:pt x="2491306" y="539467"/>
                    <a:pt x="2536064" y="476114"/>
                    <a:pt x="2524557" y="409460"/>
                  </a:cubicBezTo>
                  <a:cubicBezTo>
                    <a:pt x="2524161" y="407163"/>
                    <a:pt x="2523699" y="404879"/>
                    <a:pt x="2523172" y="402609"/>
                  </a:cubicBezTo>
                  <a:cubicBezTo>
                    <a:pt x="2506773" y="336281"/>
                    <a:pt x="2439658" y="295792"/>
                    <a:pt x="2373267" y="312176"/>
                  </a:cubicBezTo>
                  <a:cubicBezTo>
                    <a:pt x="2372847" y="312279"/>
                    <a:pt x="2372428" y="312385"/>
                    <a:pt x="2372010" y="312493"/>
                  </a:cubicBezTo>
                  <a:cubicBezTo>
                    <a:pt x="2306972" y="329501"/>
                    <a:pt x="2268049" y="395963"/>
                    <a:pt x="2285074" y="460939"/>
                  </a:cubicBezTo>
                  <a:cubicBezTo>
                    <a:pt x="2286060" y="464705"/>
                    <a:pt x="2287227" y="468422"/>
                    <a:pt x="2288571" y="472076"/>
                  </a:cubicBezTo>
                  <a:cubicBezTo>
                    <a:pt x="2298207" y="497834"/>
                    <a:pt x="2294876" y="526649"/>
                    <a:pt x="2279617" y="549535"/>
                  </a:cubicBezTo>
                  <a:cubicBezTo>
                    <a:pt x="2251043" y="597115"/>
                    <a:pt x="2224182" y="645266"/>
                    <a:pt x="2195607" y="694844"/>
                  </a:cubicBezTo>
                  <a:close/>
                  <a:moveTo>
                    <a:pt x="724185" y="1091469"/>
                  </a:moveTo>
                  <a:cubicBezTo>
                    <a:pt x="721894" y="1088900"/>
                    <a:pt x="719376" y="1086543"/>
                    <a:pt x="716660" y="1084427"/>
                  </a:cubicBezTo>
                  <a:cubicBezTo>
                    <a:pt x="670464" y="1057592"/>
                    <a:pt x="624744" y="1029996"/>
                    <a:pt x="577976" y="1004493"/>
                  </a:cubicBezTo>
                  <a:cubicBezTo>
                    <a:pt x="553373" y="992016"/>
                    <a:pt x="536235" y="968527"/>
                    <a:pt x="531875" y="941307"/>
                  </a:cubicBezTo>
                  <a:cubicBezTo>
                    <a:pt x="520053" y="875349"/>
                    <a:pt x="456948" y="831454"/>
                    <a:pt x="390927" y="843265"/>
                  </a:cubicBezTo>
                  <a:cubicBezTo>
                    <a:pt x="388073" y="843775"/>
                    <a:pt x="385238" y="844388"/>
                    <a:pt x="382428" y="845101"/>
                  </a:cubicBezTo>
                  <a:cubicBezTo>
                    <a:pt x="317392" y="862233"/>
                    <a:pt x="277937" y="928098"/>
                    <a:pt x="293560" y="993455"/>
                  </a:cubicBezTo>
                  <a:cubicBezTo>
                    <a:pt x="308597" y="1058002"/>
                    <a:pt x="373162" y="1098149"/>
                    <a:pt x="437770" y="1083126"/>
                  </a:cubicBezTo>
                  <a:cubicBezTo>
                    <a:pt x="442385" y="1082053"/>
                    <a:pt x="446933" y="1080708"/>
                    <a:pt x="451389" y="1079098"/>
                  </a:cubicBezTo>
                  <a:cubicBezTo>
                    <a:pt x="479462" y="1068902"/>
                    <a:pt x="510731" y="1072834"/>
                    <a:pt x="535400" y="1089661"/>
                  </a:cubicBezTo>
                  <a:cubicBezTo>
                    <a:pt x="581310" y="1118114"/>
                    <a:pt x="628935" y="1144283"/>
                    <a:pt x="677131" y="1171879"/>
                  </a:cubicBezTo>
                  <a:close/>
                  <a:moveTo>
                    <a:pt x="2670619" y="1169214"/>
                  </a:moveTo>
                  <a:cubicBezTo>
                    <a:pt x="2673482" y="1168828"/>
                    <a:pt x="2676293" y="1168126"/>
                    <a:pt x="2679001" y="1167121"/>
                  </a:cubicBezTo>
                  <a:cubicBezTo>
                    <a:pt x="2722435" y="1142570"/>
                    <a:pt x="2766726" y="1119541"/>
                    <a:pt x="2808922" y="1092706"/>
                  </a:cubicBezTo>
                  <a:cubicBezTo>
                    <a:pt x="2836448" y="1073523"/>
                    <a:pt x="2871616" y="1068976"/>
                    <a:pt x="2903124" y="1080526"/>
                  </a:cubicBezTo>
                  <a:cubicBezTo>
                    <a:pt x="2969799" y="1102222"/>
                    <a:pt x="3036474" y="1062445"/>
                    <a:pt x="3055524" y="994882"/>
                  </a:cubicBezTo>
                  <a:cubicBezTo>
                    <a:pt x="3072203" y="929502"/>
                    <a:pt x="3033070" y="862898"/>
                    <a:pt x="2967799" y="845577"/>
                  </a:cubicBezTo>
                  <a:cubicBezTo>
                    <a:pt x="2903504" y="828434"/>
                    <a:pt x="2837472" y="866608"/>
                    <a:pt x="2820312" y="930842"/>
                  </a:cubicBezTo>
                  <a:cubicBezTo>
                    <a:pt x="2819681" y="933203"/>
                    <a:pt x="2819123" y="935582"/>
                    <a:pt x="2818637" y="937977"/>
                  </a:cubicBezTo>
                  <a:cubicBezTo>
                    <a:pt x="2813652" y="968741"/>
                    <a:pt x="2793905" y="995117"/>
                    <a:pt x="2765773" y="1008585"/>
                  </a:cubicBezTo>
                  <a:cubicBezTo>
                    <a:pt x="2718149" y="1034278"/>
                    <a:pt x="2671762" y="1062255"/>
                    <a:pt x="2624137" y="1089756"/>
                  </a:cubicBezTo>
                  <a:close/>
                </a:path>
              </a:pathLst>
            </a:custGeom>
            <a:grpFill/>
            <a:ln w="9525" cap="flat">
              <a:noFill/>
              <a:prstDash val="solid"/>
              <a:miter/>
            </a:ln>
          </p:spPr>
          <p:txBody>
            <a:bodyPr rtlCol="0" anchor="ctr"/>
            <a:lstStyle/>
            <a:p>
              <a:endParaRPr lang="en-RO"/>
            </a:p>
          </p:txBody>
        </p:sp>
        <p:sp>
          <p:nvSpPr>
            <p:cNvPr id="8" name="Freeform 7">
              <a:extLst>
                <a:ext uri="{FF2B5EF4-FFF2-40B4-BE49-F238E27FC236}">
                  <a16:creationId xmlns:a16="http://schemas.microsoft.com/office/drawing/2014/main" id="{82E4435B-26D8-864D-8BCB-D161CCF66C31}"/>
                </a:ext>
              </a:extLst>
            </p:cNvPr>
            <p:cNvSpPr/>
            <p:nvPr/>
          </p:nvSpPr>
          <p:spPr>
            <a:xfrm>
              <a:off x="4636483" y="3076909"/>
              <a:ext cx="513207" cy="512720"/>
            </a:xfrm>
            <a:custGeom>
              <a:avLst/>
              <a:gdLst>
                <a:gd name="connsiteX0" fmla="*/ 513358 w 513207"/>
                <a:gd name="connsiteY0" fmla="*/ 256123 h 512720"/>
                <a:gd name="connsiteX1" fmla="*/ 257136 w 513207"/>
                <a:gd name="connsiteY1" fmla="*/ 512863 h 512720"/>
                <a:gd name="connsiteX2" fmla="*/ 151 w 513207"/>
                <a:gd name="connsiteY2" fmla="*/ 256884 h 512720"/>
                <a:gd name="connsiteX3" fmla="*/ 256374 w 513207"/>
                <a:gd name="connsiteY3" fmla="*/ 144 h 512720"/>
                <a:gd name="connsiteX4" fmla="*/ 513358 w 513207"/>
                <a:gd name="connsiteY4" fmla="*/ 256123 h 512720"/>
                <a:gd name="connsiteX5" fmla="*/ 399058 w 513207"/>
                <a:gd name="connsiteY5" fmla="*/ 254981 h 512720"/>
                <a:gd name="connsiteX6" fmla="*/ 257546 w 513207"/>
                <a:gd name="connsiteY6" fmla="*/ 113926 h 512720"/>
                <a:gd name="connsiteX7" fmla="*/ 254850 w 513207"/>
                <a:gd name="connsiteY7" fmla="*/ 113954 h 512720"/>
                <a:gd name="connsiteX8" fmla="*/ 114451 w 513207"/>
                <a:gd name="connsiteY8" fmla="*/ 256694 h 512720"/>
                <a:gd name="connsiteX9" fmla="*/ 255222 w 513207"/>
                <a:gd name="connsiteY9" fmla="*/ 398677 h 512720"/>
                <a:gd name="connsiteX10" fmla="*/ 257326 w 513207"/>
                <a:gd name="connsiteY10" fmla="*/ 398672 h 512720"/>
                <a:gd name="connsiteX11" fmla="*/ 399020 w 513207"/>
                <a:gd name="connsiteY11" fmla="*/ 261254 h 512720"/>
                <a:gd name="connsiteX12" fmla="*/ 398963 w 513207"/>
                <a:gd name="connsiteY12" fmla="*/ 254695 h 5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3207" h="512720">
                  <a:moveTo>
                    <a:pt x="513358" y="256123"/>
                  </a:moveTo>
                  <a:cubicBezTo>
                    <a:pt x="513569" y="397706"/>
                    <a:pt x="398854" y="512653"/>
                    <a:pt x="257136" y="512863"/>
                  </a:cubicBezTo>
                  <a:cubicBezTo>
                    <a:pt x="115418" y="513073"/>
                    <a:pt x="362" y="398468"/>
                    <a:pt x="151" y="256884"/>
                  </a:cubicBezTo>
                  <a:cubicBezTo>
                    <a:pt x="-59" y="115300"/>
                    <a:pt x="114656" y="354"/>
                    <a:pt x="256374" y="144"/>
                  </a:cubicBezTo>
                  <a:cubicBezTo>
                    <a:pt x="398092" y="-67"/>
                    <a:pt x="513148" y="114539"/>
                    <a:pt x="513358" y="256123"/>
                  </a:cubicBezTo>
                  <a:close/>
                  <a:moveTo>
                    <a:pt x="399058" y="254981"/>
                  </a:moveTo>
                  <a:cubicBezTo>
                    <a:pt x="398969" y="176989"/>
                    <a:pt x="335612" y="113836"/>
                    <a:pt x="257546" y="113926"/>
                  </a:cubicBezTo>
                  <a:cubicBezTo>
                    <a:pt x="256647" y="113927"/>
                    <a:pt x="255748" y="113936"/>
                    <a:pt x="254850" y="113954"/>
                  </a:cubicBezTo>
                  <a:cubicBezTo>
                    <a:pt x="176911" y="115304"/>
                    <a:pt x="114440" y="178817"/>
                    <a:pt x="114451" y="256694"/>
                  </a:cubicBezTo>
                  <a:cubicBezTo>
                    <a:pt x="114079" y="334737"/>
                    <a:pt x="177104" y="398305"/>
                    <a:pt x="255222" y="398677"/>
                  </a:cubicBezTo>
                  <a:cubicBezTo>
                    <a:pt x="255923" y="398681"/>
                    <a:pt x="256625" y="398679"/>
                    <a:pt x="257326" y="398672"/>
                  </a:cubicBezTo>
                  <a:cubicBezTo>
                    <a:pt x="334437" y="399815"/>
                    <a:pt x="397875" y="338291"/>
                    <a:pt x="399020" y="261254"/>
                  </a:cubicBezTo>
                  <a:cubicBezTo>
                    <a:pt x="399052" y="259067"/>
                    <a:pt x="399033" y="256881"/>
                    <a:pt x="398963" y="254695"/>
                  </a:cubicBezTo>
                  <a:close/>
                </a:path>
              </a:pathLst>
            </a:custGeom>
            <a:grpFill/>
            <a:ln w="9525" cap="flat">
              <a:noFill/>
              <a:prstDash val="solid"/>
              <a:miter/>
            </a:ln>
          </p:spPr>
          <p:txBody>
            <a:bodyPr rtlCol="0" anchor="ctr"/>
            <a:lstStyle/>
            <a:p>
              <a:endParaRPr lang="en-RO"/>
            </a:p>
          </p:txBody>
        </p:sp>
        <p:sp>
          <p:nvSpPr>
            <p:cNvPr id="10" name="Freeform 9">
              <a:extLst>
                <a:ext uri="{FF2B5EF4-FFF2-40B4-BE49-F238E27FC236}">
                  <a16:creationId xmlns:a16="http://schemas.microsoft.com/office/drawing/2014/main" id="{C2EAB709-3C54-ED40-8D00-C80272319AEC}"/>
                </a:ext>
              </a:extLst>
            </p:cNvPr>
            <p:cNvSpPr/>
            <p:nvPr/>
          </p:nvSpPr>
          <p:spPr>
            <a:xfrm>
              <a:off x="4043743" y="2917231"/>
              <a:ext cx="362721" cy="361609"/>
            </a:xfrm>
            <a:custGeom>
              <a:avLst/>
              <a:gdLst>
                <a:gd name="connsiteX0" fmla="*/ 362863 w 362721"/>
                <a:gd name="connsiteY0" fmla="*/ 181898 h 361609"/>
                <a:gd name="connsiteX1" fmla="*/ 179316 w 362721"/>
                <a:gd name="connsiteY1" fmla="*/ 361750 h 361609"/>
                <a:gd name="connsiteX2" fmla="*/ 151 w 362721"/>
                <a:gd name="connsiteY2" fmla="*/ 180947 h 361609"/>
                <a:gd name="connsiteX3" fmla="*/ 182555 w 362721"/>
                <a:gd name="connsiteY3" fmla="*/ 144 h 361609"/>
                <a:gd name="connsiteX4" fmla="*/ 362872 w 362721"/>
                <a:gd name="connsiteY4" fmla="*/ 179891 h 361609"/>
                <a:gd name="connsiteX5" fmla="*/ 362863 w 362721"/>
                <a:gd name="connsiteY5" fmla="*/ 181898 h 361609"/>
                <a:gd name="connsiteX6" fmla="*/ 181888 w 362721"/>
                <a:gd name="connsiteY6" fmla="*/ 246988 h 361609"/>
                <a:gd name="connsiteX7" fmla="*/ 248631 w 362721"/>
                <a:gd name="connsiteY7" fmla="*/ 182944 h 361609"/>
                <a:gd name="connsiteX8" fmla="*/ 248563 w 362721"/>
                <a:gd name="connsiteY8" fmla="*/ 178378 h 361609"/>
                <a:gd name="connsiteX9" fmla="*/ 183539 w 362721"/>
                <a:gd name="connsiteY9" fmla="*/ 114115 h 361609"/>
                <a:gd name="connsiteX10" fmla="*/ 181888 w 362721"/>
                <a:gd name="connsiteY10" fmla="*/ 114145 h 361609"/>
                <a:gd name="connsiteX11" fmla="*/ 115165 w 362721"/>
                <a:gd name="connsiteY11" fmla="*/ 178014 h 361609"/>
                <a:gd name="connsiteX12" fmla="*/ 115213 w 362721"/>
                <a:gd name="connsiteY12" fmla="*/ 182279 h 361609"/>
                <a:gd name="connsiteX13" fmla="*/ 182079 w 362721"/>
                <a:gd name="connsiteY13" fmla="*/ 246988 h 361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2721" h="361609">
                  <a:moveTo>
                    <a:pt x="362863" y="181898"/>
                  </a:moveTo>
                  <a:cubicBezTo>
                    <a:pt x="361504" y="282036"/>
                    <a:pt x="279556" y="362334"/>
                    <a:pt x="179316" y="361750"/>
                  </a:cubicBezTo>
                  <a:cubicBezTo>
                    <a:pt x="80673" y="359357"/>
                    <a:pt x="1555" y="279515"/>
                    <a:pt x="151" y="180947"/>
                  </a:cubicBezTo>
                  <a:cubicBezTo>
                    <a:pt x="728" y="80774"/>
                    <a:pt x="82286" y="-68"/>
                    <a:pt x="182555" y="144"/>
                  </a:cubicBezTo>
                  <a:cubicBezTo>
                    <a:pt x="282031" y="34"/>
                    <a:pt x="362762" y="80509"/>
                    <a:pt x="362872" y="179891"/>
                  </a:cubicBezTo>
                  <a:cubicBezTo>
                    <a:pt x="362873" y="180560"/>
                    <a:pt x="362870" y="181229"/>
                    <a:pt x="362863" y="181898"/>
                  </a:cubicBezTo>
                  <a:close/>
                  <a:moveTo>
                    <a:pt x="181888" y="246988"/>
                  </a:moveTo>
                  <a:cubicBezTo>
                    <a:pt x="218020" y="247715"/>
                    <a:pt x="247902" y="219042"/>
                    <a:pt x="248631" y="182944"/>
                  </a:cubicBezTo>
                  <a:cubicBezTo>
                    <a:pt x="248661" y="181422"/>
                    <a:pt x="248639" y="179898"/>
                    <a:pt x="248563" y="178378"/>
                  </a:cubicBezTo>
                  <a:cubicBezTo>
                    <a:pt x="248370" y="142693"/>
                    <a:pt x="219258" y="113922"/>
                    <a:pt x="183539" y="114115"/>
                  </a:cubicBezTo>
                  <a:cubicBezTo>
                    <a:pt x="182989" y="114118"/>
                    <a:pt x="182438" y="114128"/>
                    <a:pt x="181888" y="114145"/>
                  </a:cubicBezTo>
                  <a:cubicBezTo>
                    <a:pt x="145809" y="113374"/>
                    <a:pt x="115936" y="141969"/>
                    <a:pt x="115165" y="178014"/>
                  </a:cubicBezTo>
                  <a:cubicBezTo>
                    <a:pt x="115134" y="179436"/>
                    <a:pt x="115150" y="180858"/>
                    <a:pt x="115213" y="182279"/>
                  </a:cubicBezTo>
                  <a:cubicBezTo>
                    <a:pt x="116246" y="218396"/>
                    <a:pt x="145912" y="247106"/>
                    <a:pt x="182079" y="246988"/>
                  </a:cubicBezTo>
                  <a:close/>
                </a:path>
              </a:pathLst>
            </a:custGeom>
            <a:grpFill/>
            <a:ln w="9525" cap="flat">
              <a:noFill/>
              <a:prstDash val="solid"/>
              <a:miter/>
            </a:ln>
          </p:spPr>
          <p:txBody>
            <a:bodyPr rtlCol="0" anchor="ctr"/>
            <a:lstStyle/>
            <a:p>
              <a:endParaRPr lang="en-RO"/>
            </a:p>
          </p:txBody>
        </p:sp>
        <p:sp>
          <p:nvSpPr>
            <p:cNvPr id="11" name="Freeform 10">
              <a:extLst>
                <a:ext uri="{FF2B5EF4-FFF2-40B4-BE49-F238E27FC236}">
                  <a16:creationId xmlns:a16="http://schemas.microsoft.com/office/drawing/2014/main" id="{72878FD4-00D8-5842-9C4C-8F9A16F079CC}"/>
                </a:ext>
              </a:extLst>
            </p:cNvPr>
            <p:cNvSpPr/>
            <p:nvPr/>
          </p:nvSpPr>
          <p:spPr>
            <a:xfrm>
              <a:off x="4263770" y="3672406"/>
              <a:ext cx="363094" cy="360048"/>
            </a:xfrm>
            <a:custGeom>
              <a:avLst/>
              <a:gdLst>
                <a:gd name="connsiteX0" fmla="*/ 183126 w 363094"/>
                <a:gd name="connsiteY0" fmla="*/ 155 h 360048"/>
                <a:gd name="connsiteX1" fmla="*/ 363244 w 363094"/>
                <a:gd name="connsiteY1" fmla="*/ 178103 h 360048"/>
                <a:gd name="connsiteX2" fmla="*/ 182412 w 363094"/>
                <a:gd name="connsiteY2" fmla="*/ 360191 h 360048"/>
                <a:gd name="connsiteX3" fmla="*/ 151 w 363094"/>
                <a:gd name="connsiteY3" fmla="*/ 179530 h 360048"/>
                <a:gd name="connsiteX4" fmla="*/ 182538 w 363094"/>
                <a:gd name="connsiteY4" fmla="*/ 149 h 360048"/>
                <a:gd name="connsiteX5" fmla="*/ 183126 w 363094"/>
                <a:gd name="connsiteY5" fmla="*/ 154 h 360048"/>
                <a:gd name="connsiteX6" fmla="*/ 248754 w 363094"/>
                <a:gd name="connsiteY6" fmla="*/ 177342 h 360048"/>
                <a:gd name="connsiteX7" fmla="*/ 182079 w 363094"/>
                <a:gd name="connsiteY7" fmla="*/ 112728 h 360048"/>
                <a:gd name="connsiteX8" fmla="*/ 115374 w 363094"/>
                <a:gd name="connsiteY8" fmla="*/ 179310 h 360048"/>
                <a:gd name="connsiteX9" fmla="*/ 115404 w 363094"/>
                <a:gd name="connsiteY9" fmla="*/ 181338 h 360048"/>
                <a:gd name="connsiteX10" fmla="*/ 184367 w 363094"/>
                <a:gd name="connsiteY10" fmla="*/ 245582 h 360048"/>
                <a:gd name="connsiteX11" fmla="*/ 186460 w 363094"/>
                <a:gd name="connsiteY11" fmla="*/ 245476 h 360048"/>
                <a:gd name="connsiteX12" fmla="*/ 248754 w 363094"/>
                <a:gd name="connsiteY12" fmla="*/ 177341 h 360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3094" h="360048">
                  <a:moveTo>
                    <a:pt x="183126" y="155"/>
                  </a:moveTo>
                  <a:cubicBezTo>
                    <a:pt x="281997" y="-267"/>
                    <a:pt x="362562" y="79327"/>
                    <a:pt x="363244" y="178103"/>
                  </a:cubicBezTo>
                  <a:cubicBezTo>
                    <a:pt x="363639" y="278273"/>
                    <a:pt x="282677" y="359796"/>
                    <a:pt x="182412" y="360191"/>
                  </a:cubicBezTo>
                  <a:cubicBezTo>
                    <a:pt x="82147" y="360585"/>
                    <a:pt x="546" y="279700"/>
                    <a:pt x="151" y="179530"/>
                  </a:cubicBezTo>
                  <a:cubicBezTo>
                    <a:pt x="934" y="79678"/>
                    <a:pt x="82591" y="-633"/>
                    <a:pt x="182538" y="149"/>
                  </a:cubicBezTo>
                  <a:cubicBezTo>
                    <a:pt x="182734" y="150"/>
                    <a:pt x="182930" y="152"/>
                    <a:pt x="183126" y="154"/>
                  </a:cubicBezTo>
                  <a:close/>
                  <a:moveTo>
                    <a:pt x="248754" y="177342"/>
                  </a:moveTo>
                  <a:cubicBezTo>
                    <a:pt x="247672" y="141336"/>
                    <a:pt x="218135" y="112712"/>
                    <a:pt x="182079" y="112728"/>
                  </a:cubicBezTo>
                  <a:cubicBezTo>
                    <a:pt x="145255" y="112712"/>
                    <a:pt x="115390" y="142521"/>
                    <a:pt x="115374" y="179310"/>
                  </a:cubicBezTo>
                  <a:cubicBezTo>
                    <a:pt x="115373" y="179986"/>
                    <a:pt x="115383" y="180662"/>
                    <a:pt x="115404" y="181338"/>
                  </a:cubicBezTo>
                  <a:cubicBezTo>
                    <a:pt x="116690" y="218104"/>
                    <a:pt x="147566" y="246867"/>
                    <a:pt x="184367" y="245582"/>
                  </a:cubicBezTo>
                  <a:cubicBezTo>
                    <a:pt x="185066" y="245557"/>
                    <a:pt x="185763" y="245522"/>
                    <a:pt x="186460" y="245476"/>
                  </a:cubicBezTo>
                  <a:cubicBezTo>
                    <a:pt x="222368" y="243578"/>
                    <a:pt x="250105" y="213240"/>
                    <a:pt x="248754" y="177341"/>
                  </a:cubicBezTo>
                  <a:close/>
                </a:path>
              </a:pathLst>
            </a:custGeom>
            <a:grpFill/>
            <a:ln w="9525" cap="flat">
              <a:noFill/>
              <a:prstDash val="solid"/>
              <a:miter/>
            </a:ln>
          </p:spPr>
          <p:txBody>
            <a:bodyPr rtlCol="0" anchor="ctr"/>
            <a:lstStyle/>
            <a:p>
              <a:endParaRPr lang="en-RO"/>
            </a:p>
          </p:txBody>
        </p:sp>
      </p:grpSp>
      <p:grpSp>
        <p:nvGrpSpPr>
          <p:cNvPr id="24" name="Graphic 22">
            <a:extLst>
              <a:ext uri="{FF2B5EF4-FFF2-40B4-BE49-F238E27FC236}">
                <a16:creationId xmlns:a16="http://schemas.microsoft.com/office/drawing/2014/main" id="{92986B87-0D62-D942-BBD7-A8D9ED5D4EC9}"/>
              </a:ext>
            </a:extLst>
          </p:cNvPr>
          <p:cNvGrpSpPr>
            <a:grpSpLocks noChangeAspect="1"/>
          </p:cNvGrpSpPr>
          <p:nvPr/>
        </p:nvGrpSpPr>
        <p:grpSpPr>
          <a:xfrm>
            <a:off x="4909493" y="3632972"/>
            <a:ext cx="351000" cy="468000"/>
            <a:chOff x="3200400" y="1600200"/>
            <a:chExt cx="2743200" cy="3657600"/>
          </a:xfrm>
          <a:solidFill>
            <a:schemeClr val="bg1"/>
          </a:solidFill>
        </p:grpSpPr>
        <p:sp>
          <p:nvSpPr>
            <p:cNvPr id="25" name="Freeform 24">
              <a:extLst>
                <a:ext uri="{FF2B5EF4-FFF2-40B4-BE49-F238E27FC236}">
                  <a16:creationId xmlns:a16="http://schemas.microsoft.com/office/drawing/2014/main" id="{6D97CC02-2272-FC48-A08C-8BFCBC63D266}"/>
                </a:ext>
              </a:extLst>
            </p:cNvPr>
            <p:cNvSpPr/>
            <p:nvPr/>
          </p:nvSpPr>
          <p:spPr>
            <a:xfrm>
              <a:off x="3904492" y="1600200"/>
              <a:ext cx="2039830" cy="2281606"/>
            </a:xfrm>
            <a:custGeom>
              <a:avLst/>
              <a:gdLst>
                <a:gd name="connsiteX0" fmla="*/ 1009341 w 2039830"/>
                <a:gd name="connsiteY0" fmla="*/ 160 h 2281606"/>
                <a:gd name="connsiteX1" fmla="*/ 1236485 w 2039830"/>
                <a:gd name="connsiteY1" fmla="*/ 39784 h 2281606"/>
                <a:gd name="connsiteX2" fmla="*/ 1990628 w 2039830"/>
                <a:gd name="connsiteY2" fmla="*/ 801117 h 2281606"/>
                <a:gd name="connsiteX3" fmla="*/ 1931018 w 2039830"/>
                <a:gd name="connsiteY3" fmla="*/ 1713993 h 2281606"/>
                <a:gd name="connsiteX4" fmla="*/ 1758358 w 2039830"/>
                <a:gd name="connsiteY4" fmla="*/ 2101184 h 2281606"/>
                <a:gd name="connsiteX5" fmla="*/ 1714599 w 2039830"/>
                <a:gd name="connsiteY5" fmla="*/ 2229010 h 2281606"/>
                <a:gd name="connsiteX6" fmla="*/ 1647016 w 2039830"/>
                <a:gd name="connsiteY6" fmla="*/ 2280064 h 2281606"/>
                <a:gd name="connsiteX7" fmla="*/ 1611136 w 2039830"/>
                <a:gd name="connsiteY7" fmla="*/ 2203864 h 2281606"/>
                <a:gd name="connsiteX8" fmla="*/ 1691059 w 2039830"/>
                <a:gd name="connsiteY8" fmla="*/ 1990885 h 2281606"/>
                <a:gd name="connsiteX9" fmla="*/ 1877388 w 2039830"/>
                <a:gd name="connsiteY9" fmla="*/ 1536542 h 2281606"/>
                <a:gd name="connsiteX10" fmla="*/ 1856505 w 2039830"/>
                <a:gd name="connsiteY10" fmla="*/ 730251 h 2281606"/>
                <a:gd name="connsiteX11" fmla="*/ 1147829 w 2039830"/>
                <a:gd name="connsiteY11" fmla="*/ 130176 h 2281606"/>
                <a:gd name="connsiteX12" fmla="*/ 354864 w 2039830"/>
                <a:gd name="connsiteY12" fmla="*/ 224283 h 2281606"/>
                <a:gd name="connsiteX13" fmla="*/ 119462 w 2039830"/>
                <a:gd name="connsiteY13" fmla="*/ 387256 h 2281606"/>
                <a:gd name="connsiteX14" fmla="*/ 82538 w 2039830"/>
                <a:gd name="connsiteY14" fmla="*/ 420593 h 2281606"/>
                <a:gd name="connsiteX15" fmla="*/ 17422 w 2039830"/>
                <a:gd name="connsiteY15" fmla="*/ 414497 h 2281606"/>
                <a:gd name="connsiteX16" fmla="*/ 8690 w 2039830"/>
                <a:gd name="connsiteY16" fmla="*/ 349537 h 2281606"/>
                <a:gd name="connsiteX17" fmla="*/ 34033 w 2039830"/>
                <a:gd name="connsiteY17" fmla="*/ 320200 h 2281606"/>
                <a:gd name="connsiteX18" fmla="*/ 589318 w 2039830"/>
                <a:gd name="connsiteY18" fmla="*/ 36259 h 2281606"/>
                <a:gd name="connsiteX19" fmla="*/ 817127 w 2039830"/>
                <a:gd name="connsiteY19" fmla="*/ 160 h 2281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39830" h="2281606">
                  <a:moveTo>
                    <a:pt x="1009341" y="160"/>
                  </a:moveTo>
                  <a:cubicBezTo>
                    <a:pt x="1085277" y="13018"/>
                    <a:pt x="1162447" y="20162"/>
                    <a:pt x="1236485" y="39784"/>
                  </a:cubicBezTo>
                  <a:cubicBezTo>
                    <a:pt x="1635151" y="145321"/>
                    <a:pt x="1886690" y="402972"/>
                    <a:pt x="1990628" y="801117"/>
                  </a:cubicBezTo>
                  <a:cubicBezTo>
                    <a:pt x="2071405" y="1110584"/>
                    <a:pt x="2053940" y="1417099"/>
                    <a:pt x="1931018" y="1713993"/>
                  </a:cubicBezTo>
                  <a:cubicBezTo>
                    <a:pt x="1877008" y="1844581"/>
                    <a:pt x="1814835" y="1971644"/>
                    <a:pt x="1758358" y="2101184"/>
                  </a:cubicBezTo>
                  <a:cubicBezTo>
                    <a:pt x="1741145" y="2142841"/>
                    <a:pt x="1726530" y="2185532"/>
                    <a:pt x="1714599" y="2229010"/>
                  </a:cubicBezTo>
                  <a:cubicBezTo>
                    <a:pt x="1702829" y="2269015"/>
                    <a:pt x="1680428" y="2287779"/>
                    <a:pt x="1647016" y="2280064"/>
                  </a:cubicBezTo>
                  <a:cubicBezTo>
                    <a:pt x="1613604" y="2272348"/>
                    <a:pt x="1597942" y="2243297"/>
                    <a:pt x="1611136" y="2203864"/>
                  </a:cubicBezTo>
                  <a:cubicBezTo>
                    <a:pt x="1635341" y="2132045"/>
                    <a:pt x="1662298" y="2060989"/>
                    <a:pt x="1691059" y="1990885"/>
                  </a:cubicBezTo>
                  <a:cubicBezTo>
                    <a:pt x="1753042" y="1839342"/>
                    <a:pt x="1828029" y="1691990"/>
                    <a:pt x="1877388" y="1536542"/>
                  </a:cubicBezTo>
                  <a:cubicBezTo>
                    <a:pt x="1963101" y="1267937"/>
                    <a:pt x="1951426" y="995522"/>
                    <a:pt x="1856505" y="730251"/>
                  </a:cubicBezTo>
                  <a:cubicBezTo>
                    <a:pt x="1737095" y="394495"/>
                    <a:pt x="1493814" y="196851"/>
                    <a:pt x="1147829" y="130176"/>
                  </a:cubicBezTo>
                  <a:cubicBezTo>
                    <a:pt x="875028" y="77502"/>
                    <a:pt x="609441" y="113317"/>
                    <a:pt x="354864" y="224283"/>
                  </a:cubicBezTo>
                  <a:cubicBezTo>
                    <a:pt x="267250" y="263926"/>
                    <a:pt x="187500" y="319138"/>
                    <a:pt x="119462" y="387256"/>
                  </a:cubicBezTo>
                  <a:cubicBezTo>
                    <a:pt x="108127" y="399408"/>
                    <a:pt x="95774" y="410561"/>
                    <a:pt x="82538" y="420593"/>
                  </a:cubicBezTo>
                  <a:cubicBezTo>
                    <a:pt x="62500" y="435665"/>
                    <a:pt x="34336" y="433029"/>
                    <a:pt x="17422" y="414497"/>
                  </a:cubicBezTo>
                  <a:cubicBezTo>
                    <a:pt x="-1719" y="398328"/>
                    <a:pt x="-5497" y="370217"/>
                    <a:pt x="8690" y="349537"/>
                  </a:cubicBezTo>
                  <a:cubicBezTo>
                    <a:pt x="15974" y="338803"/>
                    <a:pt x="24479" y="328958"/>
                    <a:pt x="34033" y="320200"/>
                  </a:cubicBezTo>
                  <a:cubicBezTo>
                    <a:pt x="188659" y="165799"/>
                    <a:pt x="377076" y="77026"/>
                    <a:pt x="589318" y="36259"/>
                  </a:cubicBezTo>
                  <a:cubicBezTo>
                    <a:pt x="665254" y="21876"/>
                    <a:pt x="741190" y="12066"/>
                    <a:pt x="817127" y="160"/>
                  </a:cubicBezTo>
                  <a:close/>
                </a:path>
              </a:pathLst>
            </a:custGeom>
            <a:grpFill/>
            <a:ln w="9492" cap="flat">
              <a:noFill/>
              <a:prstDash val="solid"/>
              <a:miter/>
            </a:ln>
          </p:spPr>
          <p:txBody>
            <a:bodyPr rtlCol="0" anchor="ctr"/>
            <a:lstStyle/>
            <a:p>
              <a:endParaRPr lang="en-RO"/>
            </a:p>
          </p:txBody>
        </p:sp>
        <p:sp>
          <p:nvSpPr>
            <p:cNvPr id="26" name="Freeform 25">
              <a:extLst>
                <a:ext uri="{FF2B5EF4-FFF2-40B4-BE49-F238E27FC236}">
                  <a16:creationId xmlns:a16="http://schemas.microsoft.com/office/drawing/2014/main" id="{4D013173-4282-F445-A656-9D0B2D7FA772}"/>
                </a:ext>
              </a:extLst>
            </p:cNvPr>
            <p:cNvSpPr/>
            <p:nvPr/>
          </p:nvSpPr>
          <p:spPr>
            <a:xfrm>
              <a:off x="3200791" y="2129962"/>
              <a:ext cx="2562412" cy="3127646"/>
            </a:xfrm>
            <a:custGeom>
              <a:avLst/>
              <a:gdLst>
                <a:gd name="connsiteX0" fmla="*/ 1475551 w 2562412"/>
                <a:gd name="connsiteY0" fmla="*/ 2619267 h 3127646"/>
                <a:gd name="connsiteX1" fmla="*/ 2306294 w 2562412"/>
                <a:gd name="connsiteY1" fmla="*/ 2619267 h 3127646"/>
                <a:gd name="connsiteX2" fmla="*/ 2287310 w 2562412"/>
                <a:gd name="connsiteY2" fmla="*/ 2398287 h 3127646"/>
                <a:gd name="connsiteX3" fmla="*/ 2280951 w 2562412"/>
                <a:gd name="connsiteY3" fmla="*/ 1962899 h 3127646"/>
                <a:gd name="connsiteX4" fmla="*/ 2343788 w 2562412"/>
                <a:gd name="connsiteY4" fmla="*/ 1904987 h 3127646"/>
                <a:gd name="connsiteX5" fmla="*/ 2386977 w 2562412"/>
                <a:gd name="connsiteY5" fmla="*/ 1969185 h 3127646"/>
                <a:gd name="connsiteX6" fmla="*/ 2390869 w 2562412"/>
                <a:gd name="connsiteY6" fmla="*/ 2347518 h 3127646"/>
                <a:gd name="connsiteX7" fmla="*/ 2414219 w 2562412"/>
                <a:gd name="connsiteY7" fmla="*/ 2621076 h 3127646"/>
                <a:gd name="connsiteX8" fmla="*/ 2463862 w 2562412"/>
                <a:gd name="connsiteY8" fmla="*/ 2621076 h 3127646"/>
                <a:gd name="connsiteX9" fmla="*/ 2561346 w 2562412"/>
                <a:gd name="connsiteY9" fmla="*/ 2719755 h 3127646"/>
                <a:gd name="connsiteX10" fmla="*/ 2561346 w 2562412"/>
                <a:gd name="connsiteY10" fmla="*/ 3026937 h 3127646"/>
                <a:gd name="connsiteX11" fmla="*/ 2451238 w 2562412"/>
                <a:gd name="connsiteY11" fmla="*/ 3127806 h 3127646"/>
                <a:gd name="connsiteX12" fmla="*/ 1974263 w 2562412"/>
                <a:gd name="connsiteY12" fmla="*/ 3127806 h 3127646"/>
                <a:gd name="connsiteX13" fmla="*/ 1365443 w 2562412"/>
                <a:gd name="connsiteY13" fmla="*/ 3127806 h 3127646"/>
                <a:gd name="connsiteX14" fmla="*/ 1244989 w 2562412"/>
                <a:gd name="connsiteY14" fmla="*/ 3007029 h 3127646"/>
                <a:gd name="connsiteX15" fmla="*/ 1244989 w 2562412"/>
                <a:gd name="connsiteY15" fmla="*/ 2746235 h 3127646"/>
                <a:gd name="connsiteX16" fmla="*/ 1366108 w 2562412"/>
                <a:gd name="connsiteY16" fmla="*/ 2618314 h 3127646"/>
                <a:gd name="connsiteX17" fmla="*/ 1350636 w 2562412"/>
                <a:gd name="connsiteY17" fmla="*/ 2536399 h 3127646"/>
                <a:gd name="connsiteX18" fmla="*/ 1294917 w 2562412"/>
                <a:gd name="connsiteY18" fmla="*/ 2371712 h 3127646"/>
                <a:gd name="connsiteX19" fmla="*/ 1168199 w 2562412"/>
                <a:gd name="connsiteY19" fmla="*/ 2317991 h 3127646"/>
                <a:gd name="connsiteX20" fmla="*/ 927670 w 2562412"/>
                <a:gd name="connsiteY20" fmla="*/ 2380665 h 3127646"/>
                <a:gd name="connsiteX21" fmla="*/ 694356 w 2562412"/>
                <a:gd name="connsiteY21" fmla="*/ 2381237 h 3127646"/>
                <a:gd name="connsiteX22" fmla="*/ 539636 w 2562412"/>
                <a:gd name="connsiteY22" fmla="*/ 2262841 h 3127646"/>
                <a:gd name="connsiteX23" fmla="*/ 484297 w 2562412"/>
                <a:gd name="connsiteY23" fmla="*/ 1985283 h 3127646"/>
                <a:gd name="connsiteX24" fmla="*/ 458763 w 2562412"/>
                <a:gd name="connsiteY24" fmla="*/ 1950897 h 3127646"/>
                <a:gd name="connsiteX25" fmla="*/ 320274 w 2562412"/>
                <a:gd name="connsiteY25" fmla="*/ 1745443 h 3127646"/>
                <a:gd name="connsiteX26" fmla="*/ 301290 w 2562412"/>
                <a:gd name="connsiteY26" fmla="*/ 1701152 h 3127646"/>
                <a:gd name="connsiteX27" fmla="*/ 249274 w 2562412"/>
                <a:gd name="connsiteY27" fmla="*/ 1466742 h 3127646"/>
                <a:gd name="connsiteX28" fmla="*/ 263132 w 2562412"/>
                <a:gd name="connsiteY28" fmla="*/ 1430166 h 3127646"/>
                <a:gd name="connsiteX29" fmla="*/ 219849 w 2562412"/>
                <a:gd name="connsiteY29" fmla="*/ 1343012 h 3127646"/>
                <a:gd name="connsiteX30" fmla="*/ 51270 w 2562412"/>
                <a:gd name="connsiteY30" fmla="*/ 1247190 h 3127646"/>
                <a:gd name="connsiteX31" fmla="*/ 48707 w 2562412"/>
                <a:gd name="connsiteY31" fmla="*/ 1056690 h 3127646"/>
                <a:gd name="connsiteX32" fmla="*/ 288381 w 2562412"/>
                <a:gd name="connsiteY32" fmla="*/ 832948 h 3127646"/>
                <a:gd name="connsiteX33" fmla="*/ 417663 w 2562412"/>
                <a:gd name="connsiteY33" fmla="*/ 542340 h 3127646"/>
                <a:gd name="connsiteX34" fmla="*/ 544951 w 2562412"/>
                <a:gd name="connsiteY34" fmla="*/ 50945 h 3127646"/>
                <a:gd name="connsiteX35" fmla="*/ 561182 w 2562412"/>
                <a:gd name="connsiteY35" fmla="*/ 23323 h 3127646"/>
                <a:gd name="connsiteX36" fmla="*/ 627627 w 2562412"/>
                <a:gd name="connsiteY36" fmla="*/ 6940 h 3127646"/>
                <a:gd name="connsiteX37" fmla="*/ 652971 w 2562412"/>
                <a:gd name="connsiteY37" fmla="*/ 73043 h 3127646"/>
                <a:gd name="connsiteX38" fmla="*/ 618135 w 2562412"/>
                <a:gd name="connsiteY38" fmla="*/ 143147 h 3127646"/>
                <a:gd name="connsiteX39" fmla="*/ 523119 w 2562412"/>
                <a:gd name="connsiteY39" fmla="*/ 545388 h 3127646"/>
                <a:gd name="connsiteX40" fmla="*/ 514577 w 2562412"/>
                <a:gd name="connsiteY40" fmla="*/ 662832 h 3127646"/>
                <a:gd name="connsiteX41" fmla="*/ 410164 w 2562412"/>
                <a:gd name="connsiteY41" fmla="*/ 860856 h 3127646"/>
                <a:gd name="connsiteX42" fmla="*/ 135654 w 2562412"/>
                <a:gd name="connsiteY42" fmla="*/ 1120222 h 3127646"/>
                <a:gd name="connsiteX43" fmla="*/ 142014 w 2562412"/>
                <a:gd name="connsiteY43" fmla="*/ 1185754 h 3127646"/>
                <a:gd name="connsiteX44" fmla="*/ 300436 w 2562412"/>
                <a:gd name="connsiteY44" fmla="*/ 1255382 h 3127646"/>
                <a:gd name="connsiteX45" fmla="*/ 365836 w 2562412"/>
                <a:gd name="connsiteY45" fmla="*/ 1322057 h 3127646"/>
                <a:gd name="connsiteX46" fmla="*/ 344669 w 2562412"/>
                <a:gd name="connsiteY46" fmla="*/ 1516367 h 3127646"/>
                <a:gd name="connsiteX47" fmla="*/ 377986 w 2562412"/>
                <a:gd name="connsiteY47" fmla="*/ 1624095 h 3127646"/>
                <a:gd name="connsiteX48" fmla="*/ 430002 w 2562412"/>
                <a:gd name="connsiteY48" fmla="*/ 1725441 h 3127646"/>
                <a:gd name="connsiteX49" fmla="*/ 425636 w 2562412"/>
                <a:gd name="connsiteY49" fmla="*/ 1767922 h 3127646"/>
                <a:gd name="connsiteX50" fmla="*/ 488189 w 2562412"/>
                <a:gd name="connsiteY50" fmla="*/ 1849075 h 3127646"/>
                <a:gd name="connsiteX51" fmla="*/ 532801 w 2562412"/>
                <a:gd name="connsiteY51" fmla="*/ 1860981 h 3127646"/>
                <a:gd name="connsiteX52" fmla="*/ 591462 w 2562412"/>
                <a:gd name="connsiteY52" fmla="*/ 1946706 h 3127646"/>
                <a:gd name="connsiteX53" fmla="*/ 622881 w 2562412"/>
                <a:gd name="connsiteY53" fmla="*/ 2185879 h 3127646"/>
                <a:gd name="connsiteX54" fmla="*/ 738209 w 2562412"/>
                <a:gd name="connsiteY54" fmla="*/ 2281129 h 3127646"/>
                <a:gd name="connsiteX55" fmla="*/ 1060464 w 2562412"/>
                <a:gd name="connsiteY55" fmla="*/ 2239124 h 3127646"/>
                <a:gd name="connsiteX56" fmla="*/ 1180159 w 2562412"/>
                <a:gd name="connsiteY56" fmla="*/ 2205786 h 3127646"/>
                <a:gd name="connsiteX57" fmla="*/ 1358514 w 2562412"/>
                <a:gd name="connsiteY57" fmla="*/ 2273414 h 3127646"/>
                <a:gd name="connsiteX58" fmla="*/ 1463971 w 2562412"/>
                <a:gd name="connsiteY58" fmla="*/ 2550591 h 3127646"/>
                <a:gd name="connsiteX59" fmla="*/ 1475551 w 2562412"/>
                <a:gd name="connsiteY59" fmla="*/ 2619267 h 3127646"/>
                <a:gd name="connsiteX60" fmla="*/ 1617172 w 2562412"/>
                <a:gd name="connsiteY60" fmla="*/ 2729661 h 3127646"/>
                <a:gd name="connsiteX61" fmla="*/ 1617172 w 2562412"/>
                <a:gd name="connsiteY61" fmla="*/ 3018459 h 3127646"/>
                <a:gd name="connsiteX62" fmla="*/ 1848303 w 2562412"/>
                <a:gd name="connsiteY62" fmla="*/ 3018459 h 3127646"/>
                <a:gd name="connsiteX63" fmla="*/ 1848303 w 2562412"/>
                <a:gd name="connsiteY63" fmla="*/ 2729661 h 3127646"/>
                <a:gd name="connsiteX64" fmla="*/ 1959455 w 2562412"/>
                <a:gd name="connsiteY64" fmla="*/ 2729661 h 3127646"/>
                <a:gd name="connsiteX65" fmla="*/ 1959455 w 2562412"/>
                <a:gd name="connsiteY65" fmla="*/ 3017888 h 3127646"/>
                <a:gd name="connsiteX66" fmla="*/ 2190017 w 2562412"/>
                <a:gd name="connsiteY66" fmla="*/ 3017888 h 3127646"/>
                <a:gd name="connsiteX67" fmla="*/ 2190017 w 2562412"/>
                <a:gd name="connsiteY67" fmla="*/ 2729661 h 3127646"/>
                <a:gd name="connsiteX68" fmla="*/ 1354717 w 2562412"/>
                <a:gd name="connsiteY68" fmla="*/ 2728995 h 3127646"/>
                <a:gd name="connsiteX69" fmla="*/ 1354717 w 2562412"/>
                <a:gd name="connsiteY69" fmla="*/ 3018459 h 3127646"/>
                <a:gd name="connsiteX70" fmla="*/ 1504976 w 2562412"/>
                <a:gd name="connsiteY70" fmla="*/ 3018459 h 3127646"/>
                <a:gd name="connsiteX71" fmla="*/ 1504976 w 2562412"/>
                <a:gd name="connsiteY71" fmla="*/ 2728995 h 3127646"/>
                <a:gd name="connsiteX72" fmla="*/ 2301453 w 2562412"/>
                <a:gd name="connsiteY72" fmla="*/ 3018936 h 3127646"/>
                <a:gd name="connsiteX73" fmla="*/ 2453326 w 2562412"/>
                <a:gd name="connsiteY73" fmla="*/ 3018936 h 3127646"/>
                <a:gd name="connsiteX74" fmla="*/ 2453326 w 2562412"/>
                <a:gd name="connsiteY74" fmla="*/ 2729757 h 3127646"/>
                <a:gd name="connsiteX75" fmla="*/ 2301453 w 2562412"/>
                <a:gd name="connsiteY75" fmla="*/ 2729757 h 3127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2562412" h="3127646">
                  <a:moveTo>
                    <a:pt x="1475551" y="2619267"/>
                  </a:moveTo>
                  <a:lnTo>
                    <a:pt x="2306294" y="2619267"/>
                  </a:lnTo>
                  <a:cubicBezTo>
                    <a:pt x="2299555" y="2544495"/>
                    <a:pt x="2289304" y="2471534"/>
                    <a:pt x="2287310" y="2398287"/>
                  </a:cubicBezTo>
                  <a:cubicBezTo>
                    <a:pt x="2282659" y="2253221"/>
                    <a:pt x="2281520" y="2108060"/>
                    <a:pt x="2280951" y="1962899"/>
                  </a:cubicBezTo>
                  <a:cubicBezTo>
                    <a:pt x="2280951" y="1920322"/>
                    <a:pt x="2307908" y="1898510"/>
                    <a:pt x="2343788" y="1904987"/>
                  </a:cubicBezTo>
                  <a:cubicBezTo>
                    <a:pt x="2372264" y="1910130"/>
                    <a:pt x="2386787" y="1932419"/>
                    <a:pt x="2386977" y="1969185"/>
                  </a:cubicBezTo>
                  <a:cubicBezTo>
                    <a:pt x="2387641" y="2095296"/>
                    <a:pt x="2386217" y="2221503"/>
                    <a:pt x="2390869" y="2347518"/>
                  </a:cubicBezTo>
                  <a:cubicBezTo>
                    <a:pt x="2394191" y="2437625"/>
                    <a:pt x="2405961" y="2527446"/>
                    <a:pt x="2414219" y="2621076"/>
                  </a:cubicBezTo>
                  <a:cubicBezTo>
                    <a:pt x="2433203" y="2621076"/>
                    <a:pt x="2448770" y="2620219"/>
                    <a:pt x="2463862" y="2621076"/>
                  </a:cubicBezTo>
                  <a:cubicBezTo>
                    <a:pt x="2519011" y="2624505"/>
                    <a:pt x="2560491" y="2664510"/>
                    <a:pt x="2561346" y="2719755"/>
                  </a:cubicBezTo>
                  <a:cubicBezTo>
                    <a:pt x="2562928" y="2822181"/>
                    <a:pt x="2562928" y="2924575"/>
                    <a:pt x="2561346" y="3026937"/>
                  </a:cubicBezTo>
                  <a:cubicBezTo>
                    <a:pt x="2560491" y="3088373"/>
                    <a:pt x="2516258" y="3127616"/>
                    <a:pt x="2451238" y="3127806"/>
                  </a:cubicBezTo>
                  <a:cubicBezTo>
                    <a:pt x="2292246" y="3127806"/>
                    <a:pt x="2133254" y="3127806"/>
                    <a:pt x="1974263" y="3127806"/>
                  </a:cubicBezTo>
                  <a:lnTo>
                    <a:pt x="1365443" y="3127806"/>
                  </a:lnTo>
                  <a:cubicBezTo>
                    <a:pt x="1285235" y="3127806"/>
                    <a:pt x="1245369" y="3087992"/>
                    <a:pt x="1244989" y="3007029"/>
                  </a:cubicBezTo>
                  <a:cubicBezTo>
                    <a:pt x="1244989" y="2920066"/>
                    <a:pt x="1244989" y="2833198"/>
                    <a:pt x="1244989" y="2746235"/>
                  </a:cubicBezTo>
                  <a:cubicBezTo>
                    <a:pt x="1244989" y="2663177"/>
                    <a:pt x="1277737" y="2627363"/>
                    <a:pt x="1366108" y="2618314"/>
                  </a:cubicBezTo>
                  <a:cubicBezTo>
                    <a:pt x="1362433" y="2590748"/>
                    <a:pt x="1357268" y="2563403"/>
                    <a:pt x="1350636" y="2536399"/>
                  </a:cubicBezTo>
                  <a:cubicBezTo>
                    <a:pt x="1333930" y="2480868"/>
                    <a:pt x="1319122" y="2424099"/>
                    <a:pt x="1294917" y="2371712"/>
                  </a:cubicBezTo>
                  <a:cubicBezTo>
                    <a:pt x="1265397" y="2307704"/>
                    <a:pt x="1236162" y="2299417"/>
                    <a:pt x="1168199" y="2317991"/>
                  </a:cubicBezTo>
                  <a:cubicBezTo>
                    <a:pt x="1088276" y="2339898"/>
                    <a:pt x="1008542" y="2363139"/>
                    <a:pt x="927670" y="2380665"/>
                  </a:cubicBezTo>
                  <a:cubicBezTo>
                    <a:pt x="850677" y="2396095"/>
                    <a:pt x="771423" y="2396289"/>
                    <a:pt x="694356" y="2381237"/>
                  </a:cubicBezTo>
                  <a:cubicBezTo>
                    <a:pt x="621457" y="2368378"/>
                    <a:pt x="572098" y="2327135"/>
                    <a:pt x="539636" y="2262841"/>
                  </a:cubicBezTo>
                  <a:cubicBezTo>
                    <a:pt x="495592" y="2175497"/>
                    <a:pt x="486480" y="2080914"/>
                    <a:pt x="484297" y="1985283"/>
                  </a:cubicBezTo>
                  <a:cubicBezTo>
                    <a:pt x="484297" y="1965375"/>
                    <a:pt x="478412" y="1956708"/>
                    <a:pt x="458763" y="1950897"/>
                  </a:cubicBezTo>
                  <a:cubicBezTo>
                    <a:pt x="354351" y="1919465"/>
                    <a:pt x="311067" y="1855647"/>
                    <a:pt x="320274" y="1745443"/>
                  </a:cubicBezTo>
                  <a:cubicBezTo>
                    <a:pt x="323578" y="1728172"/>
                    <a:pt x="316057" y="1710624"/>
                    <a:pt x="301290" y="1701152"/>
                  </a:cubicBezTo>
                  <a:cubicBezTo>
                    <a:pt x="217571" y="1637334"/>
                    <a:pt x="201624" y="1561706"/>
                    <a:pt x="249274" y="1466742"/>
                  </a:cubicBezTo>
                  <a:cubicBezTo>
                    <a:pt x="255180" y="1455080"/>
                    <a:pt x="259826" y="1442819"/>
                    <a:pt x="263132" y="1430166"/>
                  </a:cubicBezTo>
                  <a:cubicBezTo>
                    <a:pt x="277560" y="1374635"/>
                    <a:pt x="269587" y="1366443"/>
                    <a:pt x="219849" y="1343012"/>
                  </a:cubicBezTo>
                  <a:cubicBezTo>
                    <a:pt x="161378" y="1315389"/>
                    <a:pt x="101008" y="1287291"/>
                    <a:pt x="51270" y="1247190"/>
                  </a:cubicBezTo>
                  <a:cubicBezTo>
                    <a:pt x="-17832" y="1191374"/>
                    <a:pt x="-15174" y="1118603"/>
                    <a:pt x="48707" y="1056690"/>
                  </a:cubicBezTo>
                  <a:cubicBezTo>
                    <a:pt x="127206" y="980490"/>
                    <a:pt x="204851" y="903243"/>
                    <a:pt x="288381" y="832948"/>
                  </a:cubicBezTo>
                  <a:cubicBezTo>
                    <a:pt x="380169" y="755700"/>
                    <a:pt x="422124" y="661498"/>
                    <a:pt x="417663" y="542340"/>
                  </a:cubicBezTo>
                  <a:cubicBezTo>
                    <a:pt x="411113" y="366318"/>
                    <a:pt x="464174" y="204679"/>
                    <a:pt x="544951" y="50945"/>
                  </a:cubicBezTo>
                  <a:cubicBezTo>
                    <a:pt x="549460" y="41233"/>
                    <a:pt x="554895" y="31983"/>
                    <a:pt x="561182" y="23323"/>
                  </a:cubicBezTo>
                  <a:cubicBezTo>
                    <a:pt x="578743" y="1320"/>
                    <a:pt x="601334" y="-6871"/>
                    <a:pt x="627627" y="6940"/>
                  </a:cubicBezTo>
                  <a:cubicBezTo>
                    <a:pt x="653920" y="20751"/>
                    <a:pt x="664361" y="45040"/>
                    <a:pt x="652971" y="73043"/>
                  </a:cubicBezTo>
                  <a:cubicBezTo>
                    <a:pt x="643478" y="97237"/>
                    <a:pt x="629335" y="119621"/>
                    <a:pt x="618135" y="143147"/>
                  </a:cubicBezTo>
                  <a:cubicBezTo>
                    <a:pt x="557386" y="270211"/>
                    <a:pt x="519417" y="402704"/>
                    <a:pt x="523119" y="545388"/>
                  </a:cubicBezTo>
                  <a:cubicBezTo>
                    <a:pt x="523446" y="584704"/>
                    <a:pt x="520589" y="623981"/>
                    <a:pt x="514577" y="662832"/>
                  </a:cubicBezTo>
                  <a:cubicBezTo>
                    <a:pt x="503985" y="739082"/>
                    <a:pt x="467028" y="809174"/>
                    <a:pt x="410164" y="860856"/>
                  </a:cubicBezTo>
                  <a:cubicBezTo>
                    <a:pt x="318851" y="947439"/>
                    <a:pt x="226873" y="1033449"/>
                    <a:pt x="135654" y="1120222"/>
                  </a:cubicBezTo>
                  <a:cubicBezTo>
                    <a:pt x="101578" y="1152607"/>
                    <a:pt x="100344" y="1162608"/>
                    <a:pt x="142014" y="1185754"/>
                  </a:cubicBezTo>
                  <a:cubicBezTo>
                    <a:pt x="192684" y="1213582"/>
                    <a:pt x="245695" y="1236881"/>
                    <a:pt x="300436" y="1255382"/>
                  </a:cubicBezTo>
                  <a:cubicBezTo>
                    <a:pt x="335841" y="1267479"/>
                    <a:pt x="357388" y="1285290"/>
                    <a:pt x="365836" y="1322057"/>
                  </a:cubicBezTo>
                  <a:cubicBezTo>
                    <a:pt x="381024" y="1389494"/>
                    <a:pt x="376847" y="1454359"/>
                    <a:pt x="344669" y="1516367"/>
                  </a:cubicBezTo>
                  <a:cubicBezTo>
                    <a:pt x="320085" y="1563992"/>
                    <a:pt x="330621" y="1599234"/>
                    <a:pt x="377986" y="1624095"/>
                  </a:cubicBezTo>
                  <a:cubicBezTo>
                    <a:pt x="432470" y="1653241"/>
                    <a:pt x="438640" y="1665433"/>
                    <a:pt x="430002" y="1725441"/>
                  </a:cubicBezTo>
                  <a:cubicBezTo>
                    <a:pt x="427511" y="1739475"/>
                    <a:pt x="426052" y="1753673"/>
                    <a:pt x="425636" y="1767922"/>
                  </a:cubicBezTo>
                  <a:cubicBezTo>
                    <a:pt x="425636" y="1817547"/>
                    <a:pt x="440634" y="1836407"/>
                    <a:pt x="488189" y="1849075"/>
                  </a:cubicBezTo>
                  <a:cubicBezTo>
                    <a:pt x="503091" y="1852980"/>
                    <a:pt x="518278" y="1856028"/>
                    <a:pt x="532801" y="1860981"/>
                  </a:cubicBezTo>
                  <a:cubicBezTo>
                    <a:pt x="577888" y="1876602"/>
                    <a:pt x="592411" y="1899081"/>
                    <a:pt x="591462" y="1946706"/>
                  </a:cubicBezTo>
                  <a:cubicBezTo>
                    <a:pt x="589848" y="2028050"/>
                    <a:pt x="596018" y="2108631"/>
                    <a:pt x="622881" y="2185879"/>
                  </a:cubicBezTo>
                  <a:cubicBezTo>
                    <a:pt x="641865" y="2241505"/>
                    <a:pt x="676321" y="2273128"/>
                    <a:pt x="738209" y="2281129"/>
                  </a:cubicBezTo>
                  <a:cubicBezTo>
                    <a:pt x="849741" y="2294559"/>
                    <a:pt x="954912" y="2269985"/>
                    <a:pt x="1060464" y="2239124"/>
                  </a:cubicBezTo>
                  <a:cubicBezTo>
                    <a:pt x="1100141" y="2227408"/>
                    <a:pt x="1139912" y="2215502"/>
                    <a:pt x="1180159" y="2205786"/>
                  </a:cubicBezTo>
                  <a:cubicBezTo>
                    <a:pt x="1254386" y="2187784"/>
                    <a:pt x="1313047" y="2215311"/>
                    <a:pt x="1358514" y="2273414"/>
                  </a:cubicBezTo>
                  <a:cubicBezTo>
                    <a:pt x="1421826" y="2354757"/>
                    <a:pt x="1444512" y="2452198"/>
                    <a:pt x="1463971" y="2550591"/>
                  </a:cubicBezTo>
                  <a:cubicBezTo>
                    <a:pt x="1467957" y="2572594"/>
                    <a:pt x="1471374" y="2594787"/>
                    <a:pt x="1475551" y="2619267"/>
                  </a:cubicBezTo>
                  <a:close/>
                  <a:moveTo>
                    <a:pt x="1617172" y="2729661"/>
                  </a:moveTo>
                  <a:lnTo>
                    <a:pt x="1617172" y="3018459"/>
                  </a:lnTo>
                  <a:lnTo>
                    <a:pt x="1848303" y="3018459"/>
                  </a:lnTo>
                  <a:lnTo>
                    <a:pt x="1848303" y="2729661"/>
                  </a:lnTo>
                  <a:close/>
                  <a:moveTo>
                    <a:pt x="1959455" y="2729661"/>
                  </a:moveTo>
                  <a:lnTo>
                    <a:pt x="1959455" y="3017888"/>
                  </a:lnTo>
                  <a:lnTo>
                    <a:pt x="2190017" y="3017888"/>
                  </a:lnTo>
                  <a:lnTo>
                    <a:pt x="2190017" y="2729661"/>
                  </a:lnTo>
                  <a:close/>
                  <a:moveTo>
                    <a:pt x="1354717" y="2728995"/>
                  </a:moveTo>
                  <a:lnTo>
                    <a:pt x="1354717" y="3018459"/>
                  </a:lnTo>
                  <a:lnTo>
                    <a:pt x="1504976" y="3018459"/>
                  </a:lnTo>
                  <a:lnTo>
                    <a:pt x="1504976" y="2728995"/>
                  </a:lnTo>
                  <a:close/>
                  <a:moveTo>
                    <a:pt x="2301453" y="3018936"/>
                  </a:moveTo>
                  <a:lnTo>
                    <a:pt x="2453326" y="3018936"/>
                  </a:lnTo>
                  <a:lnTo>
                    <a:pt x="2453326" y="2729757"/>
                  </a:lnTo>
                  <a:lnTo>
                    <a:pt x="2301453" y="2729757"/>
                  </a:lnTo>
                  <a:close/>
                </a:path>
              </a:pathLst>
            </a:custGeom>
            <a:grpFill/>
            <a:ln w="9492" cap="flat">
              <a:noFill/>
              <a:prstDash val="solid"/>
              <a:miter/>
            </a:ln>
          </p:spPr>
          <p:txBody>
            <a:bodyPr rtlCol="0" anchor="ctr"/>
            <a:lstStyle/>
            <a:p>
              <a:endParaRPr lang="en-RO"/>
            </a:p>
          </p:txBody>
        </p:sp>
        <p:sp>
          <p:nvSpPr>
            <p:cNvPr id="29" name="Freeform 28">
              <a:extLst>
                <a:ext uri="{FF2B5EF4-FFF2-40B4-BE49-F238E27FC236}">
                  <a16:creationId xmlns:a16="http://schemas.microsoft.com/office/drawing/2014/main" id="{9E3CF0D3-7B1A-4E46-AD30-85693539D24F}"/>
                </a:ext>
              </a:extLst>
            </p:cNvPr>
            <p:cNvSpPr/>
            <p:nvPr/>
          </p:nvSpPr>
          <p:spPr>
            <a:xfrm>
              <a:off x="4934316" y="2948363"/>
              <a:ext cx="591338" cy="883967"/>
            </a:xfrm>
            <a:custGeom>
              <a:avLst/>
              <a:gdLst>
                <a:gd name="connsiteX0" fmla="*/ 591374 w 591338"/>
                <a:gd name="connsiteY0" fmla="*/ 317633 h 883967"/>
                <a:gd name="connsiteX1" fmla="*/ 433711 w 591338"/>
                <a:gd name="connsiteY1" fmla="*/ 593858 h 883967"/>
                <a:gd name="connsiteX2" fmla="*/ 352079 w 591338"/>
                <a:gd name="connsiteY2" fmla="*/ 702824 h 883967"/>
                <a:gd name="connsiteX3" fmla="*/ 319806 w 591338"/>
                <a:gd name="connsiteY3" fmla="*/ 789406 h 883967"/>
                <a:gd name="connsiteX4" fmla="*/ 121707 w 591338"/>
                <a:gd name="connsiteY4" fmla="*/ 878084 h 883967"/>
                <a:gd name="connsiteX5" fmla="*/ 80512 w 591338"/>
                <a:gd name="connsiteY5" fmla="*/ 819886 h 883967"/>
                <a:gd name="connsiteX6" fmla="*/ 130630 w 591338"/>
                <a:gd name="connsiteY6" fmla="*/ 773499 h 883967"/>
                <a:gd name="connsiteX7" fmla="*/ 169832 w 591338"/>
                <a:gd name="connsiteY7" fmla="*/ 773976 h 883967"/>
                <a:gd name="connsiteX8" fmla="*/ 227733 w 591338"/>
                <a:gd name="connsiteY8" fmla="*/ 735876 h 883967"/>
                <a:gd name="connsiteX9" fmla="*/ 255355 w 591338"/>
                <a:gd name="connsiteY9" fmla="*/ 658723 h 883967"/>
                <a:gd name="connsiteX10" fmla="*/ 369260 w 591338"/>
                <a:gd name="connsiteY10" fmla="*/ 508323 h 883967"/>
                <a:gd name="connsiteX11" fmla="*/ 482500 w 591338"/>
                <a:gd name="connsiteY11" fmla="*/ 254482 h 883967"/>
                <a:gd name="connsiteX12" fmla="*/ 353503 w 591338"/>
                <a:gd name="connsiteY12" fmla="*/ 114084 h 883967"/>
                <a:gd name="connsiteX13" fmla="*/ 172205 w 591338"/>
                <a:gd name="connsiteY13" fmla="*/ 172853 h 883967"/>
                <a:gd name="connsiteX14" fmla="*/ 111171 w 591338"/>
                <a:gd name="connsiteY14" fmla="*/ 288582 h 883967"/>
                <a:gd name="connsiteX15" fmla="*/ 126453 w 591338"/>
                <a:gd name="connsiteY15" fmla="*/ 324872 h 883967"/>
                <a:gd name="connsiteX16" fmla="*/ 188152 w 591338"/>
                <a:gd name="connsiteY16" fmla="*/ 505275 h 883967"/>
                <a:gd name="connsiteX17" fmla="*/ 142970 w 591338"/>
                <a:gd name="connsiteY17" fmla="*/ 581475 h 883967"/>
                <a:gd name="connsiteX18" fmla="*/ 68267 w 591338"/>
                <a:gd name="connsiteY18" fmla="*/ 596525 h 883967"/>
                <a:gd name="connsiteX19" fmla="*/ 56117 w 591338"/>
                <a:gd name="connsiteY19" fmla="*/ 521087 h 883967"/>
                <a:gd name="connsiteX20" fmla="*/ 72254 w 591338"/>
                <a:gd name="connsiteY20" fmla="*/ 497560 h 883967"/>
                <a:gd name="connsiteX21" fmla="*/ 54124 w 591338"/>
                <a:gd name="connsiteY21" fmla="*/ 407358 h 883967"/>
                <a:gd name="connsiteX22" fmla="*/ 874 w 591338"/>
                <a:gd name="connsiteY22" fmla="*/ 297916 h 883967"/>
                <a:gd name="connsiteX23" fmla="*/ 227544 w 591338"/>
                <a:gd name="connsiteY23" fmla="*/ 11118 h 883967"/>
                <a:gd name="connsiteX24" fmla="*/ 591374 w 591338"/>
                <a:gd name="connsiteY24" fmla="*/ 317633 h 883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91338" h="883967">
                  <a:moveTo>
                    <a:pt x="591374" y="317633"/>
                  </a:moveTo>
                  <a:cubicBezTo>
                    <a:pt x="583405" y="428973"/>
                    <a:pt x="525384" y="530627"/>
                    <a:pt x="433711" y="593858"/>
                  </a:cubicBezTo>
                  <a:cubicBezTo>
                    <a:pt x="395224" y="620104"/>
                    <a:pt x="366511" y="658431"/>
                    <a:pt x="352079" y="702824"/>
                  </a:cubicBezTo>
                  <a:cubicBezTo>
                    <a:pt x="343176" y="732347"/>
                    <a:pt x="332396" y="761267"/>
                    <a:pt x="319806" y="789406"/>
                  </a:cubicBezTo>
                  <a:cubicBezTo>
                    <a:pt x="283174" y="862460"/>
                    <a:pt x="200351" y="899535"/>
                    <a:pt x="121707" y="878084"/>
                  </a:cubicBezTo>
                  <a:cubicBezTo>
                    <a:pt x="93231" y="870083"/>
                    <a:pt x="76810" y="850080"/>
                    <a:pt x="80512" y="819886"/>
                  </a:cubicBezTo>
                  <a:cubicBezTo>
                    <a:pt x="82229" y="793492"/>
                    <a:pt x="104274" y="773088"/>
                    <a:pt x="130630" y="773499"/>
                  </a:cubicBezTo>
                  <a:cubicBezTo>
                    <a:pt x="143634" y="772737"/>
                    <a:pt x="156733" y="773499"/>
                    <a:pt x="169832" y="773976"/>
                  </a:cubicBezTo>
                  <a:cubicBezTo>
                    <a:pt x="195672" y="776568"/>
                    <a:pt x="219803" y="760689"/>
                    <a:pt x="227733" y="735876"/>
                  </a:cubicBezTo>
                  <a:cubicBezTo>
                    <a:pt x="237225" y="710349"/>
                    <a:pt x="246718" y="684536"/>
                    <a:pt x="255355" y="658723"/>
                  </a:cubicBezTo>
                  <a:cubicBezTo>
                    <a:pt x="276067" y="597522"/>
                    <a:pt x="316044" y="544737"/>
                    <a:pt x="369260" y="508323"/>
                  </a:cubicBezTo>
                  <a:cubicBezTo>
                    <a:pt x="455827" y="446887"/>
                    <a:pt x="493795" y="359448"/>
                    <a:pt x="482500" y="254482"/>
                  </a:cubicBezTo>
                  <a:cubicBezTo>
                    <a:pt x="474527" y="178758"/>
                    <a:pt x="424883" y="134372"/>
                    <a:pt x="353503" y="114084"/>
                  </a:cubicBezTo>
                  <a:cubicBezTo>
                    <a:pt x="280699" y="94176"/>
                    <a:pt x="217672" y="115036"/>
                    <a:pt x="172205" y="172853"/>
                  </a:cubicBezTo>
                  <a:cubicBezTo>
                    <a:pt x="145627" y="206571"/>
                    <a:pt x="130440" y="249053"/>
                    <a:pt x="111171" y="288582"/>
                  </a:cubicBezTo>
                  <a:cubicBezTo>
                    <a:pt x="103008" y="305155"/>
                    <a:pt x="109083" y="315347"/>
                    <a:pt x="126453" y="324872"/>
                  </a:cubicBezTo>
                  <a:cubicBezTo>
                    <a:pt x="200017" y="365163"/>
                    <a:pt x="221374" y="428028"/>
                    <a:pt x="188152" y="505275"/>
                  </a:cubicBezTo>
                  <a:cubicBezTo>
                    <a:pt x="175766" y="532180"/>
                    <a:pt x="160624" y="557717"/>
                    <a:pt x="142970" y="581475"/>
                  </a:cubicBezTo>
                  <a:cubicBezTo>
                    <a:pt x="123321" y="609384"/>
                    <a:pt x="92757" y="613765"/>
                    <a:pt x="68267" y="596525"/>
                  </a:cubicBezTo>
                  <a:cubicBezTo>
                    <a:pt x="43778" y="579285"/>
                    <a:pt x="38842" y="549948"/>
                    <a:pt x="56117" y="521087"/>
                  </a:cubicBezTo>
                  <a:cubicBezTo>
                    <a:pt x="61053" y="512991"/>
                    <a:pt x="67033" y="505466"/>
                    <a:pt x="72254" y="497560"/>
                  </a:cubicBezTo>
                  <a:cubicBezTo>
                    <a:pt x="105001" y="446982"/>
                    <a:pt x="103008" y="439458"/>
                    <a:pt x="54124" y="407358"/>
                  </a:cubicBezTo>
                  <a:cubicBezTo>
                    <a:pt x="16600" y="384441"/>
                    <a:pt x="-4195" y="341701"/>
                    <a:pt x="874" y="297916"/>
                  </a:cubicBezTo>
                  <a:cubicBezTo>
                    <a:pt x="9416" y="177806"/>
                    <a:pt x="113544" y="46266"/>
                    <a:pt x="227544" y="11118"/>
                  </a:cubicBezTo>
                  <a:cubicBezTo>
                    <a:pt x="375335" y="-34506"/>
                    <a:pt x="596404" y="61315"/>
                    <a:pt x="591374" y="317633"/>
                  </a:cubicBezTo>
                  <a:close/>
                </a:path>
              </a:pathLst>
            </a:custGeom>
            <a:grpFill/>
            <a:ln w="9492" cap="flat">
              <a:noFill/>
              <a:prstDash val="solid"/>
              <a:miter/>
            </a:ln>
          </p:spPr>
          <p:txBody>
            <a:bodyPr rtlCol="0" anchor="ctr"/>
            <a:lstStyle/>
            <a:p>
              <a:endParaRPr lang="en-RO"/>
            </a:p>
          </p:txBody>
        </p:sp>
        <p:sp>
          <p:nvSpPr>
            <p:cNvPr id="31" name="Freeform 30">
              <a:extLst>
                <a:ext uri="{FF2B5EF4-FFF2-40B4-BE49-F238E27FC236}">
                  <a16:creationId xmlns:a16="http://schemas.microsoft.com/office/drawing/2014/main" id="{2399F358-F900-2B4D-A474-47C56451A1FF}"/>
                </a:ext>
              </a:extLst>
            </p:cNvPr>
            <p:cNvSpPr/>
            <p:nvPr/>
          </p:nvSpPr>
          <p:spPr>
            <a:xfrm>
              <a:off x="3880697" y="2387172"/>
              <a:ext cx="839668" cy="439085"/>
            </a:xfrm>
            <a:custGeom>
              <a:avLst/>
              <a:gdLst>
                <a:gd name="connsiteX0" fmla="*/ 488388 w 839668"/>
                <a:gd name="connsiteY0" fmla="*/ 439245 h 439085"/>
                <a:gd name="connsiteX1" fmla="*/ 144111 w 839668"/>
                <a:gd name="connsiteY1" fmla="*/ 380761 h 439085"/>
                <a:gd name="connsiteX2" fmla="*/ 43875 w 839668"/>
                <a:gd name="connsiteY2" fmla="*/ 37861 h 439085"/>
                <a:gd name="connsiteX3" fmla="*/ 123419 w 839668"/>
                <a:gd name="connsiteY3" fmla="*/ 523 h 439085"/>
                <a:gd name="connsiteX4" fmla="*/ 520946 w 839668"/>
                <a:gd name="connsiteY4" fmla="*/ 100441 h 439085"/>
                <a:gd name="connsiteX5" fmla="*/ 785394 w 839668"/>
                <a:gd name="connsiteY5" fmla="*/ 221980 h 439085"/>
                <a:gd name="connsiteX6" fmla="*/ 839783 w 839668"/>
                <a:gd name="connsiteY6" fmla="*/ 298180 h 439085"/>
                <a:gd name="connsiteX7" fmla="*/ 787577 w 839668"/>
                <a:gd name="connsiteY7" fmla="*/ 372570 h 439085"/>
                <a:gd name="connsiteX8" fmla="*/ 488388 w 839668"/>
                <a:gd name="connsiteY8" fmla="*/ 439245 h 439085"/>
                <a:gd name="connsiteX9" fmla="*/ 689809 w 839668"/>
                <a:gd name="connsiteY9" fmla="*/ 306466 h 439085"/>
                <a:gd name="connsiteX10" fmla="*/ 689050 w 839668"/>
                <a:gd name="connsiteY10" fmla="*/ 291322 h 439085"/>
                <a:gd name="connsiteX11" fmla="*/ 524458 w 839668"/>
                <a:gd name="connsiteY11" fmla="*/ 217027 h 439085"/>
                <a:gd name="connsiteX12" fmla="*/ 154268 w 839668"/>
                <a:gd name="connsiteY12" fmla="*/ 109489 h 439085"/>
                <a:gd name="connsiteX13" fmla="*/ 116300 w 839668"/>
                <a:gd name="connsiteY13" fmla="*/ 137398 h 439085"/>
                <a:gd name="connsiteX14" fmla="*/ 204386 w 839668"/>
                <a:gd name="connsiteY14" fmla="*/ 288083 h 439085"/>
                <a:gd name="connsiteX15" fmla="*/ 508511 w 839668"/>
                <a:gd name="connsiteY15" fmla="*/ 329612 h 439085"/>
                <a:gd name="connsiteX16" fmla="*/ 689809 w 839668"/>
                <a:gd name="connsiteY16" fmla="*/ 306466 h 439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39668" h="439085">
                  <a:moveTo>
                    <a:pt x="488388" y="439245"/>
                  </a:moveTo>
                  <a:cubicBezTo>
                    <a:pt x="364042" y="437054"/>
                    <a:pt x="252131" y="420195"/>
                    <a:pt x="144111" y="380761"/>
                  </a:cubicBezTo>
                  <a:cubicBezTo>
                    <a:pt x="7046" y="331136"/>
                    <a:pt x="-44495" y="154066"/>
                    <a:pt x="43875" y="37861"/>
                  </a:cubicBezTo>
                  <a:cubicBezTo>
                    <a:pt x="61732" y="11922"/>
                    <a:pt x="92132" y="-2348"/>
                    <a:pt x="123419" y="523"/>
                  </a:cubicBezTo>
                  <a:cubicBezTo>
                    <a:pt x="262382" y="8429"/>
                    <a:pt x="393657" y="48148"/>
                    <a:pt x="520946" y="100441"/>
                  </a:cubicBezTo>
                  <a:cubicBezTo>
                    <a:pt x="610550" y="137493"/>
                    <a:pt x="697403" y="181213"/>
                    <a:pt x="785394" y="221980"/>
                  </a:cubicBezTo>
                  <a:cubicBezTo>
                    <a:pt x="817952" y="237029"/>
                    <a:pt x="840163" y="260651"/>
                    <a:pt x="839783" y="298180"/>
                  </a:cubicBezTo>
                  <a:cubicBezTo>
                    <a:pt x="839783" y="334089"/>
                    <a:pt x="818046" y="355996"/>
                    <a:pt x="787577" y="372570"/>
                  </a:cubicBezTo>
                  <a:cubicBezTo>
                    <a:pt x="690853" y="424672"/>
                    <a:pt x="585871" y="437149"/>
                    <a:pt x="488388" y="439245"/>
                  </a:cubicBezTo>
                  <a:close/>
                  <a:moveTo>
                    <a:pt x="689809" y="306466"/>
                  </a:moveTo>
                  <a:lnTo>
                    <a:pt x="689050" y="291322"/>
                  </a:lnTo>
                  <a:cubicBezTo>
                    <a:pt x="634281" y="266461"/>
                    <a:pt x="579891" y="240077"/>
                    <a:pt x="524458" y="217027"/>
                  </a:cubicBezTo>
                  <a:cubicBezTo>
                    <a:pt x="405048" y="167592"/>
                    <a:pt x="283929" y="123777"/>
                    <a:pt x="154268" y="109489"/>
                  </a:cubicBezTo>
                  <a:cubicBezTo>
                    <a:pt x="129399" y="106727"/>
                    <a:pt x="120571" y="115014"/>
                    <a:pt x="116300" y="137398"/>
                  </a:cubicBezTo>
                  <a:cubicBezTo>
                    <a:pt x="99214" y="220265"/>
                    <a:pt x="123039" y="262080"/>
                    <a:pt x="204386" y="288083"/>
                  </a:cubicBezTo>
                  <a:cubicBezTo>
                    <a:pt x="302417" y="320297"/>
                    <a:pt x="405466" y="334368"/>
                    <a:pt x="508511" y="329612"/>
                  </a:cubicBezTo>
                  <a:cubicBezTo>
                    <a:pt x="569165" y="326469"/>
                    <a:pt x="629345" y="314467"/>
                    <a:pt x="689809" y="306466"/>
                  </a:cubicBezTo>
                  <a:close/>
                </a:path>
              </a:pathLst>
            </a:custGeom>
            <a:grpFill/>
            <a:ln w="9492" cap="flat">
              <a:noFill/>
              <a:prstDash val="solid"/>
              <a:miter/>
            </a:ln>
          </p:spPr>
          <p:txBody>
            <a:bodyPr rtlCol="0" anchor="ctr"/>
            <a:lstStyle/>
            <a:p>
              <a:endParaRPr lang="en-RO"/>
            </a:p>
          </p:txBody>
        </p:sp>
        <p:sp>
          <p:nvSpPr>
            <p:cNvPr id="32" name="Freeform 31">
              <a:extLst>
                <a:ext uri="{FF2B5EF4-FFF2-40B4-BE49-F238E27FC236}">
                  <a16:creationId xmlns:a16="http://schemas.microsoft.com/office/drawing/2014/main" id="{E0FA1728-EE83-AC46-861B-85C27C6D295F}"/>
                </a:ext>
              </a:extLst>
            </p:cNvPr>
            <p:cNvSpPr/>
            <p:nvPr/>
          </p:nvSpPr>
          <p:spPr>
            <a:xfrm>
              <a:off x="3999277" y="3454640"/>
              <a:ext cx="432794" cy="434580"/>
            </a:xfrm>
            <a:custGeom>
              <a:avLst/>
              <a:gdLst>
                <a:gd name="connsiteX0" fmla="*/ 432834 w 432794"/>
                <a:gd name="connsiteY0" fmla="*/ 222360 h 434580"/>
                <a:gd name="connsiteX1" fmla="*/ 213010 w 432794"/>
                <a:gd name="connsiteY1" fmla="*/ 434700 h 434580"/>
                <a:gd name="connsiteX2" fmla="*/ 211765 w 432794"/>
                <a:gd name="connsiteY2" fmla="*/ 434672 h 434580"/>
                <a:gd name="connsiteX3" fmla="*/ 167 w 432794"/>
                <a:gd name="connsiteY3" fmla="*/ 213329 h 434580"/>
                <a:gd name="connsiteX4" fmla="*/ 187 w 432794"/>
                <a:gd name="connsiteY4" fmla="*/ 212454 h 434580"/>
                <a:gd name="connsiteX5" fmla="*/ 220284 w 432794"/>
                <a:gd name="connsiteY5" fmla="*/ 203 h 434580"/>
                <a:gd name="connsiteX6" fmla="*/ 221731 w 432794"/>
                <a:gd name="connsiteY6" fmla="*/ 237 h 434580"/>
                <a:gd name="connsiteX7" fmla="*/ 432869 w 432794"/>
                <a:gd name="connsiteY7" fmla="*/ 220902 h 434580"/>
                <a:gd name="connsiteX8" fmla="*/ 432834 w 432794"/>
                <a:gd name="connsiteY8" fmla="*/ 222360 h 434580"/>
                <a:gd name="connsiteX9" fmla="*/ 326049 w 432794"/>
                <a:gd name="connsiteY9" fmla="*/ 220455 h 434580"/>
                <a:gd name="connsiteX10" fmla="*/ 219623 w 432794"/>
                <a:gd name="connsiteY10" fmla="*/ 107315 h 434580"/>
                <a:gd name="connsiteX11" fmla="*/ 218979 w 432794"/>
                <a:gd name="connsiteY11" fmla="*/ 107298 h 434580"/>
                <a:gd name="connsiteX12" fmla="*/ 106880 w 432794"/>
                <a:gd name="connsiteY12" fmla="*/ 215947 h 434580"/>
                <a:gd name="connsiteX13" fmla="*/ 106878 w 432794"/>
                <a:gd name="connsiteY13" fmla="*/ 216073 h 434580"/>
                <a:gd name="connsiteX14" fmla="*/ 212809 w 432794"/>
                <a:gd name="connsiteY14" fmla="*/ 327516 h 434580"/>
                <a:gd name="connsiteX15" fmla="*/ 326398 w 432794"/>
                <a:gd name="connsiteY15" fmla="*/ 221423 h 434580"/>
                <a:gd name="connsiteX16" fmla="*/ 326429 w 432794"/>
                <a:gd name="connsiteY16" fmla="*/ 220455 h 434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2794" h="434580">
                  <a:moveTo>
                    <a:pt x="432834" y="222360"/>
                  </a:moveTo>
                  <a:cubicBezTo>
                    <a:pt x="430565" y="341910"/>
                    <a:pt x="332146" y="436977"/>
                    <a:pt x="213010" y="434700"/>
                  </a:cubicBezTo>
                  <a:cubicBezTo>
                    <a:pt x="212595" y="434692"/>
                    <a:pt x="212180" y="434683"/>
                    <a:pt x="211765" y="434672"/>
                  </a:cubicBezTo>
                  <a:cubicBezTo>
                    <a:pt x="92423" y="432184"/>
                    <a:pt x="-2312" y="333086"/>
                    <a:pt x="167" y="213329"/>
                  </a:cubicBezTo>
                  <a:cubicBezTo>
                    <a:pt x="173" y="213038"/>
                    <a:pt x="180" y="212746"/>
                    <a:pt x="187" y="212454"/>
                  </a:cubicBezTo>
                  <a:cubicBezTo>
                    <a:pt x="2557" y="92854"/>
                    <a:pt x="101097" y="-2174"/>
                    <a:pt x="220284" y="203"/>
                  </a:cubicBezTo>
                  <a:cubicBezTo>
                    <a:pt x="220766" y="213"/>
                    <a:pt x="221249" y="224"/>
                    <a:pt x="221731" y="237"/>
                  </a:cubicBezTo>
                  <a:cubicBezTo>
                    <a:pt x="340760" y="2666"/>
                    <a:pt x="435289" y="101461"/>
                    <a:pt x="432869" y="220902"/>
                  </a:cubicBezTo>
                  <a:cubicBezTo>
                    <a:pt x="432859" y="221388"/>
                    <a:pt x="432848" y="221874"/>
                    <a:pt x="432834" y="222360"/>
                  </a:cubicBezTo>
                  <a:close/>
                  <a:moveTo>
                    <a:pt x="326049" y="220455"/>
                  </a:moveTo>
                  <a:cubicBezTo>
                    <a:pt x="327795" y="159721"/>
                    <a:pt x="280146" y="109067"/>
                    <a:pt x="219623" y="107315"/>
                  </a:cubicBezTo>
                  <a:cubicBezTo>
                    <a:pt x="219408" y="107308"/>
                    <a:pt x="219193" y="107303"/>
                    <a:pt x="218979" y="107298"/>
                  </a:cubicBezTo>
                  <a:cubicBezTo>
                    <a:pt x="158125" y="106238"/>
                    <a:pt x="107936" y="154882"/>
                    <a:pt x="106880" y="215947"/>
                  </a:cubicBezTo>
                  <a:cubicBezTo>
                    <a:pt x="106879" y="215989"/>
                    <a:pt x="106878" y="216031"/>
                    <a:pt x="106878" y="216073"/>
                  </a:cubicBezTo>
                  <a:cubicBezTo>
                    <a:pt x="106421" y="275824"/>
                    <a:pt x="153310" y="325152"/>
                    <a:pt x="212809" y="327516"/>
                  </a:cubicBezTo>
                  <a:cubicBezTo>
                    <a:pt x="273371" y="329695"/>
                    <a:pt x="324227" y="282196"/>
                    <a:pt x="326398" y="221423"/>
                  </a:cubicBezTo>
                  <a:cubicBezTo>
                    <a:pt x="326410" y="221100"/>
                    <a:pt x="326420" y="220778"/>
                    <a:pt x="326429" y="220455"/>
                  </a:cubicBezTo>
                  <a:close/>
                </a:path>
              </a:pathLst>
            </a:custGeom>
            <a:grpFill/>
            <a:ln w="9492" cap="flat">
              <a:noFill/>
              <a:prstDash val="solid"/>
              <a:miter/>
            </a:ln>
          </p:spPr>
          <p:txBody>
            <a:bodyPr rtlCol="0" anchor="ctr"/>
            <a:lstStyle/>
            <a:p>
              <a:endParaRPr lang="en-RO"/>
            </a:p>
          </p:txBody>
        </p:sp>
        <p:sp>
          <p:nvSpPr>
            <p:cNvPr id="33" name="Freeform 32">
              <a:extLst>
                <a:ext uri="{FF2B5EF4-FFF2-40B4-BE49-F238E27FC236}">
                  <a16:creationId xmlns:a16="http://schemas.microsoft.com/office/drawing/2014/main" id="{CC209089-629E-F348-9C79-7B3D0AE158B1}"/>
                </a:ext>
              </a:extLst>
            </p:cNvPr>
            <p:cNvSpPr/>
            <p:nvPr/>
          </p:nvSpPr>
          <p:spPr>
            <a:xfrm>
              <a:off x="4611580" y="1901570"/>
              <a:ext cx="430377" cy="433387"/>
            </a:xfrm>
            <a:custGeom>
              <a:avLst/>
              <a:gdLst>
                <a:gd name="connsiteX0" fmla="*/ 121 w 430377"/>
                <a:gd name="connsiteY0" fmla="*/ 215806 h 433387"/>
                <a:gd name="connsiteX1" fmla="*/ 215400 w 430377"/>
                <a:gd name="connsiteY1" fmla="*/ 160 h 433387"/>
                <a:gd name="connsiteX2" fmla="*/ 430493 w 430377"/>
                <a:gd name="connsiteY2" fmla="*/ 218841 h 433387"/>
                <a:gd name="connsiteX3" fmla="*/ 430490 w 430377"/>
                <a:gd name="connsiteY3" fmla="*/ 219235 h 433387"/>
                <a:gd name="connsiteX4" fmla="*/ 213407 w 430377"/>
                <a:gd name="connsiteY4" fmla="*/ 433547 h 433387"/>
                <a:gd name="connsiteX5" fmla="*/ 121 w 430377"/>
                <a:gd name="connsiteY5" fmla="*/ 215806 h 433387"/>
                <a:gd name="connsiteX6" fmla="*/ 323610 w 430377"/>
                <a:gd name="connsiteY6" fmla="*/ 217901 h 433387"/>
                <a:gd name="connsiteX7" fmla="*/ 216350 w 430377"/>
                <a:gd name="connsiteY7" fmla="*/ 107316 h 433387"/>
                <a:gd name="connsiteX8" fmla="*/ 106811 w 430377"/>
                <a:gd name="connsiteY8" fmla="*/ 215615 h 433387"/>
                <a:gd name="connsiteX9" fmla="*/ 214071 w 430377"/>
                <a:gd name="connsiteY9" fmla="*/ 326296 h 433387"/>
                <a:gd name="connsiteX10" fmla="*/ 323610 w 430377"/>
                <a:gd name="connsiteY10" fmla="*/ 217901 h 433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0377" h="433387">
                  <a:moveTo>
                    <a:pt x="121" y="215806"/>
                  </a:moveTo>
                  <a:cubicBezTo>
                    <a:pt x="848" y="96863"/>
                    <a:pt x="96868" y="679"/>
                    <a:pt x="215400" y="160"/>
                  </a:cubicBezTo>
                  <a:cubicBezTo>
                    <a:pt x="334975" y="944"/>
                    <a:pt x="431275" y="98852"/>
                    <a:pt x="430493" y="218841"/>
                  </a:cubicBezTo>
                  <a:cubicBezTo>
                    <a:pt x="430492" y="218972"/>
                    <a:pt x="430491" y="219103"/>
                    <a:pt x="430490" y="219235"/>
                  </a:cubicBezTo>
                  <a:cubicBezTo>
                    <a:pt x="428725" y="338229"/>
                    <a:pt x="332003" y="433716"/>
                    <a:pt x="213407" y="433547"/>
                  </a:cubicBezTo>
                  <a:cubicBezTo>
                    <a:pt x="94863" y="431877"/>
                    <a:pt x="-255" y="334772"/>
                    <a:pt x="121" y="215806"/>
                  </a:cubicBezTo>
                  <a:close/>
                  <a:moveTo>
                    <a:pt x="323610" y="217901"/>
                  </a:moveTo>
                  <a:cubicBezTo>
                    <a:pt x="323581" y="157982"/>
                    <a:pt x="276039" y="108966"/>
                    <a:pt x="216350" y="107316"/>
                  </a:cubicBezTo>
                  <a:cubicBezTo>
                    <a:pt x="156541" y="107462"/>
                    <a:pt x="107845" y="155607"/>
                    <a:pt x="106811" y="215615"/>
                  </a:cubicBezTo>
                  <a:cubicBezTo>
                    <a:pt x="106789" y="275571"/>
                    <a:pt x="154345" y="324644"/>
                    <a:pt x="214071" y="326296"/>
                  </a:cubicBezTo>
                  <a:cubicBezTo>
                    <a:pt x="273731" y="325697"/>
                    <a:pt x="322180" y="277753"/>
                    <a:pt x="323610" y="217901"/>
                  </a:cubicBezTo>
                  <a:close/>
                </a:path>
              </a:pathLst>
            </a:custGeom>
            <a:grpFill/>
            <a:ln w="9492" cap="flat">
              <a:noFill/>
              <a:prstDash val="solid"/>
              <a:miter/>
            </a:ln>
          </p:spPr>
          <p:txBody>
            <a:bodyPr rtlCol="0" anchor="ctr"/>
            <a:lstStyle/>
            <a:p>
              <a:endParaRPr lang="en-RO"/>
            </a:p>
          </p:txBody>
        </p:sp>
        <p:sp>
          <p:nvSpPr>
            <p:cNvPr id="34" name="Freeform 33">
              <a:extLst>
                <a:ext uri="{FF2B5EF4-FFF2-40B4-BE49-F238E27FC236}">
                  <a16:creationId xmlns:a16="http://schemas.microsoft.com/office/drawing/2014/main" id="{5807608B-DD27-694E-B71A-BB18AFA181BD}"/>
                </a:ext>
              </a:extLst>
            </p:cNvPr>
            <p:cNvSpPr/>
            <p:nvPr/>
          </p:nvSpPr>
          <p:spPr>
            <a:xfrm>
              <a:off x="4512291" y="3811625"/>
              <a:ext cx="394111" cy="395478"/>
            </a:xfrm>
            <a:custGeom>
              <a:avLst/>
              <a:gdLst>
                <a:gd name="connsiteX0" fmla="*/ 123 w 394111"/>
                <a:gd name="connsiteY0" fmla="*/ 197131 h 395478"/>
                <a:gd name="connsiteX1" fmla="*/ 197942 w 394111"/>
                <a:gd name="connsiteY1" fmla="*/ 161 h 395478"/>
                <a:gd name="connsiteX2" fmla="*/ 394230 w 394111"/>
                <a:gd name="connsiteY2" fmla="*/ 198666 h 395478"/>
                <a:gd name="connsiteX3" fmla="*/ 196411 w 394111"/>
                <a:gd name="connsiteY3" fmla="*/ 395636 h 395478"/>
                <a:gd name="connsiteX4" fmla="*/ 195659 w 394111"/>
                <a:gd name="connsiteY4" fmla="*/ 395632 h 395478"/>
                <a:gd name="connsiteX5" fmla="*/ 123 w 394111"/>
                <a:gd name="connsiteY5" fmla="*/ 197137 h 395478"/>
                <a:gd name="connsiteX6" fmla="*/ 123 w 394111"/>
                <a:gd name="connsiteY6" fmla="*/ 197131 h 395478"/>
                <a:gd name="connsiteX7" fmla="*/ 107193 w 394111"/>
                <a:gd name="connsiteY7" fmla="*/ 198750 h 395478"/>
                <a:gd name="connsiteX8" fmla="*/ 198127 w 394111"/>
                <a:gd name="connsiteY8" fmla="*/ 288380 h 395478"/>
                <a:gd name="connsiteX9" fmla="*/ 287257 w 394111"/>
                <a:gd name="connsiteY9" fmla="*/ 196273 h 395478"/>
                <a:gd name="connsiteX10" fmla="*/ 195754 w 394111"/>
                <a:gd name="connsiteY10" fmla="*/ 107215 h 395478"/>
                <a:gd name="connsiteX11" fmla="*/ 107168 w 394111"/>
                <a:gd name="connsiteY11" fmla="*/ 197007 h 395478"/>
                <a:gd name="connsiteX12" fmla="*/ 107193 w 394111"/>
                <a:gd name="connsiteY12" fmla="*/ 198750 h 39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4111" h="395478">
                  <a:moveTo>
                    <a:pt x="123" y="197131"/>
                  </a:moveTo>
                  <a:cubicBezTo>
                    <a:pt x="546" y="87923"/>
                    <a:pt x="89112" y="-263"/>
                    <a:pt x="197942" y="161"/>
                  </a:cubicBezTo>
                  <a:cubicBezTo>
                    <a:pt x="306771" y="585"/>
                    <a:pt x="394652" y="89459"/>
                    <a:pt x="394230" y="198666"/>
                  </a:cubicBezTo>
                  <a:cubicBezTo>
                    <a:pt x="393807" y="307874"/>
                    <a:pt x="305241" y="396060"/>
                    <a:pt x="196411" y="395636"/>
                  </a:cubicBezTo>
                  <a:cubicBezTo>
                    <a:pt x="196161" y="395635"/>
                    <a:pt x="195910" y="395634"/>
                    <a:pt x="195659" y="395632"/>
                  </a:cubicBezTo>
                  <a:cubicBezTo>
                    <a:pt x="87040" y="395002"/>
                    <a:pt x="-504" y="306133"/>
                    <a:pt x="123" y="197137"/>
                  </a:cubicBezTo>
                  <a:cubicBezTo>
                    <a:pt x="123" y="197135"/>
                    <a:pt x="123" y="197133"/>
                    <a:pt x="123" y="197131"/>
                  </a:cubicBezTo>
                  <a:close/>
                  <a:moveTo>
                    <a:pt x="107193" y="198750"/>
                  </a:moveTo>
                  <a:cubicBezTo>
                    <a:pt x="107870" y="248600"/>
                    <a:pt x="148446" y="288594"/>
                    <a:pt x="198127" y="288380"/>
                  </a:cubicBezTo>
                  <a:cubicBezTo>
                    <a:pt x="247779" y="286937"/>
                    <a:pt x="287278" y="246119"/>
                    <a:pt x="287257" y="196273"/>
                  </a:cubicBezTo>
                  <a:cubicBezTo>
                    <a:pt x="286322" y="146401"/>
                    <a:pt x="245459" y="106630"/>
                    <a:pt x="195754" y="107215"/>
                  </a:cubicBezTo>
                  <a:cubicBezTo>
                    <a:pt x="146582" y="107463"/>
                    <a:pt x="106920" y="147665"/>
                    <a:pt x="107168" y="197007"/>
                  </a:cubicBezTo>
                  <a:cubicBezTo>
                    <a:pt x="107171" y="197588"/>
                    <a:pt x="107179" y="198169"/>
                    <a:pt x="107193" y="198750"/>
                  </a:cubicBezTo>
                  <a:close/>
                </a:path>
              </a:pathLst>
            </a:custGeom>
            <a:grpFill/>
            <a:ln w="9492" cap="flat">
              <a:noFill/>
              <a:prstDash val="solid"/>
              <a:miter/>
            </a:ln>
          </p:spPr>
          <p:txBody>
            <a:bodyPr rtlCol="0" anchor="ctr"/>
            <a:lstStyle/>
            <a:p>
              <a:endParaRPr lang="en-RO"/>
            </a:p>
          </p:txBody>
        </p:sp>
        <p:sp>
          <p:nvSpPr>
            <p:cNvPr id="35" name="Freeform 34">
              <a:extLst>
                <a:ext uri="{FF2B5EF4-FFF2-40B4-BE49-F238E27FC236}">
                  <a16:creationId xmlns:a16="http://schemas.microsoft.com/office/drawing/2014/main" id="{7905A980-6BBD-4F45-82E1-D413C8864161}"/>
                </a:ext>
              </a:extLst>
            </p:cNvPr>
            <p:cNvSpPr/>
            <p:nvPr/>
          </p:nvSpPr>
          <p:spPr>
            <a:xfrm>
              <a:off x="4956421" y="2408110"/>
              <a:ext cx="393646" cy="397002"/>
            </a:xfrm>
            <a:custGeom>
              <a:avLst/>
              <a:gdLst>
                <a:gd name="connsiteX0" fmla="*/ 393761 w 393646"/>
                <a:gd name="connsiteY0" fmla="*/ 197994 h 397002"/>
                <a:gd name="connsiteX1" fmla="*/ 198414 w 393646"/>
                <a:gd name="connsiteY1" fmla="*/ 397162 h 397002"/>
                <a:gd name="connsiteX2" fmla="*/ 120 w 393646"/>
                <a:gd name="connsiteY2" fmla="*/ 199143 h 397002"/>
                <a:gd name="connsiteX3" fmla="*/ 126 w 393646"/>
                <a:gd name="connsiteY3" fmla="*/ 197137 h 397002"/>
                <a:gd name="connsiteX4" fmla="*/ 197560 w 393646"/>
                <a:gd name="connsiteY4" fmla="*/ 160 h 397002"/>
                <a:gd name="connsiteX5" fmla="*/ 393761 w 393646"/>
                <a:gd name="connsiteY5" fmla="*/ 197994 h 397002"/>
                <a:gd name="connsiteX6" fmla="*/ 286690 w 393646"/>
                <a:gd name="connsiteY6" fmla="*/ 197137 h 397002"/>
                <a:gd name="connsiteX7" fmla="*/ 195472 w 393646"/>
                <a:gd name="connsiteY7" fmla="*/ 107792 h 397002"/>
                <a:gd name="connsiteX8" fmla="*/ 107006 w 393646"/>
                <a:gd name="connsiteY8" fmla="*/ 200280 h 397002"/>
                <a:gd name="connsiteX9" fmla="*/ 198604 w 393646"/>
                <a:gd name="connsiteY9" fmla="*/ 289338 h 397002"/>
                <a:gd name="connsiteX10" fmla="*/ 286723 w 393646"/>
                <a:gd name="connsiteY10" fmla="*/ 198707 h 397002"/>
                <a:gd name="connsiteX11" fmla="*/ 286690 w 393646"/>
                <a:gd name="connsiteY11" fmla="*/ 197136 h 397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3646" h="397002">
                  <a:moveTo>
                    <a:pt x="393761" y="197994"/>
                  </a:moveTo>
                  <a:cubicBezTo>
                    <a:pt x="394550" y="307092"/>
                    <a:pt x="307134" y="396218"/>
                    <a:pt x="198414" y="397162"/>
                  </a:cubicBezTo>
                  <a:cubicBezTo>
                    <a:pt x="89165" y="397428"/>
                    <a:pt x="386" y="308772"/>
                    <a:pt x="120" y="199143"/>
                  </a:cubicBezTo>
                  <a:cubicBezTo>
                    <a:pt x="119" y="198474"/>
                    <a:pt x="120" y="197805"/>
                    <a:pt x="126" y="197137"/>
                  </a:cubicBezTo>
                  <a:cubicBezTo>
                    <a:pt x="1214" y="88360"/>
                    <a:pt x="89155" y="623"/>
                    <a:pt x="197560" y="160"/>
                  </a:cubicBezTo>
                  <a:cubicBezTo>
                    <a:pt x="306007" y="840"/>
                    <a:pt x="393606" y="89168"/>
                    <a:pt x="393761" y="197994"/>
                  </a:cubicBezTo>
                  <a:close/>
                  <a:moveTo>
                    <a:pt x="286690" y="197137"/>
                  </a:moveTo>
                  <a:cubicBezTo>
                    <a:pt x="285910" y="147265"/>
                    <a:pt x="245176" y="107367"/>
                    <a:pt x="195472" y="107792"/>
                  </a:cubicBezTo>
                  <a:cubicBezTo>
                    <a:pt x="145823" y="109344"/>
                    <a:pt x="106517" y="150437"/>
                    <a:pt x="107006" y="200280"/>
                  </a:cubicBezTo>
                  <a:cubicBezTo>
                    <a:pt x="108095" y="250123"/>
                    <a:pt x="148924" y="289820"/>
                    <a:pt x="198604" y="289338"/>
                  </a:cubicBezTo>
                  <a:cubicBezTo>
                    <a:pt x="247878" y="288729"/>
                    <a:pt x="287330" y="248152"/>
                    <a:pt x="286723" y="198707"/>
                  </a:cubicBezTo>
                  <a:cubicBezTo>
                    <a:pt x="286717" y="198184"/>
                    <a:pt x="286706" y="197660"/>
                    <a:pt x="286690" y="197136"/>
                  </a:cubicBezTo>
                  <a:close/>
                </a:path>
              </a:pathLst>
            </a:custGeom>
            <a:grpFill/>
            <a:ln w="9492" cap="flat">
              <a:noFill/>
              <a:prstDash val="solid"/>
              <a:miter/>
            </a:ln>
          </p:spPr>
          <p:txBody>
            <a:bodyPr rtlCol="0" anchor="ctr"/>
            <a:lstStyle/>
            <a:p>
              <a:endParaRPr lang="en-RO"/>
            </a:p>
          </p:txBody>
        </p:sp>
        <p:sp>
          <p:nvSpPr>
            <p:cNvPr id="36" name="Freeform 35">
              <a:extLst>
                <a:ext uri="{FF2B5EF4-FFF2-40B4-BE49-F238E27FC236}">
                  <a16:creationId xmlns:a16="http://schemas.microsoft.com/office/drawing/2014/main" id="{DB85F9A5-DCE8-AA4E-BE98-9B1B0EDC5F5C}"/>
                </a:ext>
              </a:extLst>
            </p:cNvPr>
            <p:cNvSpPr/>
            <p:nvPr/>
          </p:nvSpPr>
          <p:spPr>
            <a:xfrm>
              <a:off x="4962861" y="4188332"/>
              <a:ext cx="381577" cy="382905"/>
            </a:xfrm>
            <a:custGeom>
              <a:avLst/>
              <a:gdLst>
                <a:gd name="connsiteX0" fmla="*/ 141 w 381577"/>
                <a:gd name="connsiteY0" fmla="*/ 188564 h 382905"/>
                <a:gd name="connsiteX1" fmla="*/ 193944 w 381577"/>
                <a:gd name="connsiteY1" fmla="*/ 184 h 382905"/>
                <a:gd name="connsiteX2" fmla="*/ 381673 w 381577"/>
                <a:gd name="connsiteY2" fmla="*/ 194661 h 382905"/>
                <a:gd name="connsiteX3" fmla="*/ 190646 w 381577"/>
                <a:gd name="connsiteY3" fmla="*/ 383065 h 382905"/>
                <a:gd name="connsiteX4" fmla="*/ 120 w 381577"/>
                <a:gd name="connsiteY4" fmla="*/ 190967 h 382905"/>
                <a:gd name="connsiteX5" fmla="*/ 141 w 381577"/>
                <a:gd name="connsiteY5" fmla="*/ 188564 h 382905"/>
                <a:gd name="connsiteX6" fmla="*/ 107116 w 381577"/>
                <a:gd name="connsiteY6" fmla="*/ 189898 h 382905"/>
                <a:gd name="connsiteX7" fmla="*/ 190741 w 381577"/>
                <a:gd name="connsiteY7" fmla="*/ 274003 h 382905"/>
                <a:gd name="connsiteX8" fmla="*/ 274556 w 381577"/>
                <a:gd name="connsiteY8" fmla="*/ 190088 h 382905"/>
                <a:gd name="connsiteX9" fmla="*/ 190931 w 381577"/>
                <a:gd name="connsiteY9" fmla="*/ 105982 h 382905"/>
                <a:gd name="connsiteX10" fmla="*/ 190646 w 381577"/>
                <a:gd name="connsiteY10" fmla="*/ 105983 h 382905"/>
                <a:gd name="connsiteX11" fmla="*/ 107116 w 381577"/>
                <a:gd name="connsiteY11" fmla="*/ 190184 h 382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1577" h="382905">
                  <a:moveTo>
                    <a:pt x="141" y="188564"/>
                  </a:moveTo>
                  <a:cubicBezTo>
                    <a:pt x="1819" y="82841"/>
                    <a:pt x="88587" y="-1499"/>
                    <a:pt x="193944" y="184"/>
                  </a:cubicBezTo>
                  <a:cubicBezTo>
                    <a:pt x="299302" y="1868"/>
                    <a:pt x="383350" y="88938"/>
                    <a:pt x="381673" y="194661"/>
                  </a:cubicBezTo>
                  <a:cubicBezTo>
                    <a:pt x="380012" y="299297"/>
                    <a:pt x="294934" y="383208"/>
                    <a:pt x="190646" y="383065"/>
                  </a:cubicBezTo>
                  <a:cubicBezTo>
                    <a:pt x="85171" y="382814"/>
                    <a:pt x="-130" y="296809"/>
                    <a:pt x="120" y="190967"/>
                  </a:cubicBezTo>
                  <a:cubicBezTo>
                    <a:pt x="122" y="190166"/>
                    <a:pt x="129" y="189365"/>
                    <a:pt x="141" y="188564"/>
                  </a:cubicBezTo>
                  <a:close/>
                  <a:moveTo>
                    <a:pt x="107116" y="189898"/>
                  </a:moveTo>
                  <a:cubicBezTo>
                    <a:pt x="107064" y="236296"/>
                    <a:pt x="144504" y="273951"/>
                    <a:pt x="190741" y="274003"/>
                  </a:cubicBezTo>
                  <a:cubicBezTo>
                    <a:pt x="236978" y="274056"/>
                    <a:pt x="274503" y="236486"/>
                    <a:pt x="274556" y="190088"/>
                  </a:cubicBezTo>
                  <a:cubicBezTo>
                    <a:pt x="274608" y="143690"/>
                    <a:pt x="237168" y="106035"/>
                    <a:pt x="190931" y="105982"/>
                  </a:cubicBezTo>
                  <a:cubicBezTo>
                    <a:pt x="190836" y="105982"/>
                    <a:pt x="190741" y="105982"/>
                    <a:pt x="190646" y="105983"/>
                  </a:cubicBezTo>
                  <a:cubicBezTo>
                    <a:pt x="144624" y="106602"/>
                    <a:pt x="107525" y="144000"/>
                    <a:pt x="107116" y="190184"/>
                  </a:cubicBezTo>
                  <a:close/>
                </a:path>
              </a:pathLst>
            </a:custGeom>
            <a:grpFill/>
            <a:ln w="9492" cap="flat">
              <a:noFill/>
              <a:prstDash val="solid"/>
              <a:miter/>
            </a:ln>
          </p:spPr>
          <p:txBody>
            <a:bodyPr rtlCol="0" anchor="ctr"/>
            <a:lstStyle/>
            <a:p>
              <a:endParaRPr lang="en-RO"/>
            </a:p>
          </p:txBody>
        </p:sp>
        <p:sp>
          <p:nvSpPr>
            <p:cNvPr id="37" name="Freeform 36">
              <a:extLst>
                <a:ext uri="{FF2B5EF4-FFF2-40B4-BE49-F238E27FC236}">
                  <a16:creationId xmlns:a16="http://schemas.microsoft.com/office/drawing/2014/main" id="{E7E19DED-784E-394B-8E07-82CE5A997369}"/>
                </a:ext>
              </a:extLst>
            </p:cNvPr>
            <p:cNvSpPr/>
            <p:nvPr/>
          </p:nvSpPr>
          <p:spPr>
            <a:xfrm>
              <a:off x="3901332" y="2908064"/>
              <a:ext cx="531209" cy="275571"/>
            </a:xfrm>
            <a:custGeom>
              <a:avLst/>
              <a:gdLst>
                <a:gd name="connsiteX0" fmla="*/ 348342 w 531209"/>
                <a:gd name="connsiteY0" fmla="*/ 275731 h 275571"/>
                <a:gd name="connsiteX1" fmla="*/ 44597 w 531209"/>
                <a:gd name="connsiteY1" fmla="*/ 199531 h 275571"/>
                <a:gd name="connsiteX2" fmla="*/ 6629 w 531209"/>
                <a:gd name="connsiteY2" fmla="*/ 148763 h 275571"/>
                <a:gd name="connsiteX3" fmla="*/ 1123 w 531209"/>
                <a:gd name="connsiteY3" fmla="*/ 49608 h 275571"/>
                <a:gd name="connsiteX4" fmla="*/ 51906 w 531209"/>
                <a:gd name="connsiteY4" fmla="*/ 268 h 275571"/>
                <a:gd name="connsiteX5" fmla="*/ 104777 w 531209"/>
                <a:gd name="connsiteY5" fmla="*/ 50656 h 275571"/>
                <a:gd name="connsiteX6" fmla="*/ 184130 w 531209"/>
                <a:gd name="connsiteY6" fmla="*/ 143429 h 275571"/>
                <a:gd name="connsiteX7" fmla="*/ 434245 w 531209"/>
                <a:gd name="connsiteY7" fmla="*/ 161050 h 275571"/>
                <a:gd name="connsiteX8" fmla="*/ 455318 w 531209"/>
                <a:gd name="connsiteY8" fmla="*/ 157621 h 275571"/>
                <a:gd name="connsiteX9" fmla="*/ 530779 w 531209"/>
                <a:gd name="connsiteY9" fmla="*/ 202008 h 275571"/>
                <a:gd name="connsiteX10" fmla="*/ 468512 w 531209"/>
                <a:gd name="connsiteY10" fmla="*/ 264016 h 275571"/>
                <a:gd name="connsiteX11" fmla="*/ 348342 w 531209"/>
                <a:gd name="connsiteY11" fmla="*/ 275731 h 27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1209" h="275571">
                  <a:moveTo>
                    <a:pt x="348342" y="275731"/>
                  </a:moveTo>
                  <a:cubicBezTo>
                    <a:pt x="240703" y="274112"/>
                    <a:pt x="138094" y="252871"/>
                    <a:pt x="44597" y="199531"/>
                  </a:cubicBezTo>
                  <a:cubicBezTo>
                    <a:pt x="26044" y="187985"/>
                    <a:pt x="12492" y="169865"/>
                    <a:pt x="6629" y="148763"/>
                  </a:cubicBezTo>
                  <a:cubicBezTo>
                    <a:pt x="596" y="116081"/>
                    <a:pt x="-1254" y="82760"/>
                    <a:pt x="1123" y="49608"/>
                  </a:cubicBezTo>
                  <a:cubicBezTo>
                    <a:pt x="2073" y="18937"/>
                    <a:pt x="22101" y="2459"/>
                    <a:pt x="51906" y="268"/>
                  </a:cubicBezTo>
                  <a:cubicBezTo>
                    <a:pt x="79718" y="-1637"/>
                    <a:pt x="109618" y="21700"/>
                    <a:pt x="104777" y="50656"/>
                  </a:cubicBezTo>
                  <a:cubicBezTo>
                    <a:pt x="93481" y="117997"/>
                    <a:pt x="137144" y="129427"/>
                    <a:pt x="184130" y="143429"/>
                  </a:cubicBezTo>
                  <a:cubicBezTo>
                    <a:pt x="266426" y="168099"/>
                    <a:pt x="350431" y="169718"/>
                    <a:pt x="434245" y="161050"/>
                  </a:cubicBezTo>
                  <a:cubicBezTo>
                    <a:pt x="441364" y="160384"/>
                    <a:pt x="448294" y="158383"/>
                    <a:pt x="455318" y="157621"/>
                  </a:cubicBezTo>
                  <a:cubicBezTo>
                    <a:pt x="500500" y="152287"/>
                    <a:pt x="526413" y="167813"/>
                    <a:pt x="530779" y="202008"/>
                  </a:cubicBezTo>
                  <a:cubicBezTo>
                    <a:pt x="535146" y="236203"/>
                    <a:pt x="513409" y="259158"/>
                    <a:pt x="468512" y="264016"/>
                  </a:cubicBezTo>
                  <a:cubicBezTo>
                    <a:pt x="428550" y="268683"/>
                    <a:pt x="388399" y="271921"/>
                    <a:pt x="348342" y="275731"/>
                  </a:cubicBezTo>
                  <a:close/>
                </a:path>
              </a:pathLst>
            </a:custGeom>
            <a:grpFill/>
            <a:ln w="9492" cap="flat">
              <a:noFill/>
              <a:prstDash val="solid"/>
              <a:miter/>
            </a:ln>
          </p:spPr>
          <p:txBody>
            <a:bodyPr rtlCol="0" anchor="ctr"/>
            <a:lstStyle/>
            <a:p>
              <a:endParaRPr lang="en-RO"/>
            </a:p>
          </p:txBody>
        </p:sp>
      </p:grpSp>
      <p:grpSp>
        <p:nvGrpSpPr>
          <p:cNvPr id="40" name="Graphic 38">
            <a:extLst>
              <a:ext uri="{FF2B5EF4-FFF2-40B4-BE49-F238E27FC236}">
                <a16:creationId xmlns:a16="http://schemas.microsoft.com/office/drawing/2014/main" id="{C85835C5-D02F-B245-A97C-048A0AF95B09}"/>
              </a:ext>
            </a:extLst>
          </p:cNvPr>
          <p:cNvGrpSpPr>
            <a:grpSpLocks noChangeAspect="1"/>
          </p:cNvGrpSpPr>
          <p:nvPr/>
        </p:nvGrpSpPr>
        <p:grpSpPr>
          <a:xfrm>
            <a:off x="627701" y="3686597"/>
            <a:ext cx="468000" cy="360750"/>
            <a:chOff x="2743200" y="2019300"/>
            <a:chExt cx="3657600" cy="2819400"/>
          </a:xfrm>
          <a:solidFill>
            <a:schemeClr val="bg1"/>
          </a:solidFill>
        </p:grpSpPr>
        <p:sp>
          <p:nvSpPr>
            <p:cNvPr id="41" name="Freeform 40">
              <a:extLst>
                <a:ext uri="{FF2B5EF4-FFF2-40B4-BE49-F238E27FC236}">
                  <a16:creationId xmlns:a16="http://schemas.microsoft.com/office/drawing/2014/main" id="{9C4DF45A-1422-D544-92ED-BCA965112615}"/>
                </a:ext>
              </a:extLst>
            </p:cNvPr>
            <p:cNvSpPr/>
            <p:nvPr/>
          </p:nvSpPr>
          <p:spPr>
            <a:xfrm>
              <a:off x="2743200" y="2019357"/>
              <a:ext cx="3656933" cy="2820367"/>
            </a:xfrm>
            <a:custGeom>
              <a:avLst/>
              <a:gdLst>
                <a:gd name="connsiteX0" fmla="*/ 167 w 3656933"/>
                <a:gd name="connsiteY0" fmla="*/ 1631229 h 2820367"/>
                <a:gd name="connsiteX1" fmla="*/ 24837 w 3656933"/>
                <a:gd name="connsiteY1" fmla="*/ 1520731 h 2820367"/>
                <a:gd name="connsiteX2" fmla="*/ 488419 w 3656933"/>
                <a:gd name="connsiteY2" fmla="*/ 1065071 h 2820367"/>
                <a:gd name="connsiteX3" fmla="*/ 529376 w 3656933"/>
                <a:gd name="connsiteY3" fmla="*/ 1024916 h 2820367"/>
                <a:gd name="connsiteX4" fmla="*/ 1674377 w 3656933"/>
                <a:gd name="connsiteY4" fmla="*/ 14583 h 2820367"/>
                <a:gd name="connsiteX5" fmla="*/ 1894785 w 3656933"/>
                <a:gd name="connsiteY5" fmla="*/ 4141 h 2820367"/>
                <a:gd name="connsiteX6" fmla="*/ 2155103 w 3656933"/>
                <a:gd name="connsiteY6" fmla="*/ 163243 h 2820367"/>
                <a:gd name="connsiteX7" fmla="*/ 2163200 w 3656933"/>
                <a:gd name="connsiteY7" fmla="*/ 160679 h 2820367"/>
                <a:gd name="connsiteX8" fmla="*/ 2495051 w 3656933"/>
                <a:gd name="connsiteY8" fmla="*/ 154 h 2820367"/>
                <a:gd name="connsiteX9" fmla="*/ 3173516 w 3656933"/>
                <a:gd name="connsiteY9" fmla="*/ 819 h 2820367"/>
                <a:gd name="connsiteX10" fmla="*/ 3205616 w 3656933"/>
                <a:gd name="connsiteY10" fmla="*/ 1388 h 2820367"/>
                <a:gd name="connsiteX11" fmla="*/ 3255050 w 3656933"/>
                <a:gd name="connsiteY11" fmla="*/ 53124 h 2820367"/>
                <a:gd name="connsiteX12" fmla="*/ 3204377 w 3656933"/>
                <a:gd name="connsiteY12" fmla="*/ 107139 h 2820367"/>
                <a:gd name="connsiteX13" fmla="*/ 3172278 w 3656933"/>
                <a:gd name="connsiteY13" fmla="*/ 107139 h 2820367"/>
                <a:gd name="connsiteX14" fmla="*/ 2483049 w 3656933"/>
                <a:gd name="connsiteY14" fmla="*/ 107139 h 2820367"/>
                <a:gd name="connsiteX15" fmla="*/ 2208062 w 3656933"/>
                <a:gd name="connsiteY15" fmla="*/ 381295 h 2820367"/>
                <a:gd name="connsiteX16" fmla="*/ 2208062 w 3656933"/>
                <a:gd name="connsiteY16" fmla="*/ 1435010 h 2820367"/>
                <a:gd name="connsiteX17" fmla="*/ 2360462 w 3656933"/>
                <a:gd name="connsiteY17" fmla="*/ 1672334 h 2820367"/>
                <a:gd name="connsiteX18" fmla="*/ 2632877 w 3656933"/>
                <a:gd name="connsiteY18" fmla="*/ 1630755 h 2820367"/>
                <a:gd name="connsiteX19" fmla="*/ 2708220 w 3656933"/>
                <a:gd name="connsiteY19" fmla="*/ 1517409 h 2820367"/>
                <a:gd name="connsiteX20" fmla="*/ 3165420 w 3656933"/>
                <a:gd name="connsiteY20" fmla="*/ 942992 h 2820367"/>
                <a:gd name="connsiteX21" fmla="*/ 3532418 w 3656933"/>
                <a:gd name="connsiteY21" fmla="*/ 422589 h 2820367"/>
                <a:gd name="connsiteX22" fmla="*/ 3549087 w 3656933"/>
                <a:gd name="connsiteY22" fmla="*/ 263773 h 2820367"/>
                <a:gd name="connsiteX23" fmla="*/ 3419928 w 3656933"/>
                <a:gd name="connsiteY23" fmla="*/ 110177 h 2820367"/>
                <a:gd name="connsiteX24" fmla="*/ 3362016 w 3656933"/>
                <a:gd name="connsiteY24" fmla="*/ 44676 h 2820367"/>
                <a:gd name="connsiteX25" fmla="*/ 3440407 w 3656933"/>
                <a:gd name="connsiteY25" fmla="*/ 4616 h 2820367"/>
                <a:gd name="connsiteX26" fmla="*/ 3648433 w 3656933"/>
                <a:gd name="connsiteY26" fmla="*/ 192006 h 2820367"/>
                <a:gd name="connsiteX27" fmla="*/ 3657101 w 3656933"/>
                <a:gd name="connsiteY27" fmla="*/ 214409 h 2820367"/>
                <a:gd name="connsiteX28" fmla="*/ 3657101 w 3656933"/>
                <a:gd name="connsiteY28" fmla="*/ 335444 h 2820367"/>
                <a:gd name="connsiteX29" fmla="*/ 3620048 w 3656933"/>
                <a:gd name="connsiteY29" fmla="*/ 512298 h 2820367"/>
                <a:gd name="connsiteX30" fmla="*/ 3220856 w 3656933"/>
                <a:gd name="connsiteY30" fmla="*/ 1034409 h 2820367"/>
                <a:gd name="connsiteX31" fmla="*/ 2903006 w 3656933"/>
                <a:gd name="connsiteY31" fmla="*/ 1344543 h 2820367"/>
                <a:gd name="connsiteX32" fmla="*/ 2822806 w 3656933"/>
                <a:gd name="connsiteY32" fmla="*/ 1521966 h 2820367"/>
                <a:gd name="connsiteX33" fmla="*/ 2181964 w 3656933"/>
                <a:gd name="connsiteY33" fmla="*/ 1668631 h 2820367"/>
                <a:gd name="connsiteX34" fmla="*/ 2168819 w 3656933"/>
                <a:gd name="connsiteY34" fmla="*/ 1687617 h 2820367"/>
                <a:gd name="connsiteX35" fmla="*/ 1960222 w 3656933"/>
                <a:gd name="connsiteY35" fmla="*/ 1860104 h 2820367"/>
                <a:gd name="connsiteX36" fmla="*/ 1313189 w 3656933"/>
                <a:gd name="connsiteY36" fmla="*/ 2277793 h 2820367"/>
                <a:gd name="connsiteX37" fmla="*/ 1102019 w 3656933"/>
                <a:gd name="connsiteY37" fmla="*/ 2597989 h 2820367"/>
                <a:gd name="connsiteX38" fmla="*/ 1041917 w 3656933"/>
                <a:gd name="connsiteY38" fmla="*/ 2698614 h 2820367"/>
                <a:gd name="connsiteX39" fmla="*/ 700445 w 3656933"/>
                <a:gd name="connsiteY39" fmla="*/ 2805315 h 2820367"/>
                <a:gd name="connsiteX40" fmla="*/ 485656 w 3656933"/>
                <a:gd name="connsiteY40" fmla="*/ 2519957 h 2820367"/>
                <a:gd name="connsiteX41" fmla="*/ 485657 w 3656933"/>
                <a:gd name="connsiteY41" fmla="*/ 2341680 h 2820367"/>
                <a:gd name="connsiteX42" fmla="*/ 274297 w 3656933"/>
                <a:gd name="connsiteY42" fmla="*/ 2226436 h 2820367"/>
                <a:gd name="connsiteX43" fmla="*/ 6263 w 3656933"/>
                <a:gd name="connsiteY43" fmla="*/ 1782831 h 2820367"/>
                <a:gd name="connsiteX44" fmla="*/ 358 w 3656933"/>
                <a:gd name="connsiteY44" fmla="*/ 1766598 h 2820367"/>
                <a:gd name="connsiteX45" fmla="*/ 635866 w 3656933"/>
                <a:gd name="connsiteY45" fmla="*/ 1038111 h 2820367"/>
                <a:gd name="connsiteX46" fmla="*/ 781027 w 3656933"/>
                <a:gd name="connsiteY46" fmla="*/ 1055103 h 2820367"/>
                <a:gd name="connsiteX47" fmla="*/ 999245 w 3656933"/>
                <a:gd name="connsiteY47" fmla="*/ 1139116 h 2820367"/>
                <a:gd name="connsiteX48" fmla="*/ 1018295 w 3656933"/>
                <a:gd name="connsiteY48" fmla="*/ 1212876 h 2820367"/>
                <a:gd name="connsiteX49" fmla="*/ 946381 w 3656933"/>
                <a:gd name="connsiteY49" fmla="*/ 1231007 h 2820367"/>
                <a:gd name="connsiteX50" fmla="*/ 918282 w 3656933"/>
                <a:gd name="connsiteY50" fmla="*/ 1215534 h 2820367"/>
                <a:gd name="connsiteX51" fmla="*/ 107324 w 3656933"/>
                <a:gd name="connsiteY51" fmla="*/ 1685244 h 2820367"/>
                <a:gd name="connsiteX52" fmla="*/ 758738 w 3656933"/>
                <a:gd name="connsiteY52" fmla="*/ 2235834 h 2820367"/>
                <a:gd name="connsiteX53" fmla="*/ 1202603 w 3656933"/>
                <a:gd name="connsiteY53" fmla="*/ 1634267 h 2820367"/>
                <a:gd name="connsiteX54" fmla="*/ 1095542 w 3656933"/>
                <a:gd name="connsiteY54" fmla="*/ 1366946 h 2820367"/>
                <a:gd name="connsiteX55" fmla="*/ 1102019 w 3656933"/>
                <a:gd name="connsiteY55" fmla="*/ 1282934 h 2820367"/>
                <a:gd name="connsiteX56" fmla="*/ 1181839 w 3656933"/>
                <a:gd name="connsiteY56" fmla="*/ 1303818 h 2820367"/>
                <a:gd name="connsiteX57" fmla="*/ 1310045 w 3656933"/>
                <a:gd name="connsiteY57" fmla="*/ 1627052 h 2820367"/>
                <a:gd name="connsiteX58" fmla="*/ 756167 w 3656933"/>
                <a:gd name="connsiteY58" fmla="*/ 2343484 h 2820367"/>
                <a:gd name="connsiteX59" fmla="*/ 592337 w 3656933"/>
                <a:gd name="connsiteY59" fmla="*/ 2354211 h 2820367"/>
                <a:gd name="connsiteX60" fmla="*/ 592337 w 3656933"/>
                <a:gd name="connsiteY60" fmla="*/ 2507901 h 2820367"/>
                <a:gd name="connsiteX61" fmla="*/ 741593 w 3656933"/>
                <a:gd name="connsiteY61" fmla="*/ 2706019 h 2820367"/>
                <a:gd name="connsiteX62" fmla="*/ 973527 w 3656933"/>
                <a:gd name="connsiteY62" fmla="*/ 2608906 h 2820367"/>
                <a:gd name="connsiteX63" fmla="*/ 1037249 w 3656933"/>
                <a:gd name="connsiteY63" fmla="*/ 2493662 h 2820367"/>
                <a:gd name="connsiteX64" fmla="*/ 1329476 w 3656933"/>
                <a:gd name="connsiteY64" fmla="*/ 2105591 h 2820367"/>
                <a:gd name="connsiteX65" fmla="*/ 1924789 w 3656933"/>
                <a:gd name="connsiteY65" fmla="*/ 1759004 h 2820367"/>
                <a:gd name="connsiteX66" fmla="*/ 2100716 w 3656933"/>
                <a:gd name="connsiteY66" fmla="*/ 1519687 h 2820367"/>
                <a:gd name="connsiteX67" fmla="*/ 2100716 w 3656933"/>
                <a:gd name="connsiteY67" fmla="*/ 355759 h 2820367"/>
                <a:gd name="connsiteX68" fmla="*/ 1849256 w 3656933"/>
                <a:gd name="connsiteY68" fmla="*/ 108943 h 2820367"/>
                <a:gd name="connsiteX69" fmla="*/ 1013056 w 3656933"/>
                <a:gd name="connsiteY69" fmla="*/ 431703 h 2820367"/>
                <a:gd name="connsiteX70" fmla="*/ 635866 w 3656933"/>
                <a:gd name="connsiteY70" fmla="*/ 1038111 h 2820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656933" h="2820367">
                  <a:moveTo>
                    <a:pt x="167" y="1631229"/>
                  </a:moveTo>
                  <a:cubicBezTo>
                    <a:pt x="8264" y="1594302"/>
                    <a:pt x="13693" y="1556615"/>
                    <a:pt x="24837" y="1520731"/>
                  </a:cubicBezTo>
                  <a:cubicBezTo>
                    <a:pt x="97227" y="1286256"/>
                    <a:pt x="252199" y="1133895"/>
                    <a:pt x="488419" y="1065071"/>
                  </a:cubicBezTo>
                  <a:cubicBezTo>
                    <a:pt x="512231" y="1058141"/>
                    <a:pt x="523280" y="1048743"/>
                    <a:pt x="529376" y="1024916"/>
                  </a:cubicBezTo>
                  <a:cubicBezTo>
                    <a:pt x="668958" y="487158"/>
                    <a:pt x="1121866" y="87518"/>
                    <a:pt x="1674377" y="14583"/>
                  </a:cubicBezTo>
                  <a:cubicBezTo>
                    <a:pt x="1747311" y="3769"/>
                    <a:pt x="1821150" y="270"/>
                    <a:pt x="1894785" y="4141"/>
                  </a:cubicBezTo>
                  <a:cubicBezTo>
                    <a:pt x="2006704" y="12020"/>
                    <a:pt x="2093000" y="71446"/>
                    <a:pt x="2155103" y="163243"/>
                  </a:cubicBezTo>
                  <a:cubicBezTo>
                    <a:pt x="2159104" y="162103"/>
                    <a:pt x="2162152" y="162103"/>
                    <a:pt x="2163200" y="160679"/>
                  </a:cubicBezTo>
                  <a:cubicBezTo>
                    <a:pt x="2245210" y="48378"/>
                    <a:pt x="2355986" y="-1460"/>
                    <a:pt x="2495051" y="154"/>
                  </a:cubicBezTo>
                  <a:cubicBezTo>
                    <a:pt x="2721174" y="2622"/>
                    <a:pt x="2947393" y="819"/>
                    <a:pt x="3173516" y="819"/>
                  </a:cubicBezTo>
                  <a:cubicBezTo>
                    <a:pt x="3184218" y="342"/>
                    <a:pt x="3194938" y="532"/>
                    <a:pt x="3205616" y="1388"/>
                  </a:cubicBezTo>
                  <a:cubicBezTo>
                    <a:pt x="3233271" y="2801"/>
                    <a:pt x="3254985" y="25527"/>
                    <a:pt x="3255050" y="53124"/>
                  </a:cubicBezTo>
                  <a:cubicBezTo>
                    <a:pt x="3257241" y="80749"/>
                    <a:pt x="3234572" y="104102"/>
                    <a:pt x="3204377" y="107139"/>
                  </a:cubicBezTo>
                  <a:cubicBezTo>
                    <a:pt x="3193685" y="107709"/>
                    <a:pt x="3182970" y="107709"/>
                    <a:pt x="3172278" y="107139"/>
                  </a:cubicBezTo>
                  <a:cubicBezTo>
                    <a:pt x="2942535" y="107139"/>
                    <a:pt x="2712792" y="107139"/>
                    <a:pt x="2483049" y="107139"/>
                  </a:cubicBezTo>
                  <a:cubicBezTo>
                    <a:pt x="2316647" y="107139"/>
                    <a:pt x="2208158" y="215359"/>
                    <a:pt x="2208062" y="381295"/>
                  </a:cubicBezTo>
                  <a:cubicBezTo>
                    <a:pt x="2208062" y="732534"/>
                    <a:pt x="2207300" y="1083772"/>
                    <a:pt x="2208062" y="1435010"/>
                  </a:cubicBezTo>
                  <a:cubicBezTo>
                    <a:pt x="2208062" y="1544749"/>
                    <a:pt x="2260069" y="1626957"/>
                    <a:pt x="2360462" y="1672334"/>
                  </a:cubicBezTo>
                  <a:cubicBezTo>
                    <a:pt x="2458379" y="1716381"/>
                    <a:pt x="2553534" y="1702331"/>
                    <a:pt x="2632877" y="1630755"/>
                  </a:cubicBezTo>
                  <a:cubicBezTo>
                    <a:pt x="2667130" y="1599866"/>
                    <a:pt x="2693039" y="1560889"/>
                    <a:pt x="2708220" y="1517409"/>
                  </a:cubicBezTo>
                  <a:cubicBezTo>
                    <a:pt x="2788040" y="1267460"/>
                    <a:pt x="2941773" y="1079785"/>
                    <a:pt x="3165420" y="942992"/>
                  </a:cubicBezTo>
                  <a:cubicBezTo>
                    <a:pt x="3361445" y="823286"/>
                    <a:pt x="3483555" y="646907"/>
                    <a:pt x="3532418" y="422589"/>
                  </a:cubicBezTo>
                  <a:cubicBezTo>
                    <a:pt x="3542795" y="370264"/>
                    <a:pt x="3548374" y="317106"/>
                    <a:pt x="3549087" y="263773"/>
                  </a:cubicBezTo>
                  <a:cubicBezTo>
                    <a:pt x="3551659" y="183842"/>
                    <a:pt x="3499652" y="120619"/>
                    <a:pt x="3419928" y="110177"/>
                  </a:cubicBezTo>
                  <a:cubicBezTo>
                    <a:pt x="3377637" y="104576"/>
                    <a:pt x="3356111" y="72775"/>
                    <a:pt x="3362016" y="44676"/>
                  </a:cubicBezTo>
                  <a:cubicBezTo>
                    <a:pt x="3369160" y="11261"/>
                    <a:pt x="3396973" y="-3833"/>
                    <a:pt x="3440407" y="4616"/>
                  </a:cubicBezTo>
                  <a:cubicBezTo>
                    <a:pt x="3547373" y="25500"/>
                    <a:pt x="3615572" y="89293"/>
                    <a:pt x="3648433" y="192006"/>
                  </a:cubicBezTo>
                  <a:cubicBezTo>
                    <a:pt x="3650909" y="199600"/>
                    <a:pt x="3654148" y="206910"/>
                    <a:pt x="3657101" y="214409"/>
                  </a:cubicBezTo>
                  <a:lnTo>
                    <a:pt x="3657101" y="335444"/>
                  </a:lnTo>
                  <a:cubicBezTo>
                    <a:pt x="3645004" y="394490"/>
                    <a:pt x="3637003" y="454675"/>
                    <a:pt x="3620048" y="512298"/>
                  </a:cubicBezTo>
                  <a:cubicBezTo>
                    <a:pt x="3554040" y="736615"/>
                    <a:pt x="3420023" y="911570"/>
                    <a:pt x="3220856" y="1034409"/>
                  </a:cubicBezTo>
                  <a:cubicBezTo>
                    <a:pt x="3091220" y="1114814"/>
                    <a:pt x="2979397" y="1212021"/>
                    <a:pt x="2903006" y="1344543"/>
                  </a:cubicBezTo>
                  <a:cubicBezTo>
                    <a:pt x="2870717" y="1400646"/>
                    <a:pt x="2839570" y="1460072"/>
                    <a:pt x="2822806" y="1521966"/>
                  </a:cubicBezTo>
                  <a:cubicBezTo>
                    <a:pt x="2745749" y="1809222"/>
                    <a:pt x="2388275" y="1904056"/>
                    <a:pt x="2181964" y="1668631"/>
                  </a:cubicBezTo>
                  <a:cubicBezTo>
                    <a:pt x="2177240" y="1674717"/>
                    <a:pt x="2172852" y="1681055"/>
                    <a:pt x="2168819" y="1687617"/>
                  </a:cubicBezTo>
                  <a:cubicBezTo>
                    <a:pt x="2125625" y="1770919"/>
                    <a:pt x="2050342" y="1833170"/>
                    <a:pt x="1960222" y="1860104"/>
                  </a:cubicBezTo>
                  <a:cubicBezTo>
                    <a:pt x="1705428" y="1939370"/>
                    <a:pt x="1488639" y="2076637"/>
                    <a:pt x="1313189" y="2277793"/>
                  </a:cubicBezTo>
                  <a:cubicBezTo>
                    <a:pt x="1228321" y="2375190"/>
                    <a:pt x="1162979" y="2485023"/>
                    <a:pt x="1102019" y="2597989"/>
                  </a:cubicBezTo>
                  <a:cubicBezTo>
                    <a:pt x="1084482" y="2632951"/>
                    <a:pt x="1064394" y="2666583"/>
                    <a:pt x="1041917" y="2698614"/>
                  </a:cubicBezTo>
                  <a:cubicBezTo>
                    <a:pt x="962567" y="2803111"/>
                    <a:pt x="825453" y="2845955"/>
                    <a:pt x="700445" y="2805315"/>
                  </a:cubicBezTo>
                  <a:cubicBezTo>
                    <a:pt x="575389" y="2765196"/>
                    <a:pt x="489313" y="2650839"/>
                    <a:pt x="485656" y="2519957"/>
                  </a:cubicBezTo>
                  <a:cubicBezTo>
                    <a:pt x="484323" y="2457209"/>
                    <a:pt x="485657" y="2394461"/>
                    <a:pt x="485657" y="2341680"/>
                  </a:cubicBezTo>
                  <a:cubicBezTo>
                    <a:pt x="410695" y="2301430"/>
                    <a:pt x="337543" y="2270958"/>
                    <a:pt x="274297" y="2226436"/>
                  </a:cubicBezTo>
                  <a:cubicBezTo>
                    <a:pt x="121135" y="2118596"/>
                    <a:pt x="32457" y="1968608"/>
                    <a:pt x="6263" y="1782831"/>
                  </a:cubicBezTo>
                  <a:cubicBezTo>
                    <a:pt x="4878" y="1777227"/>
                    <a:pt x="2898" y="1771785"/>
                    <a:pt x="358" y="1766598"/>
                  </a:cubicBezTo>
                  <a:close/>
                  <a:moveTo>
                    <a:pt x="635866" y="1038111"/>
                  </a:moveTo>
                  <a:cubicBezTo>
                    <a:pt x="686920" y="1043902"/>
                    <a:pt x="734449" y="1047604"/>
                    <a:pt x="781027" y="1055103"/>
                  </a:cubicBezTo>
                  <a:cubicBezTo>
                    <a:pt x="858644" y="1068382"/>
                    <a:pt x="932827" y="1096942"/>
                    <a:pt x="999245" y="1139116"/>
                  </a:cubicBezTo>
                  <a:cubicBezTo>
                    <a:pt x="1027820" y="1156962"/>
                    <a:pt x="1034297" y="1187245"/>
                    <a:pt x="1018295" y="1212876"/>
                  </a:cubicBezTo>
                  <a:cubicBezTo>
                    <a:pt x="1003436" y="1236893"/>
                    <a:pt x="974765" y="1244297"/>
                    <a:pt x="946381" y="1231007"/>
                  </a:cubicBezTo>
                  <a:cubicBezTo>
                    <a:pt x="936856" y="1226451"/>
                    <a:pt x="927331" y="1220660"/>
                    <a:pt x="918282" y="1215534"/>
                  </a:cubicBezTo>
                  <a:cubicBezTo>
                    <a:pt x="560809" y="1019884"/>
                    <a:pt x="113134" y="1279231"/>
                    <a:pt x="107324" y="1685244"/>
                  </a:cubicBezTo>
                  <a:cubicBezTo>
                    <a:pt x="102370" y="2035153"/>
                    <a:pt x="411457" y="2296304"/>
                    <a:pt x="758738" y="2235834"/>
                  </a:cubicBezTo>
                  <a:cubicBezTo>
                    <a:pt x="1037821" y="2187230"/>
                    <a:pt x="1238798" y="1913549"/>
                    <a:pt x="1202603" y="1634267"/>
                  </a:cubicBezTo>
                  <a:cubicBezTo>
                    <a:pt x="1190674" y="1537442"/>
                    <a:pt x="1153789" y="1445346"/>
                    <a:pt x="1095542" y="1366946"/>
                  </a:cubicBezTo>
                  <a:cubicBezTo>
                    <a:pt x="1070777" y="1333246"/>
                    <a:pt x="1074111" y="1302299"/>
                    <a:pt x="1102019" y="1282934"/>
                  </a:cubicBezTo>
                  <a:cubicBezTo>
                    <a:pt x="1128118" y="1264897"/>
                    <a:pt x="1157836" y="1272112"/>
                    <a:pt x="1181839" y="1303818"/>
                  </a:cubicBezTo>
                  <a:cubicBezTo>
                    <a:pt x="1252922" y="1398134"/>
                    <a:pt x="1297209" y="1509789"/>
                    <a:pt x="1310045" y="1627052"/>
                  </a:cubicBezTo>
                  <a:cubicBezTo>
                    <a:pt x="1351003" y="1968798"/>
                    <a:pt x="1098019" y="2297823"/>
                    <a:pt x="756167" y="2343484"/>
                  </a:cubicBezTo>
                  <a:cubicBezTo>
                    <a:pt x="702636" y="2350603"/>
                    <a:pt x="648153" y="2350698"/>
                    <a:pt x="592337" y="2354211"/>
                  </a:cubicBezTo>
                  <a:cubicBezTo>
                    <a:pt x="592337" y="2406042"/>
                    <a:pt x="591765" y="2457019"/>
                    <a:pt x="592337" y="2507901"/>
                  </a:cubicBezTo>
                  <a:cubicBezTo>
                    <a:pt x="593480" y="2603685"/>
                    <a:pt x="653106" y="2682381"/>
                    <a:pt x="741593" y="2706019"/>
                  </a:cubicBezTo>
                  <a:cubicBezTo>
                    <a:pt x="833033" y="2730415"/>
                    <a:pt x="923616" y="2693013"/>
                    <a:pt x="973527" y="2608906"/>
                  </a:cubicBezTo>
                  <a:cubicBezTo>
                    <a:pt x="995911" y="2570934"/>
                    <a:pt x="1016485" y="2532298"/>
                    <a:pt x="1037249" y="2493662"/>
                  </a:cubicBezTo>
                  <a:cubicBezTo>
                    <a:pt x="1113252" y="2349590"/>
                    <a:pt x="1211909" y="2218574"/>
                    <a:pt x="1329476" y="2105591"/>
                  </a:cubicBezTo>
                  <a:cubicBezTo>
                    <a:pt x="1498330" y="1945707"/>
                    <a:pt x="1702115" y="1827065"/>
                    <a:pt x="1924789" y="1759004"/>
                  </a:cubicBezTo>
                  <a:cubicBezTo>
                    <a:pt x="2038517" y="1723311"/>
                    <a:pt x="2100620" y="1636355"/>
                    <a:pt x="2100716" y="1519687"/>
                  </a:cubicBezTo>
                  <a:cubicBezTo>
                    <a:pt x="2101097" y="1131680"/>
                    <a:pt x="2101097" y="743704"/>
                    <a:pt x="2100716" y="355759"/>
                  </a:cubicBezTo>
                  <a:cubicBezTo>
                    <a:pt x="2100716" y="211277"/>
                    <a:pt x="1994131" y="106285"/>
                    <a:pt x="1849256" y="108943"/>
                  </a:cubicBezTo>
                  <a:cubicBezTo>
                    <a:pt x="1530835" y="113689"/>
                    <a:pt x="1250990" y="220580"/>
                    <a:pt x="1013056" y="431703"/>
                  </a:cubicBezTo>
                  <a:cubicBezTo>
                    <a:pt x="827890" y="594791"/>
                    <a:pt x="704065" y="798225"/>
                    <a:pt x="635866" y="1038111"/>
                  </a:cubicBezTo>
                  <a:close/>
                </a:path>
              </a:pathLst>
            </a:custGeom>
            <a:grpFill/>
            <a:ln w="9525" cap="flat">
              <a:noFill/>
              <a:prstDash val="solid"/>
              <a:miter/>
            </a:ln>
          </p:spPr>
          <p:txBody>
            <a:bodyPr rtlCol="0" anchor="ctr"/>
            <a:lstStyle/>
            <a:p>
              <a:endParaRPr lang="en-RO"/>
            </a:p>
          </p:txBody>
        </p:sp>
        <p:sp>
          <p:nvSpPr>
            <p:cNvPr id="42" name="Freeform 41">
              <a:extLst>
                <a:ext uri="{FF2B5EF4-FFF2-40B4-BE49-F238E27FC236}">
                  <a16:creationId xmlns:a16="http://schemas.microsoft.com/office/drawing/2014/main" id="{DAE99EAC-E098-594F-B179-F3A10752C6FE}"/>
                </a:ext>
              </a:extLst>
            </p:cNvPr>
            <p:cNvSpPr/>
            <p:nvPr/>
          </p:nvSpPr>
          <p:spPr>
            <a:xfrm>
              <a:off x="3040783" y="3312122"/>
              <a:ext cx="718906" cy="808852"/>
            </a:xfrm>
            <a:custGeom>
              <a:avLst/>
              <a:gdLst>
                <a:gd name="connsiteX0" fmla="*/ 543166 w 718906"/>
                <a:gd name="connsiteY0" fmla="*/ 236984 h 808852"/>
                <a:gd name="connsiteX1" fmla="*/ 632605 w 718906"/>
                <a:gd name="connsiteY1" fmla="*/ 186102 h 808852"/>
                <a:gd name="connsiteX2" fmla="*/ 710329 w 718906"/>
                <a:gd name="connsiteY2" fmla="*/ 201670 h 808852"/>
                <a:gd name="connsiteX3" fmla="*/ 697242 w 718906"/>
                <a:gd name="connsiteY3" fmla="*/ 271071 h 808852"/>
                <a:gd name="connsiteX4" fmla="*/ 686898 w 718906"/>
                <a:gd name="connsiteY4" fmla="*/ 276475 h 808852"/>
                <a:gd name="connsiteX5" fmla="*/ 603840 w 718906"/>
                <a:gd name="connsiteY5" fmla="*/ 418869 h 808852"/>
                <a:gd name="connsiteX6" fmla="*/ 597077 w 718906"/>
                <a:gd name="connsiteY6" fmla="*/ 478864 h 808852"/>
                <a:gd name="connsiteX7" fmla="*/ 682802 w 718906"/>
                <a:gd name="connsiteY7" fmla="*/ 529461 h 808852"/>
                <a:gd name="connsiteX8" fmla="*/ 710520 w 718906"/>
                <a:gd name="connsiteY8" fmla="*/ 606639 h 808852"/>
                <a:gd name="connsiteX9" fmla="*/ 629557 w 718906"/>
                <a:gd name="connsiteY9" fmla="*/ 621827 h 808852"/>
                <a:gd name="connsiteX10" fmla="*/ 550309 w 718906"/>
                <a:gd name="connsiteY10" fmla="*/ 576546 h 808852"/>
                <a:gd name="connsiteX11" fmla="*/ 426484 w 718906"/>
                <a:gd name="connsiteY11" fmla="*/ 641668 h 808852"/>
                <a:gd name="connsiteX12" fmla="*/ 413245 w 718906"/>
                <a:gd name="connsiteY12" fmla="*/ 666539 h 808852"/>
                <a:gd name="connsiteX13" fmla="*/ 412197 w 718906"/>
                <a:gd name="connsiteY13" fmla="*/ 751975 h 808852"/>
                <a:gd name="connsiteX14" fmla="*/ 361143 w 718906"/>
                <a:gd name="connsiteY14" fmla="*/ 808933 h 808852"/>
                <a:gd name="connsiteX15" fmla="*/ 306945 w 718906"/>
                <a:gd name="connsiteY15" fmla="*/ 751975 h 808852"/>
                <a:gd name="connsiteX16" fmla="*/ 221220 w 718906"/>
                <a:gd name="connsiteY16" fmla="*/ 606829 h 808852"/>
                <a:gd name="connsiteX17" fmla="*/ 176072 w 718906"/>
                <a:gd name="connsiteY17" fmla="*/ 572084 h 808852"/>
                <a:gd name="connsiteX18" fmla="*/ 91680 w 718906"/>
                <a:gd name="connsiteY18" fmla="*/ 620024 h 808852"/>
                <a:gd name="connsiteX19" fmla="*/ 7765 w 718906"/>
                <a:gd name="connsiteY19" fmla="*/ 606069 h 808852"/>
                <a:gd name="connsiteX20" fmla="*/ 38817 w 718906"/>
                <a:gd name="connsiteY20" fmla="*/ 527278 h 808852"/>
                <a:gd name="connsiteX21" fmla="*/ 119208 w 718906"/>
                <a:gd name="connsiteY21" fmla="*/ 480478 h 808852"/>
                <a:gd name="connsiteX22" fmla="*/ 118636 w 718906"/>
                <a:gd name="connsiteY22" fmla="*/ 347577 h 808852"/>
                <a:gd name="connsiteX23" fmla="*/ 105015 w 718906"/>
                <a:gd name="connsiteY23" fmla="*/ 320901 h 808852"/>
                <a:gd name="connsiteX24" fmla="*/ 40627 w 718906"/>
                <a:gd name="connsiteY24" fmla="*/ 282930 h 808852"/>
                <a:gd name="connsiteX25" fmla="*/ 8527 w 718906"/>
                <a:gd name="connsiteY25" fmla="*/ 201765 h 808852"/>
                <a:gd name="connsiteX26" fmla="*/ 92442 w 718906"/>
                <a:gd name="connsiteY26" fmla="*/ 189804 h 808852"/>
                <a:gd name="connsiteX27" fmla="*/ 169309 w 718906"/>
                <a:gd name="connsiteY27" fmla="*/ 233567 h 808852"/>
                <a:gd name="connsiteX28" fmla="*/ 288372 w 718906"/>
                <a:gd name="connsiteY28" fmla="*/ 168540 h 808852"/>
                <a:gd name="connsiteX29" fmla="*/ 305040 w 718906"/>
                <a:gd name="connsiteY29" fmla="*/ 142529 h 808852"/>
                <a:gd name="connsiteX30" fmla="*/ 306374 w 718906"/>
                <a:gd name="connsiteY30" fmla="*/ 57093 h 808852"/>
                <a:gd name="connsiteX31" fmla="*/ 361714 w 718906"/>
                <a:gd name="connsiteY31" fmla="*/ 135 h 808852"/>
                <a:gd name="connsiteX32" fmla="*/ 412286 w 718906"/>
                <a:gd name="connsiteY32" fmla="*/ 48631 h 808852"/>
                <a:gd name="connsiteX33" fmla="*/ 411720 w 718906"/>
                <a:gd name="connsiteY33" fmla="*/ 57093 h 808852"/>
                <a:gd name="connsiteX34" fmla="*/ 494112 w 718906"/>
                <a:gd name="connsiteY34" fmla="*/ 199487 h 808852"/>
                <a:gd name="connsiteX35" fmla="*/ 543166 w 718906"/>
                <a:gd name="connsiteY35" fmla="*/ 236984 h 808852"/>
                <a:gd name="connsiteX36" fmla="*/ 360381 w 718906"/>
                <a:gd name="connsiteY36" fmla="*/ 266507 h 808852"/>
                <a:gd name="connsiteX37" fmla="*/ 220850 w 718906"/>
                <a:gd name="connsiteY37" fmla="*/ 401766 h 808852"/>
                <a:gd name="connsiteX38" fmla="*/ 220840 w 718906"/>
                <a:gd name="connsiteY38" fmla="*/ 402825 h 808852"/>
                <a:gd name="connsiteX39" fmla="*/ 360091 w 718906"/>
                <a:gd name="connsiteY39" fmla="*/ 543509 h 808852"/>
                <a:gd name="connsiteX40" fmla="*/ 360476 w 718906"/>
                <a:gd name="connsiteY40" fmla="*/ 543511 h 808852"/>
                <a:gd name="connsiteX41" fmla="*/ 497922 w 718906"/>
                <a:gd name="connsiteY41" fmla="*/ 404344 h 808852"/>
                <a:gd name="connsiteX42" fmla="*/ 361911 w 718906"/>
                <a:gd name="connsiteY42" fmla="*/ 266511 h 808852"/>
                <a:gd name="connsiteX43" fmla="*/ 360190 w 718906"/>
                <a:gd name="connsiteY43" fmla="*/ 266507 h 808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18906" h="808852">
                  <a:moveTo>
                    <a:pt x="543166" y="236984"/>
                  </a:moveTo>
                  <a:cubicBezTo>
                    <a:pt x="572788" y="220087"/>
                    <a:pt x="602411" y="202525"/>
                    <a:pt x="632605" y="186102"/>
                  </a:cubicBezTo>
                  <a:cubicBezTo>
                    <a:pt x="664895" y="168635"/>
                    <a:pt x="694042" y="174995"/>
                    <a:pt x="710329" y="201670"/>
                  </a:cubicBezTo>
                  <a:cubicBezTo>
                    <a:pt x="725944" y="224437"/>
                    <a:pt x="720085" y="255508"/>
                    <a:pt x="697242" y="271071"/>
                  </a:cubicBezTo>
                  <a:cubicBezTo>
                    <a:pt x="694017" y="273268"/>
                    <a:pt x="690545" y="275081"/>
                    <a:pt x="686898" y="276475"/>
                  </a:cubicBezTo>
                  <a:cubicBezTo>
                    <a:pt x="622032" y="304384"/>
                    <a:pt x="583456" y="341976"/>
                    <a:pt x="603840" y="418869"/>
                  </a:cubicBezTo>
                  <a:cubicBezTo>
                    <a:pt x="608316" y="435766"/>
                    <a:pt x="600030" y="456081"/>
                    <a:pt x="597077" y="478864"/>
                  </a:cubicBezTo>
                  <a:cubicBezTo>
                    <a:pt x="624604" y="494907"/>
                    <a:pt x="654227" y="511899"/>
                    <a:pt x="682802" y="529461"/>
                  </a:cubicBezTo>
                  <a:cubicBezTo>
                    <a:pt x="717187" y="549681"/>
                    <a:pt x="726998" y="578160"/>
                    <a:pt x="710520" y="606639"/>
                  </a:cubicBezTo>
                  <a:cubicBezTo>
                    <a:pt x="694042" y="635117"/>
                    <a:pt x="663657" y="640623"/>
                    <a:pt x="629557" y="621827"/>
                  </a:cubicBezTo>
                  <a:cubicBezTo>
                    <a:pt x="600411" y="605879"/>
                    <a:pt x="572407" y="588982"/>
                    <a:pt x="550309" y="576546"/>
                  </a:cubicBezTo>
                  <a:cubicBezTo>
                    <a:pt x="505447" y="599899"/>
                    <a:pt x="465441" y="619739"/>
                    <a:pt x="426484" y="641668"/>
                  </a:cubicBezTo>
                  <a:cubicBezTo>
                    <a:pt x="418747" y="647725"/>
                    <a:pt x="413939" y="656758"/>
                    <a:pt x="413245" y="666539"/>
                  </a:cubicBezTo>
                  <a:cubicBezTo>
                    <a:pt x="411530" y="695018"/>
                    <a:pt x="413245" y="723497"/>
                    <a:pt x="412197" y="751975"/>
                  </a:cubicBezTo>
                  <a:cubicBezTo>
                    <a:pt x="410673" y="787194"/>
                    <a:pt x="391242" y="807984"/>
                    <a:pt x="361143" y="808933"/>
                  </a:cubicBezTo>
                  <a:cubicBezTo>
                    <a:pt x="329615" y="809977"/>
                    <a:pt x="302659" y="787859"/>
                    <a:pt x="306945" y="751975"/>
                  </a:cubicBezTo>
                  <a:cubicBezTo>
                    <a:pt x="315709" y="679544"/>
                    <a:pt x="298659" y="628567"/>
                    <a:pt x="221220" y="606829"/>
                  </a:cubicBezTo>
                  <a:cubicBezTo>
                    <a:pt x="205504" y="602367"/>
                    <a:pt x="192645" y="585659"/>
                    <a:pt x="176072" y="572084"/>
                  </a:cubicBezTo>
                  <a:cubicBezTo>
                    <a:pt x="148830" y="587558"/>
                    <a:pt x="120446" y="604171"/>
                    <a:pt x="91680" y="620024"/>
                  </a:cubicBezTo>
                  <a:cubicBezTo>
                    <a:pt x="55200" y="640149"/>
                    <a:pt x="24244" y="634833"/>
                    <a:pt x="7765" y="606069"/>
                  </a:cubicBezTo>
                  <a:cubicBezTo>
                    <a:pt x="-8713" y="577306"/>
                    <a:pt x="2241" y="549112"/>
                    <a:pt x="38817" y="527278"/>
                  </a:cubicBezTo>
                  <a:cubicBezTo>
                    <a:pt x="66344" y="511045"/>
                    <a:pt x="94062" y="495192"/>
                    <a:pt x="119208" y="480478"/>
                  </a:cubicBezTo>
                  <a:cubicBezTo>
                    <a:pt x="119208" y="434247"/>
                    <a:pt x="120065" y="390864"/>
                    <a:pt x="118636" y="347577"/>
                  </a:cubicBezTo>
                  <a:cubicBezTo>
                    <a:pt x="117952" y="337201"/>
                    <a:pt x="113029" y="327560"/>
                    <a:pt x="105015" y="320901"/>
                  </a:cubicBezTo>
                  <a:cubicBezTo>
                    <a:pt x="84727" y="306567"/>
                    <a:pt x="62153" y="295555"/>
                    <a:pt x="40627" y="282930"/>
                  </a:cubicBezTo>
                  <a:cubicBezTo>
                    <a:pt x="1765" y="259957"/>
                    <a:pt x="-9475" y="231288"/>
                    <a:pt x="8527" y="201765"/>
                  </a:cubicBezTo>
                  <a:cubicBezTo>
                    <a:pt x="26529" y="172242"/>
                    <a:pt x="55009" y="168825"/>
                    <a:pt x="92442" y="189804"/>
                  </a:cubicBezTo>
                  <a:cubicBezTo>
                    <a:pt x="120446" y="205373"/>
                    <a:pt x="148164" y="221511"/>
                    <a:pt x="169309" y="233567"/>
                  </a:cubicBezTo>
                  <a:cubicBezTo>
                    <a:pt x="212076" y="210404"/>
                    <a:pt x="250843" y="190564"/>
                    <a:pt x="288372" y="168540"/>
                  </a:cubicBezTo>
                  <a:cubicBezTo>
                    <a:pt x="297372" y="162613"/>
                    <a:pt x="303430" y="153160"/>
                    <a:pt x="305040" y="142529"/>
                  </a:cubicBezTo>
                  <a:cubicBezTo>
                    <a:pt x="307136" y="114051"/>
                    <a:pt x="305040" y="85572"/>
                    <a:pt x="306374" y="57093"/>
                  </a:cubicBezTo>
                  <a:cubicBezTo>
                    <a:pt x="308184" y="21020"/>
                    <a:pt x="330282" y="-624"/>
                    <a:pt x="361714" y="135"/>
                  </a:cubicBezTo>
                  <a:cubicBezTo>
                    <a:pt x="389116" y="-391"/>
                    <a:pt x="411758" y="21321"/>
                    <a:pt x="412286" y="48631"/>
                  </a:cubicBezTo>
                  <a:cubicBezTo>
                    <a:pt x="412341" y="51463"/>
                    <a:pt x="412152" y="54294"/>
                    <a:pt x="411720" y="57093"/>
                  </a:cubicBezTo>
                  <a:cubicBezTo>
                    <a:pt x="404577" y="126296"/>
                    <a:pt x="414768" y="180501"/>
                    <a:pt x="494112" y="199487"/>
                  </a:cubicBezTo>
                  <a:cubicBezTo>
                    <a:pt x="511828" y="204803"/>
                    <a:pt x="526020" y="223884"/>
                    <a:pt x="543166" y="236984"/>
                  </a:cubicBezTo>
                  <a:close/>
                  <a:moveTo>
                    <a:pt x="360381" y="266507"/>
                  </a:moveTo>
                  <a:cubicBezTo>
                    <a:pt x="284374" y="265457"/>
                    <a:pt x="221904" y="326014"/>
                    <a:pt x="220850" y="401766"/>
                  </a:cubicBezTo>
                  <a:cubicBezTo>
                    <a:pt x="220845" y="402119"/>
                    <a:pt x="220842" y="402472"/>
                    <a:pt x="220840" y="402825"/>
                  </a:cubicBezTo>
                  <a:cubicBezTo>
                    <a:pt x="220313" y="479998"/>
                    <a:pt x="282658" y="542984"/>
                    <a:pt x="360091" y="543509"/>
                  </a:cubicBezTo>
                  <a:cubicBezTo>
                    <a:pt x="360219" y="543509"/>
                    <a:pt x="360348" y="543510"/>
                    <a:pt x="360476" y="543511"/>
                  </a:cubicBezTo>
                  <a:cubicBezTo>
                    <a:pt x="436760" y="542369"/>
                    <a:pt x="497982" y="480380"/>
                    <a:pt x="497922" y="404344"/>
                  </a:cubicBezTo>
                  <a:cubicBezTo>
                    <a:pt x="498554" y="328851"/>
                    <a:pt x="437659" y="267140"/>
                    <a:pt x="361911" y="266511"/>
                  </a:cubicBezTo>
                  <a:cubicBezTo>
                    <a:pt x="361337" y="266506"/>
                    <a:pt x="360764" y="266505"/>
                    <a:pt x="360190" y="266507"/>
                  </a:cubicBezTo>
                  <a:close/>
                </a:path>
              </a:pathLst>
            </a:custGeom>
            <a:grpFill/>
            <a:ln w="9525" cap="flat">
              <a:noFill/>
              <a:prstDash val="solid"/>
              <a:miter/>
            </a:ln>
          </p:spPr>
          <p:txBody>
            <a:bodyPr rtlCol="0" anchor="ctr"/>
            <a:lstStyle/>
            <a:p>
              <a:endParaRPr lang="en-RO"/>
            </a:p>
          </p:txBody>
        </p:sp>
        <p:sp>
          <p:nvSpPr>
            <p:cNvPr id="43" name="Freeform 42">
              <a:extLst>
                <a:ext uri="{FF2B5EF4-FFF2-40B4-BE49-F238E27FC236}">
                  <a16:creationId xmlns:a16="http://schemas.microsoft.com/office/drawing/2014/main" id="{9859A9F2-4221-0549-B3DF-B0B028E7363A}"/>
                </a:ext>
              </a:extLst>
            </p:cNvPr>
            <p:cNvSpPr/>
            <p:nvPr/>
          </p:nvSpPr>
          <p:spPr>
            <a:xfrm>
              <a:off x="4204060" y="3214015"/>
              <a:ext cx="417577" cy="416171"/>
            </a:xfrm>
            <a:custGeom>
              <a:avLst/>
              <a:gdLst>
                <a:gd name="connsiteX0" fmla="*/ 205324 w 417577"/>
                <a:gd name="connsiteY0" fmla="*/ 416256 h 416171"/>
                <a:gd name="connsiteX1" fmla="*/ 199 w 417577"/>
                <a:gd name="connsiteY1" fmla="*/ 204583 h 416171"/>
                <a:gd name="connsiteX2" fmla="*/ 203800 w 417577"/>
                <a:gd name="connsiteY2" fmla="*/ 181 h 416171"/>
                <a:gd name="connsiteX3" fmla="*/ 417680 w 417577"/>
                <a:gd name="connsiteY3" fmla="*/ 203064 h 416171"/>
                <a:gd name="connsiteX4" fmla="*/ 214112 w 417577"/>
                <a:gd name="connsiteY4" fmla="*/ 416224 h 416171"/>
                <a:gd name="connsiteX5" fmla="*/ 205324 w 417577"/>
                <a:gd name="connsiteY5" fmla="*/ 416256 h 416171"/>
                <a:gd name="connsiteX6" fmla="*/ 203896 w 417577"/>
                <a:gd name="connsiteY6" fmla="*/ 107261 h 416171"/>
                <a:gd name="connsiteX7" fmla="*/ 103767 w 417577"/>
                <a:gd name="connsiteY7" fmla="*/ 208524 h 416171"/>
                <a:gd name="connsiteX8" fmla="*/ 103788 w 417577"/>
                <a:gd name="connsiteY8" fmla="*/ 209975 h 416171"/>
                <a:gd name="connsiteX9" fmla="*/ 210123 w 417577"/>
                <a:gd name="connsiteY9" fmla="*/ 307343 h 416171"/>
                <a:gd name="connsiteX10" fmla="*/ 307909 w 417577"/>
                <a:gd name="connsiteY10" fmla="*/ 206557 h 416171"/>
                <a:gd name="connsiteX11" fmla="*/ 204515 w 417577"/>
                <a:gd name="connsiteY11" fmla="*/ 107248 h 416171"/>
                <a:gd name="connsiteX12" fmla="*/ 203896 w 417577"/>
                <a:gd name="connsiteY12" fmla="*/ 107261 h 41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7577" h="416171">
                  <a:moveTo>
                    <a:pt x="205324" y="416256"/>
                  </a:moveTo>
                  <a:cubicBezTo>
                    <a:pt x="90031" y="414257"/>
                    <a:pt x="-1806" y="319488"/>
                    <a:pt x="199" y="204583"/>
                  </a:cubicBezTo>
                  <a:cubicBezTo>
                    <a:pt x="2146" y="93083"/>
                    <a:pt x="91941" y="2934"/>
                    <a:pt x="203800" y="181"/>
                  </a:cubicBezTo>
                  <a:cubicBezTo>
                    <a:pt x="319076" y="-2657"/>
                    <a:pt x="414833" y="88177"/>
                    <a:pt x="417680" y="203064"/>
                  </a:cubicBezTo>
                  <a:cubicBezTo>
                    <a:pt x="420528" y="317951"/>
                    <a:pt x="329387" y="413386"/>
                    <a:pt x="214112" y="416224"/>
                  </a:cubicBezTo>
                  <a:cubicBezTo>
                    <a:pt x="211183" y="416296"/>
                    <a:pt x="208253" y="416307"/>
                    <a:pt x="205324" y="416256"/>
                  </a:cubicBezTo>
                  <a:close/>
                  <a:moveTo>
                    <a:pt x="203896" y="107261"/>
                  </a:moveTo>
                  <a:cubicBezTo>
                    <a:pt x="148188" y="107667"/>
                    <a:pt x="103359" y="153004"/>
                    <a:pt x="103767" y="208524"/>
                  </a:cubicBezTo>
                  <a:cubicBezTo>
                    <a:pt x="103770" y="209008"/>
                    <a:pt x="103777" y="209491"/>
                    <a:pt x="103788" y="209975"/>
                  </a:cubicBezTo>
                  <a:cubicBezTo>
                    <a:pt x="106173" y="266127"/>
                    <a:pt x="153781" y="309721"/>
                    <a:pt x="210123" y="307343"/>
                  </a:cubicBezTo>
                  <a:cubicBezTo>
                    <a:pt x="264443" y="305052"/>
                    <a:pt x="307435" y="260741"/>
                    <a:pt x="307909" y="206557"/>
                  </a:cubicBezTo>
                  <a:cubicBezTo>
                    <a:pt x="306873" y="150678"/>
                    <a:pt x="260582" y="106216"/>
                    <a:pt x="204515" y="107248"/>
                  </a:cubicBezTo>
                  <a:cubicBezTo>
                    <a:pt x="204308" y="107252"/>
                    <a:pt x="204102" y="107256"/>
                    <a:pt x="203896" y="107261"/>
                  </a:cubicBezTo>
                  <a:close/>
                </a:path>
              </a:pathLst>
            </a:custGeom>
            <a:grpFill/>
            <a:ln w="9525" cap="flat">
              <a:noFill/>
              <a:prstDash val="solid"/>
              <a:miter/>
            </a:ln>
          </p:spPr>
          <p:txBody>
            <a:bodyPr rtlCol="0" anchor="ctr"/>
            <a:lstStyle/>
            <a:p>
              <a:endParaRPr lang="en-RO"/>
            </a:p>
          </p:txBody>
        </p:sp>
        <p:sp>
          <p:nvSpPr>
            <p:cNvPr id="44" name="Freeform 43">
              <a:extLst>
                <a:ext uri="{FF2B5EF4-FFF2-40B4-BE49-F238E27FC236}">
                  <a16:creationId xmlns:a16="http://schemas.microsoft.com/office/drawing/2014/main" id="{C0154826-1A03-144B-A372-DD6FC0F08392}"/>
                </a:ext>
              </a:extLst>
            </p:cNvPr>
            <p:cNvSpPr/>
            <p:nvPr/>
          </p:nvSpPr>
          <p:spPr>
            <a:xfrm>
              <a:off x="4269009" y="2413731"/>
              <a:ext cx="417867" cy="417697"/>
            </a:xfrm>
            <a:custGeom>
              <a:avLst/>
              <a:gdLst>
                <a:gd name="connsiteX0" fmla="*/ 418029 w 417867"/>
                <a:gd name="connsiteY0" fmla="*/ 207442 h 417697"/>
                <a:gd name="connsiteX1" fmla="*/ 211622 w 417867"/>
                <a:gd name="connsiteY1" fmla="*/ 417805 h 417697"/>
                <a:gd name="connsiteX2" fmla="*/ 176 w 417867"/>
                <a:gd name="connsiteY2" fmla="*/ 210868 h 417697"/>
                <a:gd name="connsiteX3" fmla="*/ 167 w 417867"/>
                <a:gd name="connsiteY3" fmla="*/ 208961 h 417697"/>
                <a:gd name="connsiteX4" fmla="*/ 208479 w 417867"/>
                <a:gd name="connsiteY4" fmla="*/ 116 h 417697"/>
                <a:gd name="connsiteX5" fmla="*/ 418029 w 417867"/>
                <a:gd name="connsiteY5" fmla="*/ 207442 h 417697"/>
                <a:gd name="connsiteX6" fmla="*/ 209431 w 417867"/>
                <a:gd name="connsiteY6" fmla="*/ 107006 h 417697"/>
                <a:gd name="connsiteX7" fmla="*/ 107609 w 417867"/>
                <a:gd name="connsiteY7" fmla="*/ 208866 h 417697"/>
                <a:gd name="connsiteX8" fmla="*/ 209050 w 417867"/>
                <a:gd name="connsiteY8" fmla="*/ 310915 h 417697"/>
                <a:gd name="connsiteX9" fmla="*/ 310873 w 417867"/>
                <a:gd name="connsiteY9" fmla="*/ 209245 h 417697"/>
                <a:gd name="connsiteX10" fmla="*/ 209431 w 417867"/>
                <a:gd name="connsiteY10" fmla="*/ 107006 h 417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7867" h="417697">
                  <a:moveTo>
                    <a:pt x="418029" y="207442"/>
                  </a:moveTo>
                  <a:cubicBezTo>
                    <a:pt x="418879" y="322162"/>
                    <a:pt x="326720" y="416087"/>
                    <a:pt x="211622" y="417805"/>
                  </a:cubicBezTo>
                  <a:cubicBezTo>
                    <a:pt x="95896" y="418854"/>
                    <a:pt x="1228" y="326205"/>
                    <a:pt x="176" y="210868"/>
                  </a:cubicBezTo>
                  <a:cubicBezTo>
                    <a:pt x="170" y="210232"/>
                    <a:pt x="167" y="209596"/>
                    <a:pt x="167" y="208961"/>
                  </a:cubicBezTo>
                  <a:cubicBezTo>
                    <a:pt x="476" y="94227"/>
                    <a:pt x="93362" y="1104"/>
                    <a:pt x="208479" y="116"/>
                  </a:cubicBezTo>
                  <a:cubicBezTo>
                    <a:pt x="323618" y="113"/>
                    <a:pt x="417192" y="92694"/>
                    <a:pt x="418029" y="207442"/>
                  </a:cubicBezTo>
                  <a:close/>
                  <a:moveTo>
                    <a:pt x="209431" y="107006"/>
                  </a:moveTo>
                  <a:cubicBezTo>
                    <a:pt x="153200" y="107371"/>
                    <a:pt x="107765" y="152823"/>
                    <a:pt x="107609" y="208866"/>
                  </a:cubicBezTo>
                  <a:cubicBezTo>
                    <a:pt x="107555" y="264878"/>
                    <a:pt x="152851" y="310445"/>
                    <a:pt x="209050" y="310915"/>
                  </a:cubicBezTo>
                  <a:cubicBezTo>
                    <a:pt x="265251" y="310654"/>
                    <a:pt x="310716" y="265257"/>
                    <a:pt x="310873" y="209245"/>
                  </a:cubicBezTo>
                  <a:cubicBezTo>
                    <a:pt x="310928" y="153201"/>
                    <a:pt x="265662" y="107579"/>
                    <a:pt x="209431" y="107006"/>
                  </a:cubicBezTo>
                  <a:close/>
                </a:path>
              </a:pathLst>
            </a:custGeom>
            <a:grpFill/>
            <a:ln w="9525" cap="flat">
              <a:noFill/>
              <a:prstDash val="solid"/>
              <a:miter/>
            </a:ln>
          </p:spPr>
          <p:txBody>
            <a:bodyPr rtlCol="0" anchor="ctr"/>
            <a:lstStyle/>
            <a:p>
              <a:endParaRPr lang="en-RO"/>
            </a:p>
          </p:txBody>
        </p:sp>
        <p:sp>
          <p:nvSpPr>
            <p:cNvPr id="45" name="Freeform 44">
              <a:extLst>
                <a:ext uri="{FF2B5EF4-FFF2-40B4-BE49-F238E27FC236}">
                  <a16:creationId xmlns:a16="http://schemas.microsoft.com/office/drawing/2014/main" id="{16A5058C-15E2-B649-B47D-B8E3FCD3F277}"/>
                </a:ext>
              </a:extLst>
            </p:cNvPr>
            <p:cNvSpPr/>
            <p:nvPr/>
          </p:nvSpPr>
          <p:spPr>
            <a:xfrm>
              <a:off x="3745706" y="2607761"/>
              <a:ext cx="419105" cy="416556"/>
            </a:xfrm>
            <a:custGeom>
              <a:avLst/>
              <a:gdLst>
                <a:gd name="connsiteX0" fmla="*/ 209717 w 419105"/>
                <a:gd name="connsiteY0" fmla="*/ 416671 h 416556"/>
                <a:gd name="connsiteX1" fmla="*/ 167 w 419105"/>
                <a:gd name="connsiteY1" fmla="*/ 208966 h 416556"/>
                <a:gd name="connsiteX2" fmla="*/ 210854 w 419105"/>
                <a:gd name="connsiteY2" fmla="*/ 117 h 416556"/>
                <a:gd name="connsiteX3" fmla="*/ 211813 w 419105"/>
                <a:gd name="connsiteY3" fmla="*/ 122 h 416556"/>
                <a:gd name="connsiteX4" fmla="*/ 419267 w 419105"/>
                <a:gd name="connsiteY4" fmla="*/ 209820 h 416556"/>
                <a:gd name="connsiteX5" fmla="*/ 209717 w 419105"/>
                <a:gd name="connsiteY5" fmla="*/ 416671 h 416556"/>
                <a:gd name="connsiteX6" fmla="*/ 208860 w 419105"/>
                <a:gd name="connsiteY6" fmla="*/ 106917 h 416556"/>
                <a:gd name="connsiteX7" fmla="*/ 108466 w 419105"/>
                <a:gd name="connsiteY7" fmla="*/ 209800 h 416556"/>
                <a:gd name="connsiteX8" fmla="*/ 108466 w 419105"/>
                <a:gd name="connsiteY8" fmla="*/ 209820 h 416556"/>
                <a:gd name="connsiteX9" fmla="*/ 211717 w 419105"/>
                <a:gd name="connsiteY9" fmla="*/ 309876 h 416556"/>
                <a:gd name="connsiteX10" fmla="*/ 312302 w 419105"/>
                <a:gd name="connsiteY10" fmla="*/ 207162 h 416556"/>
                <a:gd name="connsiteX11" fmla="*/ 209146 w 419105"/>
                <a:gd name="connsiteY11" fmla="*/ 106917 h 416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9105" h="416556">
                  <a:moveTo>
                    <a:pt x="209717" y="416671"/>
                  </a:moveTo>
                  <a:cubicBezTo>
                    <a:pt x="94431" y="416673"/>
                    <a:pt x="796" y="323863"/>
                    <a:pt x="167" y="208966"/>
                  </a:cubicBezTo>
                  <a:cubicBezTo>
                    <a:pt x="480" y="93310"/>
                    <a:pt x="94807" y="-195"/>
                    <a:pt x="210854" y="117"/>
                  </a:cubicBezTo>
                  <a:cubicBezTo>
                    <a:pt x="211174" y="118"/>
                    <a:pt x="211493" y="119"/>
                    <a:pt x="211813" y="122"/>
                  </a:cubicBezTo>
                  <a:cubicBezTo>
                    <a:pt x="327192" y="957"/>
                    <a:pt x="420059" y="94829"/>
                    <a:pt x="419267" y="209820"/>
                  </a:cubicBezTo>
                  <a:cubicBezTo>
                    <a:pt x="418533" y="324535"/>
                    <a:pt x="324822" y="417040"/>
                    <a:pt x="209717" y="416671"/>
                  </a:cubicBezTo>
                  <a:close/>
                  <a:moveTo>
                    <a:pt x="208860" y="106917"/>
                  </a:moveTo>
                  <a:cubicBezTo>
                    <a:pt x="152631" y="107698"/>
                    <a:pt x="107683" y="153760"/>
                    <a:pt x="108466" y="209800"/>
                  </a:cubicBezTo>
                  <a:cubicBezTo>
                    <a:pt x="108466" y="209807"/>
                    <a:pt x="108466" y="209814"/>
                    <a:pt x="108466" y="209820"/>
                  </a:cubicBezTo>
                  <a:cubicBezTo>
                    <a:pt x="109406" y="265801"/>
                    <a:pt x="155543" y="310510"/>
                    <a:pt x="211717" y="309876"/>
                  </a:cubicBezTo>
                  <a:cubicBezTo>
                    <a:pt x="267865" y="308991"/>
                    <a:pt x="312780" y="263126"/>
                    <a:pt x="312302" y="207162"/>
                  </a:cubicBezTo>
                  <a:cubicBezTo>
                    <a:pt x="311570" y="151100"/>
                    <a:pt x="265398" y="106231"/>
                    <a:pt x="209146" y="106917"/>
                  </a:cubicBezTo>
                  <a:close/>
                </a:path>
              </a:pathLst>
            </a:custGeom>
            <a:grpFill/>
            <a:ln w="9525" cap="flat">
              <a:noFill/>
              <a:prstDash val="solid"/>
              <a:miter/>
            </a:ln>
          </p:spPr>
          <p:txBody>
            <a:bodyPr rtlCol="0" anchor="ctr"/>
            <a:lstStyle/>
            <a:p>
              <a:endParaRPr lang="en-RO"/>
            </a:p>
          </p:txBody>
        </p:sp>
        <p:sp>
          <p:nvSpPr>
            <p:cNvPr id="46" name="Freeform 45">
              <a:extLst>
                <a:ext uri="{FF2B5EF4-FFF2-40B4-BE49-F238E27FC236}">
                  <a16:creationId xmlns:a16="http://schemas.microsoft.com/office/drawing/2014/main" id="{B3B02BBB-F0F5-3E4B-BE2E-C8D60A1E4E05}"/>
                </a:ext>
              </a:extLst>
            </p:cNvPr>
            <p:cNvSpPr/>
            <p:nvPr/>
          </p:nvSpPr>
          <p:spPr>
            <a:xfrm>
              <a:off x="4016118" y="3227367"/>
              <a:ext cx="106687" cy="109455"/>
            </a:xfrm>
            <a:custGeom>
              <a:avLst/>
              <a:gdLst>
                <a:gd name="connsiteX0" fmla="*/ 53605 w 106687"/>
                <a:gd name="connsiteY0" fmla="*/ 109572 h 109455"/>
                <a:gd name="connsiteX1" fmla="*/ 170 w 106687"/>
                <a:gd name="connsiteY1" fmla="*/ 54418 h 109455"/>
                <a:gd name="connsiteX2" fmla="*/ 54080 w 106687"/>
                <a:gd name="connsiteY2" fmla="*/ 119 h 109455"/>
                <a:gd name="connsiteX3" fmla="*/ 54176 w 106687"/>
                <a:gd name="connsiteY3" fmla="*/ 118 h 109455"/>
                <a:gd name="connsiteX4" fmla="*/ 106853 w 106687"/>
                <a:gd name="connsiteY4" fmla="*/ 51657 h 109455"/>
                <a:gd name="connsiteX5" fmla="*/ 106754 w 106687"/>
                <a:gd name="connsiteY5" fmla="*/ 55367 h 109455"/>
                <a:gd name="connsiteX6" fmla="*/ 54089 w 106687"/>
                <a:gd name="connsiteY6" fmla="*/ 109566 h 109455"/>
                <a:gd name="connsiteX7" fmla="*/ 53605 w 106687"/>
                <a:gd name="connsiteY7" fmla="*/ 109572 h 109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687" h="109455">
                  <a:moveTo>
                    <a:pt x="53605" y="109572"/>
                  </a:moveTo>
                  <a:cubicBezTo>
                    <a:pt x="23678" y="108796"/>
                    <a:pt x="-100" y="84253"/>
                    <a:pt x="170" y="54418"/>
                  </a:cubicBezTo>
                  <a:cubicBezTo>
                    <a:pt x="12" y="24587"/>
                    <a:pt x="24148" y="276"/>
                    <a:pt x="54080" y="119"/>
                  </a:cubicBezTo>
                  <a:cubicBezTo>
                    <a:pt x="54112" y="119"/>
                    <a:pt x="54144" y="118"/>
                    <a:pt x="54176" y="118"/>
                  </a:cubicBezTo>
                  <a:cubicBezTo>
                    <a:pt x="83003" y="-147"/>
                    <a:pt x="106587" y="22928"/>
                    <a:pt x="106853" y="51657"/>
                  </a:cubicBezTo>
                  <a:cubicBezTo>
                    <a:pt x="106864" y="52895"/>
                    <a:pt x="106831" y="54132"/>
                    <a:pt x="106754" y="55367"/>
                  </a:cubicBezTo>
                  <a:cubicBezTo>
                    <a:pt x="107228" y="84828"/>
                    <a:pt x="83650" y="109094"/>
                    <a:pt x="54089" y="109566"/>
                  </a:cubicBezTo>
                  <a:cubicBezTo>
                    <a:pt x="53928" y="109569"/>
                    <a:pt x="53766" y="109571"/>
                    <a:pt x="53605" y="109572"/>
                  </a:cubicBezTo>
                  <a:close/>
                </a:path>
              </a:pathLst>
            </a:custGeom>
            <a:grpFill/>
            <a:ln w="9525" cap="flat">
              <a:noFill/>
              <a:prstDash val="solid"/>
              <a:miter/>
            </a:ln>
          </p:spPr>
          <p:txBody>
            <a:bodyPr rtlCol="0" anchor="ctr"/>
            <a:lstStyle/>
            <a:p>
              <a:endParaRPr lang="en-RO"/>
            </a:p>
          </p:txBody>
        </p:sp>
        <p:sp>
          <p:nvSpPr>
            <p:cNvPr id="47" name="Freeform 46">
              <a:extLst>
                <a:ext uri="{FF2B5EF4-FFF2-40B4-BE49-F238E27FC236}">
                  <a16:creationId xmlns:a16="http://schemas.microsoft.com/office/drawing/2014/main" id="{1D95775B-0A69-3B4D-BC4B-BF880D691F35}"/>
                </a:ext>
              </a:extLst>
            </p:cNvPr>
            <p:cNvSpPr/>
            <p:nvPr/>
          </p:nvSpPr>
          <p:spPr>
            <a:xfrm>
              <a:off x="4637027" y="3557911"/>
              <a:ext cx="106804" cy="109745"/>
            </a:xfrm>
            <a:custGeom>
              <a:avLst/>
              <a:gdLst>
                <a:gd name="connsiteX0" fmla="*/ 106876 w 106804"/>
                <a:gd name="connsiteY0" fmla="*/ 54418 h 109745"/>
                <a:gd name="connsiteX1" fmla="*/ 57631 w 106804"/>
                <a:gd name="connsiteY1" fmla="*/ 109763 h 109745"/>
                <a:gd name="connsiteX2" fmla="*/ 54774 w 106804"/>
                <a:gd name="connsiteY2" fmla="*/ 109857 h 109745"/>
                <a:gd name="connsiteX3" fmla="*/ 201 w 106804"/>
                <a:gd name="connsiteY3" fmla="*/ 56986 h 109745"/>
                <a:gd name="connsiteX4" fmla="*/ 196 w 106804"/>
                <a:gd name="connsiteY4" fmla="*/ 56316 h 109745"/>
                <a:gd name="connsiteX5" fmla="*/ 52774 w 106804"/>
                <a:gd name="connsiteY5" fmla="*/ 118 h 109745"/>
                <a:gd name="connsiteX6" fmla="*/ 106881 w 106804"/>
                <a:gd name="connsiteY6" fmla="*/ 53080 h 109745"/>
                <a:gd name="connsiteX7" fmla="*/ 106876 w 106804"/>
                <a:gd name="connsiteY7" fmla="*/ 54418 h 10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804" h="109745">
                  <a:moveTo>
                    <a:pt x="106876" y="54418"/>
                  </a:moveTo>
                  <a:cubicBezTo>
                    <a:pt x="108612" y="83254"/>
                    <a:pt x="86565" y="108033"/>
                    <a:pt x="57631" y="109763"/>
                  </a:cubicBezTo>
                  <a:cubicBezTo>
                    <a:pt x="56680" y="109820"/>
                    <a:pt x="55727" y="109851"/>
                    <a:pt x="54774" y="109857"/>
                  </a:cubicBezTo>
                  <a:cubicBezTo>
                    <a:pt x="25055" y="110276"/>
                    <a:pt x="622" y="86605"/>
                    <a:pt x="201" y="56986"/>
                  </a:cubicBezTo>
                  <a:cubicBezTo>
                    <a:pt x="198" y="56763"/>
                    <a:pt x="196" y="56540"/>
                    <a:pt x="196" y="56316"/>
                  </a:cubicBezTo>
                  <a:cubicBezTo>
                    <a:pt x="-769" y="26360"/>
                    <a:pt x="22723" y="1252"/>
                    <a:pt x="52774" y="118"/>
                  </a:cubicBezTo>
                  <a:cubicBezTo>
                    <a:pt x="82389" y="-148"/>
                    <a:pt x="106614" y="23564"/>
                    <a:pt x="106881" y="53080"/>
                  </a:cubicBezTo>
                  <a:cubicBezTo>
                    <a:pt x="106885" y="53526"/>
                    <a:pt x="106883" y="53972"/>
                    <a:pt x="106876" y="54418"/>
                  </a:cubicBezTo>
                  <a:close/>
                </a:path>
              </a:pathLst>
            </a:custGeom>
            <a:grpFill/>
            <a:ln w="9525" cap="flat">
              <a:noFill/>
              <a:prstDash val="solid"/>
              <a:miter/>
            </a:ln>
          </p:spPr>
          <p:txBody>
            <a:bodyPr rtlCol="0" anchor="ctr"/>
            <a:lstStyle/>
            <a:p>
              <a:endParaRPr lang="en-RO"/>
            </a:p>
          </p:txBody>
        </p:sp>
        <p:sp>
          <p:nvSpPr>
            <p:cNvPr id="48" name="Freeform 47">
              <a:extLst>
                <a:ext uri="{FF2B5EF4-FFF2-40B4-BE49-F238E27FC236}">
                  <a16:creationId xmlns:a16="http://schemas.microsoft.com/office/drawing/2014/main" id="{C96F4823-DD70-A24B-A491-71943DAE09B0}"/>
                </a:ext>
              </a:extLst>
            </p:cNvPr>
            <p:cNvSpPr/>
            <p:nvPr/>
          </p:nvSpPr>
          <p:spPr>
            <a:xfrm>
              <a:off x="4327200" y="2967358"/>
              <a:ext cx="106311" cy="109270"/>
            </a:xfrm>
            <a:custGeom>
              <a:avLst/>
              <a:gdLst>
                <a:gd name="connsiteX0" fmla="*/ 53324 w 106311"/>
                <a:gd name="connsiteY0" fmla="*/ 116 h 109270"/>
                <a:gd name="connsiteX1" fmla="*/ 106473 w 106311"/>
                <a:gd name="connsiteY1" fmla="*/ 55270 h 109270"/>
                <a:gd name="connsiteX2" fmla="*/ 53711 w 106311"/>
                <a:gd name="connsiteY2" fmla="*/ 109375 h 109270"/>
                <a:gd name="connsiteX3" fmla="*/ 52657 w 106311"/>
                <a:gd name="connsiteY3" fmla="*/ 109380 h 109270"/>
                <a:gd name="connsiteX4" fmla="*/ 174 w 106311"/>
                <a:gd name="connsiteY4" fmla="*/ 58796 h 109270"/>
                <a:gd name="connsiteX5" fmla="*/ 269 w 106311"/>
                <a:gd name="connsiteY5" fmla="*/ 54700 h 109270"/>
                <a:gd name="connsiteX6" fmla="*/ 51775 w 106311"/>
                <a:gd name="connsiteY6" fmla="*/ 141 h 109270"/>
                <a:gd name="connsiteX7" fmla="*/ 53324 w 106311"/>
                <a:gd name="connsiteY7" fmla="*/ 116 h 109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311" h="109270">
                  <a:moveTo>
                    <a:pt x="53324" y="116"/>
                  </a:moveTo>
                  <a:cubicBezTo>
                    <a:pt x="83206" y="893"/>
                    <a:pt x="106901" y="25482"/>
                    <a:pt x="106473" y="55270"/>
                  </a:cubicBezTo>
                  <a:cubicBezTo>
                    <a:pt x="106894" y="84732"/>
                    <a:pt x="83272" y="108955"/>
                    <a:pt x="53711" y="109375"/>
                  </a:cubicBezTo>
                  <a:cubicBezTo>
                    <a:pt x="53360" y="109380"/>
                    <a:pt x="53008" y="109382"/>
                    <a:pt x="52657" y="109380"/>
                  </a:cubicBezTo>
                  <a:cubicBezTo>
                    <a:pt x="24149" y="109855"/>
                    <a:pt x="652" y="87208"/>
                    <a:pt x="174" y="58796"/>
                  </a:cubicBezTo>
                  <a:cubicBezTo>
                    <a:pt x="152" y="57430"/>
                    <a:pt x="183" y="56064"/>
                    <a:pt x="269" y="54700"/>
                  </a:cubicBezTo>
                  <a:cubicBezTo>
                    <a:pt x="-625" y="25459"/>
                    <a:pt x="22435" y="1032"/>
                    <a:pt x="51775" y="141"/>
                  </a:cubicBezTo>
                  <a:cubicBezTo>
                    <a:pt x="52291" y="125"/>
                    <a:pt x="52807" y="117"/>
                    <a:pt x="53324" y="116"/>
                  </a:cubicBezTo>
                  <a:close/>
                </a:path>
              </a:pathLst>
            </a:custGeom>
            <a:grpFill/>
            <a:ln w="9525" cap="flat">
              <a:noFill/>
              <a:prstDash val="solid"/>
              <a:miter/>
            </a:ln>
          </p:spPr>
          <p:txBody>
            <a:bodyPr rtlCol="0" anchor="ctr"/>
            <a:lstStyle/>
            <a:p>
              <a:endParaRPr lang="en-RO"/>
            </a:p>
          </p:txBody>
        </p:sp>
      </p:grpSp>
      <p:grpSp>
        <p:nvGrpSpPr>
          <p:cNvPr id="51" name="Graphic 49">
            <a:extLst>
              <a:ext uri="{FF2B5EF4-FFF2-40B4-BE49-F238E27FC236}">
                <a16:creationId xmlns:a16="http://schemas.microsoft.com/office/drawing/2014/main" id="{70D82E64-FE18-2B49-9CD6-7F3B47465A1F}"/>
              </a:ext>
            </a:extLst>
          </p:cNvPr>
          <p:cNvGrpSpPr>
            <a:grpSpLocks noChangeAspect="1"/>
          </p:cNvGrpSpPr>
          <p:nvPr/>
        </p:nvGrpSpPr>
        <p:grpSpPr>
          <a:xfrm>
            <a:off x="639792" y="4749840"/>
            <a:ext cx="429419" cy="468000"/>
            <a:chOff x="2946400" y="1657350"/>
            <a:chExt cx="3251200" cy="3543300"/>
          </a:xfrm>
          <a:solidFill>
            <a:schemeClr val="bg1"/>
          </a:solidFill>
        </p:grpSpPr>
        <p:sp>
          <p:nvSpPr>
            <p:cNvPr id="52" name="Freeform 51">
              <a:extLst>
                <a:ext uri="{FF2B5EF4-FFF2-40B4-BE49-F238E27FC236}">
                  <a16:creationId xmlns:a16="http://schemas.microsoft.com/office/drawing/2014/main" id="{35C1319E-C4AB-E146-9EA7-239100D79403}"/>
                </a:ext>
              </a:extLst>
            </p:cNvPr>
            <p:cNvSpPr/>
            <p:nvPr/>
          </p:nvSpPr>
          <p:spPr>
            <a:xfrm>
              <a:off x="2946030" y="1657498"/>
              <a:ext cx="3247917" cy="3545444"/>
            </a:xfrm>
            <a:custGeom>
              <a:avLst/>
              <a:gdLst>
                <a:gd name="connsiteX0" fmla="*/ 1981941 w 3247917"/>
                <a:gd name="connsiteY0" fmla="*/ 2553367 h 3545444"/>
                <a:gd name="connsiteX1" fmla="*/ 2052764 w 3247917"/>
                <a:gd name="connsiteY1" fmla="*/ 3011716 h 3545444"/>
                <a:gd name="connsiteX2" fmla="*/ 2106761 w 3247917"/>
                <a:gd name="connsiteY2" fmla="*/ 3023020 h 3545444"/>
                <a:gd name="connsiteX3" fmla="*/ 2302308 w 3247917"/>
                <a:gd name="connsiteY3" fmla="*/ 3302399 h 3545444"/>
                <a:gd name="connsiteX4" fmla="*/ 2060940 w 3247917"/>
                <a:gd name="connsiteY4" fmla="*/ 3543971 h 3545444"/>
                <a:gd name="connsiteX5" fmla="*/ 1783447 w 3247917"/>
                <a:gd name="connsiteY5" fmla="*/ 3359586 h 3545444"/>
                <a:gd name="connsiteX6" fmla="*/ 1910263 w 3247917"/>
                <a:gd name="connsiteY6" fmla="*/ 3046104 h 3545444"/>
                <a:gd name="connsiteX7" fmla="*/ 1938782 w 3247917"/>
                <a:gd name="connsiteY7" fmla="*/ 3001836 h 3545444"/>
                <a:gd name="connsiteX8" fmla="*/ 1873283 w 3247917"/>
                <a:gd name="connsiteY8" fmla="*/ 2583860 h 3545444"/>
                <a:gd name="connsiteX9" fmla="*/ 1867769 w 3247917"/>
                <a:gd name="connsiteY9" fmla="*/ 2569896 h 3545444"/>
                <a:gd name="connsiteX10" fmla="*/ 1178077 w 3247917"/>
                <a:gd name="connsiteY10" fmla="*/ 2356538 h 3545444"/>
                <a:gd name="connsiteX11" fmla="*/ 1056110 w 3247917"/>
                <a:gd name="connsiteY11" fmla="*/ 2487345 h 3545444"/>
                <a:gd name="connsiteX12" fmla="*/ 1024453 w 3247917"/>
                <a:gd name="connsiteY12" fmla="*/ 2718847 h 3545444"/>
                <a:gd name="connsiteX13" fmla="*/ 779948 w 3247917"/>
                <a:gd name="connsiteY13" fmla="*/ 2740696 h 3545444"/>
                <a:gd name="connsiteX14" fmla="*/ 716825 w 3247917"/>
                <a:gd name="connsiteY14" fmla="*/ 2500455 h 3545444"/>
                <a:gd name="connsiteX15" fmla="*/ 940226 w 3247917"/>
                <a:gd name="connsiteY15" fmla="*/ 2400330 h 3545444"/>
                <a:gd name="connsiteX16" fmla="*/ 1000212 w 3247917"/>
                <a:gd name="connsiteY16" fmla="*/ 2382661 h 3545444"/>
                <a:gd name="connsiteX17" fmla="*/ 1095276 w 3247917"/>
                <a:gd name="connsiteY17" fmla="*/ 2279212 h 3545444"/>
                <a:gd name="connsiteX18" fmla="*/ 832328 w 3247917"/>
                <a:gd name="connsiteY18" fmla="*/ 1608075 h 3545444"/>
                <a:gd name="connsiteX19" fmla="*/ 615296 w 3247917"/>
                <a:gd name="connsiteY19" fmla="*/ 1600285 h 3545444"/>
                <a:gd name="connsiteX20" fmla="*/ 496276 w 3247917"/>
                <a:gd name="connsiteY20" fmla="*/ 1666782 h 3545444"/>
                <a:gd name="connsiteX21" fmla="*/ 195682 w 3247917"/>
                <a:gd name="connsiteY21" fmla="*/ 1796354 h 3545444"/>
                <a:gd name="connsiteX22" fmla="*/ 705 w 3247917"/>
                <a:gd name="connsiteY22" fmla="*/ 1526570 h 3545444"/>
                <a:gd name="connsiteX23" fmla="*/ 229906 w 3247917"/>
                <a:gd name="connsiteY23" fmla="*/ 1277779 h 3545444"/>
                <a:gd name="connsiteX24" fmla="*/ 512722 w 3247917"/>
                <a:gd name="connsiteY24" fmla="*/ 1441834 h 3545444"/>
                <a:gd name="connsiteX25" fmla="*/ 531069 w 3247917"/>
                <a:gd name="connsiteY25" fmla="*/ 1494176 h 3545444"/>
                <a:gd name="connsiteX26" fmla="*/ 842595 w 3247917"/>
                <a:gd name="connsiteY26" fmla="*/ 1494176 h 3545444"/>
                <a:gd name="connsiteX27" fmla="*/ 1184161 w 3247917"/>
                <a:gd name="connsiteY27" fmla="*/ 889916 h 3545444"/>
                <a:gd name="connsiteX28" fmla="*/ 1115715 w 3247917"/>
                <a:gd name="connsiteY28" fmla="*/ 793686 h 3545444"/>
                <a:gd name="connsiteX29" fmla="*/ 929199 w 3247917"/>
                <a:gd name="connsiteY29" fmla="*/ 532641 h 3545444"/>
                <a:gd name="connsiteX30" fmla="*/ 885945 w 3247917"/>
                <a:gd name="connsiteY30" fmla="*/ 517822 h 3545444"/>
                <a:gd name="connsiteX31" fmla="*/ 553069 w 3247917"/>
                <a:gd name="connsiteY31" fmla="*/ 347118 h 3545444"/>
                <a:gd name="connsiteX32" fmla="*/ 550748 w 3247917"/>
                <a:gd name="connsiteY32" fmla="*/ 339517 h 3545444"/>
                <a:gd name="connsiteX33" fmla="*/ 733447 w 3247917"/>
                <a:gd name="connsiteY33" fmla="*/ 10631 h 3545444"/>
                <a:gd name="connsiteX34" fmla="*/ 735077 w 3247917"/>
                <a:gd name="connsiteY34" fmla="*/ 10170 h 3545444"/>
                <a:gd name="connsiteX35" fmla="*/ 1021982 w 3247917"/>
                <a:gd name="connsiteY35" fmla="*/ 110674 h 3545444"/>
                <a:gd name="connsiteX36" fmla="*/ 1027590 w 3247917"/>
                <a:gd name="connsiteY36" fmla="*/ 411428 h 3545444"/>
                <a:gd name="connsiteX37" fmla="*/ 1003919 w 3247917"/>
                <a:gd name="connsiteY37" fmla="*/ 444486 h 3545444"/>
                <a:gd name="connsiteX38" fmla="*/ 1269529 w 3247917"/>
                <a:gd name="connsiteY38" fmla="*/ 814965 h 3545444"/>
                <a:gd name="connsiteX39" fmla="*/ 1617845 w 3247917"/>
                <a:gd name="connsiteY39" fmla="*/ 679882 h 3545444"/>
                <a:gd name="connsiteX40" fmla="*/ 1600543 w 3247917"/>
                <a:gd name="connsiteY40" fmla="*/ 516017 h 3545444"/>
                <a:gd name="connsiteX41" fmla="*/ 1599973 w 3247917"/>
                <a:gd name="connsiteY41" fmla="*/ 512502 h 3545444"/>
                <a:gd name="connsiteX42" fmla="*/ 1545406 w 3247917"/>
                <a:gd name="connsiteY42" fmla="*/ 437266 h 3545444"/>
                <a:gd name="connsiteX43" fmla="*/ 1438458 w 3247917"/>
                <a:gd name="connsiteY43" fmla="*/ 229893 h 3545444"/>
                <a:gd name="connsiteX44" fmla="*/ 1607198 w 3247917"/>
                <a:gd name="connsiteY44" fmla="*/ 75621 h 3545444"/>
                <a:gd name="connsiteX45" fmla="*/ 1806833 w 3247917"/>
                <a:gd name="connsiteY45" fmla="*/ 199684 h 3545444"/>
                <a:gd name="connsiteX46" fmla="*/ 1734774 w 3247917"/>
                <a:gd name="connsiteY46" fmla="*/ 422447 h 3545444"/>
                <a:gd name="connsiteX47" fmla="*/ 1709202 w 3247917"/>
                <a:gd name="connsiteY47" fmla="*/ 476119 h 3545444"/>
                <a:gd name="connsiteX48" fmla="*/ 1732397 w 3247917"/>
                <a:gd name="connsiteY48" fmla="*/ 678552 h 3545444"/>
                <a:gd name="connsiteX49" fmla="*/ 2453650 w 3247917"/>
                <a:gd name="connsiteY49" fmla="*/ 956222 h 3545444"/>
                <a:gd name="connsiteX50" fmla="*/ 2674390 w 3247917"/>
                <a:gd name="connsiteY50" fmla="*/ 770602 h 3545444"/>
                <a:gd name="connsiteX51" fmla="*/ 2672774 w 3247917"/>
                <a:gd name="connsiteY51" fmla="*/ 733744 h 3545444"/>
                <a:gd name="connsiteX52" fmla="*/ 2761754 w 3247917"/>
                <a:gd name="connsiteY52" fmla="*/ 428147 h 3545444"/>
                <a:gd name="connsiteX53" fmla="*/ 3080410 w 3247917"/>
                <a:gd name="connsiteY53" fmla="*/ 428147 h 3545444"/>
                <a:gd name="connsiteX54" fmla="*/ 3142487 w 3247917"/>
                <a:gd name="connsiteY54" fmla="*/ 787511 h 3545444"/>
                <a:gd name="connsiteX55" fmla="*/ 2790749 w 3247917"/>
                <a:gd name="connsiteY55" fmla="*/ 869777 h 3545444"/>
                <a:gd name="connsiteX56" fmla="*/ 2724204 w 3247917"/>
                <a:gd name="connsiteY56" fmla="*/ 876521 h 3545444"/>
                <a:gd name="connsiteX57" fmla="*/ 2528371 w 3247917"/>
                <a:gd name="connsiteY57" fmla="*/ 1040862 h 3545444"/>
                <a:gd name="connsiteX58" fmla="*/ 2548240 w 3247917"/>
                <a:gd name="connsiteY58" fmla="*/ 1070025 h 3545444"/>
                <a:gd name="connsiteX59" fmla="*/ 2716789 w 3247917"/>
                <a:gd name="connsiteY59" fmla="*/ 1774221 h 3545444"/>
                <a:gd name="connsiteX60" fmla="*/ 2744642 w 3247917"/>
                <a:gd name="connsiteY60" fmla="*/ 1818298 h 3545444"/>
                <a:gd name="connsiteX61" fmla="*/ 2799685 w 3247917"/>
                <a:gd name="connsiteY61" fmla="*/ 1832357 h 3545444"/>
                <a:gd name="connsiteX62" fmla="*/ 2942281 w 3247917"/>
                <a:gd name="connsiteY62" fmla="*/ 1807849 h 3545444"/>
                <a:gd name="connsiteX63" fmla="*/ 3165968 w 3247917"/>
                <a:gd name="connsiteY63" fmla="*/ 1799964 h 3545444"/>
                <a:gd name="connsiteX64" fmla="*/ 3213408 w 3247917"/>
                <a:gd name="connsiteY64" fmla="*/ 2067300 h 3545444"/>
                <a:gd name="connsiteX65" fmla="*/ 3051130 w 3247917"/>
                <a:gd name="connsiteY65" fmla="*/ 2149260 h 3545444"/>
                <a:gd name="connsiteX66" fmla="*/ 2873264 w 3247917"/>
                <a:gd name="connsiteY66" fmla="*/ 2006008 h 3545444"/>
                <a:gd name="connsiteX67" fmla="*/ 2820409 w 3247917"/>
                <a:gd name="connsiteY67" fmla="*/ 1953001 h 3545444"/>
                <a:gd name="connsiteX68" fmla="*/ 2684752 w 3247917"/>
                <a:gd name="connsiteY68" fmla="*/ 1918897 h 3545444"/>
                <a:gd name="connsiteX69" fmla="*/ 1981941 w 3247917"/>
                <a:gd name="connsiteY69" fmla="*/ 2553367 h 3545444"/>
                <a:gd name="connsiteX70" fmla="*/ 1782306 w 3247917"/>
                <a:gd name="connsiteY70" fmla="*/ 2461032 h 3545444"/>
                <a:gd name="connsiteX71" fmla="*/ 2619822 w 3247917"/>
                <a:gd name="connsiteY71" fmla="*/ 1626030 h 3545444"/>
                <a:gd name="connsiteX72" fmla="*/ 1784207 w 3247917"/>
                <a:gd name="connsiteY72" fmla="*/ 789127 h 3545444"/>
                <a:gd name="connsiteX73" fmla="*/ 946691 w 3247917"/>
                <a:gd name="connsiteY73" fmla="*/ 1624130 h 3545444"/>
                <a:gd name="connsiteX74" fmla="*/ 946691 w 3247917"/>
                <a:gd name="connsiteY74" fmla="*/ 1625079 h 3545444"/>
                <a:gd name="connsiteX75" fmla="*/ 1782116 w 3247917"/>
                <a:gd name="connsiteY75" fmla="*/ 2461032 h 3545444"/>
                <a:gd name="connsiteX76" fmla="*/ 420034 w 3247917"/>
                <a:gd name="connsiteY76" fmla="*/ 1541484 h 3545444"/>
                <a:gd name="connsiteX77" fmla="*/ 268507 w 3247917"/>
                <a:gd name="connsiteY77" fmla="*/ 1387597 h 3545444"/>
                <a:gd name="connsiteX78" fmla="*/ 267361 w 3247917"/>
                <a:gd name="connsiteY78" fmla="*/ 1387592 h 3545444"/>
                <a:gd name="connsiteX79" fmla="*/ 113642 w 3247917"/>
                <a:gd name="connsiteY79" fmla="*/ 1541009 h 3545444"/>
                <a:gd name="connsiteX80" fmla="*/ 264889 w 3247917"/>
                <a:gd name="connsiteY80" fmla="*/ 1693000 h 3545444"/>
                <a:gd name="connsiteX81" fmla="*/ 420005 w 3247917"/>
                <a:gd name="connsiteY81" fmla="*/ 1544080 h 3545444"/>
                <a:gd name="connsiteX82" fmla="*/ 420034 w 3247917"/>
                <a:gd name="connsiteY82" fmla="*/ 1541484 h 3545444"/>
                <a:gd name="connsiteX83" fmla="*/ 806091 w 3247917"/>
                <a:gd name="connsiteY83" fmla="*/ 418647 h 3545444"/>
                <a:gd name="connsiteX84" fmla="*/ 960095 w 3247917"/>
                <a:gd name="connsiteY84" fmla="*/ 265136 h 3545444"/>
                <a:gd name="connsiteX85" fmla="*/ 808562 w 3247917"/>
                <a:gd name="connsiteY85" fmla="*/ 112479 h 3545444"/>
                <a:gd name="connsiteX86" fmla="*/ 653914 w 3247917"/>
                <a:gd name="connsiteY86" fmla="*/ 261884 h 3545444"/>
                <a:gd name="connsiteX87" fmla="*/ 653893 w 3247917"/>
                <a:gd name="connsiteY87" fmla="*/ 264471 h 3545444"/>
                <a:gd name="connsiteX88" fmla="*/ 803793 w 3247917"/>
                <a:gd name="connsiteY88" fmla="*/ 418631 h 3545444"/>
                <a:gd name="connsiteX89" fmla="*/ 806090 w 3247917"/>
                <a:gd name="connsiteY89" fmla="*/ 418647 h 3545444"/>
                <a:gd name="connsiteX90" fmla="*/ 2921462 w 3247917"/>
                <a:gd name="connsiteY90" fmla="*/ 487993 h 3545444"/>
                <a:gd name="connsiteX91" fmla="*/ 2767366 w 3247917"/>
                <a:gd name="connsiteY91" fmla="*/ 640077 h 3545444"/>
                <a:gd name="connsiteX92" fmla="*/ 2767363 w 3247917"/>
                <a:gd name="connsiteY92" fmla="*/ 640935 h 3545444"/>
                <a:gd name="connsiteX93" fmla="*/ 2918895 w 3247917"/>
                <a:gd name="connsiteY93" fmla="*/ 793971 h 3545444"/>
                <a:gd name="connsiteX94" fmla="*/ 3073652 w 3247917"/>
                <a:gd name="connsiteY94" fmla="*/ 642943 h 3545444"/>
                <a:gd name="connsiteX95" fmla="*/ 3073660 w 3247917"/>
                <a:gd name="connsiteY95" fmla="*/ 641980 h 3545444"/>
                <a:gd name="connsiteX96" fmla="*/ 2926162 w 3247917"/>
                <a:gd name="connsiteY96" fmla="*/ 488116 h 3545444"/>
                <a:gd name="connsiteX97" fmla="*/ 2921462 w 3247917"/>
                <a:gd name="connsiteY97" fmla="*/ 488088 h 3545444"/>
                <a:gd name="connsiteX98" fmla="*/ 2036128 w 3247917"/>
                <a:gd name="connsiteY98" fmla="*/ 3125994 h 3545444"/>
                <a:gd name="connsiteX99" fmla="*/ 1882884 w 3247917"/>
                <a:gd name="connsiteY99" fmla="*/ 3279126 h 3545444"/>
                <a:gd name="connsiteX100" fmla="*/ 2036128 w 3247917"/>
                <a:gd name="connsiteY100" fmla="*/ 3432257 h 3545444"/>
                <a:gd name="connsiteX101" fmla="*/ 2189372 w 3247917"/>
                <a:gd name="connsiteY101" fmla="*/ 3279126 h 3545444"/>
                <a:gd name="connsiteX102" fmla="*/ 2038418 w 3247917"/>
                <a:gd name="connsiteY102" fmla="*/ 3125994 h 3545444"/>
                <a:gd name="connsiteX103" fmla="*/ 2036128 w 3247917"/>
                <a:gd name="connsiteY103" fmla="*/ 3125994 h 3545444"/>
                <a:gd name="connsiteX104" fmla="*/ 1705019 w 3247917"/>
                <a:gd name="connsiteY104" fmla="*/ 267891 h 3545444"/>
                <a:gd name="connsiteX105" fmla="*/ 1630097 w 3247917"/>
                <a:gd name="connsiteY105" fmla="*/ 186896 h 3545444"/>
                <a:gd name="connsiteX106" fmla="*/ 1628967 w 3247917"/>
                <a:gd name="connsiteY106" fmla="*/ 186860 h 3545444"/>
                <a:gd name="connsiteX107" fmla="*/ 1547592 w 3247917"/>
                <a:gd name="connsiteY107" fmla="*/ 263711 h 3545444"/>
                <a:gd name="connsiteX108" fmla="*/ 1624880 w 3247917"/>
                <a:gd name="connsiteY108" fmla="*/ 344931 h 3545444"/>
                <a:gd name="connsiteX109" fmla="*/ 1705018 w 3247917"/>
                <a:gd name="connsiteY109" fmla="*/ 267920 h 3545444"/>
                <a:gd name="connsiteX110" fmla="*/ 1705019 w 3247917"/>
                <a:gd name="connsiteY110" fmla="*/ 267890 h 3545444"/>
                <a:gd name="connsiteX111" fmla="*/ 2978501 w 3247917"/>
                <a:gd name="connsiteY111" fmla="*/ 1957560 h 3545444"/>
                <a:gd name="connsiteX112" fmla="*/ 3056070 w 3247917"/>
                <a:gd name="connsiteY112" fmla="*/ 2036215 h 3545444"/>
                <a:gd name="connsiteX113" fmla="*/ 3057024 w 3247917"/>
                <a:gd name="connsiteY113" fmla="*/ 2036216 h 3545444"/>
                <a:gd name="connsiteX114" fmla="*/ 3136022 w 3247917"/>
                <a:gd name="connsiteY114" fmla="*/ 1957560 h 3545444"/>
                <a:gd name="connsiteX115" fmla="*/ 3057026 w 3247917"/>
                <a:gd name="connsiteY115" fmla="*/ 1879189 h 3545444"/>
                <a:gd name="connsiteX116" fmla="*/ 3056834 w 3247917"/>
                <a:gd name="connsiteY116" fmla="*/ 1879190 h 3545444"/>
                <a:gd name="connsiteX117" fmla="*/ 2978499 w 3247917"/>
                <a:gd name="connsiteY117" fmla="*/ 1955360 h 3545444"/>
                <a:gd name="connsiteX118" fmla="*/ 2978501 w 3247917"/>
                <a:gd name="connsiteY118" fmla="*/ 1957560 h 3545444"/>
                <a:gd name="connsiteX119" fmla="*/ 811034 w 3247917"/>
                <a:gd name="connsiteY119" fmla="*/ 2582530 h 3545444"/>
                <a:gd name="connsiteX120" fmla="*/ 887809 w 3247917"/>
                <a:gd name="connsiteY120" fmla="*/ 2662891 h 3545444"/>
                <a:gd name="connsiteX121" fmla="*/ 888036 w 3247917"/>
                <a:gd name="connsiteY121" fmla="*/ 2662896 h 3545444"/>
                <a:gd name="connsiteX122" fmla="*/ 968460 w 3247917"/>
                <a:gd name="connsiteY122" fmla="*/ 2585380 h 3545444"/>
                <a:gd name="connsiteX123" fmla="*/ 891095 w 3247917"/>
                <a:gd name="connsiteY123" fmla="*/ 2505587 h 3545444"/>
                <a:gd name="connsiteX124" fmla="*/ 890888 w 3247917"/>
                <a:gd name="connsiteY124" fmla="*/ 2505584 h 3545444"/>
                <a:gd name="connsiteX125" fmla="*/ 811273 w 3247917"/>
                <a:gd name="connsiteY125" fmla="*/ 2579631 h 3545444"/>
                <a:gd name="connsiteX126" fmla="*/ 811224 w 3247917"/>
                <a:gd name="connsiteY126" fmla="*/ 2582245 h 3545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3247917" h="3545444">
                  <a:moveTo>
                    <a:pt x="1981941" y="2553367"/>
                  </a:moveTo>
                  <a:cubicBezTo>
                    <a:pt x="2005707" y="2706973"/>
                    <a:pt x="2029473" y="2859059"/>
                    <a:pt x="2052764" y="3011716"/>
                  </a:cubicBezTo>
                  <a:cubicBezTo>
                    <a:pt x="2071777" y="3015706"/>
                    <a:pt x="2089744" y="3018460"/>
                    <a:pt x="2106761" y="3023020"/>
                  </a:cubicBezTo>
                  <a:cubicBezTo>
                    <a:pt x="2231213" y="3056304"/>
                    <a:pt x="2313710" y="3174167"/>
                    <a:pt x="2302308" y="3302399"/>
                  </a:cubicBezTo>
                  <a:cubicBezTo>
                    <a:pt x="2292802" y="3427602"/>
                    <a:pt x="2192604" y="3528202"/>
                    <a:pt x="2060940" y="3543971"/>
                  </a:cubicBezTo>
                  <a:cubicBezTo>
                    <a:pt x="1942394" y="3558220"/>
                    <a:pt x="1820902" y="3477475"/>
                    <a:pt x="1783447" y="3359586"/>
                  </a:cubicBezTo>
                  <a:cubicBezTo>
                    <a:pt x="1744295" y="3238197"/>
                    <a:pt x="1797691" y="3106205"/>
                    <a:pt x="1910263" y="3046104"/>
                  </a:cubicBezTo>
                  <a:cubicBezTo>
                    <a:pt x="1929276" y="3035940"/>
                    <a:pt x="1942775" y="3028625"/>
                    <a:pt x="1938782" y="3001836"/>
                  </a:cubicBezTo>
                  <a:cubicBezTo>
                    <a:pt x="1915871" y="2862574"/>
                    <a:pt x="1894957" y="2723027"/>
                    <a:pt x="1873283" y="2583860"/>
                  </a:cubicBezTo>
                  <a:cubicBezTo>
                    <a:pt x="1871825" y="2579064"/>
                    <a:pt x="1869981" y="2574394"/>
                    <a:pt x="1867769" y="2569896"/>
                  </a:cubicBezTo>
                  <a:cubicBezTo>
                    <a:pt x="1611476" y="2589465"/>
                    <a:pt x="1381040" y="2519264"/>
                    <a:pt x="1178077" y="2356538"/>
                  </a:cubicBezTo>
                  <a:lnTo>
                    <a:pt x="1056110" y="2487345"/>
                  </a:lnTo>
                  <a:cubicBezTo>
                    <a:pt x="1097082" y="2572841"/>
                    <a:pt x="1090048" y="2651021"/>
                    <a:pt x="1024453" y="2718847"/>
                  </a:cubicBezTo>
                  <a:cubicBezTo>
                    <a:pt x="959496" y="2785386"/>
                    <a:pt x="855690" y="2794662"/>
                    <a:pt x="779948" y="2740696"/>
                  </a:cubicBezTo>
                  <a:cubicBezTo>
                    <a:pt x="702605" y="2687053"/>
                    <a:pt x="675829" y="2585145"/>
                    <a:pt x="716825" y="2500455"/>
                  </a:cubicBezTo>
                  <a:cubicBezTo>
                    <a:pt x="755849" y="2416043"/>
                    <a:pt x="851189" y="2373313"/>
                    <a:pt x="940226" y="2400330"/>
                  </a:cubicBezTo>
                  <a:cubicBezTo>
                    <a:pt x="968175" y="2408975"/>
                    <a:pt x="982910" y="2403085"/>
                    <a:pt x="1000212" y="2382661"/>
                  </a:cubicBezTo>
                  <a:cubicBezTo>
                    <a:pt x="1029967" y="2347608"/>
                    <a:pt x="1062574" y="2314835"/>
                    <a:pt x="1095276" y="2279212"/>
                  </a:cubicBezTo>
                  <a:cubicBezTo>
                    <a:pt x="920833" y="2089223"/>
                    <a:pt x="832328" y="1868075"/>
                    <a:pt x="832328" y="1608075"/>
                  </a:cubicBezTo>
                  <a:cubicBezTo>
                    <a:pt x="759129" y="1605795"/>
                    <a:pt x="686975" y="1606270"/>
                    <a:pt x="615296" y="1600285"/>
                  </a:cubicBezTo>
                  <a:cubicBezTo>
                    <a:pt x="558258" y="1595536"/>
                    <a:pt x="523084" y="1602755"/>
                    <a:pt x="496276" y="1666782"/>
                  </a:cubicBezTo>
                  <a:cubicBezTo>
                    <a:pt x="448744" y="1779160"/>
                    <a:pt x="313847" y="1829887"/>
                    <a:pt x="195682" y="1796354"/>
                  </a:cubicBezTo>
                  <a:cubicBezTo>
                    <a:pt x="74761" y="1761966"/>
                    <a:pt x="-7470" y="1648163"/>
                    <a:pt x="705" y="1526570"/>
                  </a:cubicBezTo>
                  <a:cubicBezTo>
                    <a:pt x="9356" y="1397852"/>
                    <a:pt x="100903" y="1298582"/>
                    <a:pt x="229906" y="1277779"/>
                  </a:cubicBezTo>
                  <a:cubicBezTo>
                    <a:pt x="350938" y="1259819"/>
                    <a:pt x="468309" y="1327904"/>
                    <a:pt x="512722" y="1441834"/>
                  </a:cubicBezTo>
                  <a:cubicBezTo>
                    <a:pt x="518331" y="1456084"/>
                    <a:pt x="522894" y="1470333"/>
                    <a:pt x="531069" y="1494176"/>
                  </a:cubicBezTo>
                  <a:lnTo>
                    <a:pt x="842595" y="1494176"/>
                  </a:lnTo>
                  <a:cubicBezTo>
                    <a:pt x="880621" y="1250990"/>
                    <a:pt x="993652" y="1049602"/>
                    <a:pt x="1184161" y="889916"/>
                  </a:cubicBezTo>
                  <a:cubicBezTo>
                    <a:pt x="1160776" y="857047"/>
                    <a:pt x="1138340" y="825319"/>
                    <a:pt x="1115715" y="793686"/>
                  </a:cubicBezTo>
                  <a:cubicBezTo>
                    <a:pt x="1053448" y="706861"/>
                    <a:pt x="990420" y="620416"/>
                    <a:pt x="929199" y="532641"/>
                  </a:cubicBezTo>
                  <a:cubicBezTo>
                    <a:pt x="917221" y="515637"/>
                    <a:pt x="907429" y="511267"/>
                    <a:pt x="885945" y="517822"/>
                  </a:cubicBezTo>
                  <a:cubicBezTo>
                    <a:pt x="746851" y="562537"/>
                    <a:pt x="597817" y="486110"/>
                    <a:pt x="553069" y="347118"/>
                  </a:cubicBezTo>
                  <a:cubicBezTo>
                    <a:pt x="552257" y="344596"/>
                    <a:pt x="551483" y="342062"/>
                    <a:pt x="550748" y="339517"/>
                  </a:cubicBezTo>
                  <a:cubicBezTo>
                    <a:pt x="510313" y="198283"/>
                    <a:pt x="592110" y="51036"/>
                    <a:pt x="733447" y="10631"/>
                  </a:cubicBezTo>
                  <a:cubicBezTo>
                    <a:pt x="733990" y="10475"/>
                    <a:pt x="734533" y="10322"/>
                    <a:pt x="735077" y="10170"/>
                  </a:cubicBezTo>
                  <a:cubicBezTo>
                    <a:pt x="842355" y="-20211"/>
                    <a:pt x="957170" y="20009"/>
                    <a:pt x="1021982" y="110674"/>
                  </a:cubicBezTo>
                  <a:cubicBezTo>
                    <a:pt x="1086443" y="199944"/>
                    <a:pt x="1088679" y="319820"/>
                    <a:pt x="1027590" y="411428"/>
                  </a:cubicBezTo>
                  <a:cubicBezTo>
                    <a:pt x="1020366" y="422162"/>
                    <a:pt x="1012475" y="432611"/>
                    <a:pt x="1003919" y="444486"/>
                  </a:cubicBezTo>
                  <a:lnTo>
                    <a:pt x="1269529" y="814965"/>
                  </a:lnTo>
                  <a:lnTo>
                    <a:pt x="1617845" y="679882"/>
                  </a:lnTo>
                  <a:cubicBezTo>
                    <a:pt x="1612901" y="632955"/>
                    <a:pt x="1606722" y="574438"/>
                    <a:pt x="1600543" y="516017"/>
                  </a:cubicBezTo>
                  <a:cubicBezTo>
                    <a:pt x="1600215" y="514872"/>
                    <a:pt x="1600024" y="513692"/>
                    <a:pt x="1599973" y="512502"/>
                  </a:cubicBezTo>
                  <a:cubicBezTo>
                    <a:pt x="1602349" y="472414"/>
                    <a:pt x="1585333" y="452655"/>
                    <a:pt x="1545406" y="437266"/>
                  </a:cubicBezTo>
                  <a:cubicBezTo>
                    <a:pt x="1464031" y="405728"/>
                    <a:pt x="1422678" y="317478"/>
                    <a:pt x="1438458" y="229893"/>
                  </a:cubicBezTo>
                  <a:cubicBezTo>
                    <a:pt x="1454005" y="146634"/>
                    <a:pt x="1522827" y="83713"/>
                    <a:pt x="1607198" y="75621"/>
                  </a:cubicBezTo>
                  <a:cubicBezTo>
                    <a:pt x="1697794" y="68687"/>
                    <a:pt x="1776222" y="117419"/>
                    <a:pt x="1806833" y="199684"/>
                  </a:cubicBezTo>
                  <a:cubicBezTo>
                    <a:pt x="1837733" y="281645"/>
                    <a:pt x="1807837" y="374067"/>
                    <a:pt x="1734774" y="422447"/>
                  </a:cubicBezTo>
                  <a:cubicBezTo>
                    <a:pt x="1712814" y="436886"/>
                    <a:pt x="1705589" y="450090"/>
                    <a:pt x="1709202" y="476119"/>
                  </a:cubicBezTo>
                  <a:cubicBezTo>
                    <a:pt x="1718708" y="542615"/>
                    <a:pt x="1724792" y="609966"/>
                    <a:pt x="1732397" y="678552"/>
                  </a:cubicBezTo>
                  <a:cubicBezTo>
                    <a:pt x="2012457" y="669053"/>
                    <a:pt x="2251068" y="762053"/>
                    <a:pt x="2453650" y="956222"/>
                  </a:cubicBezTo>
                  <a:cubicBezTo>
                    <a:pt x="2528086" y="894285"/>
                    <a:pt x="2602141" y="833489"/>
                    <a:pt x="2674390" y="770602"/>
                  </a:cubicBezTo>
                  <a:cubicBezTo>
                    <a:pt x="2680284" y="765473"/>
                    <a:pt x="2676957" y="745144"/>
                    <a:pt x="2672774" y="733744"/>
                  </a:cubicBezTo>
                  <a:cubicBezTo>
                    <a:pt x="2631010" y="623444"/>
                    <a:pt x="2667291" y="498840"/>
                    <a:pt x="2761754" y="428147"/>
                  </a:cubicBezTo>
                  <a:cubicBezTo>
                    <a:pt x="2856167" y="357376"/>
                    <a:pt x="2985997" y="357376"/>
                    <a:pt x="3080410" y="428147"/>
                  </a:cubicBezTo>
                  <a:cubicBezTo>
                    <a:pt x="3193262" y="512491"/>
                    <a:pt x="3220512" y="670243"/>
                    <a:pt x="3142487" y="787511"/>
                  </a:cubicBezTo>
                  <a:cubicBezTo>
                    <a:pt x="3065983" y="904316"/>
                    <a:pt x="2911181" y="940522"/>
                    <a:pt x="2790749" y="869777"/>
                  </a:cubicBezTo>
                  <a:cubicBezTo>
                    <a:pt x="2762705" y="853058"/>
                    <a:pt x="2747114" y="856572"/>
                    <a:pt x="2724204" y="876521"/>
                  </a:cubicBezTo>
                  <a:cubicBezTo>
                    <a:pt x="2660986" y="932093"/>
                    <a:pt x="2595296" y="985005"/>
                    <a:pt x="2528371" y="1040862"/>
                  </a:cubicBezTo>
                  <a:cubicBezTo>
                    <a:pt x="2535406" y="1051311"/>
                    <a:pt x="2541680" y="1060811"/>
                    <a:pt x="2548240" y="1070025"/>
                  </a:cubicBezTo>
                  <a:cubicBezTo>
                    <a:pt x="2698346" y="1282338"/>
                    <a:pt x="2757381" y="1516500"/>
                    <a:pt x="2716789" y="1774221"/>
                  </a:cubicBezTo>
                  <a:cubicBezTo>
                    <a:pt x="2712891" y="1799109"/>
                    <a:pt x="2714602" y="1815163"/>
                    <a:pt x="2744642" y="1818298"/>
                  </a:cubicBezTo>
                  <a:cubicBezTo>
                    <a:pt x="2763475" y="1820826"/>
                    <a:pt x="2781948" y="1825545"/>
                    <a:pt x="2799685" y="1832357"/>
                  </a:cubicBezTo>
                  <a:cubicBezTo>
                    <a:pt x="2851875" y="1850786"/>
                    <a:pt x="2894749" y="1858671"/>
                    <a:pt x="2942281" y="1807849"/>
                  </a:cubicBezTo>
                  <a:cubicBezTo>
                    <a:pt x="2999320" y="1747337"/>
                    <a:pt x="3097426" y="1751897"/>
                    <a:pt x="3165968" y="1799964"/>
                  </a:cubicBezTo>
                  <a:cubicBezTo>
                    <a:pt x="3252945" y="1860696"/>
                    <a:pt x="3274185" y="1980387"/>
                    <a:pt x="3213408" y="2067300"/>
                  </a:cubicBezTo>
                  <a:cubicBezTo>
                    <a:pt x="3176495" y="2120088"/>
                    <a:pt x="3115555" y="2150866"/>
                    <a:pt x="3051130" y="2149260"/>
                  </a:cubicBezTo>
                  <a:cubicBezTo>
                    <a:pt x="2966150" y="2147454"/>
                    <a:pt x="2893080" y="2088604"/>
                    <a:pt x="2873264" y="2006008"/>
                  </a:cubicBezTo>
                  <a:cubicBezTo>
                    <a:pt x="2866040" y="1973424"/>
                    <a:pt x="2852921" y="1958510"/>
                    <a:pt x="2820409" y="1953001"/>
                  </a:cubicBezTo>
                  <a:cubicBezTo>
                    <a:pt x="2775158" y="1944831"/>
                    <a:pt x="2730953" y="1930867"/>
                    <a:pt x="2684752" y="1918897"/>
                  </a:cubicBezTo>
                  <a:cubicBezTo>
                    <a:pt x="2560978" y="2253754"/>
                    <a:pt x="2327595" y="2465117"/>
                    <a:pt x="1981941" y="2553367"/>
                  </a:cubicBezTo>
                  <a:close/>
                  <a:moveTo>
                    <a:pt x="1782306" y="2461032"/>
                  </a:moveTo>
                  <a:cubicBezTo>
                    <a:pt x="2244329" y="2461557"/>
                    <a:pt x="2619297" y="2087713"/>
                    <a:pt x="2619822" y="1626030"/>
                  </a:cubicBezTo>
                  <a:cubicBezTo>
                    <a:pt x="2620347" y="1164346"/>
                    <a:pt x="2246230" y="789652"/>
                    <a:pt x="1784207" y="789127"/>
                  </a:cubicBezTo>
                  <a:cubicBezTo>
                    <a:pt x="1322185" y="788603"/>
                    <a:pt x="947216" y="1162446"/>
                    <a:pt x="946691" y="1624130"/>
                  </a:cubicBezTo>
                  <a:cubicBezTo>
                    <a:pt x="946691" y="1624446"/>
                    <a:pt x="946691" y="1624763"/>
                    <a:pt x="946691" y="1625079"/>
                  </a:cubicBezTo>
                  <a:cubicBezTo>
                    <a:pt x="946690" y="2086318"/>
                    <a:pt x="1320539" y="2460403"/>
                    <a:pt x="1782116" y="2461032"/>
                  </a:cubicBezTo>
                  <a:close/>
                  <a:moveTo>
                    <a:pt x="420034" y="1541484"/>
                  </a:moveTo>
                  <a:cubicBezTo>
                    <a:pt x="420717" y="1457177"/>
                    <a:pt x="352876" y="1388279"/>
                    <a:pt x="268507" y="1387597"/>
                  </a:cubicBezTo>
                  <a:cubicBezTo>
                    <a:pt x="268125" y="1387594"/>
                    <a:pt x="267743" y="1387593"/>
                    <a:pt x="267361" y="1387592"/>
                  </a:cubicBezTo>
                  <a:cubicBezTo>
                    <a:pt x="182539" y="1387592"/>
                    <a:pt x="113747" y="1456249"/>
                    <a:pt x="113642" y="1541009"/>
                  </a:cubicBezTo>
                  <a:cubicBezTo>
                    <a:pt x="113641" y="1624619"/>
                    <a:pt x="181220" y="1692530"/>
                    <a:pt x="264889" y="1693000"/>
                  </a:cubicBezTo>
                  <a:cubicBezTo>
                    <a:pt x="348877" y="1694679"/>
                    <a:pt x="418324" y="1628005"/>
                    <a:pt x="420005" y="1544080"/>
                  </a:cubicBezTo>
                  <a:cubicBezTo>
                    <a:pt x="420022" y="1543214"/>
                    <a:pt x="420032" y="1542349"/>
                    <a:pt x="420034" y="1541484"/>
                  </a:cubicBezTo>
                  <a:close/>
                  <a:moveTo>
                    <a:pt x="806091" y="418647"/>
                  </a:moveTo>
                  <a:cubicBezTo>
                    <a:pt x="890910" y="418439"/>
                    <a:pt x="959677" y="349893"/>
                    <a:pt x="960095" y="265136"/>
                  </a:cubicBezTo>
                  <a:cubicBezTo>
                    <a:pt x="959036" y="181747"/>
                    <a:pt x="892001" y="114214"/>
                    <a:pt x="808562" y="112479"/>
                  </a:cubicBezTo>
                  <a:cubicBezTo>
                    <a:pt x="724570" y="111063"/>
                    <a:pt x="655332" y="177954"/>
                    <a:pt x="653914" y="261884"/>
                  </a:cubicBezTo>
                  <a:cubicBezTo>
                    <a:pt x="653900" y="262746"/>
                    <a:pt x="653892" y="263608"/>
                    <a:pt x="653893" y="264471"/>
                  </a:cubicBezTo>
                  <a:cubicBezTo>
                    <a:pt x="652685" y="348405"/>
                    <a:pt x="719798" y="417425"/>
                    <a:pt x="803793" y="418631"/>
                  </a:cubicBezTo>
                  <a:cubicBezTo>
                    <a:pt x="804559" y="418642"/>
                    <a:pt x="805325" y="418648"/>
                    <a:pt x="806090" y="418647"/>
                  </a:cubicBezTo>
                  <a:close/>
                  <a:moveTo>
                    <a:pt x="2921462" y="487993"/>
                  </a:moveTo>
                  <a:cubicBezTo>
                    <a:pt x="2836882" y="487469"/>
                    <a:pt x="2767891" y="555559"/>
                    <a:pt x="2767366" y="640077"/>
                  </a:cubicBezTo>
                  <a:cubicBezTo>
                    <a:pt x="2767364" y="640363"/>
                    <a:pt x="2767363" y="640649"/>
                    <a:pt x="2767363" y="640935"/>
                  </a:cubicBezTo>
                  <a:cubicBezTo>
                    <a:pt x="2768659" y="724287"/>
                    <a:pt x="2835500" y="791791"/>
                    <a:pt x="2918895" y="793971"/>
                  </a:cubicBezTo>
                  <a:cubicBezTo>
                    <a:pt x="3003366" y="794969"/>
                    <a:pt x="3072653" y="727351"/>
                    <a:pt x="3073652" y="642943"/>
                  </a:cubicBezTo>
                  <a:cubicBezTo>
                    <a:pt x="3073656" y="642622"/>
                    <a:pt x="3073658" y="642301"/>
                    <a:pt x="3073660" y="641980"/>
                  </a:cubicBezTo>
                  <a:cubicBezTo>
                    <a:pt x="3075449" y="558791"/>
                    <a:pt x="3009412" y="489904"/>
                    <a:pt x="2926162" y="488116"/>
                  </a:cubicBezTo>
                  <a:cubicBezTo>
                    <a:pt x="2924596" y="488082"/>
                    <a:pt x="2923029" y="488073"/>
                    <a:pt x="2921462" y="488088"/>
                  </a:cubicBezTo>
                  <a:close/>
                  <a:moveTo>
                    <a:pt x="2036128" y="3125994"/>
                  </a:moveTo>
                  <a:cubicBezTo>
                    <a:pt x="1951494" y="3125994"/>
                    <a:pt x="1882884" y="3194554"/>
                    <a:pt x="1882884" y="3279126"/>
                  </a:cubicBezTo>
                  <a:cubicBezTo>
                    <a:pt x="1882884" y="3363698"/>
                    <a:pt x="1951494" y="3432257"/>
                    <a:pt x="2036128" y="3432257"/>
                  </a:cubicBezTo>
                  <a:cubicBezTo>
                    <a:pt x="2120762" y="3432257"/>
                    <a:pt x="2189372" y="3363698"/>
                    <a:pt x="2189372" y="3279126"/>
                  </a:cubicBezTo>
                  <a:cubicBezTo>
                    <a:pt x="2190004" y="3195186"/>
                    <a:pt x="2122420" y="3126626"/>
                    <a:pt x="2038418" y="3125994"/>
                  </a:cubicBezTo>
                  <a:cubicBezTo>
                    <a:pt x="2037655" y="3125989"/>
                    <a:pt x="2036891" y="3125989"/>
                    <a:pt x="2036128" y="3125994"/>
                  </a:cubicBezTo>
                  <a:close/>
                  <a:moveTo>
                    <a:pt x="1705019" y="267891"/>
                  </a:moveTo>
                  <a:cubicBezTo>
                    <a:pt x="1706712" y="224851"/>
                    <a:pt x="1673169" y="188588"/>
                    <a:pt x="1630097" y="186896"/>
                  </a:cubicBezTo>
                  <a:cubicBezTo>
                    <a:pt x="1629721" y="186882"/>
                    <a:pt x="1629344" y="186869"/>
                    <a:pt x="1628967" y="186860"/>
                  </a:cubicBezTo>
                  <a:cubicBezTo>
                    <a:pt x="1585540" y="186355"/>
                    <a:pt x="1549538" y="220356"/>
                    <a:pt x="1547592" y="263711"/>
                  </a:cubicBezTo>
                  <a:cubicBezTo>
                    <a:pt x="1547443" y="307093"/>
                    <a:pt x="1581513" y="342897"/>
                    <a:pt x="1624880" y="344931"/>
                  </a:cubicBezTo>
                  <a:cubicBezTo>
                    <a:pt x="1668291" y="345779"/>
                    <a:pt x="1704170" y="311299"/>
                    <a:pt x="1705018" y="267920"/>
                  </a:cubicBezTo>
                  <a:cubicBezTo>
                    <a:pt x="1705018" y="267910"/>
                    <a:pt x="1705019" y="267900"/>
                    <a:pt x="1705019" y="267890"/>
                  </a:cubicBezTo>
                  <a:close/>
                  <a:moveTo>
                    <a:pt x="2978501" y="1957560"/>
                  </a:moveTo>
                  <a:cubicBezTo>
                    <a:pt x="2978185" y="2000685"/>
                    <a:pt x="3012914" y="2035899"/>
                    <a:pt x="3056070" y="2036215"/>
                  </a:cubicBezTo>
                  <a:cubicBezTo>
                    <a:pt x="3056388" y="2036217"/>
                    <a:pt x="3056706" y="2036217"/>
                    <a:pt x="3057024" y="2036216"/>
                  </a:cubicBezTo>
                  <a:cubicBezTo>
                    <a:pt x="3100414" y="2035908"/>
                    <a:pt x="3135557" y="2000917"/>
                    <a:pt x="3136022" y="1957560"/>
                  </a:cubicBezTo>
                  <a:cubicBezTo>
                    <a:pt x="3135866" y="1914120"/>
                    <a:pt x="3100498" y="1879032"/>
                    <a:pt x="3057026" y="1879189"/>
                  </a:cubicBezTo>
                  <a:cubicBezTo>
                    <a:pt x="3056962" y="1879189"/>
                    <a:pt x="3056898" y="1879189"/>
                    <a:pt x="3056834" y="1879190"/>
                  </a:cubicBezTo>
                  <a:cubicBezTo>
                    <a:pt x="3014153" y="1878608"/>
                    <a:pt x="2979081" y="1912710"/>
                    <a:pt x="2978499" y="1955360"/>
                  </a:cubicBezTo>
                  <a:cubicBezTo>
                    <a:pt x="2978489" y="1956093"/>
                    <a:pt x="2978490" y="1956827"/>
                    <a:pt x="2978501" y="1957560"/>
                  </a:cubicBezTo>
                  <a:close/>
                  <a:moveTo>
                    <a:pt x="811034" y="2582530"/>
                  </a:moveTo>
                  <a:cubicBezTo>
                    <a:pt x="810027" y="2625906"/>
                    <a:pt x="844401" y="2661885"/>
                    <a:pt x="887809" y="2662891"/>
                  </a:cubicBezTo>
                  <a:cubicBezTo>
                    <a:pt x="887884" y="2662892"/>
                    <a:pt x="887960" y="2662894"/>
                    <a:pt x="888036" y="2662896"/>
                  </a:cubicBezTo>
                  <a:cubicBezTo>
                    <a:pt x="931504" y="2663274"/>
                    <a:pt x="967270" y="2628801"/>
                    <a:pt x="968460" y="2585380"/>
                  </a:cubicBezTo>
                  <a:cubicBezTo>
                    <a:pt x="969147" y="2541997"/>
                    <a:pt x="934509" y="2506273"/>
                    <a:pt x="891095" y="2505587"/>
                  </a:cubicBezTo>
                  <a:cubicBezTo>
                    <a:pt x="891026" y="2505586"/>
                    <a:pt x="890957" y="2505585"/>
                    <a:pt x="890888" y="2505584"/>
                  </a:cubicBezTo>
                  <a:cubicBezTo>
                    <a:pt x="848441" y="2504063"/>
                    <a:pt x="812796" y="2537215"/>
                    <a:pt x="811273" y="2579631"/>
                  </a:cubicBezTo>
                  <a:cubicBezTo>
                    <a:pt x="811242" y="2580502"/>
                    <a:pt x="811226" y="2581373"/>
                    <a:pt x="811224" y="2582245"/>
                  </a:cubicBezTo>
                  <a:close/>
                </a:path>
              </a:pathLst>
            </a:custGeom>
            <a:grpFill/>
            <a:ln w="9497" cap="flat">
              <a:noFill/>
              <a:prstDash val="solid"/>
              <a:miter/>
            </a:ln>
          </p:spPr>
          <p:txBody>
            <a:bodyPr rtlCol="0" anchor="ctr"/>
            <a:lstStyle/>
            <a:p>
              <a:endParaRPr lang="en-RO"/>
            </a:p>
          </p:txBody>
        </p:sp>
        <p:sp>
          <p:nvSpPr>
            <p:cNvPr id="53" name="Freeform 52">
              <a:extLst>
                <a:ext uri="{FF2B5EF4-FFF2-40B4-BE49-F238E27FC236}">
                  <a16:creationId xmlns:a16="http://schemas.microsoft.com/office/drawing/2014/main" id="{98945F84-A10B-EF44-93C6-B0E37AE2026B}"/>
                </a:ext>
              </a:extLst>
            </p:cNvPr>
            <p:cNvSpPr/>
            <p:nvPr/>
          </p:nvSpPr>
          <p:spPr>
            <a:xfrm>
              <a:off x="4263790" y="2771254"/>
              <a:ext cx="531041" cy="530663"/>
            </a:xfrm>
            <a:custGeom>
              <a:avLst/>
              <a:gdLst>
                <a:gd name="connsiteX0" fmla="*/ 157 w 531041"/>
                <a:gd name="connsiteY0" fmla="*/ 263671 h 530663"/>
                <a:gd name="connsiteX1" fmla="*/ 266337 w 531041"/>
                <a:gd name="connsiteY1" fmla="*/ 156 h 530663"/>
                <a:gd name="connsiteX2" fmla="*/ 531187 w 531041"/>
                <a:gd name="connsiteY2" fmla="*/ 265000 h 530663"/>
                <a:gd name="connsiteX3" fmla="*/ 531186 w 531041"/>
                <a:gd name="connsiteY3" fmla="*/ 265571 h 530663"/>
                <a:gd name="connsiteX4" fmla="*/ 266739 w 531041"/>
                <a:gd name="connsiteY4" fmla="*/ 530817 h 530663"/>
                <a:gd name="connsiteX5" fmla="*/ 262915 w 531041"/>
                <a:gd name="connsiteY5" fmla="*/ 530796 h 530663"/>
                <a:gd name="connsiteX6" fmla="*/ 155 w 531041"/>
                <a:gd name="connsiteY6" fmla="*/ 263881 h 530663"/>
                <a:gd name="connsiteX7" fmla="*/ 157 w 531041"/>
                <a:gd name="connsiteY7" fmla="*/ 263671 h 530663"/>
                <a:gd name="connsiteX8" fmla="*/ 264721 w 531041"/>
                <a:gd name="connsiteY8" fmla="*/ 417943 h 530663"/>
                <a:gd name="connsiteX9" fmla="*/ 419289 w 531041"/>
                <a:gd name="connsiteY9" fmla="*/ 266722 h 530663"/>
                <a:gd name="connsiteX10" fmla="*/ 419296 w 531041"/>
                <a:gd name="connsiteY10" fmla="*/ 265951 h 530663"/>
                <a:gd name="connsiteX11" fmla="*/ 264911 w 531041"/>
                <a:gd name="connsiteY11" fmla="*/ 112345 h 530663"/>
                <a:gd name="connsiteX12" fmla="*/ 112808 w 531041"/>
                <a:gd name="connsiteY12" fmla="*/ 264336 h 530663"/>
                <a:gd name="connsiteX13" fmla="*/ 260985 w 531041"/>
                <a:gd name="connsiteY13" fmla="*/ 417921 h 530663"/>
                <a:gd name="connsiteX14" fmla="*/ 264721 w 531041"/>
                <a:gd name="connsiteY14" fmla="*/ 417943 h 530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1041" h="530663">
                  <a:moveTo>
                    <a:pt x="157" y="263671"/>
                  </a:moveTo>
                  <a:cubicBezTo>
                    <a:pt x="943" y="117497"/>
                    <a:pt x="120055" y="-422"/>
                    <a:pt x="266337" y="156"/>
                  </a:cubicBezTo>
                  <a:cubicBezTo>
                    <a:pt x="412662" y="208"/>
                    <a:pt x="531239" y="118783"/>
                    <a:pt x="531187" y="265000"/>
                  </a:cubicBezTo>
                  <a:cubicBezTo>
                    <a:pt x="531187" y="265191"/>
                    <a:pt x="531187" y="265381"/>
                    <a:pt x="531186" y="265571"/>
                  </a:cubicBezTo>
                  <a:cubicBezTo>
                    <a:pt x="531460" y="411788"/>
                    <a:pt x="413063" y="530543"/>
                    <a:pt x="266739" y="530817"/>
                  </a:cubicBezTo>
                  <a:cubicBezTo>
                    <a:pt x="265464" y="530819"/>
                    <a:pt x="264189" y="530812"/>
                    <a:pt x="262915" y="530796"/>
                  </a:cubicBezTo>
                  <a:cubicBezTo>
                    <a:pt x="116595" y="529596"/>
                    <a:pt x="-1046" y="410093"/>
                    <a:pt x="155" y="263881"/>
                  </a:cubicBezTo>
                  <a:cubicBezTo>
                    <a:pt x="156" y="263811"/>
                    <a:pt x="156" y="263741"/>
                    <a:pt x="157" y="263671"/>
                  </a:cubicBezTo>
                  <a:close/>
                  <a:moveTo>
                    <a:pt x="264721" y="417943"/>
                  </a:moveTo>
                  <a:cubicBezTo>
                    <a:pt x="349193" y="418836"/>
                    <a:pt x="418396" y="351132"/>
                    <a:pt x="419289" y="266722"/>
                  </a:cubicBezTo>
                  <a:cubicBezTo>
                    <a:pt x="419292" y="266465"/>
                    <a:pt x="419294" y="266208"/>
                    <a:pt x="419296" y="265951"/>
                  </a:cubicBezTo>
                  <a:cubicBezTo>
                    <a:pt x="418314" y="181268"/>
                    <a:pt x="349660" y="112960"/>
                    <a:pt x="264911" y="112345"/>
                  </a:cubicBezTo>
                  <a:cubicBezTo>
                    <a:pt x="181080" y="112761"/>
                    <a:pt x="113224" y="180567"/>
                    <a:pt x="112808" y="264336"/>
                  </a:cubicBezTo>
                  <a:cubicBezTo>
                    <a:pt x="111284" y="347635"/>
                    <a:pt x="177625" y="416397"/>
                    <a:pt x="260985" y="417921"/>
                  </a:cubicBezTo>
                  <a:cubicBezTo>
                    <a:pt x="262230" y="417943"/>
                    <a:pt x="263476" y="417951"/>
                    <a:pt x="264721" y="417943"/>
                  </a:cubicBezTo>
                  <a:close/>
                </a:path>
              </a:pathLst>
            </a:custGeom>
            <a:grpFill/>
            <a:ln w="9497" cap="flat">
              <a:noFill/>
              <a:prstDash val="solid"/>
              <a:miter/>
            </a:ln>
          </p:spPr>
          <p:txBody>
            <a:bodyPr rtlCol="0" anchor="ctr"/>
            <a:lstStyle/>
            <a:p>
              <a:endParaRPr lang="en-RO"/>
            </a:p>
          </p:txBody>
        </p:sp>
        <p:sp>
          <p:nvSpPr>
            <p:cNvPr id="54" name="Freeform 53">
              <a:extLst>
                <a:ext uri="{FF2B5EF4-FFF2-40B4-BE49-F238E27FC236}">
                  <a16:creationId xmlns:a16="http://schemas.microsoft.com/office/drawing/2014/main" id="{405DB3F2-19AD-224A-B7A0-3653194275DB}"/>
                </a:ext>
              </a:extLst>
            </p:cNvPr>
            <p:cNvSpPr/>
            <p:nvPr/>
          </p:nvSpPr>
          <p:spPr>
            <a:xfrm>
              <a:off x="4528074" y="3523900"/>
              <a:ext cx="384255" cy="383968"/>
            </a:xfrm>
            <a:custGeom>
              <a:avLst/>
              <a:gdLst>
                <a:gd name="connsiteX0" fmla="*/ 191612 w 384255"/>
                <a:gd name="connsiteY0" fmla="*/ 384121 h 383968"/>
                <a:gd name="connsiteX1" fmla="*/ 147 w 384255"/>
                <a:gd name="connsiteY1" fmla="*/ 193759 h 383968"/>
                <a:gd name="connsiteX2" fmla="*/ 152 w 384255"/>
                <a:gd name="connsiteY2" fmla="*/ 191757 h 383968"/>
                <a:gd name="connsiteX3" fmla="*/ 192658 w 384255"/>
                <a:gd name="connsiteY3" fmla="*/ 154 h 383968"/>
                <a:gd name="connsiteX4" fmla="*/ 384401 w 384255"/>
                <a:gd name="connsiteY4" fmla="*/ 192519 h 383968"/>
                <a:gd name="connsiteX5" fmla="*/ 191895 w 384255"/>
                <a:gd name="connsiteY5" fmla="*/ 384122 h 383968"/>
                <a:gd name="connsiteX6" fmla="*/ 191612 w 384255"/>
                <a:gd name="connsiteY6" fmla="*/ 384121 h 383968"/>
                <a:gd name="connsiteX7" fmla="*/ 190946 w 384255"/>
                <a:gd name="connsiteY7" fmla="*/ 271648 h 383968"/>
                <a:gd name="connsiteX8" fmla="*/ 270982 w 384255"/>
                <a:gd name="connsiteY8" fmla="*/ 194917 h 383968"/>
                <a:gd name="connsiteX9" fmla="*/ 270990 w 384255"/>
                <a:gd name="connsiteY9" fmla="*/ 194417 h 383968"/>
                <a:gd name="connsiteX10" fmla="*/ 193228 w 384255"/>
                <a:gd name="connsiteY10" fmla="*/ 114052 h 383968"/>
                <a:gd name="connsiteX11" fmla="*/ 113564 w 384255"/>
                <a:gd name="connsiteY11" fmla="*/ 192137 h 383968"/>
                <a:gd name="connsiteX12" fmla="*/ 188729 w 384255"/>
                <a:gd name="connsiteY12" fmla="*/ 271617 h 383968"/>
                <a:gd name="connsiteX13" fmla="*/ 190946 w 384255"/>
                <a:gd name="connsiteY13" fmla="*/ 271648 h 383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4255" h="383968">
                  <a:moveTo>
                    <a:pt x="191612" y="384121"/>
                  </a:moveTo>
                  <a:cubicBezTo>
                    <a:pt x="86134" y="384387"/>
                    <a:pt x="413" y="299159"/>
                    <a:pt x="147" y="193759"/>
                  </a:cubicBezTo>
                  <a:cubicBezTo>
                    <a:pt x="145" y="193091"/>
                    <a:pt x="147" y="192424"/>
                    <a:pt x="152" y="191757"/>
                  </a:cubicBezTo>
                  <a:cubicBezTo>
                    <a:pt x="363" y="85727"/>
                    <a:pt x="86551" y="-56"/>
                    <a:pt x="192658" y="154"/>
                  </a:cubicBezTo>
                  <a:cubicBezTo>
                    <a:pt x="298766" y="365"/>
                    <a:pt x="384612" y="86490"/>
                    <a:pt x="384401" y="192519"/>
                  </a:cubicBezTo>
                  <a:cubicBezTo>
                    <a:pt x="384191" y="298549"/>
                    <a:pt x="298003" y="384333"/>
                    <a:pt x="191895" y="384122"/>
                  </a:cubicBezTo>
                  <a:cubicBezTo>
                    <a:pt x="191801" y="384122"/>
                    <a:pt x="191706" y="384122"/>
                    <a:pt x="191612" y="384121"/>
                  </a:cubicBezTo>
                  <a:close/>
                  <a:moveTo>
                    <a:pt x="190946" y="271648"/>
                  </a:moveTo>
                  <a:cubicBezTo>
                    <a:pt x="234252" y="272544"/>
                    <a:pt x="270085" y="238190"/>
                    <a:pt x="270982" y="194917"/>
                  </a:cubicBezTo>
                  <a:cubicBezTo>
                    <a:pt x="270985" y="194750"/>
                    <a:pt x="270988" y="194584"/>
                    <a:pt x="270990" y="194417"/>
                  </a:cubicBezTo>
                  <a:cubicBezTo>
                    <a:pt x="271114" y="151010"/>
                    <a:pt x="236646" y="115389"/>
                    <a:pt x="193228" y="114052"/>
                  </a:cubicBezTo>
                  <a:cubicBezTo>
                    <a:pt x="149692" y="113735"/>
                    <a:pt x="114086" y="148635"/>
                    <a:pt x="113564" y="192137"/>
                  </a:cubicBezTo>
                  <a:cubicBezTo>
                    <a:pt x="112356" y="234826"/>
                    <a:pt x="146009" y="270410"/>
                    <a:pt x="188729" y="271617"/>
                  </a:cubicBezTo>
                  <a:cubicBezTo>
                    <a:pt x="189468" y="271638"/>
                    <a:pt x="190207" y="271648"/>
                    <a:pt x="190946" y="271648"/>
                  </a:cubicBezTo>
                  <a:close/>
                </a:path>
              </a:pathLst>
            </a:custGeom>
            <a:grpFill/>
            <a:ln w="9497" cap="flat">
              <a:noFill/>
              <a:prstDash val="solid"/>
              <a:miter/>
            </a:ln>
          </p:spPr>
          <p:txBody>
            <a:bodyPr rtlCol="0" anchor="ctr"/>
            <a:lstStyle/>
            <a:p>
              <a:endParaRPr lang="en-RO"/>
            </a:p>
          </p:txBody>
        </p:sp>
        <p:sp>
          <p:nvSpPr>
            <p:cNvPr id="55" name="Freeform 54">
              <a:extLst>
                <a:ext uri="{FF2B5EF4-FFF2-40B4-BE49-F238E27FC236}">
                  <a16:creationId xmlns:a16="http://schemas.microsoft.com/office/drawing/2014/main" id="{C3B0F61D-64DC-BF4F-B641-9C1DAB035D3F}"/>
                </a:ext>
              </a:extLst>
            </p:cNvPr>
            <p:cNvSpPr/>
            <p:nvPr/>
          </p:nvSpPr>
          <p:spPr>
            <a:xfrm>
              <a:off x="5005385" y="3151038"/>
              <a:ext cx="383977" cy="379802"/>
            </a:xfrm>
            <a:custGeom>
              <a:avLst/>
              <a:gdLst>
                <a:gd name="connsiteX0" fmla="*/ 191904 w 383977"/>
                <a:gd name="connsiteY0" fmla="*/ 161 h 379802"/>
                <a:gd name="connsiteX1" fmla="*/ 384124 w 383977"/>
                <a:gd name="connsiteY1" fmla="*/ 192050 h 379802"/>
                <a:gd name="connsiteX2" fmla="*/ 384124 w 383977"/>
                <a:gd name="connsiteY2" fmla="*/ 192335 h 379802"/>
                <a:gd name="connsiteX3" fmla="*/ 187869 w 383977"/>
                <a:gd name="connsiteY3" fmla="*/ 379908 h 379802"/>
                <a:gd name="connsiteX4" fmla="*/ 159 w 383977"/>
                <a:gd name="connsiteY4" fmla="*/ 192335 h 379802"/>
                <a:gd name="connsiteX5" fmla="*/ 188082 w 383977"/>
                <a:gd name="connsiteY5" fmla="*/ 167 h 379802"/>
                <a:gd name="connsiteX6" fmla="*/ 191904 w 383977"/>
                <a:gd name="connsiteY6" fmla="*/ 161 h 379802"/>
                <a:gd name="connsiteX7" fmla="*/ 113571 w 383977"/>
                <a:gd name="connsiteY7" fmla="*/ 187870 h 379802"/>
                <a:gd name="connsiteX8" fmla="*/ 188291 w 383977"/>
                <a:gd name="connsiteY8" fmla="*/ 270611 h 379802"/>
                <a:gd name="connsiteX9" fmla="*/ 270902 w 383977"/>
                <a:gd name="connsiteY9" fmla="*/ 195090 h 379802"/>
                <a:gd name="connsiteX10" fmla="*/ 195835 w 383977"/>
                <a:gd name="connsiteY10" fmla="*/ 113316 h 379802"/>
                <a:gd name="connsiteX11" fmla="*/ 195421 w 383977"/>
                <a:gd name="connsiteY11" fmla="*/ 113300 h 379802"/>
                <a:gd name="connsiteX12" fmla="*/ 113720 w 383977"/>
                <a:gd name="connsiteY12" fmla="*/ 184633 h 379802"/>
                <a:gd name="connsiteX13" fmla="*/ 113571 w 383977"/>
                <a:gd name="connsiteY13" fmla="*/ 187870 h 37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3977" h="379802">
                  <a:moveTo>
                    <a:pt x="191904" y="161"/>
                  </a:moveTo>
                  <a:cubicBezTo>
                    <a:pt x="298012" y="109"/>
                    <a:pt x="384071" y="86020"/>
                    <a:pt x="384124" y="192050"/>
                  </a:cubicBezTo>
                  <a:cubicBezTo>
                    <a:pt x="384124" y="192145"/>
                    <a:pt x="384124" y="192240"/>
                    <a:pt x="384124" y="192335"/>
                  </a:cubicBezTo>
                  <a:cubicBezTo>
                    <a:pt x="381764" y="298286"/>
                    <a:pt x="293898" y="382265"/>
                    <a:pt x="187869" y="379908"/>
                  </a:cubicBezTo>
                  <a:cubicBezTo>
                    <a:pt x="85161" y="377624"/>
                    <a:pt x="2445" y="294968"/>
                    <a:pt x="159" y="192335"/>
                  </a:cubicBezTo>
                  <a:cubicBezTo>
                    <a:pt x="-1052" y="87414"/>
                    <a:pt x="83083" y="1377"/>
                    <a:pt x="188082" y="167"/>
                  </a:cubicBezTo>
                  <a:cubicBezTo>
                    <a:pt x="189356" y="152"/>
                    <a:pt x="190630" y="150"/>
                    <a:pt x="191904" y="161"/>
                  </a:cubicBezTo>
                  <a:close/>
                  <a:moveTo>
                    <a:pt x="113571" y="187870"/>
                  </a:moveTo>
                  <a:cubicBezTo>
                    <a:pt x="111415" y="231310"/>
                    <a:pt x="144827" y="268309"/>
                    <a:pt x="188291" y="270611"/>
                  </a:cubicBezTo>
                  <a:cubicBezTo>
                    <a:pt x="231629" y="271620"/>
                    <a:pt x="268061" y="238315"/>
                    <a:pt x="270902" y="195090"/>
                  </a:cubicBezTo>
                  <a:cubicBezTo>
                    <a:pt x="272771" y="151795"/>
                    <a:pt x="239162" y="115184"/>
                    <a:pt x="195835" y="113316"/>
                  </a:cubicBezTo>
                  <a:cubicBezTo>
                    <a:pt x="195697" y="113310"/>
                    <a:pt x="195559" y="113305"/>
                    <a:pt x="195421" y="113300"/>
                  </a:cubicBezTo>
                  <a:cubicBezTo>
                    <a:pt x="153147" y="110453"/>
                    <a:pt x="116569" y="142390"/>
                    <a:pt x="113720" y="184633"/>
                  </a:cubicBezTo>
                  <a:cubicBezTo>
                    <a:pt x="113648" y="185711"/>
                    <a:pt x="113598" y="186790"/>
                    <a:pt x="113571" y="187870"/>
                  </a:cubicBezTo>
                  <a:close/>
                </a:path>
              </a:pathLst>
            </a:custGeom>
            <a:grpFill/>
            <a:ln w="9497" cap="flat">
              <a:noFill/>
              <a:prstDash val="solid"/>
              <a:miter/>
            </a:ln>
          </p:spPr>
          <p:txBody>
            <a:bodyPr rtlCol="0" anchor="ctr"/>
            <a:lstStyle/>
            <a:p>
              <a:endParaRPr lang="en-RO"/>
            </a:p>
          </p:txBody>
        </p:sp>
      </p:grpSp>
      <p:sp>
        <p:nvSpPr>
          <p:cNvPr id="58" name="Graphic 56">
            <a:extLst>
              <a:ext uri="{FF2B5EF4-FFF2-40B4-BE49-F238E27FC236}">
                <a16:creationId xmlns:a16="http://schemas.microsoft.com/office/drawing/2014/main" id="{483427D7-067F-6545-A729-AA09D764692F}"/>
              </a:ext>
            </a:extLst>
          </p:cNvPr>
          <p:cNvSpPr>
            <a:spLocks noChangeAspect="1"/>
          </p:cNvSpPr>
          <p:nvPr/>
        </p:nvSpPr>
        <p:spPr>
          <a:xfrm>
            <a:off x="4904785" y="2566504"/>
            <a:ext cx="388336" cy="396000"/>
          </a:xfrm>
          <a:custGeom>
            <a:avLst/>
            <a:gdLst>
              <a:gd name="connsiteX0" fmla="*/ 2545357 w 2867704"/>
              <a:gd name="connsiteY0" fmla="*/ 2289029 h 2924304"/>
              <a:gd name="connsiteX1" fmla="*/ 2211292 w 2867704"/>
              <a:gd name="connsiteY1" fmla="*/ 2055159 h 2924304"/>
              <a:gd name="connsiteX2" fmla="*/ 2135260 w 2867704"/>
              <a:gd name="connsiteY2" fmla="*/ 2068575 h 2924304"/>
              <a:gd name="connsiteX3" fmla="*/ 1857934 w 2867704"/>
              <a:gd name="connsiteY3" fmla="*/ 2041268 h 2924304"/>
              <a:gd name="connsiteX4" fmla="*/ 1802716 w 2867704"/>
              <a:gd name="connsiteY4" fmla="*/ 2055444 h 2924304"/>
              <a:gd name="connsiteX5" fmla="*/ 1747973 w 2867704"/>
              <a:gd name="connsiteY5" fmla="*/ 2111486 h 2924304"/>
              <a:gd name="connsiteX6" fmla="*/ 1714709 w 2867704"/>
              <a:gd name="connsiteY6" fmla="*/ 2234510 h 2924304"/>
              <a:gd name="connsiteX7" fmla="*/ 1849001 w 2867704"/>
              <a:gd name="connsiteY7" fmla="*/ 2799300 h 2924304"/>
              <a:gd name="connsiteX8" fmla="*/ 1804902 w 2867704"/>
              <a:gd name="connsiteY8" fmla="*/ 2884932 h 2924304"/>
              <a:gd name="connsiteX9" fmla="*/ 1730771 w 2867704"/>
              <a:gd name="connsiteY9" fmla="*/ 2826608 h 2924304"/>
              <a:gd name="connsiteX10" fmla="*/ 1572150 w 2867704"/>
              <a:gd name="connsiteY10" fmla="*/ 2168669 h 2924304"/>
              <a:gd name="connsiteX11" fmla="*/ 1593629 w 2867704"/>
              <a:gd name="connsiteY11" fmla="*/ 2094169 h 2924304"/>
              <a:gd name="connsiteX12" fmla="*/ 1711193 w 2867704"/>
              <a:gd name="connsiteY12" fmla="*/ 1986083 h 2924304"/>
              <a:gd name="connsiteX13" fmla="*/ 1541452 w 2867704"/>
              <a:gd name="connsiteY13" fmla="*/ 1873429 h 2924304"/>
              <a:gd name="connsiteX14" fmla="*/ 1455156 w 2867704"/>
              <a:gd name="connsiteY14" fmla="*/ 1982752 h 2924304"/>
              <a:gd name="connsiteX15" fmla="*/ 1391955 w 2867704"/>
              <a:gd name="connsiteY15" fmla="*/ 2195120 h 2924304"/>
              <a:gd name="connsiteX16" fmla="*/ 1445462 w 2867704"/>
              <a:gd name="connsiteY16" fmla="*/ 2849062 h 2924304"/>
              <a:gd name="connsiteX17" fmla="*/ 1391574 w 2867704"/>
              <a:gd name="connsiteY17" fmla="*/ 2924038 h 2924304"/>
              <a:gd name="connsiteX18" fmla="*/ 1324381 w 2867704"/>
              <a:gd name="connsiteY18" fmla="*/ 2861431 h 2924304"/>
              <a:gd name="connsiteX19" fmla="*/ 1293683 w 2867704"/>
              <a:gd name="connsiteY19" fmla="*/ 2480845 h 2924304"/>
              <a:gd name="connsiteX20" fmla="*/ 1263366 w 2867704"/>
              <a:gd name="connsiteY20" fmla="*/ 2100259 h 2924304"/>
              <a:gd name="connsiteX21" fmla="*/ 1298816 w 2867704"/>
              <a:gd name="connsiteY21" fmla="*/ 1986083 h 2924304"/>
              <a:gd name="connsiteX22" fmla="*/ 1351373 w 2867704"/>
              <a:gd name="connsiteY22" fmla="*/ 1913581 h 2924304"/>
              <a:gd name="connsiteX23" fmla="*/ 1146182 w 2867704"/>
              <a:gd name="connsiteY23" fmla="*/ 2061819 h 2924304"/>
              <a:gd name="connsiteX24" fmla="*/ 976821 w 2867704"/>
              <a:gd name="connsiteY24" fmla="*/ 2455155 h 2924304"/>
              <a:gd name="connsiteX25" fmla="*/ 892996 w 2867704"/>
              <a:gd name="connsiteY25" fmla="*/ 2826893 h 2924304"/>
              <a:gd name="connsiteX26" fmla="*/ 819530 w 2867704"/>
              <a:gd name="connsiteY26" fmla="*/ 2885789 h 2924304"/>
              <a:gd name="connsiteX27" fmla="*/ 775242 w 2867704"/>
              <a:gd name="connsiteY27" fmla="*/ 2799205 h 2924304"/>
              <a:gd name="connsiteX28" fmla="*/ 909533 w 2867704"/>
              <a:gd name="connsiteY28" fmla="*/ 2216147 h 2924304"/>
              <a:gd name="connsiteX29" fmla="*/ 965701 w 2867704"/>
              <a:gd name="connsiteY29" fmla="*/ 2107395 h 2924304"/>
              <a:gd name="connsiteX30" fmla="*/ 753097 w 2867704"/>
              <a:gd name="connsiteY30" fmla="*/ 2163912 h 2924304"/>
              <a:gd name="connsiteX31" fmla="*/ 199016 w 2867704"/>
              <a:gd name="connsiteY31" fmla="*/ 2182941 h 2924304"/>
              <a:gd name="connsiteX32" fmla="*/ 45812 w 2867704"/>
              <a:gd name="connsiteY32" fmla="*/ 2127090 h 2924304"/>
              <a:gd name="connsiteX33" fmla="*/ 193 w 2867704"/>
              <a:gd name="connsiteY33" fmla="*/ 2069241 h 2924304"/>
              <a:gd name="connsiteX34" fmla="*/ 43151 w 2867704"/>
              <a:gd name="connsiteY34" fmla="*/ 2005397 h 2924304"/>
              <a:gd name="connsiteX35" fmla="*/ 831125 w 2867704"/>
              <a:gd name="connsiteY35" fmla="*/ 1554212 h 2924304"/>
              <a:gd name="connsiteX36" fmla="*/ 869901 w 2867704"/>
              <a:gd name="connsiteY36" fmla="*/ 1530806 h 2924304"/>
              <a:gd name="connsiteX37" fmla="*/ 728292 w 2867704"/>
              <a:gd name="connsiteY37" fmla="*/ 1476573 h 2924304"/>
              <a:gd name="connsiteX38" fmla="*/ 202152 w 2867704"/>
              <a:gd name="connsiteY38" fmla="*/ 1176195 h 2924304"/>
              <a:gd name="connsiteX39" fmla="*/ 36308 w 2867704"/>
              <a:gd name="connsiteY39" fmla="*/ 920536 h 2924304"/>
              <a:gd name="connsiteX40" fmla="*/ 192553 w 2867704"/>
              <a:gd name="connsiteY40" fmla="*/ 537286 h 2924304"/>
              <a:gd name="connsiteX41" fmla="*/ 324088 w 2867704"/>
              <a:gd name="connsiteY41" fmla="*/ 467163 h 2924304"/>
              <a:gd name="connsiteX42" fmla="*/ 333592 w 2867704"/>
              <a:gd name="connsiteY42" fmla="*/ 314928 h 2924304"/>
              <a:gd name="connsiteX43" fmla="*/ 616335 w 2867704"/>
              <a:gd name="connsiteY43" fmla="*/ 28251 h 2924304"/>
              <a:gd name="connsiteX44" fmla="*/ 1187049 w 2867704"/>
              <a:gd name="connsiteY44" fmla="*/ 142427 h 2924304"/>
              <a:gd name="connsiteX45" fmla="*/ 1612067 w 2867704"/>
              <a:gd name="connsiteY45" fmla="*/ 623013 h 2924304"/>
              <a:gd name="connsiteX46" fmla="*/ 1919235 w 2867704"/>
              <a:gd name="connsiteY46" fmla="*/ 1260495 h 2924304"/>
              <a:gd name="connsiteX47" fmla="*/ 1966090 w 2867704"/>
              <a:gd name="connsiteY47" fmla="*/ 1306355 h 2924304"/>
              <a:gd name="connsiteX48" fmla="*/ 2344443 w 2867704"/>
              <a:gd name="connsiteY48" fmla="*/ 1542034 h 2924304"/>
              <a:gd name="connsiteX49" fmla="*/ 2451077 w 2867704"/>
              <a:gd name="connsiteY49" fmla="*/ 1721480 h 2924304"/>
              <a:gd name="connsiteX50" fmla="*/ 2482821 w 2867704"/>
              <a:gd name="connsiteY50" fmla="*/ 1745838 h 2924304"/>
              <a:gd name="connsiteX51" fmla="*/ 2736862 w 2867704"/>
              <a:gd name="connsiteY51" fmla="*/ 1913771 h 2924304"/>
              <a:gd name="connsiteX52" fmla="*/ 2675941 w 2867704"/>
              <a:gd name="connsiteY52" fmla="*/ 2215957 h 2924304"/>
              <a:gd name="connsiteX53" fmla="*/ 2665867 w 2867704"/>
              <a:gd name="connsiteY53" fmla="*/ 2255252 h 2924304"/>
              <a:gd name="connsiteX54" fmla="*/ 2836939 w 2867704"/>
              <a:gd name="connsiteY54" fmla="*/ 2600064 h 2924304"/>
              <a:gd name="connsiteX55" fmla="*/ 2845682 w 2867704"/>
              <a:gd name="connsiteY55" fmla="*/ 2708435 h 2924304"/>
              <a:gd name="connsiteX56" fmla="*/ 2743800 w 2867704"/>
              <a:gd name="connsiteY56" fmla="*/ 2677608 h 2924304"/>
              <a:gd name="connsiteX57" fmla="*/ 2559898 w 2867704"/>
              <a:gd name="connsiteY57" fmla="*/ 2335080 h 2924304"/>
              <a:gd name="connsiteX58" fmla="*/ 2545357 w 2867704"/>
              <a:gd name="connsiteY58" fmla="*/ 2289029 h 2924304"/>
              <a:gd name="connsiteX59" fmla="*/ 1791121 w 2867704"/>
              <a:gd name="connsiteY59" fmla="*/ 1261446 h 2924304"/>
              <a:gd name="connsiteX60" fmla="*/ 1486994 w 2867704"/>
              <a:gd name="connsiteY60" fmla="*/ 650700 h 2924304"/>
              <a:gd name="connsiteX61" fmla="*/ 1095240 w 2867704"/>
              <a:gd name="connsiteY61" fmla="*/ 226822 h 2924304"/>
              <a:gd name="connsiteX62" fmla="*/ 691036 w 2867704"/>
              <a:gd name="connsiteY62" fmla="*/ 134530 h 2924304"/>
              <a:gd name="connsiteX63" fmla="*/ 461706 w 2867704"/>
              <a:gd name="connsiteY63" fmla="*/ 489427 h 2924304"/>
              <a:gd name="connsiteX64" fmla="*/ 415801 w 2867704"/>
              <a:gd name="connsiteY64" fmla="*/ 569255 h 2924304"/>
              <a:gd name="connsiteX65" fmla="*/ 272576 w 2867704"/>
              <a:gd name="connsiteY65" fmla="*/ 630815 h 2924304"/>
              <a:gd name="connsiteX66" fmla="*/ 200726 w 2867704"/>
              <a:gd name="connsiteY66" fmla="*/ 993894 h 2924304"/>
              <a:gd name="connsiteX67" fmla="*/ 404016 w 2867704"/>
              <a:gd name="connsiteY67" fmla="*/ 1176005 h 2924304"/>
              <a:gd name="connsiteX68" fmla="*/ 996304 w 2867704"/>
              <a:gd name="connsiteY68" fmla="*/ 1441844 h 2924304"/>
              <a:gd name="connsiteX69" fmla="*/ 1035270 w 2867704"/>
              <a:gd name="connsiteY69" fmla="*/ 1436135 h 2924304"/>
              <a:gd name="connsiteX70" fmla="*/ 1193321 w 2867704"/>
              <a:gd name="connsiteY70" fmla="*/ 1346793 h 2924304"/>
              <a:gd name="connsiteX71" fmla="*/ 1669566 w 2867704"/>
              <a:gd name="connsiteY71" fmla="*/ 1247174 h 2924304"/>
              <a:gd name="connsiteX72" fmla="*/ 1791121 w 2867704"/>
              <a:gd name="connsiteY72" fmla="*/ 1261351 h 2924304"/>
              <a:gd name="connsiteX73" fmla="*/ 1203776 w 2867704"/>
              <a:gd name="connsiteY73" fmla="*/ 1856017 h 2924304"/>
              <a:gd name="connsiteX74" fmla="*/ 1228581 w 2867704"/>
              <a:gd name="connsiteY74" fmla="*/ 1843553 h 2924304"/>
              <a:gd name="connsiteX75" fmla="*/ 1409822 w 2867704"/>
              <a:gd name="connsiteY75" fmla="*/ 1711870 h 2924304"/>
              <a:gd name="connsiteX76" fmla="*/ 1546869 w 2867704"/>
              <a:gd name="connsiteY76" fmla="*/ 1712441 h 2924304"/>
              <a:gd name="connsiteX77" fmla="*/ 1791787 w 2867704"/>
              <a:gd name="connsiteY77" fmla="*/ 1882087 h 2924304"/>
              <a:gd name="connsiteX78" fmla="*/ 2203879 w 2867704"/>
              <a:gd name="connsiteY78" fmla="*/ 1926997 h 2924304"/>
              <a:gd name="connsiteX79" fmla="*/ 2237428 w 2867704"/>
              <a:gd name="connsiteY79" fmla="*/ 1899785 h 2924304"/>
              <a:gd name="connsiteX80" fmla="*/ 2324675 w 2867704"/>
              <a:gd name="connsiteY80" fmla="*/ 1798454 h 2924304"/>
              <a:gd name="connsiteX81" fmla="*/ 2335509 w 2867704"/>
              <a:gd name="connsiteY81" fmla="*/ 1753735 h 2924304"/>
              <a:gd name="connsiteX82" fmla="*/ 2194755 w 2867704"/>
              <a:gd name="connsiteY82" fmla="*/ 1559921 h 2924304"/>
              <a:gd name="connsiteX83" fmla="*/ 1829042 w 2867704"/>
              <a:gd name="connsiteY83" fmla="*/ 1394461 h 2924304"/>
              <a:gd name="connsiteX84" fmla="*/ 1399653 w 2867704"/>
              <a:gd name="connsiteY84" fmla="*/ 1391416 h 2924304"/>
              <a:gd name="connsiteX85" fmla="*/ 1055704 w 2867704"/>
              <a:gd name="connsiteY85" fmla="*/ 1567533 h 2924304"/>
              <a:gd name="connsiteX86" fmla="*/ 1053708 w 2867704"/>
              <a:gd name="connsiteY86" fmla="*/ 1573432 h 2924304"/>
              <a:gd name="connsiteX87" fmla="*/ 1203776 w 2867704"/>
              <a:gd name="connsiteY87" fmla="*/ 1856017 h 2924304"/>
              <a:gd name="connsiteX88" fmla="*/ 2332278 w 2867704"/>
              <a:gd name="connsiteY88" fmla="*/ 2019289 h 2924304"/>
              <a:gd name="connsiteX89" fmla="*/ 2484830 w 2867704"/>
              <a:gd name="connsiteY89" fmla="*/ 2173126 h 2924304"/>
              <a:gd name="connsiteX90" fmla="*/ 2638494 w 2867704"/>
              <a:gd name="connsiteY90" fmla="*/ 2020402 h 2924304"/>
              <a:gd name="connsiteX91" fmla="*/ 2485942 w 2867704"/>
              <a:gd name="connsiteY91" fmla="*/ 1866565 h 2924304"/>
              <a:gd name="connsiteX92" fmla="*/ 2483296 w 2867704"/>
              <a:gd name="connsiteY92" fmla="*/ 1866579 h 2924304"/>
              <a:gd name="connsiteX93" fmla="*/ 2332274 w 2867704"/>
              <a:gd name="connsiteY93" fmla="*/ 2018523 h 2924304"/>
              <a:gd name="connsiteX94" fmla="*/ 2332278 w 2867704"/>
              <a:gd name="connsiteY94" fmla="*/ 2019289 h 2924304"/>
              <a:gd name="connsiteX95" fmla="*/ 591055 w 2867704"/>
              <a:gd name="connsiteY95" fmla="*/ 2068384 h 2924304"/>
              <a:gd name="connsiteX96" fmla="*/ 516543 w 2867704"/>
              <a:gd name="connsiteY96" fmla="*/ 1907111 h 2924304"/>
              <a:gd name="connsiteX97" fmla="*/ 471970 w 2867704"/>
              <a:gd name="connsiteY97" fmla="*/ 1899214 h 2924304"/>
              <a:gd name="connsiteX98" fmla="*/ 256515 w 2867704"/>
              <a:gd name="connsiteY98" fmla="*/ 2023666 h 2924304"/>
              <a:gd name="connsiteX99" fmla="*/ 198065 w 2867704"/>
              <a:gd name="connsiteY99" fmla="*/ 2057443 h 2924304"/>
              <a:gd name="connsiteX100" fmla="*/ 591055 w 2867704"/>
              <a:gd name="connsiteY100" fmla="*/ 2068384 h 2924304"/>
              <a:gd name="connsiteX101" fmla="*/ 724110 w 2867704"/>
              <a:gd name="connsiteY101" fmla="*/ 2047357 h 2924304"/>
              <a:gd name="connsiteX102" fmla="*/ 841294 w 2867704"/>
              <a:gd name="connsiteY102" fmla="*/ 2015959 h 2924304"/>
              <a:gd name="connsiteX103" fmla="*/ 852984 w 2867704"/>
              <a:gd name="connsiteY103" fmla="*/ 1994455 h 2924304"/>
              <a:gd name="connsiteX104" fmla="*/ 737511 w 2867704"/>
              <a:gd name="connsiteY104" fmla="*/ 1766104 h 2924304"/>
              <a:gd name="connsiteX105" fmla="*/ 713466 w 2867704"/>
              <a:gd name="connsiteY105" fmla="*/ 1762012 h 2924304"/>
              <a:gd name="connsiteX106" fmla="*/ 615575 w 2867704"/>
              <a:gd name="connsiteY106" fmla="*/ 1817483 h 2924304"/>
              <a:gd name="connsiteX107" fmla="*/ 975585 w 2867704"/>
              <a:gd name="connsiteY107" fmla="*/ 1970669 h 2924304"/>
              <a:gd name="connsiteX108" fmla="*/ 1067299 w 2867704"/>
              <a:gd name="connsiteY108" fmla="*/ 1929946 h 2924304"/>
              <a:gd name="connsiteX109" fmla="*/ 1082125 w 2867704"/>
              <a:gd name="connsiteY109" fmla="*/ 1902639 h 2924304"/>
              <a:gd name="connsiteX110" fmla="*/ 952206 w 2867704"/>
              <a:gd name="connsiteY110" fmla="*/ 1648503 h 2924304"/>
              <a:gd name="connsiteX111" fmla="*/ 927685 w 2867704"/>
              <a:gd name="connsiteY111" fmla="*/ 1640510 h 2924304"/>
              <a:gd name="connsiteX112" fmla="*/ 837398 w 2867704"/>
              <a:gd name="connsiteY112" fmla="*/ 1691033 h 2924304"/>
              <a:gd name="connsiteX113" fmla="*/ 975585 w 2867704"/>
              <a:gd name="connsiteY113" fmla="*/ 1970669 h 2924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2867704" h="2924304">
                <a:moveTo>
                  <a:pt x="2545357" y="2289029"/>
                </a:moveTo>
                <a:cubicBezTo>
                  <a:pt x="2395954" y="2314909"/>
                  <a:pt x="2249783" y="2235652"/>
                  <a:pt x="2211292" y="2055159"/>
                </a:cubicBezTo>
                <a:cubicBezTo>
                  <a:pt x="2185916" y="2059726"/>
                  <a:pt x="2160636" y="2064674"/>
                  <a:pt x="2135260" y="2068575"/>
                </a:cubicBezTo>
                <a:cubicBezTo>
                  <a:pt x="2041977" y="2082246"/>
                  <a:pt x="1946770" y="2072872"/>
                  <a:pt x="1857934" y="2041268"/>
                </a:cubicBezTo>
                <a:cubicBezTo>
                  <a:pt x="1834364" y="2033085"/>
                  <a:pt x="1818588" y="2036130"/>
                  <a:pt x="1802716" y="2055444"/>
                </a:cubicBezTo>
                <a:cubicBezTo>
                  <a:pt x="1786868" y="2076332"/>
                  <a:pt x="1768478" y="2095158"/>
                  <a:pt x="1747973" y="2111486"/>
                </a:cubicBezTo>
                <a:cubicBezTo>
                  <a:pt x="1702544" y="2144502"/>
                  <a:pt x="1701499" y="2182846"/>
                  <a:pt x="1714709" y="2234510"/>
                </a:cubicBezTo>
                <a:cubicBezTo>
                  <a:pt x="1762229" y="2422044"/>
                  <a:pt x="1804902" y="2610910"/>
                  <a:pt x="1849001" y="2799300"/>
                </a:cubicBezTo>
                <a:cubicBezTo>
                  <a:pt x="1859930" y="2846017"/>
                  <a:pt x="1843678" y="2876559"/>
                  <a:pt x="1804902" y="2884932"/>
                </a:cubicBezTo>
                <a:cubicBezTo>
                  <a:pt x="1768977" y="2892830"/>
                  <a:pt x="1741891" y="2872373"/>
                  <a:pt x="1730771" y="2826608"/>
                </a:cubicBezTo>
                <a:cubicBezTo>
                  <a:pt x="1677612" y="2607390"/>
                  <a:pt x="1624738" y="2388077"/>
                  <a:pt x="1572150" y="2168669"/>
                </a:cubicBezTo>
                <a:cubicBezTo>
                  <a:pt x="1564032" y="2141768"/>
                  <a:pt x="1572441" y="2112602"/>
                  <a:pt x="1593629" y="2094169"/>
                </a:cubicBezTo>
                <a:cubicBezTo>
                  <a:pt x="1631645" y="2058679"/>
                  <a:pt x="1670611" y="2023380"/>
                  <a:pt x="1711193" y="1986083"/>
                </a:cubicBezTo>
                <a:lnTo>
                  <a:pt x="1541452" y="1873429"/>
                </a:lnTo>
                <a:cubicBezTo>
                  <a:pt x="1513510" y="1909394"/>
                  <a:pt x="1488515" y="1950498"/>
                  <a:pt x="1455156" y="1982752"/>
                </a:cubicBezTo>
                <a:cubicBezTo>
                  <a:pt x="1392810" y="2043075"/>
                  <a:pt x="1383496" y="2112057"/>
                  <a:pt x="1391955" y="2195120"/>
                </a:cubicBezTo>
                <a:cubicBezTo>
                  <a:pt x="1414099" y="2412625"/>
                  <a:pt x="1428260" y="2631081"/>
                  <a:pt x="1445462" y="2849062"/>
                </a:cubicBezTo>
                <a:cubicBezTo>
                  <a:pt x="1448693" y="2890736"/>
                  <a:pt x="1427214" y="2920232"/>
                  <a:pt x="1391574" y="2924038"/>
                </a:cubicBezTo>
                <a:cubicBezTo>
                  <a:pt x="1355934" y="2927843"/>
                  <a:pt x="1328088" y="2903391"/>
                  <a:pt x="1324381" y="2861431"/>
                </a:cubicBezTo>
                <a:cubicBezTo>
                  <a:pt x="1313167" y="2734696"/>
                  <a:pt x="1303663" y="2607866"/>
                  <a:pt x="1293683" y="2480845"/>
                </a:cubicBezTo>
                <a:cubicBezTo>
                  <a:pt x="1283704" y="2353824"/>
                  <a:pt x="1274675" y="2227089"/>
                  <a:pt x="1263366" y="2100259"/>
                </a:cubicBezTo>
                <a:cubicBezTo>
                  <a:pt x="1259279" y="2055825"/>
                  <a:pt x="1267643" y="2019098"/>
                  <a:pt x="1298816" y="1986083"/>
                </a:cubicBezTo>
                <a:cubicBezTo>
                  <a:pt x="1319000" y="1963969"/>
                  <a:pt x="1336630" y="1939648"/>
                  <a:pt x="1351373" y="1913581"/>
                </a:cubicBezTo>
                <a:cubicBezTo>
                  <a:pt x="1284845" y="1965055"/>
                  <a:pt x="1201590" y="1986654"/>
                  <a:pt x="1146182" y="2061819"/>
                </a:cubicBezTo>
                <a:cubicBezTo>
                  <a:pt x="1059255" y="2177564"/>
                  <a:pt x="1001191" y="2312415"/>
                  <a:pt x="976821" y="2455155"/>
                </a:cubicBezTo>
                <a:cubicBezTo>
                  <a:pt x="955152" y="2580083"/>
                  <a:pt x="921508" y="2702536"/>
                  <a:pt x="892996" y="2826893"/>
                </a:cubicBezTo>
                <a:cubicBezTo>
                  <a:pt x="882446" y="2872468"/>
                  <a:pt x="854980" y="2894162"/>
                  <a:pt x="819530" y="2885789"/>
                </a:cubicBezTo>
                <a:cubicBezTo>
                  <a:pt x="781514" y="2876845"/>
                  <a:pt x="764787" y="2845256"/>
                  <a:pt x="775242" y="2799205"/>
                </a:cubicBezTo>
                <a:cubicBezTo>
                  <a:pt x="819530" y="2604726"/>
                  <a:pt x="862108" y="2409866"/>
                  <a:pt x="909533" y="2216147"/>
                </a:cubicBezTo>
                <a:cubicBezTo>
                  <a:pt x="919037" y="2177327"/>
                  <a:pt x="946788" y="2142979"/>
                  <a:pt x="965701" y="2107395"/>
                </a:cubicBezTo>
                <a:cubicBezTo>
                  <a:pt x="896417" y="2126424"/>
                  <a:pt x="825518" y="2148593"/>
                  <a:pt x="753097" y="2163912"/>
                </a:cubicBezTo>
                <a:cubicBezTo>
                  <a:pt x="569766" y="2202827"/>
                  <a:pt x="384913" y="2226804"/>
                  <a:pt x="199016" y="2182941"/>
                </a:cubicBezTo>
                <a:cubicBezTo>
                  <a:pt x="146459" y="2170477"/>
                  <a:pt x="96563" y="2146785"/>
                  <a:pt x="45812" y="2127090"/>
                </a:cubicBezTo>
                <a:cubicBezTo>
                  <a:pt x="19961" y="2117575"/>
                  <a:pt x="1428" y="2099497"/>
                  <a:pt x="193" y="2069241"/>
                </a:cubicBezTo>
                <a:cubicBezTo>
                  <a:pt x="-1138" y="2037462"/>
                  <a:pt x="17680" y="2019955"/>
                  <a:pt x="43151" y="2005397"/>
                </a:cubicBezTo>
                <a:cubicBezTo>
                  <a:pt x="305967" y="1855256"/>
                  <a:pt x="568625" y="1704861"/>
                  <a:pt x="831125" y="1554212"/>
                </a:cubicBezTo>
                <a:cubicBezTo>
                  <a:pt x="842245" y="1547742"/>
                  <a:pt x="853174" y="1540892"/>
                  <a:pt x="869901" y="1530806"/>
                </a:cubicBezTo>
                <a:cubicBezTo>
                  <a:pt x="819340" y="1511777"/>
                  <a:pt x="773436" y="1494936"/>
                  <a:pt x="728292" y="1476573"/>
                </a:cubicBezTo>
                <a:cubicBezTo>
                  <a:pt x="539638" y="1399885"/>
                  <a:pt x="356592" y="1312730"/>
                  <a:pt x="202152" y="1176195"/>
                </a:cubicBezTo>
                <a:cubicBezTo>
                  <a:pt x="123554" y="1106357"/>
                  <a:pt x="58832" y="1027291"/>
                  <a:pt x="36308" y="920536"/>
                </a:cubicBezTo>
                <a:cubicBezTo>
                  <a:pt x="3424" y="765352"/>
                  <a:pt x="59307" y="624059"/>
                  <a:pt x="192553" y="537286"/>
                </a:cubicBezTo>
                <a:cubicBezTo>
                  <a:pt x="234941" y="509693"/>
                  <a:pt x="282080" y="489712"/>
                  <a:pt x="324088" y="467163"/>
                </a:cubicBezTo>
                <a:cubicBezTo>
                  <a:pt x="327034" y="416449"/>
                  <a:pt x="324088" y="364499"/>
                  <a:pt x="333592" y="314928"/>
                </a:cubicBezTo>
                <a:cubicBezTo>
                  <a:pt x="366001" y="160029"/>
                  <a:pt x="473205" y="73827"/>
                  <a:pt x="616335" y="28251"/>
                </a:cubicBezTo>
                <a:cubicBezTo>
                  <a:pt x="826563" y="-38351"/>
                  <a:pt x="1014457" y="18737"/>
                  <a:pt x="1187049" y="142427"/>
                </a:cubicBezTo>
                <a:cubicBezTo>
                  <a:pt x="1365438" y="270019"/>
                  <a:pt x="1496593" y="439951"/>
                  <a:pt x="1612067" y="623013"/>
                </a:cubicBezTo>
                <a:cubicBezTo>
                  <a:pt x="1737455" y="823610"/>
                  <a:pt x="1840462" y="1037385"/>
                  <a:pt x="1919235" y="1260495"/>
                </a:cubicBezTo>
                <a:cubicBezTo>
                  <a:pt x="1925434" y="1283131"/>
                  <a:pt x="1943345" y="1300661"/>
                  <a:pt x="1966090" y="1306355"/>
                </a:cubicBezTo>
                <a:cubicBezTo>
                  <a:pt x="2112261" y="1352216"/>
                  <a:pt x="2246742" y="1420531"/>
                  <a:pt x="2344443" y="1542034"/>
                </a:cubicBezTo>
                <a:cubicBezTo>
                  <a:pt x="2387686" y="1595696"/>
                  <a:pt x="2417433" y="1660491"/>
                  <a:pt x="2451077" y="1721480"/>
                </a:cubicBezTo>
                <a:cubicBezTo>
                  <a:pt x="2459156" y="1736037"/>
                  <a:pt x="2462482" y="1745647"/>
                  <a:pt x="2482821" y="1745838"/>
                </a:cubicBezTo>
                <a:cubicBezTo>
                  <a:pt x="2602856" y="1747170"/>
                  <a:pt x="2690482" y="1803972"/>
                  <a:pt x="2736862" y="1913771"/>
                </a:cubicBezTo>
                <a:cubicBezTo>
                  <a:pt x="2784382" y="2025759"/>
                  <a:pt x="2758816" y="2127375"/>
                  <a:pt x="2675941" y="2215957"/>
                </a:cubicBezTo>
                <a:cubicBezTo>
                  <a:pt x="2667160" y="2227028"/>
                  <a:pt x="2663497" y="2241316"/>
                  <a:pt x="2665867" y="2255252"/>
                </a:cubicBezTo>
                <a:cubicBezTo>
                  <a:pt x="2695853" y="2381755"/>
                  <a:pt x="2754372" y="2499706"/>
                  <a:pt x="2836939" y="2600064"/>
                </a:cubicBezTo>
                <a:cubicBezTo>
                  <a:pt x="2874955" y="2646305"/>
                  <a:pt x="2877901" y="2682936"/>
                  <a:pt x="2845682" y="2708435"/>
                </a:cubicBezTo>
                <a:cubicBezTo>
                  <a:pt x="2815270" y="2732603"/>
                  <a:pt x="2781055" y="2722327"/>
                  <a:pt x="2743800" y="2677608"/>
                </a:cubicBezTo>
                <a:cubicBezTo>
                  <a:pt x="2660191" y="2576923"/>
                  <a:pt x="2597652" y="2460440"/>
                  <a:pt x="2559898" y="2335080"/>
                </a:cubicBezTo>
                <a:cubicBezTo>
                  <a:pt x="2555336" y="2319762"/>
                  <a:pt x="2550489" y="2305299"/>
                  <a:pt x="2545357" y="2289029"/>
                </a:cubicBezTo>
                <a:close/>
                <a:moveTo>
                  <a:pt x="1791121" y="1261446"/>
                </a:moveTo>
                <a:cubicBezTo>
                  <a:pt x="1709482" y="1045083"/>
                  <a:pt x="1611876" y="840898"/>
                  <a:pt x="1486994" y="650700"/>
                </a:cubicBezTo>
                <a:cubicBezTo>
                  <a:pt x="1379694" y="488000"/>
                  <a:pt x="1258899" y="336717"/>
                  <a:pt x="1095240" y="226822"/>
                </a:cubicBezTo>
                <a:cubicBezTo>
                  <a:pt x="972639" y="144425"/>
                  <a:pt x="840724" y="100848"/>
                  <a:pt x="691036" y="134530"/>
                </a:cubicBezTo>
                <a:cubicBezTo>
                  <a:pt x="542965" y="167736"/>
                  <a:pt x="400975" y="272778"/>
                  <a:pt x="461706" y="489427"/>
                </a:cubicBezTo>
                <a:cubicBezTo>
                  <a:pt x="472635" y="527486"/>
                  <a:pt x="454673" y="554031"/>
                  <a:pt x="415801" y="569255"/>
                </a:cubicBezTo>
                <a:cubicBezTo>
                  <a:pt x="367426" y="588284"/>
                  <a:pt x="316865" y="604459"/>
                  <a:pt x="272576" y="630815"/>
                </a:cubicBezTo>
                <a:cubicBezTo>
                  <a:pt x="139521" y="709882"/>
                  <a:pt x="109583" y="867730"/>
                  <a:pt x="200726" y="993894"/>
                </a:cubicBezTo>
                <a:cubicBezTo>
                  <a:pt x="255184" y="1069345"/>
                  <a:pt x="326939" y="1125958"/>
                  <a:pt x="404016" y="1176005"/>
                </a:cubicBezTo>
                <a:cubicBezTo>
                  <a:pt x="587633" y="1295223"/>
                  <a:pt x="789022" y="1375812"/>
                  <a:pt x="996304" y="1441844"/>
                </a:cubicBezTo>
                <a:cubicBezTo>
                  <a:pt x="1009556" y="1444685"/>
                  <a:pt x="1023387" y="1442659"/>
                  <a:pt x="1035270" y="1436135"/>
                </a:cubicBezTo>
                <a:cubicBezTo>
                  <a:pt x="1088493" y="1407591"/>
                  <a:pt x="1140289" y="1376003"/>
                  <a:pt x="1193321" y="1346793"/>
                </a:cubicBezTo>
                <a:cubicBezTo>
                  <a:pt x="1341869" y="1264872"/>
                  <a:pt x="1499920" y="1227955"/>
                  <a:pt x="1669566" y="1247174"/>
                </a:cubicBezTo>
                <a:cubicBezTo>
                  <a:pt x="1708342" y="1251551"/>
                  <a:pt x="1747118" y="1256213"/>
                  <a:pt x="1791121" y="1261351"/>
                </a:cubicBezTo>
                <a:close/>
                <a:moveTo>
                  <a:pt x="1203776" y="1856017"/>
                </a:moveTo>
                <a:cubicBezTo>
                  <a:pt x="1212339" y="1852478"/>
                  <a:pt x="1220629" y="1848312"/>
                  <a:pt x="1228581" y="1843553"/>
                </a:cubicBezTo>
                <a:cubicBezTo>
                  <a:pt x="1289312" y="1799976"/>
                  <a:pt x="1351373" y="1758111"/>
                  <a:pt x="1409822" y="1711870"/>
                </a:cubicBezTo>
                <a:cubicBezTo>
                  <a:pt x="1473499" y="1661442"/>
                  <a:pt x="1483668" y="1663536"/>
                  <a:pt x="1546869" y="1712441"/>
                </a:cubicBezTo>
                <a:cubicBezTo>
                  <a:pt x="1625372" y="1773145"/>
                  <a:pt x="1705301" y="1834133"/>
                  <a:pt x="1791787" y="1882087"/>
                </a:cubicBezTo>
                <a:cubicBezTo>
                  <a:pt x="1920566" y="1953447"/>
                  <a:pt x="2059894" y="1975141"/>
                  <a:pt x="2203879" y="1926997"/>
                </a:cubicBezTo>
                <a:cubicBezTo>
                  <a:pt x="2217167" y="1920890"/>
                  <a:pt x="2228705" y="1911532"/>
                  <a:pt x="2237428" y="1899785"/>
                </a:cubicBezTo>
                <a:cubicBezTo>
                  <a:pt x="2266890" y="1866579"/>
                  <a:pt x="2292266" y="1828520"/>
                  <a:pt x="2324675" y="1798454"/>
                </a:cubicBezTo>
                <a:cubicBezTo>
                  <a:pt x="2341401" y="1782659"/>
                  <a:pt x="2342732" y="1772479"/>
                  <a:pt x="2335509" y="1753735"/>
                </a:cubicBezTo>
                <a:cubicBezTo>
                  <a:pt x="2306159" y="1678012"/>
                  <a:pt x="2257656" y="1611224"/>
                  <a:pt x="2194755" y="1559921"/>
                </a:cubicBezTo>
                <a:cubicBezTo>
                  <a:pt x="2088311" y="1470769"/>
                  <a:pt x="1962668" y="1423100"/>
                  <a:pt x="1829042" y="1394461"/>
                </a:cubicBezTo>
                <a:cubicBezTo>
                  <a:pt x="1686483" y="1363919"/>
                  <a:pt x="1543258" y="1348315"/>
                  <a:pt x="1399653" y="1391416"/>
                </a:cubicBezTo>
                <a:cubicBezTo>
                  <a:pt x="1274200" y="1428904"/>
                  <a:pt x="1167851" y="1503975"/>
                  <a:pt x="1055704" y="1567533"/>
                </a:cubicBezTo>
                <a:cubicBezTo>
                  <a:pt x="1054278" y="1568294"/>
                  <a:pt x="1054278" y="1571434"/>
                  <a:pt x="1053708" y="1573432"/>
                </a:cubicBezTo>
                <a:cubicBezTo>
                  <a:pt x="1146277" y="1668578"/>
                  <a:pt x="1167471" y="1708445"/>
                  <a:pt x="1203776" y="1856017"/>
                </a:cubicBezTo>
                <a:close/>
                <a:moveTo>
                  <a:pt x="2332278" y="2019289"/>
                </a:moveTo>
                <a:cubicBezTo>
                  <a:pt x="2331971" y="2103943"/>
                  <a:pt x="2400270" y="2172818"/>
                  <a:pt x="2484830" y="2173126"/>
                </a:cubicBezTo>
                <a:cubicBezTo>
                  <a:pt x="2569389" y="2173433"/>
                  <a:pt x="2638187" y="2105056"/>
                  <a:pt x="2638494" y="2020402"/>
                </a:cubicBezTo>
                <a:cubicBezTo>
                  <a:pt x="2638801" y="1935748"/>
                  <a:pt x="2570501" y="1866873"/>
                  <a:pt x="2485942" y="1866565"/>
                </a:cubicBezTo>
                <a:cubicBezTo>
                  <a:pt x="2485060" y="1866562"/>
                  <a:pt x="2484178" y="1866567"/>
                  <a:pt x="2483296" y="1866579"/>
                </a:cubicBezTo>
                <a:cubicBezTo>
                  <a:pt x="2399681" y="1866786"/>
                  <a:pt x="2332066" y="1934814"/>
                  <a:pt x="2332274" y="2018523"/>
                </a:cubicBezTo>
                <a:cubicBezTo>
                  <a:pt x="2332275" y="2018778"/>
                  <a:pt x="2332276" y="2019034"/>
                  <a:pt x="2332278" y="2019289"/>
                </a:cubicBezTo>
                <a:close/>
                <a:moveTo>
                  <a:pt x="591055" y="2068384"/>
                </a:moveTo>
                <a:cubicBezTo>
                  <a:pt x="582066" y="2008620"/>
                  <a:pt x="556215" y="1952668"/>
                  <a:pt x="516543" y="1907111"/>
                </a:cubicBezTo>
                <a:cubicBezTo>
                  <a:pt x="502858" y="1890460"/>
                  <a:pt x="491548" y="1887606"/>
                  <a:pt x="471970" y="1899214"/>
                </a:cubicBezTo>
                <a:cubicBezTo>
                  <a:pt x="400785" y="1941744"/>
                  <a:pt x="328460" y="1982277"/>
                  <a:pt x="256515" y="2023666"/>
                </a:cubicBezTo>
                <a:cubicBezTo>
                  <a:pt x="239503" y="2033180"/>
                  <a:pt x="222586" y="2043266"/>
                  <a:pt x="198065" y="2057443"/>
                </a:cubicBezTo>
                <a:cubicBezTo>
                  <a:pt x="334447" y="2093027"/>
                  <a:pt x="461325" y="2087223"/>
                  <a:pt x="591055" y="2068384"/>
                </a:cubicBezTo>
                <a:close/>
                <a:moveTo>
                  <a:pt x="724110" y="2047357"/>
                </a:moveTo>
                <a:cubicBezTo>
                  <a:pt x="757469" y="2038699"/>
                  <a:pt x="800142" y="2028328"/>
                  <a:pt x="841294" y="2015959"/>
                </a:cubicBezTo>
                <a:cubicBezTo>
                  <a:pt x="848519" y="2011182"/>
                  <a:pt x="852901" y="2003123"/>
                  <a:pt x="852984" y="1994455"/>
                </a:cubicBezTo>
                <a:cubicBezTo>
                  <a:pt x="848305" y="1905462"/>
                  <a:pt x="806384" y="1822562"/>
                  <a:pt x="737511" y="1766104"/>
                </a:cubicBezTo>
                <a:cubicBezTo>
                  <a:pt x="730579" y="1761043"/>
                  <a:pt x="721678" y="1759528"/>
                  <a:pt x="713466" y="1762012"/>
                </a:cubicBezTo>
                <a:cubicBezTo>
                  <a:pt x="677446" y="1781042"/>
                  <a:pt x="642566" y="1801974"/>
                  <a:pt x="615575" y="1817483"/>
                </a:cubicBezTo>
                <a:close/>
                <a:moveTo>
                  <a:pt x="975585" y="1970669"/>
                </a:moveTo>
                <a:cubicBezTo>
                  <a:pt x="1009515" y="1956016"/>
                  <a:pt x="1039262" y="1944599"/>
                  <a:pt x="1067299" y="1929946"/>
                </a:cubicBezTo>
                <a:cubicBezTo>
                  <a:pt x="1076193" y="1923629"/>
                  <a:pt x="1081667" y="1913547"/>
                  <a:pt x="1082125" y="1902639"/>
                </a:cubicBezTo>
                <a:cubicBezTo>
                  <a:pt x="1079948" y="1802486"/>
                  <a:pt x="1032078" y="1708847"/>
                  <a:pt x="952206" y="1648503"/>
                </a:cubicBezTo>
                <a:cubicBezTo>
                  <a:pt x="945648" y="1643365"/>
                  <a:pt x="933198" y="1637751"/>
                  <a:pt x="927685" y="1640510"/>
                </a:cubicBezTo>
                <a:cubicBezTo>
                  <a:pt x="897748" y="1655448"/>
                  <a:pt x="869046" y="1673050"/>
                  <a:pt x="837398" y="1691033"/>
                </a:cubicBezTo>
                <a:cubicBezTo>
                  <a:pt x="914356" y="1765456"/>
                  <a:pt x="963187" y="1864270"/>
                  <a:pt x="975585" y="1970669"/>
                </a:cubicBezTo>
                <a:close/>
              </a:path>
            </a:pathLst>
          </a:custGeom>
          <a:solidFill>
            <a:schemeClr val="bg1"/>
          </a:solidFill>
          <a:ln w="9493" cap="flat">
            <a:noFill/>
            <a:prstDash val="solid"/>
            <a:miter/>
          </a:ln>
        </p:spPr>
        <p:txBody>
          <a:bodyPr rtlCol="0" anchor="ctr"/>
          <a:lstStyle/>
          <a:p>
            <a:endParaRPr lang="en-RO"/>
          </a:p>
        </p:txBody>
      </p:sp>
    </p:spTree>
    <p:extLst>
      <p:ext uri="{BB962C8B-B14F-4D97-AF65-F5344CB8AC3E}">
        <p14:creationId xmlns:p14="http://schemas.microsoft.com/office/powerpoint/2010/main" val="22591842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64FBB16-0B98-9342-A044-8723F97D92B8}"/>
              </a:ext>
            </a:extLst>
          </p:cNvPr>
          <p:cNvSpPr/>
          <p:nvPr/>
        </p:nvSpPr>
        <p:spPr>
          <a:xfrm>
            <a:off x="1" y="1677798"/>
            <a:ext cx="9144000" cy="4703951"/>
          </a:xfrm>
          <a:prstGeom prst="rect">
            <a:avLst/>
          </a:prstGeom>
          <a:solidFill>
            <a:srgbClr val="DB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cxnSp>
        <p:nvCxnSpPr>
          <p:cNvPr id="5" name="Elbow Connector 4">
            <a:extLst>
              <a:ext uri="{FF2B5EF4-FFF2-40B4-BE49-F238E27FC236}">
                <a16:creationId xmlns:a16="http://schemas.microsoft.com/office/drawing/2014/main" id="{F26060F6-8309-3E47-8CAE-9A6AC88AFE01}"/>
              </a:ext>
            </a:extLst>
          </p:cNvPr>
          <p:cNvCxnSpPr>
            <a:stCxn id="3" idx="2"/>
            <a:endCxn id="16" idx="0"/>
          </p:cNvCxnSpPr>
          <p:nvPr/>
        </p:nvCxnSpPr>
        <p:spPr>
          <a:xfrm rot="5400000">
            <a:off x="3392120" y="2263715"/>
            <a:ext cx="579281" cy="1780480"/>
          </a:xfrm>
          <a:prstGeom prst="bentConnector3">
            <a:avLst/>
          </a:prstGeom>
          <a:ln w="19050">
            <a:solidFill>
              <a:srgbClr val="3D6C9D"/>
            </a:solidFill>
            <a:tailEnd type="triangle"/>
          </a:ln>
        </p:spPr>
        <p:style>
          <a:lnRef idx="1">
            <a:schemeClr val="accent1"/>
          </a:lnRef>
          <a:fillRef idx="0">
            <a:schemeClr val="accent1"/>
          </a:fillRef>
          <a:effectRef idx="0">
            <a:schemeClr val="accent1"/>
          </a:effectRef>
          <a:fontRef idx="minor">
            <a:schemeClr val="tx1"/>
          </a:fontRef>
        </p:style>
      </p:cxnSp>
      <p:cxnSp>
        <p:nvCxnSpPr>
          <p:cNvPr id="22" name="Elbow Connector 21">
            <a:extLst>
              <a:ext uri="{FF2B5EF4-FFF2-40B4-BE49-F238E27FC236}">
                <a16:creationId xmlns:a16="http://schemas.microsoft.com/office/drawing/2014/main" id="{9CA4BFBF-E468-404C-9D10-2EAC5E89452E}"/>
              </a:ext>
            </a:extLst>
          </p:cNvPr>
          <p:cNvCxnSpPr>
            <a:cxnSpLocks/>
            <a:stCxn id="3" idx="2"/>
            <a:endCxn id="15" idx="0"/>
          </p:cNvCxnSpPr>
          <p:nvPr/>
        </p:nvCxnSpPr>
        <p:spPr>
          <a:xfrm rot="16200000" flipH="1">
            <a:off x="5172600" y="2263715"/>
            <a:ext cx="579280" cy="1780480"/>
          </a:xfrm>
          <a:prstGeom prst="bentConnector3">
            <a:avLst>
              <a:gd name="adj1" fmla="val 50000"/>
            </a:avLst>
          </a:prstGeom>
          <a:ln w="19050">
            <a:solidFill>
              <a:srgbClr val="3D6C9D"/>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58EF654E-ED6C-A142-B638-95FAAA9D232B}"/>
              </a:ext>
            </a:extLst>
          </p:cNvPr>
          <p:cNvCxnSpPr>
            <a:stCxn id="16" idx="2"/>
          </p:cNvCxnSpPr>
          <p:nvPr/>
        </p:nvCxnSpPr>
        <p:spPr>
          <a:xfrm>
            <a:off x="2791520" y="4227870"/>
            <a:ext cx="0" cy="579281"/>
          </a:xfrm>
          <a:prstGeom prst="straightConnector1">
            <a:avLst/>
          </a:prstGeom>
          <a:ln w="19050">
            <a:solidFill>
              <a:srgbClr val="3D6C9D"/>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A9B5FF0F-EC85-1B48-8401-5DC6B4616728}"/>
              </a:ext>
            </a:extLst>
          </p:cNvPr>
          <p:cNvCxnSpPr>
            <a:cxnSpLocks/>
            <a:stCxn id="15" idx="2"/>
            <a:endCxn id="19" idx="0"/>
          </p:cNvCxnSpPr>
          <p:nvPr/>
        </p:nvCxnSpPr>
        <p:spPr>
          <a:xfrm>
            <a:off x="6352480" y="4227870"/>
            <a:ext cx="0" cy="579281"/>
          </a:xfrm>
          <a:prstGeom prst="straightConnector1">
            <a:avLst/>
          </a:prstGeom>
          <a:ln w="19050">
            <a:solidFill>
              <a:srgbClr val="3D6C9D"/>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Transmission dynamics</a:t>
            </a:r>
            <a:endParaRPr lang="en-GB" sz="3200" b="1" spc="-50" dirty="0">
              <a:solidFill>
                <a:srgbClr val="3D6C9D"/>
              </a:solidFill>
              <a:latin typeface="Arial Black" panose="020B0604020202020204" pitchFamily="34" charset="0"/>
              <a:cs typeface="Arial Black" panose="020B0604020202020204" pitchFamily="34" charset="0"/>
            </a:endParaRPr>
          </a:p>
        </p:txBody>
      </p:sp>
      <p:sp>
        <p:nvSpPr>
          <p:cNvPr id="3" name="Rounded Rectangle 2">
            <a:extLst>
              <a:ext uri="{FF2B5EF4-FFF2-40B4-BE49-F238E27FC236}">
                <a16:creationId xmlns:a16="http://schemas.microsoft.com/office/drawing/2014/main" id="{11F4D4EB-F729-5D4C-8B19-0AA270F03512}"/>
              </a:ext>
            </a:extLst>
          </p:cNvPr>
          <p:cNvSpPr/>
          <p:nvPr/>
        </p:nvSpPr>
        <p:spPr>
          <a:xfrm>
            <a:off x="3132000" y="2245412"/>
            <a:ext cx="2880000" cy="618903"/>
          </a:xfrm>
          <a:prstGeom prst="roundRect">
            <a:avLst>
              <a:gd name="adj" fmla="val 19726"/>
            </a:avLst>
          </a:prstGeom>
          <a:solidFill>
            <a:srgbClr val="3D6C9D"/>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solidFill>
                  <a:schemeClr val="bg1"/>
                </a:solidFill>
                <a:latin typeface="Arial" panose="020B0604020202020204" pitchFamily="34" charset="0"/>
                <a:cs typeface="Arial" panose="020B0604020202020204" pitchFamily="34" charset="0"/>
              </a:rPr>
              <a:t>Transmission dynamics</a:t>
            </a:r>
            <a:endParaRPr lang="en-RO" dirty="0">
              <a:solidFill>
                <a:schemeClr val="bg1"/>
              </a:solidFill>
              <a:latin typeface="Arial" panose="020B0604020202020204" pitchFamily="34" charset="0"/>
              <a:cs typeface="Arial" panose="020B0604020202020204" pitchFamily="34" charset="0"/>
            </a:endParaRPr>
          </a:p>
        </p:txBody>
      </p:sp>
      <p:sp>
        <p:nvSpPr>
          <p:cNvPr id="15" name="Rounded Rectangle 14">
            <a:extLst>
              <a:ext uri="{FF2B5EF4-FFF2-40B4-BE49-F238E27FC236}">
                <a16:creationId xmlns:a16="http://schemas.microsoft.com/office/drawing/2014/main" id="{4E3B1038-014F-AE44-81B6-894F5FC0579A}"/>
              </a:ext>
            </a:extLst>
          </p:cNvPr>
          <p:cNvSpPr/>
          <p:nvPr/>
        </p:nvSpPr>
        <p:spPr>
          <a:xfrm>
            <a:off x="4912480" y="3443595"/>
            <a:ext cx="2880000" cy="784275"/>
          </a:xfrm>
          <a:prstGeom prst="roundRect">
            <a:avLst>
              <a:gd name="adj" fmla="val 19309"/>
            </a:avLst>
          </a:prstGeom>
          <a:solidFill>
            <a:srgbClr val="3D6C9D"/>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solidFill>
                  <a:schemeClr val="bg1"/>
                </a:solidFill>
                <a:latin typeface="Arial" panose="020B0604020202020204" pitchFamily="34" charset="0"/>
                <a:cs typeface="Arial" panose="020B0604020202020204" pitchFamily="34" charset="0"/>
              </a:rPr>
              <a:t>Outbreak transmission</a:t>
            </a:r>
          </a:p>
          <a:p>
            <a:pPr algn="ctr"/>
            <a:r>
              <a:rPr lang="en-GB" dirty="0" err="1">
                <a:solidFill>
                  <a:schemeClr val="bg1"/>
                </a:solidFill>
                <a:latin typeface="Arial" panose="020B0604020202020204" pitchFamily="34" charset="0"/>
                <a:cs typeface="Arial" panose="020B0604020202020204" pitchFamily="34" charset="0"/>
              </a:rPr>
              <a:t>dynamics</a:t>
            </a:r>
            <a:endParaRPr lang="en-RO" dirty="0">
              <a:solidFill>
                <a:schemeClr val="bg1"/>
              </a:solidFill>
              <a:latin typeface="Arial" panose="020B0604020202020204" pitchFamily="34" charset="0"/>
              <a:cs typeface="Arial" panose="020B0604020202020204" pitchFamily="34" charset="0"/>
            </a:endParaRPr>
          </a:p>
        </p:txBody>
      </p:sp>
      <p:sp>
        <p:nvSpPr>
          <p:cNvPr id="16" name="Rounded Rectangle 15">
            <a:extLst>
              <a:ext uri="{FF2B5EF4-FFF2-40B4-BE49-F238E27FC236}">
                <a16:creationId xmlns:a16="http://schemas.microsoft.com/office/drawing/2014/main" id="{F6606DAB-E65C-1C49-939A-CC04D49F82D4}"/>
              </a:ext>
            </a:extLst>
          </p:cNvPr>
          <p:cNvSpPr/>
          <p:nvPr/>
        </p:nvSpPr>
        <p:spPr>
          <a:xfrm>
            <a:off x="1351520" y="3443596"/>
            <a:ext cx="2880000" cy="784274"/>
          </a:xfrm>
          <a:prstGeom prst="roundRect">
            <a:avLst>
              <a:gd name="adj" fmla="val 19309"/>
            </a:avLst>
          </a:prstGeom>
          <a:solidFill>
            <a:srgbClr val="3D6C9D"/>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solidFill>
                  <a:schemeClr val="bg1"/>
                </a:solidFill>
                <a:latin typeface="Arial" panose="020B0604020202020204" pitchFamily="34" charset="0"/>
                <a:cs typeface="Arial" panose="020B0604020202020204" pitchFamily="34" charset="0"/>
              </a:rPr>
              <a:t>Disease transmission</a:t>
            </a:r>
          </a:p>
          <a:p>
            <a:pPr algn="ctr"/>
            <a:r>
              <a:rPr lang="en-GB" dirty="0" err="1">
                <a:solidFill>
                  <a:schemeClr val="bg1"/>
                </a:solidFill>
                <a:latin typeface="Arial" panose="020B0604020202020204" pitchFamily="34" charset="0"/>
                <a:cs typeface="Arial" panose="020B0604020202020204" pitchFamily="34" charset="0"/>
              </a:rPr>
              <a:t>dynamics</a:t>
            </a:r>
            <a:endParaRPr lang="en-RO" dirty="0">
              <a:solidFill>
                <a:schemeClr val="bg1"/>
              </a:solidFill>
              <a:latin typeface="Arial" panose="020B0604020202020204" pitchFamily="34" charset="0"/>
              <a:cs typeface="Arial" panose="020B0604020202020204" pitchFamily="34" charset="0"/>
            </a:endParaRPr>
          </a:p>
        </p:txBody>
      </p:sp>
      <p:sp>
        <p:nvSpPr>
          <p:cNvPr id="19" name="Rounded Rectangle 18">
            <a:extLst>
              <a:ext uri="{FF2B5EF4-FFF2-40B4-BE49-F238E27FC236}">
                <a16:creationId xmlns:a16="http://schemas.microsoft.com/office/drawing/2014/main" id="{10634D05-FBCC-F04A-9E43-E54A86EFEB86}"/>
              </a:ext>
            </a:extLst>
          </p:cNvPr>
          <p:cNvSpPr/>
          <p:nvPr/>
        </p:nvSpPr>
        <p:spPr>
          <a:xfrm>
            <a:off x="4912480" y="4807151"/>
            <a:ext cx="2880000" cy="1017737"/>
          </a:xfrm>
          <a:prstGeom prst="roundRect">
            <a:avLst>
              <a:gd name="adj" fmla="val 16442"/>
            </a:avLst>
          </a:prstGeom>
          <a:solidFill>
            <a:srgbClr val="3D6C9D"/>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Arial" panose="020B0604020202020204" pitchFamily="34" charset="0"/>
                <a:cs typeface="Arial" panose="020B0604020202020204" pitchFamily="34" charset="0"/>
              </a:rPr>
              <a:t>Descriptions of the links in the disease spread chain</a:t>
            </a:r>
            <a:endParaRPr lang="en-RO" dirty="0">
              <a:solidFill>
                <a:schemeClr val="bg1"/>
              </a:solidFill>
              <a:latin typeface="Arial" panose="020B0604020202020204" pitchFamily="34" charset="0"/>
              <a:cs typeface="Arial" panose="020B0604020202020204" pitchFamily="34" charset="0"/>
            </a:endParaRPr>
          </a:p>
        </p:txBody>
      </p:sp>
      <p:sp>
        <p:nvSpPr>
          <p:cNvPr id="20" name="Rounded Rectangle 19">
            <a:extLst>
              <a:ext uri="{FF2B5EF4-FFF2-40B4-BE49-F238E27FC236}">
                <a16:creationId xmlns:a16="http://schemas.microsoft.com/office/drawing/2014/main" id="{79045813-02FE-EE48-B841-5CE1CA2A2966}"/>
              </a:ext>
            </a:extLst>
          </p:cNvPr>
          <p:cNvSpPr/>
          <p:nvPr/>
        </p:nvSpPr>
        <p:spPr>
          <a:xfrm>
            <a:off x="1351520" y="4807151"/>
            <a:ext cx="2880000" cy="1017737"/>
          </a:xfrm>
          <a:prstGeom prst="roundRect">
            <a:avLst>
              <a:gd name="adj" fmla="val 15486"/>
            </a:avLst>
          </a:prstGeom>
          <a:solidFill>
            <a:srgbClr val="3D6C9D"/>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Arial" panose="020B0604020202020204" pitchFamily="34" charset="0"/>
                <a:cs typeface="Arial" panose="020B0604020202020204" pitchFamily="34" charset="0"/>
              </a:rPr>
              <a:t>Description of incubation and symptomatic periods; latency and infectivity</a:t>
            </a:r>
            <a:endParaRPr lang="en-RO"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93329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Animal reservoir</a:t>
            </a:r>
            <a:endParaRPr lang="en-GB" sz="3200" b="1" spc="-50" dirty="0">
              <a:solidFill>
                <a:srgbClr val="3D6C9D"/>
              </a:solidFill>
              <a:latin typeface="Arial Black" panose="020B0604020202020204" pitchFamily="34" charset="0"/>
              <a:cs typeface="Arial Black" panose="020B0604020202020204" pitchFamily="34" charset="0"/>
            </a:endParaRPr>
          </a:p>
        </p:txBody>
      </p:sp>
      <p:grpSp>
        <p:nvGrpSpPr>
          <p:cNvPr id="59" name="Graphic 56">
            <a:extLst>
              <a:ext uri="{FF2B5EF4-FFF2-40B4-BE49-F238E27FC236}">
                <a16:creationId xmlns:a16="http://schemas.microsoft.com/office/drawing/2014/main" id="{7AC2024E-A360-4442-A40D-17F1BFEA8590}"/>
              </a:ext>
            </a:extLst>
          </p:cNvPr>
          <p:cNvGrpSpPr>
            <a:grpSpLocks noChangeAspect="1"/>
          </p:cNvGrpSpPr>
          <p:nvPr/>
        </p:nvGrpSpPr>
        <p:grpSpPr>
          <a:xfrm>
            <a:off x="7326464" y="1919597"/>
            <a:ext cx="723710" cy="622344"/>
            <a:chOff x="2622550" y="1752600"/>
            <a:chExt cx="3898900" cy="3352800"/>
          </a:xfrm>
          <a:solidFill>
            <a:schemeClr val="bg1"/>
          </a:solidFill>
        </p:grpSpPr>
        <p:sp>
          <p:nvSpPr>
            <p:cNvPr id="60" name="Freeform 59">
              <a:extLst>
                <a:ext uri="{FF2B5EF4-FFF2-40B4-BE49-F238E27FC236}">
                  <a16:creationId xmlns:a16="http://schemas.microsoft.com/office/drawing/2014/main" id="{9C318999-2925-2D4A-ACB6-7B8C1D90E170}"/>
                </a:ext>
              </a:extLst>
            </p:cNvPr>
            <p:cNvSpPr/>
            <p:nvPr/>
          </p:nvSpPr>
          <p:spPr>
            <a:xfrm>
              <a:off x="5646884" y="2788719"/>
              <a:ext cx="870857" cy="1059480"/>
            </a:xfrm>
            <a:custGeom>
              <a:avLst/>
              <a:gdLst>
                <a:gd name="connsiteX0" fmla="*/ 871037 w 870857"/>
                <a:gd name="connsiteY0" fmla="*/ 510693 h 1059480"/>
                <a:gd name="connsiteX1" fmla="*/ 814551 w 870857"/>
                <a:gd name="connsiteY1" fmla="*/ 718338 h 1059480"/>
                <a:gd name="connsiteX2" fmla="*/ 554370 w 870857"/>
                <a:gd name="connsiteY2" fmla="*/ 1014661 h 1059480"/>
                <a:gd name="connsiteX3" fmla="*/ 53029 w 870857"/>
                <a:gd name="connsiteY3" fmla="*/ 849116 h 1059480"/>
                <a:gd name="connsiteX4" fmla="*/ 283064 w 870857"/>
                <a:gd name="connsiteY4" fmla="*/ 62637 h 1059480"/>
                <a:gd name="connsiteX5" fmla="*/ 848500 w 870857"/>
                <a:gd name="connsiteY5" fmla="*/ 293332 h 1059480"/>
                <a:gd name="connsiteX6" fmla="*/ 871037 w 870857"/>
                <a:gd name="connsiteY6" fmla="*/ 388582 h 1059480"/>
                <a:gd name="connsiteX7" fmla="*/ 228194 w 870857"/>
                <a:gd name="connsiteY7" fmla="*/ 602038 h 1059480"/>
                <a:gd name="connsiteX8" fmla="*/ 218685 w 870857"/>
                <a:gd name="connsiteY8" fmla="*/ 605562 h 1059480"/>
                <a:gd name="connsiteX9" fmla="*/ 268705 w 870857"/>
                <a:gd name="connsiteY9" fmla="*/ 762343 h 1059480"/>
                <a:gd name="connsiteX10" fmla="*/ 426658 w 870857"/>
                <a:gd name="connsiteY10" fmla="*/ 820827 h 1059480"/>
                <a:gd name="connsiteX11" fmla="*/ 506252 w 870857"/>
                <a:gd name="connsiteY11" fmla="*/ 770916 h 1059480"/>
                <a:gd name="connsiteX12" fmla="*/ 641287 w 870857"/>
                <a:gd name="connsiteY12" fmla="*/ 436207 h 1059480"/>
                <a:gd name="connsiteX13" fmla="*/ 627594 w 870857"/>
                <a:gd name="connsiteY13" fmla="*/ 354102 h 1059480"/>
                <a:gd name="connsiteX14" fmla="*/ 368079 w 870857"/>
                <a:gd name="connsiteY14" fmla="*/ 283903 h 1059480"/>
                <a:gd name="connsiteX15" fmla="*/ 228194 w 870857"/>
                <a:gd name="connsiteY15" fmla="*/ 602038 h 1059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0857" h="1059480">
                  <a:moveTo>
                    <a:pt x="871037" y="510693"/>
                  </a:moveTo>
                  <a:cubicBezTo>
                    <a:pt x="852684" y="580035"/>
                    <a:pt x="840797" y="651663"/>
                    <a:pt x="814551" y="718338"/>
                  </a:cubicBezTo>
                  <a:cubicBezTo>
                    <a:pt x="763675" y="846830"/>
                    <a:pt x="679135" y="949319"/>
                    <a:pt x="554370" y="1014661"/>
                  </a:cubicBezTo>
                  <a:cubicBezTo>
                    <a:pt x="363705" y="1114483"/>
                    <a:pt x="147744" y="1043236"/>
                    <a:pt x="53029" y="849116"/>
                  </a:cubicBezTo>
                  <a:cubicBezTo>
                    <a:pt x="-73543" y="589655"/>
                    <a:pt x="36673" y="212751"/>
                    <a:pt x="283064" y="62637"/>
                  </a:cubicBezTo>
                  <a:cubicBezTo>
                    <a:pt x="513955" y="-78047"/>
                    <a:pt x="772614" y="27299"/>
                    <a:pt x="848500" y="293332"/>
                  </a:cubicBezTo>
                  <a:cubicBezTo>
                    <a:pt x="857439" y="324765"/>
                    <a:pt x="863620" y="357055"/>
                    <a:pt x="871037" y="388582"/>
                  </a:cubicBezTo>
                  <a:close/>
                  <a:moveTo>
                    <a:pt x="228194" y="602038"/>
                  </a:moveTo>
                  <a:lnTo>
                    <a:pt x="218685" y="605562"/>
                  </a:lnTo>
                  <a:cubicBezTo>
                    <a:pt x="234851" y="658045"/>
                    <a:pt x="245311" y="713290"/>
                    <a:pt x="268705" y="762343"/>
                  </a:cubicBezTo>
                  <a:cubicBezTo>
                    <a:pt x="298564" y="825018"/>
                    <a:pt x="362088" y="846259"/>
                    <a:pt x="426658" y="820827"/>
                  </a:cubicBezTo>
                  <a:cubicBezTo>
                    <a:pt x="456047" y="809272"/>
                    <a:pt x="483036" y="792348"/>
                    <a:pt x="506252" y="770916"/>
                  </a:cubicBezTo>
                  <a:cubicBezTo>
                    <a:pt x="602203" y="680619"/>
                    <a:pt x="643950" y="566700"/>
                    <a:pt x="641287" y="436207"/>
                  </a:cubicBezTo>
                  <a:cubicBezTo>
                    <a:pt x="640377" y="408352"/>
                    <a:pt x="635772" y="380741"/>
                    <a:pt x="627594" y="354102"/>
                  </a:cubicBezTo>
                  <a:cubicBezTo>
                    <a:pt x="587654" y="218275"/>
                    <a:pt x="471828" y="187129"/>
                    <a:pt x="368079" y="283903"/>
                  </a:cubicBezTo>
                  <a:cubicBezTo>
                    <a:pt x="275742" y="369818"/>
                    <a:pt x="232188" y="477451"/>
                    <a:pt x="228194" y="602038"/>
                  </a:cubicBezTo>
                  <a:close/>
                </a:path>
              </a:pathLst>
            </a:custGeom>
            <a:grpFill/>
            <a:ln w="12700" cap="flat">
              <a:solidFill>
                <a:schemeClr val="bg1"/>
              </a:solidFill>
              <a:prstDash val="solid"/>
              <a:miter/>
            </a:ln>
          </p:spPr>
          <p:txBody>
            <a:bodyPr rtlCol="0" anchor="ctr"/>
            <a:lstStyle/>
            <a:p>
              <a:endParaRPr lang="en-RO"/>
            </a:p>
          </p:txBody>
        </p:sp>
        <p:sp>
          <p:nvSpPr>
            <p:cNvPr id="61" name="Freeform 60">
              <a:extLst>
                <a:ext uri="{FF2B5EF4-FFF2-40B4-BE49-F238E27FC236}">
                  <a16:creationId xmlns:a16="http://schemas.microsoft.com/office/drawing/2014/main" id="{FFA705FC-CEF3-5A48-B522-387145D88D70}"/>
                </a:ext>
              </a:extLst>
            </p:cNvPr>
            <p:cNvSpPr/>
            <p:nvPr/>
          </p:nvSpPr>
          <p:spPr>
            <a:xfrm>
              <a:off x="3261875" y="3204770"/>
              <a:ext cx="2626812" cy="1900264"/>
            </a:xfrm>
            <a:custGeom>
              <a:avLst/>
              <a:gdLst>
                <a:gd name="connsiteX0" fmla="*/ 2616437 w 2626812"/>
                <a:gd name="connsiteY0" fmla="*/ 1415664 h 1900264"/>
                <a:gd name="connsiteX1" fmla="*/ 2530851 w 2626812"/>
                <a:gd name="connsiteY1" fmla="*/ 1739514 h 1900264"/>
                <a:gd name="connsiteX2" fmla="*/ 2178999 w 2626812"/>
                <a:gd name="connsiteY2" fmla="*/ 1898391 h 1900264"/>
                <a:gd name="connsiteX3" fmla="*/ 1703523 w 2626812"/>
                <a:gd name="connsiteY3" fmla="*/ 1851528 h 1900264"/>
                <a:gd name="connsiteX4" fmla="*/ 1407682 w 2626812"/>
                <a:gd name="connsiteY4" fmla="*/ 1802284 h 1900264"/>
                <a:gd name="connsiteX5" fmla="*/ 989264 w 2626812"/>
                <a:gd name="connsiteY5" fmla="*/ 1835050 h 1900264"/>
                <a:gd name="connsiteX6" fmla="*/ 507797 w 2626812"/>
                <a:gd name="connsiteY6" fmla="*/ 1898010 h 1900264"/>
                <a:gd name="connsiteX7" fmla="*/ 282707 w 2626812"/>
                <a:gd name="connsiteY7" fmla="*/ 1872959 h 1900264"/>
                <a:gd name="connsiteX8" fmla="*/ 655 w 2626812"/>
                <a:gd name="connsiteY8" fmla="*/ 1488530 h 1900264"/>
                <a:gd name="connsiteX9" fmla="*/ 105260 w 2626812"/>
                <a:gd name="connsiteY9" fmla="*/ 947129 h 1900264"/>
                <a:gd name="connsiteX10" fmla="*/ 567992 w 2626812"/>
                <a:gd name="connsiteY10" fmla="*/ 296286 h 1900264"/>
                <a:gd name="connsiteX11" fmla="*/ 1386476 w 2626812"/>
                <a:gd name="connsiteY11" fmla="*/ 3011 h 1900264"/>
                <a:gd name="connsiteX12" fmla="*/ 1938028 w 2626812"/>
                <a:gd name="connsiteY12" fmla="*/ 209894 h 1900264"/>
                <a:gd name="connsiteX13" fmla="*/ 2556146 w 2626812"/>
                <a:gd name="connsiteY13" fmla="*/ 1075908 h 1900264"/>
                <a:gd name="connsiteX14" fmla="*/ 2626992 w 2626812"/>
                <a:gd name="connsiteY14" fmla="*/ 1413378 h 1900264"/>
                <a:gd name="connsiteX15" fmla="*/ 1308403 w 2626812"/>
                <a:gd name="connsiteY15" fmla="*/ 229325 h 1900264"/>
                <a:gd name="connsiteX16" fmla="*/ 799834 w 2626812"/>
                <a:gd name="connsiteY16" fmla="*/ 404204 h 1900264"/>
                <a:gd name="connsiteX17" fmla="*/ 279379 w 2626812"/>
                <a:gd name="connsiteY17" fmla="*/ 1139820 h 1900264"/>
                <a:gd name="connsiteX18" fmla="*/ 228788 w 2626812"/>
                <a:gd name="connsiteY18" fmla="*/ 1476815 h 1900264"/>
                <a:gd name="connsiteX19" fmla="*/ 399959 w 2626812"/>
                <a:gd name="connsiteY19" fmla="*/ 1665696 h 1900264"/>
                <a:gd name="connsiteX20" fmla="*/ 495055 w 2626812"/>
                <a:gd name="connsiteY20" fmla="*/ 1670934 h 1900264"/>
                <a:gd name="connsiteX21" fmla="*/ 968818 w 2626812"/>
                <a:gd name="connsiteY21" fmla="*/ 1606831 h 1900264"/>
                <a:gd name="connsiteX22" fmla="*/ 1429269 w 2626812"/>
                <a:gd name="connsiteY22" fmla="*/ 1574637 h 1900264"/>
                <a:gd name="connsiteX23" fmla="*/ 1852442 w 2626812"/>
                <a:gd name="connsiteY23" fmla="*/ 1645503 h 1900264"/>
                <a:gd name="connsiteX24" fmla="*/ 2211522 w 2626812"/>
                <a:gd name="connsiteY24" fmla="*/ 1665791 h 1900264"/>
                <a:gd name="connsiteX25" fmla="*/ 2388303 w 2626812"/>
                <a:gd name="connsiteY25" fmla="*/ 1465290 h 1900264"/>
                <a:gd name="connsiteX26" fmla="*/ 2369284 w 2626812"/>
                <a:gd name="connsiteY26" fmla="*/ 1265265 h 1900264"/>
                <a:gd name="connsiteX27" fmla="*/ 1804895 w 2626812"/>
                <a:gd name="connsiteY27" fmla="*/ 395441 h 1900264"/>
                <a:gd name="connsiteX28" fmla="*/ 1308403 w 2626812"/>
                <a:gd name="connsiteY28" fmla="*/ 229325 h 190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626812" h="1900264">
                  <a:moveTo>
                    <a:pt x="2616437" y="1415664"/>
                  </a:moveTo>
                  <a:cubicBezTo>
                    <a:pt x="2620621" y="1532155"/>
                    <a:pt x="2605215" y="1644264"/>
                    <a:pt x="2530851" y="1739514"/>
                  </a:cubicBezTo>
                  <a:cubicBezTo>
                    <a:pt x="2441652" y="1853814"/>
                    <a:pt x="2316031" y="1889724"/>
                    <a:pt x="2178999" y="1898391"/>
                  </a:cubicBezTo>
                  <a:cubicBezTo>
                    <a:pt x="2018098" y="1908488"/>
                    <a:pt x="1861001" y="1878770"/>
                    <a:pt x="1703523" y="1851528"/>
                  </a:cubicBezTo>
                  <a:cubicBezTo>
                    <a:pt x="1605005" y="1834574"/>
                    <a:pt x="1506486" y="1817429"/>
                    <a:pt x="1407682" y="1802284"/>
                  </a:cubicBezTo>
                  <a:cubicBezTo>
                    <a:pt x="1265801" y="1780472"/>
                    <a:pt x="1128008" y="1814476"/>
                    <a:pt x="989264" y="1835050"/>
                  </a:cubicBezTo>
                  <a:cubicBezTo>
                    <a:pt x="829124" y="1858767"/>
                    <a:pt x="668888" y="1884485"/>
                    <a:pt x="507797" y="1898010"/>
                  </a:cubicBezTo>
                  <a:cubicBezTo>
                    <a:pt x="433718" y="1904201"/>
                    <a:pt x="355075" y="1892391"/>
                    <a:pt x="282707" y="1872959"/>
                  </a:cubicBezTo>
                  <a:cubicBezTo>
                    <a:pt x="108968" y="1826287"/>
                    <a:pt x="6170" y="1681316"/>
                    <a:pt x="655" y="1488530"/>
                  </a:cubicBezTo>
                  <a:cubicBezTo>
                    <a:pt x="-4670" y="1300507"/>
                    <a:pt x="35079" y="1120580"/>
                    <a:pt x="105260" y="947129"/>
                  </a:cubicBezTo>
                  <a:cubicBezTo>
                    <a:pt x="207297" y="693383"/>
                    <a:pt x="360115" y="473737"/>
                    <a:pt x="567992" y="296286"/>
                  </a:cubicBezTo>
                  <a:cubicBezTo>
                    <a:pt x="802877" y="95404"/>
                    <a:pt x="1070475" y="-19849"/>
                    <a:pt x="1386476" y="3011"/>
                  </a:cubicBezTo>
                  <a:cubicBezTo>
                    <a:pt x="1590360" y="17775"/>
                    <a:pt x="1773323" y="92165"/>
                    <a:pt x="1938028" y="209894"/>
                  </a:cubicBezTo>
                  <a:cubicBezTo>
                    <a:pt x="2242332" y="427541"/>
                    <a:pt x="2446502" y="719672"/>
                    <a:pt x="2556146" y="1075908"/>
                  </a:cubicBezTo>
                  <a:cubicBezTo>
                    <a:pt x="2589905" y="1185254"/>
                    <a:pt x="2603694" y="1300698"/>
                    <a:pt x="2626992" y="1413378"/>
                  </a:cubicBezTo>
                  <a:close/>
                  <a:moveTo>
                    <a:pt x="1308403" y="229325"/>
                  </a:moveTo>
                  <a:cubicBezTo>
                    <a:pt x="1119164" y="229325"/>
                    <a:pt x="950655" y="294095"/>
                    <a:pt x="799834" y="404204"/>
                  </a:cubicBezTo>
                  <a:cubicBezTo>
                    <a:pt x="544599" y="590609"/>
                    <a:pt x="375900" y="840259"/>
                    <a:pt x="279379" y="1139820"/>
                  </a:cubicBezTo>
                  <a:cubicBezTo>
                    <a:pt x="243178" y="1248374"/>
                    <a:pt x="226061" y="1362398"/>
                    <a:pt x="228788" y="1476815"/>
                  </a:cubicBezTo>
                  <a:cubicBezTo>
                    <a:pt x="232402" y="1594544"/>
                    <a:pt x="283278" y="1650646"/>
                    <a:pt x="399959" y="1665696"/>
                  </a:cubicBezTo>
                  <a:cubicBezTo>
                    <a:pt x="431246" y="1669696"/>
                    <a:pt x="463673" y="1675221"/>
                    <a:pt x="495055" y="1670934"/>
                  </a:cubicBezTo>
                  <a:cubicBezTo>
                    <a:pt x="653198" y="1651313"/>
                    <a:pt x="811436" y="1631501"/>
                    <a:pt x="968818" y="1606831"/>
                  </a:cubicBezTo>
                  <a:cubicBezTo>
                    <a:pt x="1121636" y="1582828"/>
                    <a:pt x="1273789" y="1551300"/>
                    <a:pt x="1429269" y="1574637"/>
                  </a:cubicBezTo>
                  <a:cubicBezTo>
                    <a:pt x="1570675" y="1595973"/>
                    <a:pt x="1711226" y="1622833"/>
                    <a:pt x="1852442" y="1645503"/>
                  </a:cubicBezTo>
                  <a:cubicBezTo>
                    <a:pt x="1971311" y="1664553"/>
                    <a:pt x="2090180" y="1682364"/>
                    <a:pt x="2211522" y="1665791"/>
                  </a:cubicBezTo>
                  <a:cubicBezTo>
                    <a:pt x="2334099" y="1648932"/>
                    <a:pt x="2389445" y="1589591"/>
                    <a:pt x="2388303" y="1465290"/>
                  </a:cubicBezTo>
                  <a:cubicBezTo>
                    <a:pt x="2388737" y="1398142"/>
                    <a:pt x="2382365" y="1331123"/>
                    <a:pt x="2369284" y="1265265"/>
                  </a:cubicBezTo>
                  <a:cubicBezTo>
                    <a:pt x="2289880" y="904457"/>
                    <a:pt x="2103494" y="611849"/>
                    <a:pt x="1804895" y="395441"/>
                  </a:cubicBezTo>
                  <a:cubicBezTo>
                    <a:pt x="1657878" y="289333"/>
                    <a:pt x="1492317" y="228849"/>
                    <a:pt x="1308403" y="229325"/>
                  </a:cubicBezTo>
                  <a:close/>
                </a:path>
              </a:pathLst>
            </a:custGeom>
            <a:grpFill/>
            <a:ln w="12700" cap="flat">
              <a:solidFill>
                <a:schemeClr val="bg1"/>
              </a:solidFill>
              <a:prstDash val="solid"/>
              <a:miter/>
            </a:ln>
          </p:spPr>
          <p:txBody>
            <a:bodyPr rtlCol="0" anchor="ctr"/>
            <a:lstStyle/>
            <a:p>
              <a:endParaRPr lang="en-RO"/>
            </a:p>
          </p:txBody>
        </p:sp>
        <p:sp>
          <p:nvSpPr>
            <p:cNvPr id="62" name="Freeform 61">
              <a:extLst>
                <a:ext uri="{FF2B5EF4-FFF2-40B4-BE49-F238E27FC236}">
                  <a16:creationId xmlns:a16="http://schemas.microsoft.com/office/drawing/2014/main" id="{B4B1BF95-6CFB-7B42-99BB-B83F106D9697}"/>
                </a:ext>
              </a:extLst>
            </p:cNvPr>
            <p:cNvSpPr/>
            <p:nvPr/>
          </p:nvSpPr>
          <p:spPr>
            <a:xfrm>
              <a:off x="3474937" y="1752971"/>
              <a:ext cx="1026123" cy="1405836"/>
            </a:xfrm>
            <a:custGeom>
              <a:avLst/>
              <a:gdLst>
                <a:gd name="connsiteX0" fmla="*/ 1026302 w 1026123"/>
                <a:gd name="connsiteY0" fmla="*/ 725386 h 1405836"/>
                <a:gd name="connsiteX1" fmla="*/ 832403 w 1026123"/>
                <a:gd name="connsiteY1" fmla="*/ 1253833 h 1405836"/>
                <a:gd name="connsiteX2" fmla="*/ 167878 w 1026123"/>
                <a:gd name="connsiteY2" fmla="*/ 1225734 h 1405836"/>
                <a:gd name="connsiteX3" fmla="*/ 3744 w 1026123"/>
                <a:gd name="connsiteY3" fmla="*/ 620611 h 1405836"/>
                <a:gd name="connsiteX4" fmla="*/ 164645 w 1026123"/>
                <a:gd name="connsiteY4" fmla="*/ 185033 h 1405836"/>
                <a:gd name="connsiteX5" fmla="*/ 556247 w 1026123"/>
                <a:gd name="connsiteY5" fmla="*/ 2724 h 1405836"/>
                <a:gd name="connsiteX6" fmla="*/ 896592 w 1026123"/>
                <a:gd name="connsiteY6" fmla="*/ 233801 h 1405836"/>
                <a:gd name="connsiteX7" fmla="*/ 1026302 w 1026123"/>
                <a:gd name="connsiteY7" fmla="*/ 725386 h 1405836"/>
                <a:gd name="connsiteX8" fmla="*/ 227503 w 1026123"/>
                <a:gd name="connsiteY8" fmla="*/ 704336 h 1405836"/>
                <a:gd name="connsiteX9" fmla="*/ 348369 w 1026123"/>
                <a:gd name="connsiteY9" fmla="*/ 1085336 h 1405836"/>
                <a:gd name="connsiteX10" fmla="*/ 556342 w 1026123"/>
                <a:gd name="connsiteY10" fmla="*/ 1171061 h 1405836"/>
                <a:gd name="connsiteX11" fmla="*/ 706402 w 1026123"/>
                <a:gd name="connsiteY11" fmla="*/ 1043902 h 1405836"/>
                <a:gd name="connsiteX12" fmla="*/ 796552 w 1026123"/>
                <a:gd name="connsiteY12" fmla="*/ 710527 h 1405836"/>
                <a:gd name="connsiteX13" fmla="*/ 701457 w 1026123"/>
                <a:gd name="connsiteY13" fmla="*/ 356387 h 1405836"/>
                <a:gd name="connsiteX14" fmla="*/ 583824 w 1026123"/>
                <a:gd name="connsiteY14" fmla="*/ 246469 h 1405836"/>
                <a:gd name="connsiteX15" fmla="*/ 346086 w 1026123"/>
                <a:gd name="connsiteY15" fmla="*/ 322669 h 1405836"/>
                <a:gd name="connsiteX16" fmla="*/ 227693 w 1026123"/>
                <a:gd name="connsiteY16" fmla="*/ 704336 h 1405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26123" h="1405836">
                  <a:moveTo>
                    <a:pt x="1026302" y="725386"/>
                  </a:moveTo>
                  <a:cubicBezTo>
                    <a:pt x="1020311" y="907694"/>
                    <a:pt x="974190" y="1098480"/>
                    <a:pt x="832403" y="1253833"/>
                  </a:cubicBezTo>
                  <a:cubicBezTo>
                    <a:pt x="637648" y="1467288"/>
                    <a:pt x="346086" y="1454525"/>
                    <a:pt x="167878" y="1225734"/>
                  </a:cubicBezTo>
                  <a:cubicBezTo>
                    <a:pt x="28944" y="1047331"/>
                    <a:pt x="-13278" y="840924"/>
                    <a:pt x="3744" y="620611"/>
                  </a:cubicBezTo>
                  <a:cubicBezTo>
                    <a:pt x="15916" y="460781"/>
                    <a:pt x="63274" y="311906"/>
                    <a:pt x="164645" y="185033"/>
                  </a:cubicBezTo>
                  <a:cubicBezTo>
                    <a:pt x="264495" y="59874"/>
                    <a:pt x="391257" y="-14992"/>
                    <a:pt x="556247" y="2724"/>
                  </a:cubicBezTo>
                  <a:cubicBezTo>
                    <a:pt x="708399" y="19488"/>
                    <a:pt x="815666" y="109690"/>
                    <a:pt x="896592" y="233801"/>
                  </a:cubicBezTo>
                  <a:cubicBezTo>
                    <a:pt x="981607" y="364293"/>
                    <a:pt x="1026587" y="532028"/>
                    <a:pt x="1026302" y="725386"/>
                  </a:cubicBezTo>
                  <a:close/>
                  <a:moveTo>
                    <a:pt x="227503" y="704336"/>
                  </a:moveTo>
                  <a:cubicBezTo>
                    <a:pt x="231972" y="842734"/>
                    <a:pt x="259550" y="974274"/>
                    <a:pt x="348369" y="1085336"/>
                  </a:cubicBezTo>
                  <a:cubicBezTo>
                    <a:pt x="401051" y="1151058"/>
                    <a:pt x="466952" y="1194873"/>
                    <a:pt x="556342" y="1171061"/>
                  </a:cubicBezTo>
                  <a:cubicBezTo>
                    <a:pt x="625096" y="1152773"/>
                    <a:pt x="670456" y="1102004"/>
                    <a:pt x="706402" y="1043902"/>
                  </a:cubicBezTo>
                  <a:cubicBezTo>
                    <a:pt x="770211" y="942175"/>
                    <a:pt x="795506" y="828637"/>
                    <a:pt x="796552" y="710527"/>
                  </a:cubicBezTo>
                  <a:cubicBezTo>
                    <a:pt x="797693" y="584416"/>
                    <a:pt x="774300" y="461734"/>
                    <a:pt x="701457" y="356387"/>
                  </a:cubicBezTo>
                  <a:cubicBezTo>
                    <a:pt x="670492" y="311790"/>
                    <a:pt x="630389" y="274317"/>
                    <a:pt x="583824" y="246469"/>
                  </a:cubicBezTo>
                  <a:cubicBezTo>
                    <a:pt x="506132" y="201416"/>
                    <a:pt x="414460" y="234277"/>
                    <a:pt x="346086" y="322669"/>
                  </a:cubicBezTo>
                  <a:cubicBezTo>
                    <a:pt x="259169" y="434873"/>
                    <a:pt x="231402" y="566033"/>
                    <a:pt x="227693" y="704336"/>
                  </a:cubicBezTo>
                  <a:close/>
                </a:path>
              </a:pathLst>
            </a:custGeom>
            <a:grpFill/>
            <a:ln w="12700" cap="flat">
              <a:solidFill>
                <a:schemeClr val="bg1"/>
              </a:solidFill>
              <a:prstDash val="solid"/>
              <a:miter/>
            </a:ln>
          </p:spPr>
          <p:txBody>
            <a:bodyPr rtlCol="0" anchor="ctr"/>
            <a:lstStyle/>
            <a:p>
              <a:endParaRPr lang="en-RO"/>
            </a:p>
          </p:txBody>
        </p:sp>
        <p:sp>
          <p:nvSpPr>
            <p:cNvPr id="63" name="Freeform 62">
              <a:extLst>
                <a:ext uri="{FF2B5EF4-FFF2-40B4-BE49-F238E27FC236}">
                  <a16:creationId xmlns:a16="http://schemas.microsoft.com/office/drawing/2014/main" id="{0B029F4F-C2A1-0445-9D4F-CDA79B013E82}"/>
                </a:ext>
              </a:extLst>
            </p:cNvPr>
            <p:cNvSpPr/>
            <p:nvPr/>
          </p:nvSpPr>
          <p:spPr>
            <a:xfrm>
              <a:off x="4635702" y="1753437"/>
              <a:ext cx="1029990" cy="1405144"/>
            </a:xfrm>
            <a:custGeom>
              <a:avLst/>
              <a:gdLst>
                <a:gd name="connsiteX0" fmla="*/ 1030166 w 1029990"/>
                <a:gd name="connsiteY0" fmla="*/ 739113 h 1405144"/>
                <a:gd name="connsiteX1" fmla="*/ 861658 w 1029990"/>
                <a:gd name="connsiteY1" fmla="*/ 1224888 h 1405144"/>
                <a:gd name="connsiteX2" fmla="*/ 419846 w 1029990"/>
                <a:gd name="connsiteY2" fmla="*/ 1391670 h 1405144"/>
                <a:gd name="connsiteX3" fmla="*/ 113639 w 1029990"/>
                <a:gd name="connsiteY3" fmla="*/ 1136686 h 1405144"/>
                <a:gd name="connsiteX4" fmla="*/ 137128 w 1029990"/>
                <a:gd name="connsiteY4" fmla="*/ 230668 h 1405144"/>
                <a:gd name="connsiteX5" fmla="*/ 542328 w 1029990"/>
                <a:gd name="connsiteY5" fmla="*/ 1020 h 1405144"/>
                <a:gd name="connsiteX6" fmla="*/ 901217 w 1029990"/>
                <a:gd name="connsiteY6" fmla="*/ 233716 h 1405144"/>
                <a:gd name="connsiteX7" fmla="*/ 1030166 w 1029990"/>
                <a:gd name="connsiteY7" fmla="*/ 739113 h 1405144"/>
                <a:gd name="connsiteX8" fmla="*/ 801938 w 1029990"/>
                <a:gd name="connsiteY8" fmla="*/ 707299 h 1405144"/>
                <a:gd name="connsiteX9" fmla="*/ 683925 w 1029990"/>
                <a:gd name="connsiteY9" fmla="*/ 321822 h 1405144"/>
                <a:gd name="connsiteX10" fmla="*/ 406342 w 1029990"/>
                <a:gd name="connsiteY10" fmla="*/ 268959 h 1405144"/>
                <a:gd name="connsiteX11" fmla="*/ 320757 w 1029990"/>
                <a:gd name="connsiteY11" fmla="*/ 368876 h 1405144"/>
                <a:gd name="connsiteX12" fmla="*/ 240877 w 1029990"/>
                <a:gd name="connsiteY12" fmla="*/ 805026 h 1405144"/>
                <a:gd name="connsiteX13" fmla="*/ 350141 w 1029990"/>
                <a:gd name="connsiteY13" fmla="*/ 1080679 h 1405144"/>
                <a:gd name="connsiteX14" fmla="*/ 556497 w 1029990"/>
                <a:gd name="connsiteY14" fmla="*/ 1171452 h 1405144"/>
                <a:gd name="connsiteX15" fmla="*/ 712644 w 1029990"/>
                <a:gd name="connsiteY15" fmla="*/ 1040960 h 1405144"/>
                <a:gd name="connsiteX16" fmla="*/ 801938 w 1029990"/>
                <a:gd name="connsiteY16" fmla="*/ 707299 h 1405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29990" h="1405144">
                  <a:moveTo>
                    <a:pt x="1030166" y="739113"/>
                  </a:moveTo>
                  <a:cubicBezTo>
                    <a:pt x="1027028" y="894370"/>
                    <a:pt x="984426" y="1073821"/>
                    <a:pt x="861658" y="1224888"/>
                  </a:cubicBezTo>
                  <a:cubicBezTo>
                    <a:pt x="748019" y="1364905"/>
                    <a:pt x="602999" y="1437295"/>
                    <a:pt x="419846" y="1391670"/>
                  </a:cubicBezTo>
                  <a:cubicBezTo>
                    <a:pt x="278915" y="1357095"/>
                    <a:pt x="178114" y="1262702"/>
                    <a:pt x="113639" y="1136686"/>
                  </a:cubicBezTo>
                  <a:cubicBezTo>
                    <a:pt x="-42126" y="831886"/>
                    <a:pt x="-40510" y="525753"/>
                    <a:pt x="137128" y="230668"/>
                  </a:cubicBezTo>
                  <a:cubicBezTo>
                    <a:pt x="226422" y="82554"/>
                    <a:pt x="360316" y="-9933"/>
                    <a:pt x="542328" y="1020"/>
                  </a:cubicBezTo>
                  <a:cubicBezTo>
                    <a:pt x="703324" y="10545"/>
                    <a:pt x="816297" y="103605"/>
                    <a:pt x="901217" y="233716"/>
                  </a:cubicBezTo>
                  <a:cubicBezTo>
                    <a:pt x="988134" y="366780"/>
                    <a:pt x="1030642" y="527943"/>
                    <a:pt x="1030166" y="739113"/>
                  </a:cubicBezTo>
                  <a:close/>
                  <a:moveTo>
                    <a:pt x="801938" y="707299"/>
                  </a:moveTo>
                  <a:cubicBezTo>
                    <a:pt x="803650" y="564424"/>
                    <a:pt x="757719" y="414024"/>
                    <a:pt x="683925" y="321822"/>
                  </a:cubicBezTo>
                  <a:cubicBezTo>
                    <a:pt x="602048" y="219429"/>
                    <a:pt x="493735" y="196854"/>
                    <a:pt x="406342" y="268959"/>
                  </a:cubicBezTo>
                  <a:cubicBezTo>
                    <a:pt x="372533" y="297334"/>
                    <a:pt x="343617" y="331091"/>
                    <a:pt x="320757" y="368876"/>
                  </a:cubicBezTo>
                  <a:cubicBezTo>
                    <a:pt x="238404" y="503274"/>
                    <a:pt x="220717" y="651864"/>
                    <a:pt x="240877" y="805026"/>
                  </a:cubicBezTo>
                  <a:cubicBezTo>
                    <a:pt x="253429" y="905895"/>
                    <a:pt x="285667" y="1000479"/>
                    <a:pt x="350141" y="1080679"/>
                  </a:cubicBezTo>
                  <a:cubicBezTo>
                    <a:pt x="402634" y="1146116"/>
                    <a:pt x="466633" y="1192884"/>
                    <a:pt x="556497" y="1171452"/>
                  </a:cubicBezTo>
                  <a:cubicBezTo>
                    <a:pt x="628770" y="1154307"/>
                    <a:pt x="675081" y="1101634"/>
                    <a:pt x="712644" y="1040960"/>
                  </a:cubicBezTo>
                  <a:cubicBezTo>
                    <a:pt x="775882" y="938852"/>
                    <a:pt x="798610" y="825600"/>
                    <a:pt x="801938" y="707299"/>
                  </a:cubicBezTo>
                  <a:close/>
                </a:path>
              </a:pathLst>
            </a:custGeom>
            <a:grpFill/>
            <a:ln w="12700" cap="flat">
              <a:solidFill>
                <a:schemeClr val="bg1"/>
              </a:solidFill>
              <a:prstDash val="solid"/>
              <a:miter/>
            </a:ln>
          </p:spPr>
          <p:txBody>
            <a:bodyPr rtlCol="0" anchor="ctr"/>
            <a:lstStyle/>
            <a:p>
              <a:endParaRPr lang="en-RO"/>
            </a:p>
          </p:txBody>
        </p:sp>
        <p:sp>
          <p:nvSpPr>
            <p:cNvPr id="64" name="Freeform 63">
              <a:extLst>
                <a:ext uri="{FF2B5EF4-FFF2-40B4-BE49-F238E27FC236}">
                  <a16:creationId xmlns:a16="http://schemas.microsoft.com/office/drawing/2014/main" id="{94ED718F-9581-5D45-AA81-D80A3102BF40}"/>
                </a:ext>
              </a:extLst>
            </p:cNvPr>
            <p:cNvSpPr/>
            <p:nvPr/>
          </p:nvSpPr>
          <p:spPr>
            <a:xfrm>
              <a:off x="2622120" y="2787638"/>
              <a:ext cx="872451" cy="1060952"/>
            </a:xfrm>
            <a:custGeom>
              <a:avLst/>
              <a:gdLst>
                <a:gd name="connsiteX0" fmla="*/ 872632 w 872451"/>
                <a:gd name="connsiteY0" fmla="*/ 630741 h 1060952"/>
                <a:gd name="connsiteX1" fmla="*/ 758518 w 872451"/>
                <a:gd name="connsiteY1" fmla="*/ 939161 h 1060952"/>
                <a:gd name="connsiteX2" fmla="*/ 276195 w 872451"/>
                <a:gd name="connsiteY2" fmla="*/ 992025 h 1060952"/>
                <a:gd name="connsiteX3" fmla="*/ 8693 w 872451"/>
                <a:gd name="connsiteY3" fmla="*/ 549969 h 1060952"/>
                <a:gd name="connsiteX4" fmla="*/ 46731 w 872451"/>
                <a:gd name="connsiteY4" fmla="*/ 229644 h 1060952"/>
                <a:gd name="connsiteX5" fmla="*/ 601611 w 872451"/>
                <a:gd name="connsiteY5" fmla="*/ 72767 h 1060952"/>
                <a:gd name="connsiteX6" fmla="*/ 867116 w 872451"/>
                <a:gd name="connsiteY6" fmla="*/ 536158 h 1060952"/>
                <a:gd name="connsiteX7" fmla="*/ 872632 w 872451"/>
                <a:gd name="connsiteY7" fmla="*/ 630741 h 1060952"/>
                <a:gd name="connsiteX8" fmla="*/ 651536 w 872451"/>
                <a:gd name="connsiteY8" fmla="*/ 610834 h 1060952"/>
                <a:gd name="connsiteX9" fmla="*/ 504994 w 872451"/>
                <a:gd name="connsiteY9" fmla="*/ 285651 h 1060952"/>
                <a:gd name="connsiteX10" fmla="*/ 244814 w 872451"/>
                <a:gd name="connsiteY10" fmla="*/ 354040 h 1060952"/>
                <a:gd name="connsiteX11" fmla="*/ 295500 w 872451"/>
                <a:gd name="connsiteY11" fmla="*/ 686272 h 1060952"/>
                <a:gd name="connsiteX12" fmla="*/ 423022 w 872451"/>
                <a:gd name="connsiteY12" fmla="*/ 813336 h 1060952"/>
                <a:gd name="connsiteX13" fmla="*/ 608363 w 872451"/>
                <a:gd name="connsiteY13" fmla="*/ 754471 h 1060952"/>
                <a:gd name="connsiteX14" fmla="*/ 651536 w 872451"/>
                <a:gd name="connsiteY14" fmla="*/ 610834 h 106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72451" h="1060952">
                  <a:moveTo>
                    <a:pt x="872632" y="630741"/>
                  </a:moveTo>
                  <a:cubicBezTo>
                    <a:pt x="868162" y="746375"/>
                    <a:pt x="835545" y="851436"/>
                    <a:pt x="758518" y="939161"/>
                  </a:cubicBezTo>
                  <a:cubicBezTo>
                    <a:pt x="636225" y="1079178"/>
                    <a:pt x="438903" y="1101086"/>
                    <a:pt x="276195" y="992025"/>
                  </a:cubicBezTo>
                  <a:cubicBezTo>
                    <a:pt x="119003" y="886678"/>
                    <a:pt x="38457" y="733040"/>
                    <a:pt x="8693" y="549969"/>
                  </a:cubicBezTo>
                  <a:cubicBezTo>
                    <a:pt x="-9375" y="439765"/>
                    <a:pt x="419" y="332228"/>
                    <a:pt x="46731" y="229644"/>
                  </a:cubicBezTo>
                  <a:cubicBezTo>
                    <a:pt x="148197" y="2568"/>
                    <a:pt x="396776" y="-68298"/>
                    <a:pt x="601611" y="72767"/>
                  </a:cubicBezTo>
                  <a:cubicBezTo>
                    <a:pt x="763273" y="184209"/>
                    <a:pt x="842867" y="344896"/>
                    <a:pt x="867116" y="536158"/>
                  </a:cubicBezTo>
                  <a:cubicBezTo>
                    <a:pt x="871110" y="567019"/>
                    <a:pt x="870920" y="599214"/>
                    <a:pt x="872632" y="630741"/>
                  </a:cubicBezTo>
                  <a:close/>
                  <a:moveTo>
                    <a:pt x="651536" y="610834"/>
                  </a:moveTo>
                  <a:cubicBezTo>
                    <a:pt x="643833" y="485485"/>
                    <a:pt x="594479" y="368899"/>
                    <a:pt x="504994" y="285651"/>
                  </a:cubicBezTo>
                  <a:cubicBezTo>
                    <a:pt x="401436" y="188877"/>
                    <a:pt x="284183" y="218976"/>
                    <a:pt x="244814" y="354040"/>
                  </a:cubicBezTo>
                  <a:cubicBezTo>
                    <a:pt x="210485" y="471864"/>
                    <a:pt x="235304" y="582640"/>
                    <a:pt x="295500" y="686272"/>
                  </a:cubicBezTo>
                  <a:cubicBezTo>
                    <a:pt x="326501" y="739612"/>
                    <a:pt x="366821" y="784951"/>
                    <a:pt x="423022" y="813336"/>
                  </a:cubicBezTo>
                  <a:cubicBezTo>
                    <a:pt x="499098" y="851436"/>
                    <a:pt x="572226" y="831338"/>
                    <a:pt x="608363" y="754471"/>
                  </a:cubicBezTo>
                  <a:cubicBezTo>
                    <a:pt x="629379" y="709894"/>
                    <a:pt x="637842" y="658935"/>
                    <a:pt x="651536" y="610834"/>
                  </a:cubicBezTo>
                  <a:close/>
                </a:path>
              </a:pathLst>
            </a:custGeom>
            <a:grpFill/>
            <a:ln w="12700" cap="flat">
              <a:solidFill>
                <a:schemeClr val="bg1"/>
              </a:solidFill>
              <a:prstDash val="solid"/>
              <a:miter/>
            </a:ln>
          </p:spPr>
          <p:txBody>
            <a:bodyPr rtlCol="0" anchor="ctr"/>
            <a:lstStyle/>
            <a:p>
              <a:endParaRPr lang="en-RO"/>
            </a:p>
          </p:txBody>
        </p:sp>
      </p:grpSp>
      <p:sp>
        <p:nvSpPr>
          <p:cNvPr id="31" name="Triangle 30">
            <a:extLst>
              <a:ext uri="{FF2B5EF4-FFF2-40B4-BE49-F238E27FC236}">
                <a16:creationId xmlns:a16="http://schemas.microsoft.com/office/drawing/2014/main" id="{848C84AF-024F-1C4D-A38E-0809741BBACB}"/>
              </a:ext>
            </a:extLst>
          </p:cNvPr>
          <p:cNvSpPr>
            <a:spLocks noChangeAspect="1"/>
          </p:cNvSpPr>
          <p:nvPr/>
        </p:nvSpPr>
        <p:spPr>
          <a:xfrm>
            <a:off x="6878319" y="1286749"/>
            <a:ext cx="1620000" cy="1396552"/>
          </a:xfrm>
          <a:prstGeom prst="triangl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33" name="TextBox 32">
            <a:extLst>
              <a:ext uri="{FF2B5EF4-FFF2-40B4-BE49-F238E27FC236}">
                <a16:creationId xmlns:a16="http://schemas.microsoft.com/office/drawing/2014/main" id="{0CB0F062-C6DA-6C49-8A3A-E783ABAEF9DC}"/>
              </a:ext>
            </a:extLst>
          </p:cNvPr>
          <p:cNvSpPr txBox="1"/>
          <p:nvPr/>
        </p:nvSpPr>
        <p:spPr>
          <a:xfrm>
            <a:off x="431799" y="907078"/>
            <a:ext cx="4786244" cy="5474673"/>
          </a:xfrm>
          <a:prstGeom prst="rect">
            <a:avLst/>
          </a:prstGeom>
          <a:noFill/>
        </p:spPr>
        <p:txBody>
          <a:bodyPr wrap="square" lIns="0" tIns="0" rIns="0" bIns="0" rtlCol="0" anchor="ctr" anchorCtr="0">
            <a:noAutofit/>
          </a:bodyPr>
          <a:lstStyle/>
          <a:p>
            <a:pPr marL="285750" indent="-285750">
              <a:spcAft>
                <a:spcPts val="800"/>
              </a:spcAft>
              <a:buFont typeface="Arial" panose="020B0604020202020204" pitchFamily="34" charset="0"/>
              <a:buChar char="•"/>
            </a:pPr>
            <a:r>
              <a:rPr lang="en-GB" sz="1600" dirty="0" err="1">
                <a:solidFill>
                  <a:schemeClr val="tx1"/>
                </a:solidFill>
              </a:rPr>
              <a:t>The importance of animal reservoirs during an outbreak will depend on their level of contact with humans.</a:t>
            </a:r>
          </a:p>
          <a:p>
            <a:pPr marL="285750" indent="-285750">
              <a:spcAft>
                <a:spcPts val="800"/>
              </a:spcAft>
              <a:buFont typeface="Arial" panose="020B0604020202020204" pitchFamily="34" charset="0"/>
              <a:buChar char="•"/>
            </a:pPr>
            <a:endParaRPr lang="en-GB" sz="1600" dirty="0" err="1">
              <a:solidFill>
                <a:schemeClr val="tx1"/>
              </a:solidFill>
            </a:endParaRPr>
          </a:p>
          <a:p>
            <a:pPr marL="285750" indent="-285750">
              <a:spcAft>
                <a:spcPts val="800"/>
              </a:spcAft>
              <a:buFont typeface="Arial" panose="020B0604020202020204" pitchFamily="34" charset="0"/>
              <a:buChar char="•"/>
            </a:pPr>
            <a:r>
              <a:rPr lang="en-GB" sz="1600" dirty="0" err="1">
                <a:solidFill>
                  <a:schemeClr val="tx1"/>
                </a:solidFill>
              </a:rPr>
              <a:t>Animal reservoirs for the same agent may vary depending on the geographical area.</a:t>
            </a:r>
          </a:p>
          <a:p>
            <a:pPr marL="285750" indent="-285750">
              <a:spcAft>
                <a:spcPts val="800"/>
              </a:spcAft>
              <a:buFont typeface="Arial" panose="020B0604020202020204" pitchFamily="34" charset="0"/>
              <a:buChar char="•"/>
            </a:pPr>
            <a:endParaRPr lang="en-GB" sz="1600" dirty="0" err="1">
              <a:solidFill>
                <a:schemeClr val="tx1"/>
              </a:solidFill>
            </a:endParaRPr>
          </a:p>
          <a:p>
            <a:pPr marL="285750" indent="-285750">
              <a:spcAft>
                <a:spcPts val="800"/>
              </a:spcAft>
              <a:buFont typeface="Arial" panose="020B0604020202020204" pitchFamily="34" charset="0"/>
              <a:buChar char="•"/>
            </a:pPr>
            <a:r>
              <a:rPr lang="en-GB" sz="1600" dirty="0" err="1">
                <a:solidFill>
                  <a:schemeClr val="tx1"/>
                </a:solidFill>
              </a:rPr>
              <a:t>Zoonosis: diseases transmitted from animals to humans</a:t>
            </a:r>
          </a:p>
          <a:p>
            <a:pPr marL="319088">
              <a:spcAft>
                <a:spcPts val="800"/>
              </a:spcAft>
            </a:pPr>
            <a:r>
              <a:rPr lang="en-GB" sz="1600" dirty="0" err="1">
                <a:solidFill>
                  <a:schemeClr val="tx1"/>
                </a:solidFill>
              </a:rPr>
              <a:t>– Leptospirosis</a:t>
            </a:r>
          </a:p>
          <a:p>
            <a:pPr marL="319088">
              <a:spcAft>
                <a:spcPts val="800"/>
              </a:spcAft>
            </a:pPr>
            <a:r>
              <a:rPr lang="en-GB" sz="1600" dirty="0" err="1">
                <a:solidFill>
                  <a:schemeClr val="tx1"/>
                </a:solidFill>
              </a:rPr>
              <a:t>– Rabies</a:t>
            </a:r>
          </a:p>
          <a:p>
            <a:pPr marL="319088">
              <a:spcAft>
                <a:spcPts val="800"/>
              </a:spcAft>
            </a:pPr>
            <a:r>
              <a:rPr lang="en-GB" sz="1600" dirty="0" err="1">
                <a:solidFill>
                  <a:schemeClr val="tx1"/>
                </a:solidFill>
              </a:rPr>
              <a:t>– Hantavirus</a:t>
            </a:r>
          </a:p>
        </p:txBody>
      </p:sp>
    </p:spTree>
    <p:extLst>
      <p:ext uri="{BB962C8B-B14F-4D97-AF65-F5344CB8AC3E}">
        <p14:creationId xmlns:p14="http://schemas.microsoft.com/office/powerpoint/2010/main" val="30395315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Mixed reservoir</a:t>
            </a:r>
            <a:endParaRPr lang="en-GB" sz="3200" b="1" spc="-50" dirty="0">
              <a:solidFill>
                <a:srgbClr val="3D6C9D"/>
              </a:solidFill>
              <a:latin typeface="Arial Black" panose="020B0604020202020204" pitchFamily="34" charset="0"/>
              <a:cs typeface="Arial Black" panose="020B0604020202020204" pitchFamily="34" charset="0"/>
            </a:endParaRPr>
          </a:p>
        </p:txBody>
      </p:sp>
      <p:grpSp>
        <p:nvGrpSpPr>
          <p:cNvPr id="6" name="Graphic 3">
            <a:extLst>
              <a:ext uri="{FF2B5EF4-FFF2-40B4-BE49-F238E27FC236}">
                <a16:creationId xmlns:a16="http://schemas.microsoft.com/office/drawing/2014/main" id="{7BB7932D-CF0D-C841-9915-A43714AECF1D}"/>
              </a:ext>
            </a:extLst>
          </p:cNvPr>
          <p:cNvGrpSpPr>
            <a:grpSpLocks noChangeAspect="1"/>
          </p:cNvGrpSpPr>
          <p:nvPr/>
        </p:nvGrpSpPr>
        <p:grpSpPr>
          <a:xfrm>
            <a:off x="7386661" y="2394299"/>
            <a:ext cx="747154" cy="734182"/>
            <a:chOff x="2743200" y="1631950"/>
            <a:chExt cx="3657600" cy="3594100"/>
          </a:xfrm>
          <a:solidFill>
            <a:schemeClr val="bg1"/>
          </a:solidFill>
        </p:grpSpPr>
        <p:sp>
          <p:nvSpPr>
            <p:cNvPr id="7" name="Freeform 6">
              <a:extLst>
                <a:ext uri="{FF2B5EF4-FFF2-40B4-BE49-F238E27FC236}">
                  <a16:creationId xmlns:a16="http://schemas.microsoft.com/office/drawing/2014/main" id="{492CB812-1C0A-4145-B437-C5A9BFCE6509}"/>
                </a:ext>
              </a:extLst>
            </p:cNvPr>
            <p:cNvSpPr/>
            <p:nvPr/>
          </p:nvSpPr>
          <p:spPr>
            <a:xfrm>
              <a:off x="2742152" y="1631986"/>
              <a:ext cx="3658457" cy="3596137"/>
            </a:xfrm>
            <a:custGeom>
              <a:avLst/>
              <a:gdLst>
                <a:gd name="connsiteX0" fmla="*/ 1215 w 3658457"/>
                <a:gd name="connsiteY0" fmla="*/ 2918567 h 3596137"/>
                <a:gd name="connsiteX1" fmla="*/ 109038 w 3658457"/>
                <a:gd name="connsiteY1" fmla="*/ 2693698 h 3596137"/>
                <a:gd name="connsiteX2" fmla="*/ 115324 w 3658457"/>
                <a:gd name="connsiteY2" fmla="*/ 2653193 h 3596137"/>
                <a:gd name="connsiteX3" fmla="*/ 115324 w 3658457"/>
                <a:gd name="connsiteY3" fmla="*/ 1088429 h 3596137"/>
                <a:gd name="connsiteX4" fmla="*/ 919044 w 3658457"/>
                <a:gd name="connsiteY4" fmla="*/ 40340 h 3596137"/>
                <a:gd name="connsiteX5" fmla="*/ 2036993 w 3658457"/>
                <a:gd name="connsiteY5" fmla="*/ 395471 h 3596137"/>
                <a:gd name="connsiteX6" fmla="*/ 2286929 w 3658457"/>
                <a:gd name="connsiteY6" fmla="*/ 1084055 h 3596137"/>
                <a:gd name="connsiteX7" fmla="*/ 2286929 w 3658457"/>
                <a:gd name="connsiteY7" fmla="*/ 1850416 h 3596137"/>
                <a:gd name="connsiteX8" fmla="*/ 2286929 w 3658457"/>
                <a:gd name="connsiteY8" fmla="*/ 1895580 h 3596137"/>
                <a:gd name="connsiteX9" fmla="*/ 2320743 w 3658457"/>
                <a:gd name="connsiteY9" fmla="*/ 1881223 h 3596137"/>
                <a:gd name="connsiteX10" fmla="*/ 2644593 w 3658457"/>
                <a:gd name="connsiteY10" fmla="*/ 1832636 h 3596137"/>
                <a:gd name="connsiteX11" fmla="*/ 2733461 w 3658457"/>
                <a:gd name="connsiteY11" fmla="*/ 1832636 h 3596137"/>
                <a:gd name="connsiteX12" fmla="*/ 3124463 w 3658457"/>
                <a:gd name="connsiteY12" fmla="*/ 1837770 h 3596137"/>
                <a:gd name="connsiteX13" fmla="*/ 3651671 w 3658457"/>
                <a:gd name="connsiteY13" fmla="*/ 2363764 h 3596137"/>
                <a:gd name="connsiteX14" fmla="*/ 3658625 w 3658457"/>
                <a:gd name="connsiteY14" fmla="*/ 2390862 h 3596137"/>
                <a:gd name="connsiteX15" fmla="*/ 3658625 w 3658457"/>
                <a:gd name="connsiteY15" fmla="*/ 2775944 h 3596137"/>
                <a:gd name="connsiteX16" fmla="*/ 3522703 w 3658457"/>
                <a:gd name="connsiteY16" fmla="*/ 2907443 h 3596137"/>
                <a:gd name="connsiteX17" fmla="*/ 3430025 w 3658457"/>
                <a:gd name="connsiteY17" fmla="*/ 2908394 h 3596137"/>
                <a:gd name="connsiteX18" fmla="*/ 3430025 w 3658457"/>
                <a:gd name="connsiteY18" fmla="*/ 2971718 h 3596137"/>
                <a:gd name="connsiteX19" fmla="*/ 3356396 w 3658457"/>
                <a:gd name="connsiteY19" fmla="*/ 3179187 h 3596137"/>
                <a:gd name="connsiteX20" fmla="*/ 3351062 w 3658457"/>
                <a:gd name="connsiteY20" fmla="*/ 3237377 h 3596137"/>
                <a:gd name="connsiteX21" fmla="*/ 3429644 w 3658457"/>
                <a:gd name="connsiteY21" fmla="*/ 3533368 h 3596137"/>
                <a:gd name="connsiteX22" fmla="*/ 3375637 w 3658457"/>
                <a:gd name="connsiteY22" fmla="*/ 3596217 h 3596137"/>
                <a:gd name="connsiteX23" fmla="*/ 3315725 w 3658457"/>
                <a:gd name="connsiteY23" fmla="*/ 3535364 h 3596137"/>
                <a:gd name="connsiteX24" fmla="*/ 3314963 w 3658457"/>
                <a:gd name="connsiteY24" fmla="*/ 3510453 h 3596137"/>
                <a:gd name="connsiteX25" fmla="*/ 3241620 w 3658457"/>
                <a:gd name="connsiteY25" fmla="*/ 3276646 h 3596137"/>
                <a:gd name="connsiteX26" fmla="*/ 3182089 w 3658457"/>
                <a:gd name="connsiteY26" fmla="*/ 3296804 h 3596137"/>
                <a:gd name="connsiteX27" fmla="*/ 3129225 w 3658457"/>
                <a:gd name="connsiteY27" fmla="*/ 3350715 h 3596137"/>
                <a:gd name="connsiteX28" fmla="*/ 2809947 w 3658457"/>
                <a:gd name="connsiteY28" fmla="*/ 3596217 h 3596137"/>
                <a:gd name="connsiteX29" fmla="*/ 2468381 w 3658457"/>
                <a:gd name="connsiteY29" fmla="*/ 3336548 h 3596137"/>
                <a:gd name="connsiteX30" fmla="*/ 2450474 w 3658457"/>
                <a:gd name="connsiteY30" fmla="*/ 3306027 h 3596137"/>
                <a:gd name="connsiteX31" fmla="*/ 2359319 w 3658457"/>
                <a:gd name="connsiteY31" fmla="*/ 3278168 h 3596137"/>
                <a:gd name="connsiteX32" fmla="*/ 2287120 w 3658457"/>
                <a:gd name="connsiteY32" fmla="*/ 3528994 h 3596137"/>
                <a:gd name="connsiteX33" fmla="*/ 2229970 w 3658457"/>
                <a:gd name="connsiteY33" fmla="*/ 3596217 h 3596137"/>
                <a:gd name="connsiteX34" fmla="*/ 2172820 w 3658457"/>
                <a:gd name="connsiteY34" fmla="*/ 3525476 h 3596137"/>
                <a:gd name="connsiteX35" fmla="*/ 2253211 w 3658457"/>
                <a:gd name="connsiteY35" fmla="*/ 3233479 h 3596137"/>
                <a:gd name="connsiteX36" fmla="*/ 2249972 w 3658457"/>
                <a:gd name="connsiteY36" fmla="*/ 3184227 h 3596137"/>
                <a:gd name="connsiteX37" fmla="*/ 2178059 w 3658457"/>
                <a:gd name="connsiteY37" fmla="*/ 3024013 h 3596137"/>
                <a:gd name="connsiteX38" fmla="*/ 2169391 w 3658457"/>
                <a:gd name="connsiteY38" fmla="*/ 2904400 h 3596137"/>
                <a:gd name="connsiteX39" fmla="*/ 1992797 w 3658457"/>
                <a:gd name="connsiteY39" fmla="*/ 2860282 h 3596137"/>
                <a:gd name="connsiteX40" fmla="*/ 1943363 w 3658457"/>
                <a:gd name="connsiteY40" fmla="*/ 2685236 h 3596137"/>
                <a:gd name="connsiteX41" fmla="*/ 1829063 w 3658457"/>
                <a:gd name="connsiteY41" fmla="*/ 2685236 h 3596137"/>
                <a:gd name="connsiteX42" fmla="*/ 1829825 w 3658457"/>
                <a:gd name="connsiteY42" fmla="*/ 2876161 h 3596137"/>
                <a:gd name="connsiteX43" fmla="*/ 1729622 w 3658457"/>
                <a:gd name="connsiteY43" fmla="*/ 3067846 h 3596137"/>
                <a:gd name="connsiteX44" fmla="*/ 1635991 w 3658457"/>
                <a:gd name="connsiteY44" fmla="*/ 3119000 h 3596137"/>
                <a:gd name="connsiteX45" fmla="*/ 1281947 w 3658457"/>
                <a:gd name="connsiteY45" fmla="*/ 3193259 h 3596137"/>
                <a:gd name="connsiteX46" fmla="*/ 760739 w 3658457"/>
                <a:gd name="connsiteY46" fmla="*/ 3116623 h 3596137"/>
                <a:gd name="connsiteX47" fmla="*/ 571096 w 3658457"/>
                <a:gd name="connsiteY47" fmla="*/ 2835941 h 3596137"/>
                <a:gd name="connsiteX48" fmla="*/ 571763 w 3658457"/>
                <a:gd name="connsiteY48" fmla="*/ 2683239 h 3596137"/>
                <a:gd name="connsiteX49" fmla="*/ 395359 w 3658457"/>
                <a:gd name="connsiteY49" fmla="*/ 2683239 h 3596137"/>
                <a:gd name="connsiteX50" fmla="*/ 213146 w 3658457"/>
                <a:gd name="connsiteY50" fmla="*/ 2753410 h 3596137"/>
                <a:gd name="connsiteX51" fmla="*/ 114658 w 3658457"/>
                <a:gd name="connsiteY51" fmla="*/ 2973715 h 3596137"/>
                <a:gd name="connsiteX52" fmla="*/ 114658 w 3658457"/>
                <a:gd name="connsiteY52" fmla="*/ 3522623 h 3596137"/>
                <a:gd name="connsiteX53" fmla="*/ 75701 w 3658457"/>
                <a:gd name="connsiteY53" fmla="*/ 3591082 h 3596137"/>
                <a:gd name="connsiteX54" fmla="*/ 6073 w 3658457"/>
                <a:gd name="connsiteY54" fmla="*/ 3563414 h 3596137"/>
                <a:gd name="connsiteX55" fmla="*/ 167 w 3658457"/>
                <a:gd name="connsiteY55" fmla="*/ 3560276 h 3596137"/>
                <a:gd name="connsiteX56" fmla="*/ 2001465 w 3658457"/>
                <a:gd name="connsiteY56" fmla="*/ 1456681 h 3596137"/>
                <a:gd name="connsiteX57" fmla="*/ 2000608 w 3658457"/>
                <a:gd name="connsiteY57" fmla="*/ 1271652 h 3596137"/>
                <a:gd name="connsiteX58" fmla="*/ 1981558 w 3658457"/>
                <a:gd name="connsiteY58" fmla="*/ 1235806 h 3596137"/>
                <a:gd name="connsiteX59" fmla="*/ 1333858 w 3658457"/>
                <a:gd name="connsiteY59" fmla="*/ 859757 h 3596137"/>
                <a:gd name="connsiteX60" fmla="*/ 1291757 w 3658457"/>
                <a:gd name="connsiteY60" fmla="*/ 857855 h 3596137"/>
                <a:gd name="connsiteX61" fmla="*/ 421839 w 3658457"/>
                <a:gd name="connsiteY61" fmla="*/ 1261098 h 3596137"/>
                <a:gd name="connsiteX62" fmla="*/ 402218 w 3658457"/>
                <a:gd name="connsiteY62" fmla="*/ 1285534 h 3596137"/>
                <a:gd name="connsiteX63" fmla="*/ 417077 w 3658457"/>
                <a:gd name="connsiteY63" fmla="*/ 1683547 h 3596137"/>
                <a:gd name="connsiteX64" fmla="*/ 1144120 w 3658457"/>
                <a:gd name="connsiteY64" fmla="*/ 2337997 h 3596137"/>
                <a:gd name="connsiteX65" fmla="*/ 1944220 w 3658457"/>
                <a:gd name="connsiteY65" fmla="*/ 1837960 h 3596137"/>
                <a:gd name="connsiteX66" fmla="*/ 2001465 w 3658457"/>
                <a:gd name="connsiteY66" fmla="*/ 1456681 h 3596137"/>
                <a:gd name="connsiteX67" fmla="*/ 3315915 w 3658457"/>
                <a:gd name="connsiteY67" fmla="*/ 2701210 h 3596137"/>
                <a:gd name="connsiteX68" fmla="*/ 3315915 w 3658457"/>
                <a:gd name="connsiteY68" fmla="*/ 2701210 h 3596137"/>
                <a:gd name="connsiteX69" fmla="*/ 3315915 w 3658457"/>
                <a:gd name="connsiteY69" fmla="*/ 2465977 h 3596137"/>
                <a:gd name="connsiteX70" fmla="*/ 2901863 w 3658457"/>
                <a:gd name="connsiteY70" fmla="*/ 1952534 h 3596137"/>
                <a:gd name="connsiteX71" fmla="*/ 2289596 w 3658457"/>
                <a:gd name="connsiteY71" fmla="*/ 2420908 h 3596137"/>
                <a:gd name="connsiteX72" fmla="*/ 2288549 w 3658457"/>
                <a:gd name="connsiteY72" fmla="*/ 2983984 h 3596137"/>
                <a:gd name="connsiteX73" fmla="*/ 2485907 w 3658457"/>
                <a:gd name="connsiteY73" fmla="*/ 3195636 h 3596137"/>
                <a:gd name="connsiteX74" fmla="*/ 2732223 w 3658457"/>
                <a:gd name="connsiteY74" fmla="*/ 3042649 h 3596137"/>
                <a:gd name="connsiteX75" fmla="*/ 2718031 w 3658457"/>
                <a:gd name="connsiteY75" fmla="*/ 3003381 h 3596137"/>
                <a:gd name="connsiteX76" fmla="*/ 2630496 w 3658457"/>
                <a:gd name="connsiteY76" fmla="*/ 2857905 h 3596137"/>
                <a:gd name="connsiteX77" fmla="*/ 2689742 w 3658457"/>
                <a:gd name="connsiteY77" fmla="*/ 2797623 h 3596137"/>
                <a:gd name="connsiteX78" fmla="*/ 2914722 w 3658457"/>
                <a:gd name="connsiteY78" fmla="*/ 2797623 h 3596137"/>
                <a:gd name="connsiteX79" fmla="*/ 2972825 w 3658457"/>
                <a:gd name="connsiteY79" fmla="*/ 2859046 h 3596137"/>
                <a:gd name="connsiteX80" fmla="*/ 2890243 w 3658457"/>
                <a:gd name="connsiteY80" fmla="*/ 2999958 h 3596137"/>
                <a:gd name="connsiteX81" fmla="*/ 2873574 w 3658457"/>
                <a:gd name="connsiteY81" fmla="*/ 3050541 h 3596137"/>
                <a:gd name="connsiteX82" fmla="*/ 3122177 w 3658457"/>
                <a:gd name="connsiteY82" fmla="*/ 3194876 h 3596137"/>
                <a:gd name="connsiteX83" fmla="*/ 3315534 w 3658457"/>
                <a:gd name="connsiteY83" fmla="*/ 2975617 h 3596137"/>
                <a:gd name="connsiteX84" fmla="*/ 3315725 w 3658457"/>
                <a:gd name="connsiteY84" fmla="*/ 2701210 h 3596137"/>
                <a:gd name="connsiteX85" fmla="*/ 1922884 w 3658457"/>
                <a:gd name="connsiteY85" fmla="*/ 437783 h 3596137"/>
                <a:gd name="connsiteX86" fmla="*/ 767501 w 3658457"/>
                <a:gd name="connsiteY86" fmla="*/ 217858 h 3596137"/>
                <a:gd name="connsiteX87" fmla="*/ 235530 w 3658457"/>
                <a:gd name="connsiteY87" fmla="*/ 1221258 h 3596137"/>
                <a:gd name="connsiteX88" fmla="*/ 687015 w 3658457"/>
                <a:gd name="connsiteY88" fmla="*/ 2683144 h 3596137"/>
                <a:gd name="connsiteX89" fmla="*/ 686348 w 3658457"/>
                <a:gd name="connsiteY89" fmla="*/ 2886335 h 3596137"/>
                <a:gd name="connsiteX90" fmla="*/ 727401 w 3658457"/>
                <a:gd name="connsiteY90" fmla="*/ 2967440 h 3596137"/>
                <a:gd name="connsiteX91" fmla="*/ 857513 w 3658457"/>
                <a:gd name="connsiteY91" fmla="*/ 3031905 h 3596137"/>
                <a:gd name="connsiteX92" fmla="*/ 1414725 w 3658457"/>
                <a:gd name="connsiteY92" fmla="*/ 3064518 h 3596137"/>
                <a:gd name="connsiteX93" fmla="*/ 1658184 w 3658457"/>
                <a:gd name="connsiteY93" fmla="*/ 2979420 h 3596137"/>
                <a:gd name="connsiteX94" fmla="*/ 1711905 w 3658457"/>
                <a:gd name="connsiteY94" fmla="*/ 2917522 h 3596137"/>
                <a:gd name="connsiteX95" fmla="*/ 1714477 w 3658457"/>
                <a:gd name="connsiteY95" fmla="*/ 2682954 h 3596137"/>
                <a:gd name="connsiteX96" fmla="*/ 1560839 w 3658457"/>
                <a:gd name="connsiteY96" fmla="*/ 2682954 h 3596137"/>
                <a:gd name="connsiteX97" fmla="*/ 1487115 w 3658457"/>
                <a:gd name="connsiteY97" fmla="*/ 2611833 h 3596137"/>
                <a:gd name="connsiteX98" fmla="*/ 1487115 w 3658457"/>
                <a:gd name="connsiteY98" fmla="*/ 2408738 h 3596137"/>
                <a:gd name="connsiteX99" fmla="*/ 915615 w 3658457"/>
                <a:gd name="connsiteY99" fmla="*/ 2408738 h 3596137"/>
                <a:gd name="connsiteX100" fmla="*/ 915615 w 3658457"/>
                <a:gd name="connsiteY100" fmla="*/ 2615921 h 3596137"/>
                <a:gd name="connsiteX101" fmla="*/ 848940 w 3658457"/>
                <a:gd name="connsiteY101" fmla="*/ 2682479 h 3596137"/>
                <a:gd name="connsiteX102" fmla="*/ 229815 w 3658457"/>
                <a:gd name="connsiteY102" fmla="*/ 2602610 h 3596137"/>
                <a:gd name="connsiteX103" fmla="*/ 801315 w 3658457"/>
                <a:gd name="connsiteY103" fmla="*/ 2564577 h 3596137"/>
                <a:gd name="connsiteX104" fmla="*/ 801887 w 3658457"/>
                <a:gd name="connsiteY104" fmla="*/ 2393429 h 3596137"/>
                <a:gd name="connsiteX105" fmla="*/ 773312 w 3658457"/>
                <a:gd name="connsiteY105" fmla="*/ 2347410 h 3596137"/>
                <a:gd name="connsiteX106" fmla="*/ 336686 w 3658457"/>
                <a:gd name="connsiteY106" fmla="*/ 1837770 h 3596137"/>
                <a:gd name="connsiteX107" fmla="*/ 286774 w 3658457"/>
                <a:gd name="connsiteY107" fmla="*/ 1537216 h 3596137"/>
                <a:gd name="connsiteX108" fmla="*/ 286774 w 3658457"/>
                <a:gd name="connsiteY108" fmla="*/ 1328035 h 3596137"/>
                <a:gd name="connsiteX109" fmla="*/ 228482 w 3658457"/>
                <a:gd name="connsiteY109" fmla="*/ 1397540 h 3596137"/>
                <a:gd name="connsiteX110" fmla="*/ 229624 w 3658457"/>
                <a:gd name="connsiteY110" fmla="*/ 2558777 h 3596137"/>
                <a:gd name="connsiteX111" fmla="*/ 1439490 w 3658457"/>
                <a:gd name="connsiteY111" fmla="*/ 788160 h 3596137"/>
                <a:gd name="connsiteX112" fmla="*/ 2170058 w 3658457"/>
                <a:gd name="connsiteY112" fmla="*/ 1212035 h 3596137"/>
                <a:gd name="connsiteX113" fmla="*/ 1996893 w 3658457"/>
                <a:gd name="connsiteY113" fmla="*/ 529442 h 3596137"/>
                <a:gd name="connsiteX114" fmla="*/ 1944315 w 3658457"/>
                <a:gd name="connsiteY114" fmla="*/ 2566954 h 3596137"/>
                <a:gd name="connsiteX115" fmla="*/ 1944315 w 3658457"/>
                <a:gd name="connsiteY115" fmla="*/ 2445534 h 3596137"/>
                <a:gd name="connsiteX116" fmla="*/ 2150817 w 3658457"/>
                <a:gd name="connsiteY116" fmla="*/ 1992183 h 3596137"/>
                <a:gd name="connsiteX117" fmla="*/ 2173106 w 3658457"/>
                <a:gd name="connsiteY117" fmla="*/ 1940269 h 3596137"/>
                <a:gd name="connsiteX118" fmla="*/ 2173106 w 3658457"/>
                <a:gd name="connsiteY118" fmla="*/ 1391740 h 3596137"/>
                <a:gd name="connsiteX119" fmla="*/ 2115956 w 3658457"/>
                <a:gd name="connsiteY119" fmla="*/ 1319288 h 3596137"/>
                <a:gd name="connsiteX120" fmla="*/ 2115956 w 3658457"/>
                <a:gd name="connsiteY120" fmla="*/ 1486918 h 3596137"/>
                <a:gd name="connsiteX121" fmla="*/ 2075855 w 3658457"/>
                <a:gd name="connsiteY121" fmla="*/ 1806869 h 3596137"/>
                <a:gd name="connsiteX122" fmla="*/ 1629800 w 3658457"/>
                <a:gd name="connsiteY122" fmla="*/ 2347885 h 3596137"/>
                <a:gd name="connsiteX123" fmla="*/ 1602844 w 3658457"/>
                <a:gd name="connsiteY123" fmla="*/ 2371751 h 3596137"/>
                <a:gd name="connsiteX124" fmla="*/ 1601606 w 3658457"/>
                <a:gd name="connsiteY124" fmla="*/ 2566954 h 3596137"/>
                <a:gd name="connsiteX125" fmla="*/ 2375988 w 3658457"/>
                <a:gd name="connsiteY125" fmla="*/ 1983721 h 3596137"/>
                <a:gd name="connsiteX126" fmla="*/ 2360272 w 3658457"/>
                <a:gd name="connsiteY126" fmla="*/ 1989141 h 3596137"/>
                <a:gd name="connsiteX127" fmla="*/ 2067950 w 3658457"/>
                <a:gd name="connsiteY127" fmla="*/ 2374223 h 3596137"/>
                <a:gd name="connsiteX128" fmla="*/ 2058425 w 3658457"/>
                <a:gd name="connsiteY128" fmla="*/ 2729449 h 3596137"/>
                <a:gd name="connsiteX129" fmla="*/ 2114717 w 3658457"/>
                <a:gd name="connsiteY129" fmla="*/ 2797148 h 3596137"/>
                <a:gd name="connsiteX130" fmla="*/ 2172439 w 3658457"/>
                <a:gd name="connsiteY130" fmla="*/ 2727167 h 3596137"/>
                <a:gd name="connsiteX131" fmla="*/ 2173963 w 3658457"/>
                <a:gd name="connsiteY131" fmla="*/ 2453141 h 3596137"/>
                <a:gd name="connsiteX132" fmla="*/ 2207300 w 3658457"/>
                <a:gd name="connsiteY132" fmla="*/ 2254420 h 3596137"/>
                <a:gd name="connsiteX133" fmla="*/ 2375988 w 3658457"/>
                <a:gd name="connsiteY133" fmla="*/ 1983721 h 3596137"/>
                <a:gd name="connsiteX134" fmla="*/ 3226285 w 3658457"/>
                <a:gd name="connsiteY134" fmla="*/ 1982390 h 3596137"/>
                <a:gd name="connsiteX135" fmla="*/ 3223332 w 3658457"/>
                <a:gd name="connsiteY135" fmla="*/ 1987619 h 3596137"/>
                <a:gd name="connsiteX136" fmla="*/ 3236953 w 3658457"/>
                <a:gd name="connsiteY136" fmla="*/ 2003213 h 3596137"/>
                <a:gd name="connsiteX137" fmla="*/ 3430310 w 3658457"/>
                <a:gd name="connsiteY137" fmla="*/ 2473108 h 3596137"/>
                <a:gd name="connsiteX138" fmla="*/ 3430310 w 3658457"/>
                <a:gd name="connsiteY138" fmla="*/ 2725931 h 3596137"/>
                <a:gd name="connsiteX139" fmla="*/ 3486413 w 3658457"/>
                <a:gd name="connsiteY139" fmla="*/ 2797528 h 3596137"/>
                <a:gd name="connsiteX140" fmla="*/ 3544420 w 3658457"/>
                <a:gd name="connsiteY140" fmla="*/ 2727833 h 3596137"/>
                <a:gd name="connsiteX141" fmla="*/ 3543753 w 3658457"/>
                <a:gd name="connsiteY141" fmla="*/ 2446675 h 3596137"/>
                <a:gd name="connsiteX142" fmla="*/ 3257146 w 3658457"/>
                <a:gd name="connsiteY142" fmla="*/ 1995606 h 3596137"/>
                <a:gd name="connsiteX143" fmla="*/ 3226285 w 3658457"/>
                <a:gd name="connsiteY143" fmla="*/ 1982390 h 3596137"/>
                <a:gd name="connsiteX144" fmla="*/ 2580966 w 3658457"/>
                <a:gd name="connsiteY144" fmla="*/ 3308689 h 3596137"/>
                <a:gd name="connsiteX145" fmla="*/ 2809566 w 3658457"/>
                <a:gd name="connsiteY145" fmla="*/ 3482119 h 3596137"/>
                <a:gd name="connsiteX146" fmla="*/ 3020259 w 3658457"/>
                <a:gd name="connsiteY146" fmla="*/ 3313063 h 3596137"/>
                <a:gd name="connsiteX147" fmla="*/ 2860049 w 3658457"/>
                <a:gd name="connsiteY147" fmla="*/ 3234905 h 3596137"/>
                <a:gd name="connsiteX148" fmla="*/ 2802137 w 3658457"/>
                <a:gd name="connsiteY148" fmla="*/ 3310971 h 3596137"/>
                <a:gd name="connsiteX149" fmla="*/ 2740891 w 3658457"/>
                <a:gd name="connsiteY149" fmla="*/ 3231292 h 3596137"/>
                <a:gd name="connsiteX150" fmla="*/ 2664691 w 3658457"/>
                <a:gd name="connsiteY150" fmla="*/ 3276171 h 3596137"/>
                <a:gd name="connsiteX151" fmla="*/ 2580966 w 3658457"/>
                <a:gd name="connsiteY151" fmla="*/ 3308689 h 3596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3658457" h="3596137">
                  <a:moveTo>
                    <a:pt x="1215" y="2918567"/>
                  </a:moveTo>
                  <a:cubicBezTo>
                    <a:pt x="18932" y="2834895"/>
                    <a:pt x="50174" y="2758069"/>
                    <a:pt x="109038" y="2693698"/>
                  </a:cubicBezTo>
                  <a:cubicBezTo>
                    <a:pt x="116753" y="2685236"/>
                    <a:pt x="115229" y="2666885"/>
                    <a:pt x="115324" y="2653193"/>
                  </a:cubicBezTo>
                  <a:cubicBezTo>
                    <a:pt x="115324" y="2131574"/>
                    <a:pt x="115324" y="1609985"/>
                    <a:pt x="115324" y="1088429"/>
                  </a:cubicBezTo>
                  <a:cubicBezTo>
                    <a:pt x="115324" y="594002"/>
                    <a:pt x="439175" y="162045"/>
                    <a:pt x="919044" y="40340"/>
                  </a:cubicBezTo>
                  <a:cubicBezTo>
                    <a:pt x="1360242" y="-71572"/>
                    <a:pt x="1738194" y="51369"/>
                    <a:pt x="2036993" y="395471"/>
                  </a:cubicBezTo>
                  <a:cubicBezTo>
                    <a:pt x="2206919" y="591150"/>
                    <a:pt x="2285596" y="825337"/>
                    <a:pt x="2286929" y="1084055"/>
                  </a:cubicBezTo>
                  <a:cubicBezTo>
                    <a:pt x="2288263" y="1339540"/>
                    <a:pt x="2286929" y="1594931"/>
                    <a:pt x="2286929" y="1850416"/>
                  </a:cubicBezTo>
                  <a:lnTo>
                    <a:pt x="2286929" y="1895580"/>
                  </a:lnTo>
                  <a:lnTo>
                    <a:pt x="2320743" y="1881223"/>
                  </a:lnTo>
                  <a:cubicBezTo>
                    <a:pt x="2422497" y="1836751"/>
                    <a:pt x="2534239" y="1819986"/>
                    <a:pt x="2644593" y="1832636"/>
                  </a:cubicBezTo>
                  <a:cubicBezTo>
                    <a:pt x="2673740" y="1836059"/>
                    <a:pt x="2703743" y="1832636"/>
                    <a:pt x="2733461" y="1832636"/>
                  </a:cubicBezTo>
                  <a:cubicBezTo>
                    <a:pt x="2863859" y="1833396"/>
                    <a:pt x="2995589" y="1823128"/>
                    <a:pt x="3124463" y="1837770"/>
                  </a:cubicBezTo>
                  <a:cubicBezTo>
                    <a:pt x="3392972" y="1867531"/>
                    <a:pt x="3615095" y="2096583"/>
                    <a:pt x="3651671" y="2363764"/>
                  </a:cubicBezTo>
                  <a:cubicBezTo>
                    <a:pt x="3653439" y="2372928"/>
                    <a:pt x="3655761" y="2381978"/>
                    <a:pt x="3658625" y="2390862"/>
                  </a:cubicBezTo>
                  <a:lnTo>
                    <a:pt x="3658625" y="2775944"/>
                  </a:lnTo>
                  <a:cubicBezTo>
                    <a:pt x="3634717" y="2841931"/>
                    <a:pt x="3595664" y="2893846"/>
                    <a:pt x="3522703" y="2907443"/>
                  </a:cubicBezTo>
                  <a:cubicBezTo>
                    <a:pt x="3493556" y="2912862"/>
                    <a:pt x="3462505" y="2908394"/>
                    <a:pt x="3430025" y="2908394"/>
                  </a:cubicBezTo>
                  <a:cubicBezTo>
                    <a:pt x="3430025" y="2929217"/>
                    <a:pt x="3430025" y="2950515"/>
                    <a:pt x="3430025" y="2971718"/>
                  </a:cubicBezTo>
                  <a:cubicBezTo>
                    <a:pt x="3430072" y="3047262"/>
                    <a:pt x="3404074" y="3120521"/>
                    <a:pt x="3356396" y="3179187"/>
                  </a:cubicBezTo>
                  <a:cubicBezTo>
                    <a:pt x="3339632" y="3199725"/>
                    <a:pt x="3337346" y="3213702"/>
                    <a:pt x="3351062" y="3237377"/>
                  </a:cubicBezTo>
                  <a:cubicBezTo>
                    <a:pt x="3402662" y="3327513"/>
                    <a:pt x="3429752" y="3429552"/>
                    <a:pt x="3429644" y="3533368"/>
                  </a:cubicBezTo>
                  <a:cubicBezTo>
                    <a:pt x="3429644" y="3570450"/>
                    <a:pt x="3408117" y="3594696"/>
                    <a:pt x="3375637" y="3596217"/>
                  </a:cubicBezTo>
                  <a:cubicBezTo>
                    <a:pt x="3341537" y="3597833"/>
                    <a:pt x="3318487" y="3574158"/>
                    <a:pt x="3315725" y="3535364"/>
                  </a:cubicBezTo>
                  <a:cubicBezTo>
                    <a:pt x="3315248" y="3527092"/>
                    <a:pt x="3315725" y="3518725"/>
                    <a:pt x="3314963" y="3510453"/>
                  </a:cubicBezTo>
                  <a:cubicBezTo>
                    <a:pt x="3308486" y="3426591"/>
                    <a:pt x="3287150" y="3347577"/>
                    <a:pt x="3241620" y="3276646"/>
                  </a:cubicBezTo>
                  <a:cubicBezTo>
                    <a:pt x="3220189" y="3284253"/>
                    <a:pt x="3201615" y="3294522"/>
                    <a:pt x="3182089" y="3296804"/>
                  </a:cubicBezTo>
                  <a:cubicBezTo>
                    <a:pt x="3147894" y="3300702"/>
                    <a:pt x="3137512" y="3320289"/>
                    <a:pt x="3129225" y="3350715"/>
                  </a:cubicBezTo>
                  <a:cubicBezTo>
                    <a:pt x="3088131" y="3493508"/>
                    <a:pt x="2958743" y="3592998"/>
                    <a:pt x="2809947" y="3596217"/>
                  </a:cubicBezTo>
                  <a:cubicBezTo>
                    <a:pt x="2647260" y="3598879"/>
                    <a:pt x="2511815" y="3495620"/>
                    <a:pt x="2468381" y="3336548"/>
                  </a:cubicBezTo>
                  <a:cubicBezTo>
                    <a:pt x="2465237" y="3325328"/>
                    <a:pt x="2458856" y="3309545"/>
                    <a:pt x="2450474" y="3306027"/>
                  </a:cubicBezTo>
                  <a:cubicBezTo>
                    <a:pt x="2421327" y="3294332"/>
                    <a:pt x="2390371" y="3287010"/>
                    <a:pt x="2359319" y="3278168"/>
                  </a:cubicBezTo>
                  <a:cubicBezTo>
                    <a:pt x="2313828" y="3354093"/>
                    <a:pt x="2288944" y="3440543"/>
                    <a:pt x="2287120" y="3528994"/>
                  </a:cubicBezTo>
                  <a:cubicBezTo>
                    <a:pt x="2285882" y="3572066"/>
                    <a:pt x="2264927" y="3596122"/>
                    <a:pt x="2229970" y="3596217"/>
                  </a:cubicBezTo>
                  <a:cubicBezTo>
                    <a:pt x="2195013" y="3596312"/>
                    <a:pt x="2172153" y="3570164"/>
                    <a:pt x="2172820" y="3525476"/>
                  </a:cubicBezTo>
                  <a:cubicBezTo>
                    <a:pt x="2174362" y="3422911"/>
                    <a:pt x="2202027" y="3322425"/>
                    <a:pt x="2253211" y="3233479"/>
                  </a:cubicBezTo>
                  <a:cubicBezTo>
                    <a:pt x="2264355" y="3214463"/>
                    <a:pt x="2265403" y="3202197"/>
                    <a:pt x="2249972" y="3184227"/>
                  </a:cubicBezTo>
                  <a:cubicBezTo>
                    <a:pt x="2210458" y="3139224"/>
                    <a:pt x="2185403" y="3083405"/>
                    <a:pt x="2178059" y="3024013"/>
                  </a:cubicBezTo>
                  <a:cubicBezTo>
                    <a:pt x="2173296" y="2984745"/>
                    <a:pt x="2172153" y="2945095"/>
                    <a:pt x="2169391" y="2904400"/>
                  </a:cubicBezTo>
                  <a:cubicBezTo>
                    <a:pt x="2100906" y="2921705"/>
                    <a:pt x="2042137" y="2908774"/>
                    <a:pt x="1992797" y="2860282"/>
                  </a:cubicBezTo>
                  <a:cubicBezTo>
                    <a:pt x="1943458" y="2811790"/>
                    <a:pt x="1940791" y="2748941"/>
                    <a:pt x="1943363" y="2685236"/>
                  </a:cubicBezTo>
                  <a:lnTo>
                    <a:pt x="1829063" y="2685236"/>
                  </a:lnTo>
                  <a:cubicBezTo>
                    <a:pt x="1829063" y="2750558"/>
                    <a:pt x="1825729" y="2813597"/>
                    <a:pt x="1829825" y="2876161"/>
                  </a:cubicBezTo>
                  <a:cubicBezTo>
                    <a:pt x="1835540" y="2961735"/>
                    <a:pt x="1797059" y="3022492"/>
                    <a:pt x="1729622" y="3067846"/>
                  </a:cubicBezTo>
                  <a:cubicBezTo>
                    <a:pt x="1699987" y="3087627"/>
                    <a:pt x="1668654" y="3104745"/>
                    <a:pt x="1635991" y="3119000"/>
                  </a:cubicBezTo>
                  <a:cubicBezTo>
                    <a:pt x="1523310" y="3168253"/>
                    <a:pt x="1403676" y="3186984"/>
                    <a:pt x="1281947" y="3193259"/>
                  </a:cubicBezTo>
                  <a:cubicBezTo>
                    <a:pt x="1103258" y="3202768"/>
                    <a:pt x="926283" y="3189836"/>
                    <a:pt x="760739" y="3116623"/>
                  </a:cubicBezTo>
                  <a:cubicBezTo>
                    <a:pt x="623960" y="3056151"/>
                    <a:pt x="558237" y="2999102"/>
                    <a:pt x="571096" y="2835941"/>
                  </a:cubicBezTo>
                  <a:cubicBezTo>
                    <a:pt x="575096" y="2785643"/>
                    <a:pt x="571763" y="2734869"/>
                    <a:pt x="571763" y="2683239"/>
                  </a:cubicBezTo>
                  <a:cubicBezTo>
                    <a:pt x="509469" y="2683239"/>
                    <a:pt x="452414" y="2683239"/>
                    <a:pt x="395359" y="2683239"/>
                  </a:cubicBezTo>
                  <a:cubicBezTo>
                    <a:pt x="328004" y="2683254"/>
                    <a:pt x="263060" y="2708264"/>
                    <a:pt x="213146" y="2753410"/>
                  </a:cubicBezTo>
                  <a:cubicBezTo>
                    <a:pt x="146471" y="2811695"/>
                    <a:pt x="114658" y="2885764"/>
                    <a:pt x="114658" y="2973715"/>
                  </a:cubicBezTo>
                  <a:cubicBezTo>
                    <a:pt x="114658" y="3156653"/>
                    <a:pt x="114658" y="3339622"/>
                    <a:pt x="114658" y="3522623"/>
                  </a:cubicBezTo>
                  <a:cubicBezTo>
                    <a:pt x="114658" y="3553810"/>
                    <a:pt x="107895" y="3579673"/>
                    <a:pt x="75701" y="3591082"/>
                  </a:cubicBezTo>
                  <a:cubicBezTo>
                    <a:pt x="43506" y="3602492"/>
                    <a:pt x="22837" y="3588896"/>
                    <a:pt x="6073" y="3563414"/>
                  </a:cubicBezTo>
                  <a:cubicBezTo>
                    <a:pt x="4930" y="3561797"/>
                    <a:pt x="2168" y="3561322"/>
                    <a:pt x="167" y="3560276"/>
                  </a:cubicBezTo>
                  <a:close/>
                  <a:moveTo>
                    <a:pt x="2001465" y="1456681"/>
                  </a:moveTo>
                  <a:cubicBezTo>
                    <a:pt x="2001465" y="1378524"/>
                    <a:pt x="2002703" y="1324993"/>
                    <a:pt x="2000608" y="1271652"/>
                  </a:cubicBezTo>
                  <a:cubicBezTo>
                    <a:pt x="1999617" y="1257553"/>
                    <a:pt x="1992696" y="1244531"/>
                    <a:pt x="1981558" y="1235806"/>
                  </a:cubicBezTo>
                  <a:cubicBezTo>
                    <a:pt x="1766293" y="1109410"/>
                    <a:pt x="1550393" y="984060"/>
                    <a:pt x="1333858" y="859757"/>
                  </a:cubicBezTo>
                  <a:cubicBezTo>
                    <a:pt x="1320689" y="853347"/>
                    <a:pt x="1305452" y="852659"/>
                    <a:pt x="1291757" y="857855"/>
                  </a:cubicBezTo>
                  <a:cubicBezTo>
                    <a:pt x="1001372" y="991350"/>
                    <a:pt x="711399" y="1125764"/>
                    <a:pt x="421839" y="1261098"/>
                  </a:cubicBezTo>
                  <a:cubicBezTo>
                    <a:pt x="413076" y="1265186"/>
                    <a:pt x="402027" y="1277357"/>
                    <a:pt x="402218" y="1285534"/>
                  </a:cubicBezTo>
                  <a:cubicBezTo>
                    <a:pt x="405361" y="1418649"/>
                    <a:pt x="397455" y="1553000"/>
                    <a:pt x="417077" y="1683547"/>
                  </a:cubicBezTo>
                  <a:cubicBezTo>
                    <a:pt x="467750" y="2020803"/>
                    <a:pt x="758262" y="2309187"/>
                    <a:pt x="1144120" y="2337997"/>
                  </a:cubicBezTo>
                  <a:cubicBezTo>
                    <a:pt x="1491402" y="2362852"/>
                    <a:pt x="1814919" y="2160665"/>
                    <a:pt x="1944220" y="1837960"/>
                  </a:cubicBezTo>
                  <a:cubicBezTo>
                    <a:pt x="1997560" y="1707223"/>
                    <a:pt x="2006990" y="1570780"/>
                    <a:pt x="2001465" y="1456681"/>
                  </a:cubicBezTo>
                  <a:close/>
                  <a:moveTo>
                    <a:pt x="3315915" y="2701210"/>
                  </a:moveTo>
                  <a:lnTo>
                    <a:pt x="3315915" y="2701210"/>
                  </a:lnTo>
                  <a:cubicBezTo>
                    <a:pt x="3315915" y="2622767"/>
                    <a:pt x="3315248" y="2544325"/>
                    <a:pt x="3315915" y="2465977"/>
                  </a:cubicBezTo>
                  <a:cubicBezTo>
                    <a:pt x="3319058" y="2176547"/>
                    <a:pt x="3099221" y="1990567"/>
                    <a:pt x="2901863" y="1952534"/>
                  </a:cubicBezTo>
                  <a:cubicBezTo>
                    <a:pt x="2601254" y="1893964"/>
                    <a:pt x="2302931" y="2113698"/>
                    <a:pt x="2289596" y="2420908"/>
                  </a:cubicBezTo>
                  <a:cubicBezTo>
                    <a:pt x="2281405" y="2608220"/>
                    <a:pt x="2285691" y="2796292"/>
                    <a:pt x="2288549" y="2983984"/>
                  </a:cubicBezTo>
                  <a:cubicBezTo>
                    <a:pt x="2290263" y="3090856"/>
                    <a:pt x="2379512" y="3182040"/>
                    <a:pt x="2485907" y="3195636"/>
                  </a:cubicBezTo>
                  <a:cubicBezTo>
                    <a:pt x="2593954" y="3209342"/>
                    <a:pt x="2696802" y="3145463"/>
                    <a:pt x="2732223" y="3042649"/>
                  </a:cubicBezTo>
                  <a:cubicBezTo>
                    <a:pt x="2738605" y="3023633"/>
                    <a:pt x="2736890" y="3014125"/>
                    <a:pt x="2718031" y="3003381"/>
                  </a:cubicBezTo>
                  <a:cubicBezTo>
                    <a:pt x="2663960" y="2974977"/>
                    <a:pt x="2630216" y="2918897"/>
                    <a:pt x="2630496" y="2857905"/>
                  </a:cubicBezTo>
                  <a:cubicBezTo>
                    <a:pt x="2629448" y="2820728"/>
                    <a:pt x="2652118" y="2798004"/>
                    <a:pt x="2689742" y="2797623"/>
                  </a:cubicBezTo>
                  <a:cubicBezTo>
                    <a:pt x="2764703" y="2797053"/>
                    <a:pt x="2839760" y="2796958"/>
                    <a:pt x="2914722" y="2797623"/>
                  </a:cubicBezTo>
                  <a:cubicBezTo>
                    <a:pt x="2951774" y="2797623"/>
                    <a:pt x="2974158" y="2821679"/>
                    <a:pt x="2972825" y="2859046"/>
                  </a:cubicBezTo>
                  <a:cubicBezTo>
                    <a:pt x="2970634" y="2920374"/>
                    <a:pt x="2943583" y="2970007"/>
                    <a:pt x="2890243" y="2999958"/>
                  </a:cubicBezTo>
                  <a:cubicBezTo>
                    <a:pt x="2864430" y="3014410"/>
                    <a:pt x="2864716" y="3027722"/>
                    <a:pt x="2873574" y="3050541"/>
                  </a:cubicBezTo>
                  <a:cubicBezTo>
                    <a:pt x="2912727" y="3150515"/>
                    <a:pt x="3015766" y="3210338"/>
                    <a:pt x="3122177" y="3194876"/>
                  </a:cubicBezTo>
                  <a:cubicBezTo>
                    <a:pt x="3231186" y="3177939"/>
                    <a:pt x="3312526" y="3085703"/>
                    <a:pt x="3315534" y="2975617"/>
                  </a:cubicBezTo>
                  <a:cubicBezTo>
                    <a:pt x="3317058" y="2884243"/>
                    <a:pt x="3315725" y="2792584"/>
                    <a:pt x="3315725" y="2701210"/>
                  </a:cubicBezTo>
                  <a:close/>
                  <a:moveTo>
                    <a:pt x="1922884" y="437783"/>
                  </a:moveTo>
                  <a:cubicBezTo>
                    <a:pt x="1643420" y="122300"/>
                    <a:pt x="1168218" y="15238"/>
                    <a:pt x="767501" y="217858"/>
                  </a:cubicBezTo>
                  <a:cubicBezTo>
                    <a:pt x="348401" y="429606"/>
                    <a:pt x="192096" y="846160"/>
                    <a:pt x="235530" y="1221258"/>
                  </a:cubicBezTo>
                  <a:close/>
                  <a:moveTo>
                    <a:pt x="687015" y="2683144"/>
                  </a:moveTo>
                  <a:cubicBezTo>
                    <a:pt x="687015" y="2753695"/>
                    <a:pt x="688730" y="2820062"/>
                    <a:pt x="686348" y="2886335"/>
                  </a:cubicBezTo>
                  <a:cubicBezTo>
                    <a:pt x="685110" y="2922656"/>
                    <a:pt x="698255" y="2950515"/>
                    <a:pt x="727401" y="2967440"/>
                  </a:cubicBezTo>
                  <a:cubicBezTo>
                    <a:pt x="769216" y="2991781"/>
                    <a:pt x="811888" y="3017167"/>
                    <a:pt x="857513" y="3031905"/>
                  </a:cubicBezTo>
                  <a:cubicBezTo>
                    <a:pt x="1039916" y="3090951"/>
                    <a:pt x="1226797" y="3093708"/>
                    <a:pt x="1414725" y="3064518"/>
                  </a:cubicBezTo>
                  <a:cubicBezTo>
                    <a:pt x="1500450" y="3051112"/>
                    <a:pt x="1585127" y="3029148"/>
                    <a:pt x="1658184" y="2979420"/>
                  </a:cubicBezTo>
                  <a:cubicBezTo>
                    <a:pt x="1680663" y="2964207"/>
                    <a:pt x="1710000" y="2939771"/>
                    <a:pt x="1711905" y="2917522"/>
                  </a:cubicBezTo>
                  <a:cubicBezTo>
                    <a:pt x="1718573" y="2840315"/>
                    <a:pt x="1714477" y="2762158"/>
                    <a:pt x="1714477" y="2682954"/>
                  </a:cubicBezTo>
                  <a:cubicBezTo>
                    <a:pt x="1660565" y="2682954"/>
                    <a:pt x="1610654" y="2682954"/>
                    <a:pt x="1560839" y="2682954"/>
                  </a:cubicBezTo>
                  <a:cubicBezTo>
                    <a:pt x="1506737" y="2682954"/>
                    <a:pt x="1487210" y="2664794"/>
                    <a:pt x="1487115" y="2611833"/>
                  </a:cubicBezTo>
                  <a:cubicBezTo>
                    <a:pt x="1487115" y="2545275"/>
                    <a:pt x="1487115" y="2479479"/>
                    <a:pt x="1487115" y="2408738"/>
                  </a:cubicBezTo>
                  <a:cubicBezTo>
                    <a:pt x="1301370" y="2468827"/>
                    <a:pt x="1101360" y="2468827"/>
                    <a:pt x="915615" y="2408738"/>
                  </a:cubicBezTo>
                  <a:cubicBezTo>
                    <a:pt x="915615" y="2480905"/>
                    <a:pt x="915615" y="2548413"/>
                    <a:pt x="915615" y="2615921"/>
                  </a:cubicBezTo>
                  <a:cubicBezTo>
                    <a:pt x="915615" y="2662607"/>
                    <a:pt x="894946" y="2682479"/>
                    <a:pt x="848940" y="2682479"/>
                  </a:cubicBezTo>
                  <a:close/>
                  <a:moveTo>
                    <a:pt x="229815" y="2602610"/>
                  </a:moveTo>
                  <a:cubicBezTo>
                    <a:pt x="419363" y="2537859"/>
                    <a:pt x="611577" y="2585115"/>
                    <a:pt x="801315" y="2564577"/>
                  </a:cubicBezTo>
                  <a:cubicBezTo>
                    <a:pt x="801315" y="2506862"/>
                    <a:pt x="799982" y="2450479"/>
                    <a:pt x="801887" y="2393429"/>
                  </a:cubicBezTo>
                  <a:cubicBezTo>
                    <a:pt x="802744" y="2369659"/>
                    <a:pt x="794171" y="2358629"/>
                    <a:pt x="773312" y="2347410"/>
                  </a:cubicBezTo>
                  <a:cubicBezTo>
                    <a:pt x="562619" y="2233311"/>
                    <a:pt x="416410" y="2063685"/>
                    <a:pt x="336686" y="1837770"/>
                  </a:cubicBezTo>
                  <a:cubicBezTo>
                    <a:pt x="302878" y="1741191"/>
                    <a:pt x="285994" y="1639519"/>
                    <a:pt x="286774" y="1537216"/>
                  </a:cubicBezTo>
                  <a:cubicBezTo>
                    <a:pt x="286774" y="1467806"/>
                    <a:pt x="286774" y="1398396"/>
                    <a:pt x="286774" y="1328035"/>
                  </a:cubicBezTo>
                  <a:cubicBezTo>
                    <a:pt x="241912" y="1334026"/>
                    <a:pt x="228291" y="1354563"/>
                    <a:pt x="228482" y="1397540"/>
                  </a:cubicBezTo>
                  <a:cubicBezTo>
                    <a:pt x="230386" y="1784619"/>
                    <a:pt x="229624" y="2171698"/>
                    <a:pt x="229624" y="2558777"/>
                  </a:cubicBezTo>
                  <a:close/>
                  <a:moveTo>
                    <a:pt x="1439490" y="788160"/>
                  </a:moveTo>
                  <a:lnTo>
                    <a:pt x="2170058" y="1212035"/>
                  </a:lnTo>
                  <a:cubicBezTo>
                    <a:pt x="2187679" y="962350"/>
                    <a:pt x="2141483" y="734248"/>
                    <a:pt x="1996893" y="529442"/>
                  </a:cubicBezTo>
                  <a:close/>
                  <a:moveTo>
                    <a:pt x="1944315" y="2566954"/>
                  </a:moveTo>
                  <a:cubicBezTo>
                    <a:pt x="1944315" y="2523787"/>
                    <a:pt x="1943267" y="2484613"/>
                    <a:pt x="1944315" y="2445534"/>
                  </a:cubicBezTo>
                  <a:cubicBezTo>
                    <a:pt x="1949840" y="2265829"/>
                    <a:pt x="2018039" y="2113888"/>
                    <a:pt x="2150817" y="1992183"/>
                  </a:cubicBezTo>
                  <a:cubicBezTo>
                    <a:pt x="2166107" y="1979411"/>
                    <a:pt x="2174385" y="1960130"/>
                    <a:pt x="2173106" y="1940269"/>
                  </a:cubicBezTo>
                  <a:cubicBezTo>
                    <a:pt x="2172439" y="1757426"/>
                    <a:pt x="2173106" y="1574583"/>
                    <a:pt x="2173106" y="1391740"/>
                  </a:cubicBezTo>
                  <a:cubicBezTo>
                    <a:pt x="2173106" y="1339160"/>
                    <a:pt x="2169962" y="1334691"/>
                    <a:pt x="2115956" y="1319288"/>
                  </a:cubicBezTo>
                  <a:cubicBezTo>
                    <a:pt x="2115956" y="1375576"/>
                    <a:pt x="2115003" y="1431295"/>
                    <a:pt x="2115956" y="1486918"/>
                  </a:cubicBezTo>
                  <a:cubicBezTo>
                    <a:pt x="2118146" y="1595596"/>
                    <a:pt x="2108621" y="1702754"/>
                    <a:pt x="2075855" y="1806869"/>
                  </a:cubicBezTo>
                  <a:cubicBezTo>
                    <a:pt x="1999655" y="2046760"/>
                    <a:pt x="1850208" y="2226370"/>
                    <a:pt x="1629800" y="2347885"/>
                  </a:cubicBezTo>
                  <a:cubicBezTo>
                    <a:pt x="1619227" y="2353685"/>
                    <a:pt x="1603130" y="2363384"/>
                    <a:pt x="1602844" y="2371751"/>
                  </a:cubicBezTo>
                  <a:cubicBezTo>
                    <a:pt x="1600653" y="2436502"/>
                    <a:pt x="1601606" y="2501348"/>
                    <a:pt x="1601606" y="2566954"/>
                  </a:cubicBezTo>
                  <a:close/>
                  <a:moveTo>
                    <a:pt x="2375988" y="1983721"/>
                  </a:moveTo>
                  <a:cubicBezTo>
                    <a:pt x="2370650" y="1985227"/>
                    <a:pt x="2365403" y="1987037"/>
                    <a:pt x="2360272" y="1989141"/>
                  </a:cubicBezTo>
                  <a:cubicBezTo>
                    <a:pt x="2196537" y="2067583"/>
                    <a:pt x="2091476" y="2195088"/>
                    <a:pt x="2067950" y="2374223"/>
                  </a:cubicBezTo>
                  <a:cubicBezTo>
                    <a:pt x="2052614" y="2490984"/>
                    <a:pt x="2060520" y="2610882"/>
                    <a:pt x="2058425" y="2729449"/>
                  </a:cubicBezTo>
                  <a:cubicBezTo>
                    <a:pt x="2057853" y="2771951"/>
                    <a:pt x="2079761" y="2796767"/>
                    <a:pt x="2114717" y="2797148"/>
                  </a:cubicBezTo>
                  <a:cubicBezTo>
                    <a:pt x="2149674" y="2797528"/>
                    <a:pt x="2171867" y="2772046"/>
                    <a:pt x="2172439" y="2727167"/>
                  </a:cubicBezTo>
                  <a:cubicBezTo>
                    <a:pt x="2172439" y="2635794"/>
                    <a:pt x="2168343" y="2544230"/>
                    <a:pt x="2173963" y="2453141"/>
                  </a:cubicBezTo>
                  <a:cubicBezTo>
                    <a:pt x="2177947" y="2385904"/>
                    <a:pt x="2189123" y="2319284"/>
                    <a:pt x="2207300" y="2254420"/>
                  </a:cubicBezTo>
                  <a:cubicBezTo>
                    <a:pt x="2237209" y="2150020"/>
                    <a:pt x="2300645" y="2063970"/>
                    <a:pt x="2375988" y="1983721"/>
                  </a:cubicBezTo>
                  <a:close/>
                  <a:moveTo>
                    <a:pt x="3226285" y="1982390"/>
                  </a:moveTo>
                  <a:lnTo>
                    <a:pt x="3223332" y="1987619"/>
                  </a:lnTo>
                  <a:cubicBezTo>
                    <a:pt x="3227809" y="1992849"/>
                    <a:pt x="3232095" y="1998364"/>
                    <a:pt x="3236953" y="2003213"/>
                  </a:cubicBezTo>
                  <a:cubicBezTo>
                    <a:pt x="3368112" y="2132524"/>
                    <a:pt x="3431834" y="2289315"/>
                    <a:pt x="3430310" y="2473108"/>
                  </a:cubicBezTo>
                  <a:cubicBezTo>
                    <a:pt x="3429644" y="2557446"/>
                    <a:pt x="3430310" y="2641689"/>
                    <a:pt x="3430310" y="2725931"/>
                  </a:cubicBezTo>
                  <a:cubicBezTo>
                    <a:pt x="3430310" y="2771761"/>
                    <a:pt x="3450408" y="2796862"/>
                    <a:pt x="3486413" y="2797528"/>
                  </a:cubicBezTo>
                  <a:cubicBezTo>
                    <a:pt x="3522417" y="2798194"/>
                    <a:pt x="3544325" y="2772616"/>
                    <a:pt x="3544420" y="2727833"/>
                  </a:cubicBezTo>
                  <a:cubicBezTo>
                    <a:pt x="3544420" y="2634082"/>
                    <a:pt x="3547658" y="2540236"/>
                    <a:pt x="3543753" y="2446675"/>
                  </a:cubicBezTo>
                  <a:cubicBezTo>
                    <a:pt x="3535181" y="2242249"/>
                    <a:pt x="3438978" y="2091449"/>
                    <a:pt x="3257146" y="1995606"/>
                  </a:cubicBezTo>
                  <a:cubicBezTo>
                    <a:pt x="3247335" y="1990377"/>
                    <a:pt x="3236572" y="1986764"/>
                    <a:pt x="3226285" y="1982390"/>
                  </a:cubicBezTo>
                  <a:close/>
                  <a:moveTo>
                    <a:pt x="2580966" y="3308689"/>
                  </a:moveTo>
                  <a:cubicBezTo>
                    <a:pt x="2609541" y="3417082"/>
                    <a:pt x="2699457" y="3484686"/>
                    <a:pt x="2809566" y="3482119"/>
                  </a:cubicBezTo>
                  <a:cubicBezTo>
                    <a:pt x="2911293" y="3479741"/>
                    <a:pt x="3000066" y="3406909"/>
                    <a:pt x="3020259" y="3313063"/>
                  </a:cubicBezTo>
                  <a:lnTo>
                    <a:pt x="2860049" y="3234905"/>
                  </a:lnTo>
                  <a:cubicBezTo>
                    <a:pt x="2855858" y="3287486"/>
                    <a:pt x="2838808" y="3310400"/>
                    <a:pt x="2802137" y="3310971"/>
                  </a:cubicBezTo>
                  <a:cubicBezTo>
                    <a:pt x="2765465" y="3311541"/>
                    <a:pt x="2749654" y="3290433"/>
                    <a:pt x="2740891" y="3231292"/>
                  </a:cubicBezTo>
                  <a:cubicBezTo>
                    <a:pt x="2715554" y="3246505"/>
                    <a:pt x="2691361" y="3263430"/>
                    <a:pt x="2664691" y="3276171"/>
                  </a:cubicBezTo>
                  <a:cubicBezTo>
                    <a:pt x="2638021" y="3288912"/>
                    <a:pt x="2610303" y="3297564"/>
                    <a:pt x="2580966" y="3308689"/>
                  </a:cubicBezTo>
                  <a:close/>
                </a:path>
              </a:pathLst>
            </a:custGeom>
            <a:grpFill/>
            <a:ln w="12700" cap="flat">
              <a:solidFill>
                <a:schemeClr val="bg1"/>
              </a:solidFill>
              <a:prstDash val="solid"/>
              <a:miter/>
            </a:ln>
          </p:spPr>
          <p:txBody>
            <a:bodyPr rtlCol="0" anchor="ctr"/>
            <a:lstStyle/>
            <a:p>
              <a:endParaRPr lang="en-RO"/>
            </a:p>
          </p:txBody>
        </p:sp>
        <p:sp>
          <p:nvSpPr>
            <p:cNvPr id="8" name="Freeform 7">
              <a:extLst>
                <a:ext uri="{FF2B5EF4-FFF2-40B4-BE49-F238E27FC236}">
                  <a16:creationId xmlns:a16="http://schemas.microsoft.com/office/drawing/2014/main" id="{C9341A9D-E913-DD46-A2E1-841FE05F4CD4}"/>
                </a:ext>
              </a:extLst>
            </p:cNvPr>
            <p:cNvSpPr/>
            <p:nvPr/>
          </p:nvSpPr>
          <p:spPr>
            <a:xfrm>
              <a:off x="5144097" y="4030393"/>
              <a:ext cx="342067" cy="228306"/>
            </a:xfrm>
            <a:custGeom>
              <a:avLst/>
              <a:gdLst>
                <a:gd name="connsiteX0" fmla="*/ 171973 w 342067"/>
                <a:gd name="connsiteY0" fmla="*/ 157 h 228306"/>
                <a:gd name="connsiteX1" fmla="*/ 341613 w 342067"/>
                <a:gd name="connsiteY1" fmla="*/ 153049 h 228306"/>
                <a:gd name="connsiteX2" fmla="*/ 293131 w 342067"/>
                <a:gd name="connsiteY2" fmla="*/ 227593 h 228306"/>
                <a:gd name="connsiteX3" fmla="*/ 228170 w 342067"/>
                <a:gd name="connsiteY3" fmla="*/ 168737 h 228306"/>
                <a:gd name="connsiteX4" fmla="*/ 171782 w 342067"/>
                <a:gd name="connsiteY4" fmla="*/ 114826 h 228306"/>
                <a:gd name="connsiteX5" fmla="*/ 114632 w 342067"/>
                <a:gd name="connsiteY5" fmla="*/ 167121 h 228306"/>
                <a:gd name="connsiteX6" fmla="*/ 47386 w 342067"/>
                <a:gd name="connsiteY6" fmla="*/ 227403 h 228306"/>
                <a:gd name="connsiteX7" fmla="*/ 1475 w 342067"/>
                <a:gd name="connsiteY7" fmla="*/ 147534 h 228306"/>
                <a:gd name="connsiteX8" fmla="*/ 171973 w 342067"/>
                <a:gd name="connsiteY8" fmla="*/ 157 h 228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2067" h="228306">
                  <a:moveTo>
                    <a:pt x="171973" y="157"/>
                  </a:moveTo>
                  <a:cubicBezTo>
                    <a:pt x="258966" y="1344"/>
                    <a:pt x="331571" y="66781"/>
                    <a:pt x="341613" y="153049"/>
                  </a:cubicBezTo>
                  <a:cubicBezTo>
                    <a:pt x="345994" y="193744"/>
                    <a:pt x="326944" y="223029"/>
                    <a:pt x="293131" y="227593"/>
                  </a:cubicBezTo>
                  <a:cubicBezTo>
                    <a:pt x="259317" y="232157"/>
                    <a:pt x="235028" y="211334"/>
                    <a:pt x="228170" y="168737"/>
                  </a:cubicBezTo>
                  <a:cubicBezTo>
                    <a:pt x="222836" y="136124"/>
                    <a:pt x="204643" y="117108"/>
                    <a:pt x="171782" y="114826"/>
                  </a:cubicBezTo>
                  <a:cubicBezTo>
                    <a:pt x="143207" y="112924"/>
                    <a:pt x="120157" y="134793"/>
                    <a:pt x="114632" y="167121"/>
                  </a:cubicBezTo>
                  <a:cubicBezTo>
                    <a:pt x="106345" y="211904"/>
                    <a:pt x="82438" y="233678"/>
                    <a:pt x="47386" y="227403"/>
                  </a:cubicBezTo>
                  <a:cubicBezTo>
                    <a:pt x="12334" y="221127"/>
                    <a:pt x="-4907" y="190321"/>
                    <a:pt x="1475" y="147534"/>
                  </a:cubicBezTo>
                  <a:cubicBezTo>
                    <a:pt x="14226" y="63215"/>
                    <a:pt x="86550" y="699"/>
                    <a:pt x="171973" y="157"/>
                  </a:cubicBezTo>
                  <a:close/>
                </a:path>
              </a:pathLst>
            </a:custGeom>
            <a:grpFill/>
            <a:ln w="12700" cap="flat">
              <a:solidFill>
                <a:schemeClr val="bg1"/>
              </a:solidFill>
              <a:prstDash val="solid"/>
              <a:miter/>
            </a:ln>
          </p:spPr>
          <p:txBody>
            <a:bodyPr rtlCol="0" anchor="ctr"/>
            <a:lstStyle/>
            <a:p>
              <a:endParaRPr lang="en-RO"/>
            </a:p>
          </p:txBody>
        </p:sp>
        <p:sp>
          <p:nvSpPr>
            <p:cNvPr id="10" name="Freeform 9">
              <a:extLst>
                <a:ext uri="{FF2B5EF4-FFF2-40B4-BE49-F238E27FC236}">
                  <a16:creationId xmlns:a16="http://schemas.microsoft.com/office/drawing/2014/main" id="{91D3D69B-58E8-6741-8ED1-1E39AB36A067}"/>
                </a:ext>
              </a:extLst>
            </p:cNvPr>
            <p:cNvSpPr/>
            <p:nvPr/>
          </p:nvSpPr>
          <p:spPr>
            <a:xfrm>
              <a:off x="5600884" y="4030393"/>
              <a:ext cx="342537" cy="227955"/>
            </a:xfrm>
            <a:custGeom>
              <a:avLst/>
              <a:gdLst>
                <a:gd name="connsiteX0" fmla="*/ 170289 w 342537"/>
                <a:gd name="connsiteY0" fmla="*/ 157 h 227955"/>
                <a:gd name="connsiteX1" fmla="*/ 342216 w 342537"/>
                <a:gd name="connsiteY1" fmla="*/ 154380 h 227955"/>
                <a:gd name="connsiteX2" fmla="*/ 292209 w 342537"/>
                <a:gd name="connsiteY2" fmla="*/ 227688 h 227955"/>
                <a:gd name="connsiteX3" fmla="*/ 228487 w 342537"/>
                <a:gd name="connsiteY3" fmla="*/ 170639 h 227955"/>
                <a:gd name="connsiteX4" fmla="*/ 170861 w 342537"/>
                <a:gd name="connsiteY4" fmla="*/ 114255 h 227955"/>
                <a:gd name="connsiteX5" fmla="*/ 114282 w 342537"/>
                <a:gd name="connsiteY5" fmla="*/ 171304 h 227955"/>
                <a:gd name="connsiteX6" fmla="*/ 49417 w 342537"/>
                <a:gd name="connsiteY6" fmla="*/ 226832 h 227955"/>
                <a:gd name="connsiteX7" fmla="*/ 459 w 342537"/>
                <a:gd name="connsiteY7" fmla="*/ 155996 h 227955"/>
                <a:gd name="connsiteX8" fmla="*/ 170289 w 342537"/>
                <a:gd name="connsiteY8" fmla="*/ 157 h 227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2537" h="227955">
                  <a:moveTo>
                    <a:pt x="170289" y="157"/>
                  </a:moveTo>
                  <a:cubicBezTo>
                    <a:pt x="258596" y="317"/>
                    <a:pt x="332652" y="66748"/>
                    <a:pt x="342216" y="154380"/>
                  </a:cubicBezTo>
                  <a:cubicBezTo>
                    <a:pt x="346121" y="195075"/>
                    <a:pt x="326404" y="223980"/>
                    <a:pt x="292209" y="227688"/>
                  </a:cubicBezTo>
                  <a:cubicBezTo>
                    <a:pt x="258015" y="231396"/>
                    <a:pt x="235059" y="210668"/>
                    <a:pt x="228487" y="170639"/>
                  </a:cubicBezTo>
                  <a:cubicBezTo>
                    <a:pt x="222486" y="135078"/>
                    <a:pt x="200769" y="113590"/>
                    <a:pt x="170861" y="114255"/>
                  </a:cubicBezTo>
                  <a:cubicBezTo>
                    <a:pt x="140952" y="114921"/>
                    <a:pt x="120569" y="134983"/>
                    <a:pt x="114282" y="171304"/>
                  </a:cubicBezTo>
                  <a:cubicBezTo>
                    <a:pt x="107520" y="210193"/>
                    <a:pt x="82945" y="231301"/>
                    <a:pt x="49417" y="226832"/>
                  </a:cubicBezTo>
                  <a:cubicBezTo>
                    <a:pt x="15889" y="222363"/>
                    <a:pt x="-2399" y="194885"/>
                    <a:pt x="459" y="155996"/>
                  </a:cubicBezTo>
                  <a:cubicBezTo>
                    <a:pt x="9247" y="68553"/>
                    <a:pt x="82264" y="1552"/>
                    <a:pt x="170289" y="157"/>
                  </a:cubicBezTo>
                  <a:close/>
                </a:path>
              </a:pathLst>
            </a:custGeom>
            <a:grpFill/>
            <a:ln w="12700" cap="flat">
              <a:solidFill>
                <a:schemeClr val="bg1"/>
              </a:solidFill>
              <a:prstDash val="solid"/>
              <a:miter/>
            </a:ln>
          </p:spPr>
          <p:txBody>
            <a:bodyPr rtlCol="0" anchor="ctr"/>
            <a:lstStyle/>
            <a:p>
              <a:endParaRPr lang="en-RO"/>
            </a:p>
          </p:txBody>
        </p:sp>
      </p:grpSp>
      <p:sp>
        <p:nvSpPr>
          <p:cNvPr id="14" name="Triangle 13">
            <a:extLst>
              <a:ext uri="{FF2B5EF4-FFF2-40B4-BE49-F238E27FC236}">
                <a16:creationId xmlns:a16="http://schemas.microsoft.com/office/drawing/2014/main" id="{A5856D93-59A9-C24D-ABB7-6424F49F30A7}"/>
              </a:ext>
            </a:extLst>
          </p:cNvPr>
          <p:cNvSpPr>
            <a:spLocks noChangeAspect="1"/>
          </p:cNvSpPr>
          <p:nvPr/>
        </p:nvSpPr>
        <p:spPr>
          <a:xfrm>
            <a:off x="6878319" y="1839408"/>
            <a:ext cx="1620000" cy="1396552"/>
          </a:xfrm>
          <a:prstGeom prst="triangl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6" name="TextBox 15">
            <a:extLst>
              <a:ext uri="{FF2B5EF4-FFF2-40B4-BE49-F238E27FC236}">
                <a16:creationId xmlns:a16="http://schemas.microsoft.com/office/drawing/2014/main" id="{84EA0039-CA2D-4B4D-8DBF-191BB29F899C}"/>
              </a:ext>
            </a:extLst>
          </p:cNvPr>
          <p:cNvSpPr txBox="1"/>
          <p:nvPr/>
        </p:nvSpPr>
        <p:spPr>
          <a:xfrm>
            <a:off x="431799" y="907078"/>
            <a:ext cx="4786244" cy="5474673"/>
          </a:xfrm>
          <a:prstGeom prst="rect">
            <a:avLst/>
          </a:prstGeom>
          <a:noFill/>
        </p:spPr>
        <p:txBody>
          <a:bodyPr wrap="square" lIns="0" tIns="0" rIns="0" bIns="0" rtlCol="0" anchor="ctr" anchorCtr="0">
            <a:noAutofit/>
          </a:bodyPr>
          <a:lstStyle/>
          <a:p>
            <a:pPr marL="285750" indent="-285750">
              <a:spcAft>
                <a:spcPts val="800"/>
              </a:spcAft>
              <a:buFont typeface="Arial" panose="020B0604020202020204" pitchFamily="34" charset="0"/>
              <a:buChar char="•"/>
            </a:pPr>
            <a:r>
              <a:rPr lang="en-GB" sz="1600" dirty="0" err="1">
                <a:solidFill>
                  <a:schemeClr val="tx1"/>
                </a:solidFill>
              </a:rPr>
              <a:t>Either humans or animals may be a source of contagion:</a:t>
            </a:r>
          </a:p>
          <a:p>
            <a:pPr marL="317500">
              <a:spcAft>
                <a:spcPts val="800"/>
              </a:spcAft>
            </a:pPr>
            <a:r>
              <a:rPr lang="en-GB" sz="1600" dirty="0" err="1">
                <a:solidFill>
                  <a:schemeClr val="tx1"/>
                </a:solidFill>
              </a:rPr>
              <a:t>– Influenza </a:t>
            </a:r>
          </a:p>
          <a:p>
            <a:pPr marL="317500">
              <a:spcAft>
                <a:spcPts val="800"/>
              </a:spcAft>
            </a:pPr>
            <a:r>
              <a:rPr lang="en-GB" sz="1600" dirty="0" err="1">
                <a:solidFill>
                  <a:schemeClr val="tx1"/>
                </a:solidFill>
              </a:rPr>
              <a:t>– Yellow fever</a:t>
            </a:r>
          </a:p>
        </p:txBody>
      </p:sp>
    </p:spTree>
    <p:extLst>
      <p:ext uri="{BB962C8B-B14F-4D97-AF65-F5344CB8AC3E}">
        <p14:creationId xmlns:p14="http://schemas.microsoft.com/office/powerpoint/2010/main" val="7419982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Reservoir and source: differences</a:t>
            </a:r>
            <a:endParaRPr lang="en-GB" sz="3200" b="1" spc="-50" dirty="0">
              <a:solidFill>
                <a:srgbClr val="3D6C9D"/>
              </a:solidFill>
              <a:latin typeface="Arial Black" panose="020B0604020202020204" pitchFamily="34" charset="0"/>
              <a:cs typeface="Arial Black" panose="020B0604020202020204" pitchFamily="34" charset="0"/>
            </a:endParaRPr>
          </a:p>
        </p:txBody>
      </p:sp>
      <p:sp>
        <p:nvSpPr>
          <p:cNvPr id="3" name="Rounded Rectangle 2">
            <a:extLst>
              <a:ext uri="{FF2B5EF4-FFF2-40B4-BE49-F238E27FC236}">
                <a16:creationId xmlns:a16="http://schemas.microsoft.com/office/drawing/2014/main" id="{2834820F-A9A1-374F-A00D-25A58AE3C293}"/>
              </a:ext>
            </a:extLst>
          </p:cNvPr>
          <p:cNvSpPr/>
          <p:nvPr/>
        </p:nvSpPr>
        <p:spPr>
          <a:xfrm>
            <a:off x="431798" y="1553496"/>
            <a:ext cx="3600000" cy="4623784"/>
          </a:xfrm>
          <a:prstGeom prst="roundRect">
            <a:avLst>
              <a:gd name="adj" fmla="val 4377"/>
            </a:avLst>
          </a:prstGeom>
          <a:solidFill>
            <a:srgbClr val="3D6C9D"/>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4" name="Rounded Rectangle 13">
            <a:extLst>
              <a:ext uri="{FF2B5EF4-FFF2-40B4-BE49-F238E27FC236}">
                <a16:creationId xmlns:a16="http://schemas.microsoft.com/office/drawing/2014/main" id="{70A9C618-F2EB-234A-8F84-E23103389633}"/>
              </a:ext>
            </a:extLst>
          </p:cNvPr>
          <p:cNvSpPr/>
          <p:nvPr/>
        </p:nvSpPr>
        <p:spPr>
          <a:xfrm>
            <a:off x="4572000" y="1553496"/>
            <a:ext cx="3600000" cy="4623784"/>
          </a:xfrm>
          <a:prstGeom prst="roundRect">
            <a:avLst>
              <a:gd name="adj" fmla="val 4377"/>
            </a:avLst>
          </a:prstGeom>
          <a:solidFill>
            <a:srgbClr val="ED7D31"/>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5" name="TextBox 14">
            <a:extLst>
              <a:ext uri="{FF2B5EF4-FFF2-40B4-BE49-F238E27FC236}">
                <a16:creationId xmlns:a16="http://schemas.microsoft.com/office/drawing/2014/main" id="{5B4113A1-9F6A-1440-AED0-CAEE87F875F4}"/>
              </a:ext>
            </a:extLst>
          </p:cNvPr>
          <p:cNvSpPr txBox="1"/>
          <p:nvPr/>
        </p:nvSpPr>
        <p:spPr>
          <a:xfrm>
            <a:off x="747362" y="1890052"/>
            <a:ext cx="2988896" cy="492443"/>
          </a:xfrm>
          <a:prstGeom prst="rect">
            <a:avLst/>
          </a:prstGeom>
          <a:noFill/>
        </p:spPr>
        <p:txBody>
          <a:bodyPr wrap="square" lIns="0" tIns="0" rIns="0" bIns="0" rtlCol="0">
            <a:spAutoFit/>
          </a:bodyPr>
          <a:lstStyle/>
          <a:p>
            <a:r>
              <a:rPr lang="en-GB" sz="1600" b="1" dirty="0" err="1">
                <a:solidFill>
                  <a:schemeClr val="bg1"/>
                </a:solidFill>
                <a:latin typeface="Arial" panose="020B0604020202020204" pitchFamily="34" charset="0"/>
                <a:cs typeface="Arial" panose="020B0604020202020204" pitchFamily="34" charset="0"/>
              </a:rPr>
              <a:t>RESERVOIR</a:t>
            </a:r>
          </a:p>
          <a:p>
            <a:r>
              <a:rPr lang="en-GB" sz="1600" b="1" dirty="0" err="1">
                <a:solidFill>
                  <a:schemeClr val="bg1"/>
                </a:solidFill>
                <a:latin typeface="Arial" panose="020B0604020202020204" pitchFamily="34" charset="0"/>
                <a:cs typeface="Arial" panose="020B0604020202020204" pitchFamily="34" charset="0"/>
              </a:rPr>
              <a:t>SOURCE OF INFECTION</a:t>
            </a:r>
          </a:p>
        </p:txBody>
      </p:sp>
      <p:sp>
        <p:nvSpPr>
          <p:cNvPr id="16" name="TextBox 15">
            <a:extLst>
              <a:ext uri="{FF2B5EF4-FFF2-40B4-BE49-F238E27FC236}">
                <a16:creationId xmlns:a16="http://schemas.microsoft.com/office/drawing/2014/main" id="{24641260-6665-0A4F-A789-431EB7748E97}"/>
              </a:ext>
            </a:extLst>
          </p:cNvPr>
          <p:cNvSpPr txBox="1"/>
          <p:nvPr/>
        </p:nvSpPr>
        <p:spPr>
          <a:xfrm>
            <a:off x="747362" y="2824117"/>
            <a:ext cx="2988896" cy="3093154"/>
          </a:xfrm>
          <a:prstGeom prst="rect">
            <a:avLst/>
          </a:prstGeom>
          <a:noFill/>
        </p:spPr>
        <p:txBody>
          <a:bodyPr wrap="square" lIns="0" tIns="0" rIns="0" bIns="0" rtlCol="0">
            <a:spAutoFit/>
          </a:bodyPr>
          <a:lstStyle/>
          <a:p>
            <a:pPr marL="285750" indent="-285750">
              <a:spcAft>
                <a:spcPts val="1000"/>
              </a:spcAft>
              <a:buClr>
                <a:schemeClr val="bg1"/>
              </a:buClr>
              <a:buFont typeface="Arial" panose="020B0604020202020204" pitchFamily="34" charset="0"/>
              <a:buChar char="•"/>
            </a:pPr>
            <a:r>
              <a:rPr lang="en-GB" sz="1600" dirty="0">
                <a:solidFill>
                  <a:schemeClr val="bg1"/>
                </a:solidFill>
              </a:rPr>
              <a:t>Is a living thing</a:t>
            </a:r>
          </a:p>
          <a:p>
            <a:pPr marL="285750" indent="-285750">
              <a:spcAft>
                <a:spcPts val="1000"/>
              </a:spcAft>
              <a:buClr>
                <a:schemeClr val="bg1"/>
              </a:buClr>
              <a:buFont typeface="Arial" panose="020B0604020202020204" pitchFamily="34" charset="0"/>
              <a:buChar char="•"/>
            </a:pPr>
            <a:r>
              <a:rPr lang="en-GB" sz="1600" dirty="0">
                <a:solidFill>
                  <a:schemeClr val="bg1"/>
                </a:solidFill>
              </a:rPr>
              <a:t>Multiplication and reproduction take place over a more or less long period of time</a:t>
            </a:r>
          </a:p>
          <a:p>
            <a:pPr marL="285750" indent="-285750">
              <a:spcAft>
                <a:spcPts val="1000"/>
              </a:spcAft>
              <a:buClr>
                <a:schemeClr val="bg1"/>
              </a:buClr>
              <a:buFont typeface="Arial" panose="020B0604020202020204" pitchFamily="34" charset="0"/>
              <a:buChar char="•"/>
            </a:pPr>
            <a:r>
              <a:rPr lang="en-GB" sz="1600" dirty="0">
                <a:solidFill>
                  <a:schemeClr val="bg1"/>
                </a:solidFill>
              </a:rPr>
              <a:t>This allows for the spread of biological agents </a:t>
            </a:r>
          </a:p>
          <a:p>
            <a:pPr marL="285750" indent="-285750">
              <a:spcAft>
                <a:spcPts val="1000"/>
              </a:spcAft>
              <a:buClr>
                <a:schemeClr val="bg1"/>
              </a:buClr>
              <a:buFont typeface="Arial" panose="020B0604020202020204" pitchFamily="34" charset="0"/>
              <a:buChar char="•"/>
            </a:pPr>
            <a:r>
              <a:rPr lang="en-GB" sz="1600" dirty="0">
                <a:solidFill>
                  <a:schemeClr val="bg1"/>
                </a:solidFill>
              </a:rPr>
              <a:t>The agents may remain for a prolonged period, up to and including the entire life of the reservoir</a:t>
            </a:r>
          </a:p>
        </p:txBody>
      </p:sp>
      <p:sp>
        <p:nvSpPr>
          <p:cNvPr id="17" name="TextBox 16">
            <a:extLst>
              <a:ext uri="{FF2B5EF4-FFF2-40B4-BE49-F238E27FC236}">
                <a16:creationId xmlns:a16="http://schemas.microsoft.com/office/drawing/2014/main" id="{EC0CDF9E-1E97-7742-8C6F-3B85193405A9}"/>
              </a:ext>
            </a:extLst>
          </p:cNvPr>
          <p:cNvSpPr txBox="1"/>
          <p:nvPr/>
        </p:nvSpPr>
        <p:spPr>
          <a:xfrm>
            <a:off x="4867078" y="1890052"/>
            <a:ext cx="2988896" cy="492443"/>
          </a:xfrm>
          <a:prstGeom prst="rect">
            <a:avLst/>
          </a:prstGeom>
          <a:noFill/>
        </p:spPr>
        <p:txBody>
          <a:bodyPr wrap="square" lIns="0" tIns="0" rIns="0" bIns="0" rtlCol="0">
            <a:spAutoFit/>
          </a:bodyPr>
          <a:lstStyle/>
          <a:p>
            <a:r>
              <a:rPr lang="en-GB" sz="1600" b="1" dirty="0">
                <a:solidFill>
                  <a:schemeClr val="bg1"/>
                </a:solidFill>
                <a:latin typeface="Arial" panose="020B0604020202020204" pitchFamily="34" charset="0"/>
                <a:cs typeface="Arial" panose="020B0604020202020204" pitchFamily="34" charset="0"/>
              </a:rPr>
              <a:t>SOURCE OF CONTAMINATION</a:t>
            </a:r>
          </a:p>
        </p:txBody>
      </p:sp>
      <p:sp>
        <p:nvSpPr>
          <p:cNvPr id="19" name="TextBox 18">
            <a:extLst>
              <a:ext uri="{FF2B5EF4-FFF2-40B4-BE49-F238E27FC236}">
                <a16:creationId xmlns:a16="http://schemas.microsoft.com/office/drawing/2014/main" id="{CCA0F52F-DC8E-5341-A612-044DE243A7D2}"/>
              </a:ext>
            </a:extLst>
          </p:cNvPr>
          <p:cNvSpPr txBox="1"/>
          <p:nvPr/>
        </p:nvSpPr>
        <p:spPr>
          <a:xfrm>
            <a:off x="4867078" y="2824117"/>
            <a:ext cx="2988896" cy="1733808"/>
          </a:xfrm>
          <a:prstGeom prst="rect">
            <a:avLst/>
          </a:prstGeom>
          <a:noFill/>
        </p:spPr>
        <p:txBody>
          <a:bodyPr wrap="square" lIns="0" tIns="0" rIns="0" bIns="0" rtlCol="0">
            <a:spAutoFit/>
          </a:bodyPr>
          <a:lstStyle/>
          <a:p>
            <a:pPr marL="285750" indent="-285750">
              <a:spcAft>
                <a:spcPts val="1000"/>
              </a:spcAft>
              <a:buClr>
                <a:schemeClr val="bg1"/>
              </a:buClr>
              <a:buFont typeface="Arial" panose="020B0604020202020204" pitchFamily="34" charset="0"/>
              <a:buChar char="•"/>
            </a:pPr>
            <a:r>
              <a:rPr lang="en-GB" sz="1600" dirty="0" err="1">
                <a:solidFill>
                  <a:schemeClr val="bg1"/>
                </a:solidFill>
              </a:rPr>
              <a:t>Generally, are inanimate </a:t>
            </a:r>
          </a:p>
          <a:p>
            <a:pPr marL="285750" indent="-285750">
              <a:spcAft>
                <a:spcPts val="1000"/>
              </a:spcAft>
              <a:buClr>
                <a:schemeClr val="bg1"/>
              </a:buClr>
              <a:buFont typeface="Arial" panose="020B0604020202020204" pitchFamily="34" charset="0"/>
              <a:buChar char="•"/>
            </a:pPr>
            <a:r>
              <a:rPr lang="en-GB" sz="1600" dirty="0" err="1">
                <a:solidFill>
                  <a:schemeClr val="bg1"/>
                </a:solidFill>
              </a:rPr>
              <a:t>Multiplication takes place over a limited period of time</a:t>
            </a:r>
          </a:p>
          <a:p>
            <a:pPr marL="285750" indent="-285750">
              <a:spcAft>
                <a:spcPts val="1000"/>
              </a:spcAft>
              <a:buClr>
                <a:schemeClr val="bg1"/>
              </a:buClr>
              <a:buFont typeface="Arial" panose="020B0604020202020204" pitchFamily="34" charset="0"/>
              <a:buChar char="•"/>
            </a:pPr>
            <a:r>
              <a:rPr lang="en-GB" sz="1600" dirty="0" err="1">
                <a:solidFill>
                  <a:schemeClr val="bg1"/>
                </a:solidFill>
              </a:rPr>
              <a:t>Majority of biological agents must quickly move to a new susceptible host</a:t>
            </a:r>
          </a:p>
        </p:txBody>
      </p:sp>
    </p:spTree>
    <p:extLst>
      <p:ext uri="{BB962C8B-B14F-4D97-AF65-F5344CB8AC3E}">
        <p14:creationId xmlns:p14="http://schemas.microsoft.com/office/powerpoint/2010/main" val="27604033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36DC0CD-C57E-33C2-14B9-9CA1CD7FFB39}"/>
              </a:ext>
            </a:extLst>
          </p:cNvPr>
          <p:cNvSpPr txBox="1"/>
          <p:nvPr/>
        </p:nvSpPr>
        <p:spPr>
          <a:xfrm>
            <a:off x="439840" y="3541852"/>
            <a:ext cx="7566240" cy="2923877"/>
          </a:xfrm>
          <a:prstGeom prst="rect">
            <a:avLst/>
          </a:prstGeom>
          <a:noFill/>
        </p:spPr>
        <p:txBody>
          <a:bodyPr wrap="square" rtlCol="0">
            <a:spAutoFit/>
          </a:bodyPr>
          <a:lstStyle/>
          <a:p>
            <a:r>
              <a:rPr lang="es-ES_tradnl" b="1" i="0" dirty="0">
                <a:solidFill>
                  <a:schemeClr val="bg1"/>
                </a:solidFill>
                <a:effectLst/>
                <a:latin typeface="+mn-lt"/>
              </a:rPr>
              <a:t>© </a:t>
            </a:r>
            <a:r>
              <a:rPr lang="en-US" b="1" i="0" dirty="0">
                <a:solidFill>
                  <a:schemeClr val="bg1"/>
                </a:solidFill>
                <a:effectLst/>
                <a:latin typeface="+mn-lt"/>
              </a:rPr>
              <a:t>Pan American Health Organization, 2023</a:t>
            </a:r>
          </a:p>
          <a:p>
            <a:br>
              <a:rPr lang="es-ES_tradnl" dirty="0">
                <a:solidFill>
                  <a:schemeClr val="bg1"/>
                </a:solidFill>
                <a:latin typeface="+mn-lt"/>
              </a:rPr>
            </a:br>
            <a:r>
              <a:rPr lang="en-US" sz="1200" b="0" i="0" dirty="0">
                <a:solidFill>
                  <a:schemeClr val="bg1"/>
                </a:solidFill>
                <a:effectLst/>
                <a:latin typeface="+mn-lt"/>
              </a:rPr>
              <a:t>Property of the Pan American Health Organization. Reproduced with permission pursuant to the Creative Commons Attribution-</a:t>
            </a:r>
            <a:r>
              <a:rPr lang="en-US" sz="1200" b="0" i="0" dirty="0" err="1">
                <a:solidFill>
                  <a:schemeClr val="bg1"/>
                </a:solidFill>
                <a:effectLst/>
                <a:latin typeface="+mn-lt"/>
              </a:rPr>
              <a:t>NonCommercial</a:t>
            </a:r>
            <a:r>
              <a:rPr lang="en-US" sz="1200" b="0" i="0" dirty="0">
                <a:solidFill>
                  <a:schemeClr val="bg1"/>
                </a:solidFill>
                <a:effectLst/>
                <a:latin typeface="+mn-lt"/>
              </a:rPr>
              <a:t>-</a:t>
            </a:r>
            <a:r>
              <a:rPr lang="en-US" sz="1200" b="0" i="0" dirty="0" err="1">
                <a:solidFill>
                  <a:schemeClr val="bg1"/>
                </a:solidFill>
                <a:effectLst/>
                <a:latin typeface="+mn-lt"/>
              </a:rPr>
              <a:t>NoDerivs</a:t>
            </a:r>
            <a:r>
              <a:rPr lang="en-US" sz="1200" b="0" i="0" dirty="0">
                <a:solidFill>
                  <a:schemeClr val="bg1"/>
                </a:solidFill>
                <a:effectLst/>
                <a:latin typeface="+mn-lt"/>
              </a:rPr>
              <a:t> 3.0 IGO license (</a:t>
            </a:r>
            <a:r>
              <a:rPr lang="en-US" sz="1200" b="0" i="0" dirty="0">
                <a:solidFill>
                  <a:schemeClr val="bg1"/>
                </a:solidFill>
                <a:effectLst/>
                <a:latin typeface="+mn-lt"/>
                <a:hlinkClick r:id="rId2">
                  <a:extLst>
                    <a:ext uri="{A12FA001-AC4F-418D-AE19-62706E023703}">
                      <ahyp:hlinkClr xmlns:ahyp="http://schemas.microsoft.com/office/drawing/2018/hyperlinkcolor" val="tx"/>
                    </a:ext>
                  </a:extLst>
                </a:hlinkClick>
              </a:rPr>
              <a:t>CC BY-NC-ND 3.0 IGO</a:t>
            </a:r>
            <a:r>
              <a:rPr lang="en-US" sz="1200" b="0" i="0" dirty="0">
                <a:solidFill>
                  <a:schemeClr val="bg1"/>
                </a:solidFill>
                <a:effectLst/>
                <a:latin typeface="+mn-lt"/>
              </a:rPr>
              <a:t>).</a:t>
            </a:r>
          </a:p>
          <a:p>
            <a:endParaRPr lang="en-US" sz="1200" b="0" i="0" dirty="0">
              <a:solidFill>
                <a:schemeClr val="bg1"/>
              </a:solidFill>
              <a:effectLst/>
              <a:latin typeface="+mn-lt"/>
            </a:endParaRPr>
          </a:p>
          <a:p>
            <a:r>
              <a:rPr lang="en-US" sz="1200" b="0" i="0" dirty="0">
                <a:solidFill>
                  <a:schemeClr val="bg1"/>
                </a:solidFill>
                <a:effectLst/>
                <a:latin typeface="+mn-lt"/>
              </a:rPr>
              <a:t>In any use of this work, there should be no suggestion that the Pan American Health Organization (PAHO) endorses any specific organization, product, or service. Use of the PAHO logo, in a way that is not already incorporated in the work or consistent with the Creative Commons license CC BY-NC-ND 3.0 IGO, is strictly prohibited. Any use of this work that is inconsistent with or not permitted under the Creative Commons license BY-NC-ND 3.0 IGO requires the express written consent of PAHO.</a:t>
            </a:r>
          </a:p>
          <a:p>
            <a:endParaRPr lang="en-US" sz="1200" b="0" i="0" dirty="0">
              <a:solidFill>
                <a:schemeClr val="bg1"/>
              </a:solidFill>
              <a:effectLst/>
              <a:latin typeface="+mn-lt"/>
            </a:endParaRPr>
          </a:p>
          <a:p>
            <a:r>
              <a:rPr lang="en-US" sz="1200" b="0" i="0" dirty="0">
                <a:solidFill>
                  <a:schemeClr val="bg1"/>
                </a:solidFill>
                <a:effectLst/>
                <a:latin typeface="+mn-lt"/>
              </a:rPr>
              <a:t>Further, all reasonable precautions have been taken by PAHO and the GS/OAS to verify the information contained in this publication. However, the published material is being distributed without warranty of any kind, either expressed or implied. The responsibility for the interpretation and use of the material lies with the reader. In no event shall PAHO and/or the OAS or GS/OAS be liable for damages arising from its use</a:t>
            </a:r>
            <a:endParaRPr lang="es-ES_tradnl" dirty="0">
              <a:solidFill>
                <a:schemeClr val="bg1"/>
              </a:solidFill>
              <a:latin typeface="+mn-lt"/>
            </a:endParaRPr>
          </a:p>
        </p:txBody>
      </p:sp>
    </p:spTree>
    <p:extLst>
      <p:ext uri="{BB962C8B-B14F-4D97-AF65-F5344CB8AC3E}">
        <p14:creationId xmlns:p14="http://schemas.microsoft.com/office/powerpoint/2010/main" val="1151797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FEF77C2-79E7-9D47-BD4B-07763FB336B6}"/>
              </a:ext>
            </a:extLst>
          </p:cNvPr>
          <p:cNvSpPr/>
          <p:nvPr/>
        </p:nvSpPr>
        <p:spPr>
          <a:xfrm>
            <a:off x="1" y="1677798"/>
            <a:ext cx="9144000" cy="4703951"/>
          </a:xfrm>
          <a:prstGeom prst="rect">
            <a:avLst/>
          </a:prstGeom>
          <a:solidFill>
            <a:srgbClr val="DB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Disease transmission dynamics</a:t>
            </a:r>
            <a:endParaRPr lang="en-GB" sz="3200" b="1" spc="-50" dirty="0">
              <a:solidFill>
                <a:srgbClr val="3D6C9D"/>
              </a:solidFill>
              <a:latin typeface="Arial Black" panose="020B0604020202020204" pitchFamily="34" charset="0"/>
              <a:cs typeface="Arial Black" panose="020B0604020202020204" pitchFamily="34" charset="0"/>
            </a:endParaRPr>
          </a:p>
        </p:txBody>
      </p:sp>
      <p:cxnSp>
        <p:nvCxnSpPr>
          <p:cNvPr id="6" name="Straight Arrow Connector 5">
            <a:extLst>
              <a:ext uri="{FF2B5EF4-FFF2-40B4-BE49-F238E27FC236}">
                <a16:creationId xmlns:a16="http://schemas.microsoft.com/office/drawing/2014/main" id="{E09605D1-6276-744E-9CE2-1014101B0E9D}"/>
              </a:ext>
            </a:extLst>
          </p:cNvPr>
          <p:cNvCxnSpPr>
            <a:cxnSpLocks/>
          </p:cNvCxnSpPr>
          <p:nvPr/>
        </p:nvCxnSpPr>
        <p:spPr>
          <a:xfrm>
            <a:off x="431800" y="4376682"/>
            <a:ext cx="8410643" cy="0"/>
          </a:xfrm>
          <a:prstGeom prst="straightConnector1">
            <a:avLst/>
          </a:prstGeom>
          <a:ln w="101600">
            <a:solidFill>
              <a:srgbClr val="ED7D31"/>
            </a:solidFill>
            <a:tailEnd type="triangle"/>
          </a:ln>
        </p:spPr>
        <p:style>
          <a:lnRef idx="1">
            <a:schemeClr val="accent1"/>
          </a:lnRef>
          <a:fillRef idx="0">
            <a:schemeClr val="accent1"/>
          </a:fillRef>
          <a:effectRef idx="0">
            <a:schemeClr val="accent1"/>
          </a:effectRef>
          <a:fontRef idx="minor">
            <a:schemeClr val="tx1"/>
          </a:fontRef>
        </p:style>
      </p:cxnSp>
      <p:sp>
        <p:nvSpPr>
          <p:cNvPr id="14" name="Rounded Rectangle 13">
            <a:extLst>
              <a:ext uri="{FF2B5EF4-FFF2-40B4-BE49-F238E27FC236}">
                <a16:creationId xmlns:a16="http://schemas.microsoft.com/office/drawing/2014/main" id="{5D64DE15-C7F0-6F4A-BA50-8F01BD4EF997}"/>
              </a:ext>
            </a:extLst>
          </p:cNvPr>
          <p:cNvSpPr/>
          <p:nvPr/>
        </p:nvSpPr>
        <p:spPr>
          <a:xfrm>
            <a:off x="434466" y="3680473"/>
            <a:ext cx="1057836" cy="464431"/>
          </a:xfrm>
          <a:prstGeom prst="roundRect">
            <a:avLst>
              <a:gd name="adj" fmla="val 21573"/>
            </a:avLst>
          </a:prstGeom>
          <a:solidFill>
            <a:srgbClr val="B6C7D9"/>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solidFill>
                  <a:schemeClr val="tx1"/>
                </a:solidFill>
                <a:latin typeface="Arial" panose="020B0604020202020204" pitchFamily="34" charset="0"/>
                <a:cs typeface="Arial" panose="020B0604020202020204" pitchFamily="34" charset="0"/>
              </a:rPr>
              <a:t>Susceptible host</a:t>
            </a:r>
          </a:p>
        </p:txBody>
      </p:sp>
      <p:cxnSp>
        <p:nvCxnSpPr>
          <p:cNvPr id="27" name="Straight Arrow Connector 26">
            <a:extLst>
              <a:ext uri="{FF2B5EF4-FFF2-40B4-BE49-F238E27FC236}">
                <a16:creationId xmlns:a16="http://schemas.microsoft.com/office/drawing/2014/main" id="{EE89DFBB-BBCD-4947-8851-3F81F7F6A64E}"/>
              </a:ext>
            </a:extLst>
          </p:cNvPr>
          <p:cNvCxnSpPr>
            <a:cxnSpLocks/>
          </p:cNvCxnSpPr>
          <p:nvPr/>
        </p:nvCxnSpPr>
        <p:spPr>
          <a:xfrm>
            <a:off x="1660456" y="3392237"/>
            <a:ext cx="0" cy="939837"/>
          </a:xfrm>
          <a:prstGeom prst="straightConnector1">
            <a:avLst/>
          </a:prstGeom>
          <a:ln w="19050">
            <a:solidFill>
              <a:srgbClr val="3D6C9D"/>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D508B400-1965-BA41-AC70-1413D882451B}"/>
              </a:ext>
            </a:extLst>
          </p:cNvPr>
          <p:cNvCxnSpPr>
            <a:cxnSpLocks/>
          </p:cNvCxnSpPr>
          <p:nvPr/>
        </p:nvCxnSpPr>
        <p:spPr>
          <a:xfrm>
            <a:off x="3676868" y="3392237"/>
            <a:ext cx="0" cy="939837"/>
          </a:xfrm>
          <a:prstGeom prst="straightConnector1">
            <a:avLst/>
          </a:prstGeom>
          <a:ln w="19050">
            <a:solidFill>
              <a:srgbClr val="3D6C9D"/>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08450AC0-8451-4148-A02E-B2D085355113}"/>
              </a:ext>
            </a:extLst>
          </p:cNvPr>
          <p:cNvCxnSpPr>
            <a:cxnSpLocks/>
          </p:cNvCxnSpPr>
          <p:nvPr/>
        </p:nvCxnSpPr>
        <p:spPr>
          <a:xfrm>
            <a:off x="6281400" y="3392237"/>
            <a:ext cx="0" cy="939837"/>
          </a:xfrm>
          <a:prstGeom prst="straightConnector1">
            <a:avLst/>
          </a:prstGeom>
          <a:ln w="19050">
            <a:solidFill>
              <a:srgbClr val="3D6C9D"/>
            </a:solidFill>
            <a:tailEnd type="triangle"/>
          </a:ln>
        </p:spPr>
        <p:style>
          <a:lnRef idx="1">
            <a:schemeClr val="accent1"/>
          </a:lnRef>
          <a:fillRef idx="0">
            <a:schemeClr val="accent1"/>
          </a:fillRef>
          <a:effectRef idx="0">
            <a:schemeClr val="accent1"/>
          </a:effectRef>
          <a:fontRef idx="minor">
            <a:schemeClr val="tx1"/>
          </a:fontRef>
        </p:style>
      </p:cxnSp>
      <p:sp>
        <p:nvSpPr>
          <p:cNvPr id="32" name="Rounded Rectangle 31">
            <a:extLst>
              <a:ext uri="{FF2B5EF4-FFF2-40B4-BE49-F238E27FC236}">
                <a16:creationId xmlns:a16="http://schemas.microsoft.com/office/drawing/2014/main" id="{CEA0A224-8965-D848-829A-F7FAA43495C6}"/>
              </a:ext>
            </a:extLst>
          </p:cNvPr>
          <p:cNvSpPr/>
          <p:nvPr/>
        </p:nvSpPr>
        <p:spPr>
          <a:xfrm>
            <a:off x="1724329" y="4610116"/>
            <a:ext cx="1888666" cy="318324"/>
          </a:xfrm>
          <a:prstGeom prst="roundRect">
            <a:avLst>
              <a:gd name="adj" fmla="val 26385"/>
            </a:avLst>
          </a:prstGeom>
          <a:solidFill>
            <a:srgbClr val="B6C7D9"/>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err="1">
                <a:solidFill>
                  <a:schemeClr val="tx1"/>
                </a:solidFill>
                <a:latin typeface="Arial" panose="020B0604020202020204" pitchFamily="34" charset="0"/>
                <a:cs typeface="Arial" panose="020B0604020202020204" pitchFamily="34" charset="0"/>
              </a:rPr>
              <a:t>Incubation</a:t>
            </a:r>
            <a:endParaRPr lang="en-RO" sz="1200" dirty="0">
              <a:solidFill>
                <a:schemeClr val="tx1"/>
              </a:solidFill>
              <a:latin typeface="Arial" panose="020B0604020202020204" pitchFamily="34" charset="0"/>
              <a:cs typeface="Arial" panose="020B0604020202020204" pitchFamily="34" charset="0"/>
            </a:endParaRPr>
          </a:p>
        </p:txBody>
      </p:sp>
      <p:sp>
        <p:nvSpPr>
          <p:cNvPr id="34" name="Rounded Rectangle 33">
            <a:extLst>
              <a:ext uri="{FF2B5EF4-FFF2-40B4-BE49-F238E27FC236}">
                <a16:creationId xmlns:a16="http://schemas.microsoft.com/office/drawing/2014/main" id="{069E3777-6EBA-C944-9634-0E1F68222F80}"/>
              </a:ext>
            </a:extLst>
          </p:cNvPr>
          <p:cNvSpPr/>
          <p:nvPr/>
        </p:nvSpPr>
        <p:spPr>
          <a:xfrm>
            <a:off x="3769112" y="4610116"/>
            <a:ext cx="2420044" cy="318324"/>
          </a:xfrm>
          <a:prstGeom prst="roundRect">
            <a:avLst>
              <a:gd name="adj" fmla="val 24633"/>
            </a:avLst>
          </a:prstGeom>
          <a:solidFill>
            <a:srgbClr val="B6C7D9"/>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err="1">
                <a:solidFill>
                  <a:schemeClr val="tx1"/>
                </a:solidFill>
                <a:latin typeface="Arial" panose="020B0604020202020204" pitchFamily="34" charset="0"/>
                <a:cs typeface="Arial" panose="020B0604020202020204" pitchFamily="34" charset="0"/>
              </a:rPr>
              <a:t>Symptomatic</a:t>
            </a:r>
            <a:endParaRPr lang="en-RO" sz="1200" dirty="0">
              <a:solidFill>
                <a:schemeClr val="tx1"/>
              </a:solidFill>
              <a:latin typeface="Arial" panose="020B0604020202020204" pitchFamily="34" charset="0"/>
              <a:cs typeface="Arial" panose="020B0604020202020204" pitchFamily="34" charset="0"/>
            </a:endParaRPr>
          </a:p>
        </p:txBody>
      </p:sp>
      <p:sp>
        <p:nvSpPr>
          <p:cNvPr id="35" name="Rounded Rectangle 34">
            <a:extLst>
              <a:ext uri="{FF2B5EF4-FFF2-40B4-BE49-F238E27FC236}">
                <a16:creationId xmlns:a16="http://schemas.microsoft.com/office/drawing/2014/main" id="{DE56A564-920A-1A4D-9803-3AD9A169AE98}"/>
              </a:ext>
            </a:extLst>
          </p:cNvPr>
          <p:cNvSpPr/>
          <p:nvPr/>
        </p:nvSpPr>
        <p:spPr>
          <a:xfrm>
            <a:off x="6345273" y="4610116"/>
            <a:ext cx="2138264" cy="318324"/>
          </a:xfrm>
          <a:prstGeom prst="roundRect">
            <a:avLst>
              <a:gd name="adj" fmla="val 26384"/>
            </a:avLst>
          </a:prstGeom>
          <a:solidFill>
            <a:srgbClr val="B6C7D9"/>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err="1">
                <a:solidFill>
                  <a:schemeClr val="tx1"/>
                </a:solidFill>
                <a:latin typeface="Arial" panose="020B0604020202020204" pitchFamily="34" charset="0"/>
                <a:cs typeface="Arial" panose="020B0604020202020204" pitchFamily="34" charset="0"/>
              </a:rPr>
              <a:t>Time</a:t>
            </a:r>
            <a:endParaRPr lang="en-RO" sz="1200" dirty="0">
              <a:solidFill>
                <a:schemeClr val="tx1"/>
              </a:solidFill>
              <a:latin typeface="Arial" panose="020B0604020202020204" pitchFamily="34" charset="0"/>
              <a:cs typeface="Arial" panose="020B0604020202020204" pitchFamily="34" charset="0"/>
            </a:endParaRPr>
          </a:p>
        </p:txBody>
      </p:sp>
      <p:sp>
        <p:nvSpPr>
          <p:cNvPr id="36" name="Rounded Rectangle 35">
            <a:extLst>
              <a:ext uri="{FF2B5EF4-FFF2-40B4-BE49-F238E27FC236}">
                <a16:creationId xmlns:a16="http://schemas.microsoft.com/office/drawing/2014/main" id="{BDDEDCD0-7AFC-6C45-A858-EC8BE9299A1F}"/>
              </a:ext>
            </a:extLst>
          </p:cNvPr>
          <p:cNvSpPr/>
          <p:nvPr/>
        </p:nvSpPr>
        <p:spPr>
          <a:xfrm>
            <a:off x="2458843" y="5072892"/>
            <a:ext cx="1154151" cy="318324"/>
          </a:xfrm>
          <a:prstGeom prst="roundRect">
            <a:avLst>
              <a:gd name="adj" fmla="val 24634"/>
            </a:avLst>
          </a:prstGeom>
          <a:solidFill>
            <a:srgbClr val="B6C7D9"/>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err="1">
                <a:solidFill>
                  <a:schemeClr val="tx1"/>
                </a:solidFill>
                <a:latin typeface="Arial" panose="020B0604020202020204" pitchFamily="34" charset="0"/>
                <a:cs typeface="Arial" panose="020B0604020202020204" pitchFamily="34" charset="0"/>
              </a:rPr>
              <a:t>Latency</a:t>
            </a:r>
            <a:endParaRPr lang="en-RO" sz="1200" dirty="0">
              <a:solidFill>
                <a:schemeClr val="tx1"/>
              </a:solidFill>
              <a:latin typeface="Arial" panose="020B0604020202020204" pitchFamily="34" charset="0"/>
              <a:cs typeface="Arial" panose="020B0604020202020204" pitchFamily="34" charset="0"/>
            </a:endParaRPr>
          </a:p>
        </p:txBody>
      </p:sp>
      <p:sp>
        <p:nvSpPr>
          <p:cNvPr id="37" name="Left Brace 36">
            <a:extLst>
              <a:ext uri="{FF2B5EF4-FFF2-40B4-BE49-F238E27FC236}">
                <a16:creationId xmlns:a16="http://schemas.microsoft.com/office/drawing/2014/main" id="{9FA16E3F-674A-2C41-866D-EB1AC5B06C82}"/>
              </a:ext>
            </a:extLst>
          </p:cNvPr>
          <p:cNvSpPr/>
          <p:nvPr/>
        </p:nvSpPr>
        <p:spPr>
          <a:xfrm rot="16200000">
            <a:off x="3552718" y="4183121"/>
            <a:ext cx="250859" cy="2732926"/>
          </a:xfrm>
          <a:prstGeom prst="leftBrace">
            <a:avLst>
              <a:gd name="adj1" fmla="val 58333"/>
              <a:gd name="adj2" fmla="val 50000"/>
            </a:avLst>
          </a:prstGeom>
          <a:ln w="19050">
            <a:solidFill>
              <a:srgbClr val="3D6C9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RO"/>
          </a:p>
        </p:txBody>
      </p:sp>
      <p:sp>
        <p:nvSpPr>
          <p:cNvPr id="38" name="Rounded Rectangle 37">
            <a:extLst>
              <a:ext uri="{FF2B5EF4-FFF2-40B4-BE49-F238E27FC236}">
                <a16:creationId xmlns:a16="http://schemas.microsoft.com/office/drawing/2014/main" id="{073DE844-44E9-3547-90BE-D239E0DCBE83}"/>
              </a:ext>
            </a:extLst>
          </p:cNvPr>
          <p:cNvSpPr/>
          <p:nvPr/>
        </p:nvSpPr>
        <p:spPr>
          <a:xfrm>
            <a:off x="1724328" y="5719663"/>
            <a:ext cx="4464827" cy="318324"/>
          </a:xfrm>
          <a:prstGeom prst="roundRect">
            <a:avLst>
              <a:gd name="adj" fmla="val 26385"/>
            </a:avLst>
          </a:prstGeom>
          <a:solidFill>
            <a:srgbClr val="B6C7D9"/>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err="1">
                <a:solidFill>
                  <a:schemeClr val="tx1"/>
                </a:solidFill>
                <a:latin typeface="Arial" panose="020B0604020202020204" pitchFamily="34" charset="0"/>
                <a:cs typeface="Arial" panose="020B0604020202020204" pitchFamily="34" charset="0"/>
              </a:rPr>
              <a:t>Infectivity or transmissibility</a:t>
            </a:r>
            <a:endParaRPr lang="en-RO" sz="1200" dirty="0">
              <a:solidFill>
                <a:schemeClr val="tx1"/>
              </a:solidFill>
              <a:latin typeface="Arial" panose="020B0604020202020204" pitchFamily="34" charset="0"/>
              <a:cs typeface="Arial" panose="020B0604020202020204" pitchFamily="34" charset="0"/>
            </a:endParaRPr>
          </a:p>
        </p:txBody>
      </p:sp>
      <p:sp>
        <p:nvSpPr>
          <p:cNvPr id="3" name="Rounded Rectangle 2">
            <a:extLst>
              <a:ext uri="{FF2B5EF4-FFF2-40B4-BE49-F238E27FC236}">
                <a16:creationId xmlns:a16="http://schemas.microsoft.com/office/drawing/2014/main" id="{11F4D4EB-F729-5D4C-8B19-0AA270F03512}"/>
              </a:ext>
            </a:extLst>
          </p:cNvPr>
          <p:cNvSpPr/>
          <p:nvPr/>
        </p:nvSpPr>
        <p:spPr>
          <a:xfrm>
            <a:off x="431799" y="2778688"/>
            <a:ext cx="2457315" cy="618903"/>
          </a:xfrm>
          <a:prstGeom prst="roundRect">
            <a:avLst>
              <a:gd name="adj" fmla="val 22869"/>
            </a:avLst>
          </a:prstGeom>
          <a:solidFill>
            <a:srgbClr val="F8CDB4"/>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solidFill>
                  <a:schemeClr val="tx1"/>
                </a:solidFill>
                <a:latin typeface="Arial" panose="020B0604020202020204" pitchFamily="34" charset="0"/>
                <a:cs typeface="Arial" panose="020B0604020202020204" pitchFamily="34" charset="0"/>
              </a:rPr>
              <a:t>Moment of infection</a:t>
            </a:r>
          </a:p>
        </p:txBody>
      </p:sp>
      <p:sp>
        <p:nvSpPr>
          <p:cNvPr id="23" name="Rounded Rectangle 22">
            <a:extLst>
              <a:ext uri="{FF2B5EF4-FFF2-40B4-BE49-F238E27FC236}">
                <a16:creationId xmlns:a16="http://schemas.microsoft.com/office/drawing/2014/main" id="{37A5390C-8A73-4A4B-8A83-D3F2ECA44946}"/>
              </a:ext>
            </a:extLst>
          </p:cNvPr>
          <p:cNvSpPr/>
          <p:nvPr/>
        </p:nvSpPr>
        <p:spPr>
          <a:xfrm>
            <a:off x="3120423" y="2778688"/>
            <a:ext cx="1112890" cy="618903"/>
          </a:xfrm>
          <a:prstGeom prst="roundRect">
            <a:avLst>
              <a:gd name="adj" fmla="val 19726"/>
            </a:avLst>
          </a:prstGeom>
          <a:solidFill>
            <a:srgbClr val="F8CDB4"/>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solidFill>
                  <a:schemeClr val="tx1"/>
                </a:solidFill>
                <a:latin typeface="Arial" panose="020B0604020202020204" pitchFamily="34" charset="0"/>
                <a:cs typeface="Arial" panose="020B0604020202020204" pitchFamily="34" charset="0"/>
              </a:rPr>
              <a:t>Onset of symptoms</a:t>
            </a:r>
          </a:p>
        </p:txBody>
      </p:sp>
      <p:sp>
        <p:nvSpPr>
          <p:cNvPr id="25" name="Rounded Rectangle 24">
            <a:extLst>
              <a:ext uri="{FF2B5EF4-FFF2-40B4-BE49-F238E27FC236}">
                <a16:creationId xmlns:a16="http://schemas.microsoft.com/office/drawing/2014/main" id="{AAC86053-AB30-674D-9E77-3220B0FBDFFC}"/>
              </a:ext>
            </a:extLst>
          </p:cNvPr>
          <p:cNvSpPr/>
          <p:nvPr/>
        </p:nvSpPr>
        <p:spPr>
          <a:xfrm>
            <a:off x="5323268" y="2154115"/>
            <a:ext cx="1916265" cy="1238121"/>
          </a:xfrm>
          <a:prstGeom prst="roundRect">
            <a:avLst>
              <a:gd name="adj" fmla="val 9756"/>
            </a:avLst>
          </a:prstGeom>
          <a:solidFill>
            <a:srgbClr val="F8CDB4"/>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End of the disease </a:t>
            </a:r>
          </a:p>
          <a:p>
            <a:pPr algn="ctr"/>
            <a:r>
              <a:rPr lang="en-GB" dirty="0">
                <a:solidFill>
                  <a:schemeClr val="tx1"/>
                </a:solidFill>
                <a:latin typeface="Arial" panose="020B0604020202020204" pitchFamily="34" charset="0"/>
                <a:cs typeface="Arial" panose="020B0604020202020204" pitchFamily="34" charset="0"/>
              </a:rPr>
              <a:t>Cure</a:t>
            </a:r>
          </a:p>
          <a:p>
            <a:pPr algn="ctr"/>
            <a:r>
              <a:rPr lang="en-GB" dirty="0">
                <a:solidFill>
                  <a:schemeClr val="tx1"/>
                </a:solidFill>
                <a:latin typeface="Arial" panose="020B0604020202020204" pitchFamily="34" charset="0"/>
                <a:cs typeface="Arial" panose="020B0604020202020204" pitchFamily="34" charset="0"/>
              </a:rPr>
              <a:t>Death</a:t>
            </a:r>
          </a:p>
          <a:p>
            <a:pPr algn="ctr"/>
            <a:r>
              <a:rPr lang="en-GB" dirty="0">
                <a:solidFill>
                  <a:schemeClr val="tx1"/>
                </a:solidFill>
                <a:latin typeface="Arial" panose="020B0604020202020204" pitchFamily="34" charset="0"/>
                <a:cs typeface="Arial" panose="020B0604020202020204" pitchFamily="34" charset="0"/>
              </a:rPr>
              <a:t>Immune </a:t>
            </a:r>
          </a:p>
          <a:p>
            <a:pPr algn="ctr"/>
            <a:r>
              <a:rPr lang="en-GB" dirty="0">
                <a:solidFill>
                  <a:schemeClr val="tx1"/>
                </a:solidFill>
                <a:latin typeface="Arial" panose="020B0604020202020204" pitchFamily="34" charset="0"/>
                <a:cs typeface="Arial" panose="020B0604020202020204" pitchFamily="34" charset="0"/>
              </a:rPr>
              <a:t>Carrier</a:t>
            </a:r>
          </a:p>
        </p:txBody>
      </p:sp>
      <p:sp>
        <p:nvSpPr>
          <p:cNvPr id="26" name="Rounded Rectangle 25">
            <a:extLst>
              <a:ext uri="{FF2B5EF4-FFF2-40B4-BE49-F238E27FC236}">
                <a16:creationId xmlns:a16="http://schemas.microsoft.com/office/drawing/2014/main" id="{CE28B698-49D9-534D-91E6-28D72076B899}"/>
              </a:ext>
            </a:extLst>
          </p:cNvPr>
          <p:cNvSpPr/>
          <p:nvPr/>
        </p:nvSpPr>
        <p:spPr>
          <a:xfrm>
            <a:off x="7470842" y="2778688"/>
            <a:ext cx="1204845" cy="618903"/>
          </a:xfrm>
          <a:prstGeom prst="roundRect">
            <a:avLst>
              <a:gd name="adj" fmla="val 19726"/>
            </a:avLst>
          </a:prstGeom>
          <a:solidFill>
            <a:srgbClr val="F8CDB4"/>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Infects</a:t>
            </a:r>
          </a:p>
          <a:p>
            <a:pPr algn="ctr"/>
            <a:r>
              <a:rPr lang="en-GB" dirty="0">
                <a:solidFill>
                  <a:schemeClr val="tx1"/>
                </a:solidFill>
                <a:latin typeface="Arial" panose="020B0604020202020204" pitchFamily="34" charset="0"/>
                <a:cs typeface="Arial" panose="020B0604020202020204" pitchFamily="34" charset="0"/>
              </a:rPr>
              <a:t>Transmits</a:t>
            </a:r>
          </a:p>
        </p:txBody>
      </p:sp>
      <p:cxnSp>
        <p:nvCxnSpPr>
          <p:cNvPr id="30" name="Straight Arrow Connector 29">
            <a:extLst>
              <a:ext uri="{FF2B5EF4-FFF2-40B4-BE49-F238E27FC236}">
                <a16:creationId xmlns:a16="http://schemas.microsoft.com/office/drawing/2014/main" id="{F0E841AA-FA79-3648-AF58-341E09A2A48C}"/>
              </a:ext>
            </a:extLst>
          </p:cNvPr>
          <p:cNvCxnSpPr>
            <a:cxnSpLocks/>
          </p:cNvCxnSpPr>
          <p:nvPr/>
        </p:nvCxnSpPr>
        <p:spPr>
          <a:xfrm>
            <a:off x="6705600" y="3217649"/>
            <a:ext cx="765242" cy="0"/>
          </a:xfrm>
          <a:prstGeom prst="straightConnector1">
            <a:avLst/>
          </a:prstGeom>
          <a:ln w="19050">
            <a:solidFill>
              <a:srgbClr val="3D6C9D"/>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0118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BB14064-8439-AC4F-9404-D0E9DFD3E823}"/>
              </a:ext>
            </a:extLst>
          </p:cNvPr>
          <p:cNvSpPr/>
          <p:nvPr/>
        </p:nvSpPr>
        <p:spPr>
          <a:xfrm>
            <a:off x="1" y="1677798"/>
            <a:ext cx="9144000" cy="4703951"/>
          </a:xfrm>
          <a:prstGeom prst="rect">
            <a:avLst/>
          </a:prstGeom>
          <a:solidFill>
            <a:srgbClr val="DB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Outbreak transmission dynamics</a:t>
            </a:r>
            <a:endParaRPr lang="en-GB" sz="3200" b="1" spc="-50" dirty="0">
              <a:solidFill>
                <a:srgbClr val="3D6C9D"/>
              </a:solidFill>
              <a:latin typeface="Arial Black" panose="020B0604020202020204" pitchFamily="34" charset="0"/>
              <a:cs typeface="Arial Black" panose="020B0604020202020204" pitchFamily="34" charset="0"/>
            </a:endParaRPr>
          </a:p>
        </p:txBody>
      </p:sp>
      <p:sp>
        <p:nvSpPr>
          <p:cNvPr id="19" name="TextBox 18">
            <a:extLst>
              <a:ext uri="{FF2B5EF4-FFF2-40B4-BE49-F238E27FC236}">
                <a16:creationId xmlns:a16="http://schemas.microsoft.com/office/drawing/2014/main" id="{8BB79570-7826-0140-9F60-A00184E2187E}"/>
              </a:ext>
            </a:extLst>
          </p:cNvPr>
          <p:cNvSpPr txBox="1"/>
          <p:nvPr/>
        </p:nvSpPr>
        <p:spPr>
          <a:xfrm>
            <a:off x="431800" y="2787494"/>
            <a:ext cx="8243888" cy="246221"/>
          </a:xfrm>
          <a:prstGeom prst="rect">
            <a:avLst/>
          </a:prstGeom>
          <a:noFill/>
        </p:spPr>
        <p:txBody>
          <a:bodyPr wrap="square" lIns="0" tIns="0" rIns="0" bIns="0" rtlCol="0">
            <a:spAutoFit/>
          </a:bodyPr>
          <a:lstStyle/>
          <a:p>
            <a:pPr algn="ctr"/>
            <a:r>
              <a:rPr lang="en-GB" sz="1600" b="1" dirty="0" err="1">
                <a:solidFill>
                  <a:schemeClr val="tx1"/>
                </a:solidFill>
                <a:latin typeface="Arial" panose="020B0604020202020204" pitchFamily="34" charset="0"/>
                <a:cs typeface="Arial" panose="020B0604020202020204" pitchFamily="34" charset="0"/>
              </a:rPr>
              <a:t>Links in the Chain of Infectious Disease Spread</a:t>
            </a:r>
          </a:p>
        </p:txBody>
      </p:sp>
      <p:graphicFrame>
        <p:nvGraphicFramePr>
          <p:cNvPr id="4" name="Diagram 3">
            <a:extLst>
              <a:ext uri="{FF2B5EF4-FFF2-40B4-BE49-F238E27FC236}">
                <a16:creationId xmlns:a16="http://schemas.microsoft.com/office/drawing/2014/main" id="{4D9A129C-48B6-AF43-8FDB-5B9F79B27BA6}"/>
              </a:ext>
            </a:extLst>
          </p:cNvPr>
          <p:cNvGraphicFramePr/>
          <p:nvPr>
            <p:extLst>
              <p:ext uri="{D42A27DB-BD31-4B8C-83A1-F6EECF244321}">
                <p14:modId xmlns:p14="http://schemas.microsoft.com/office/powerpoint/2010/main" val="2582196958"/>
              </p:ext>
            </p:extLst>
          </p:nvPr>
        </p:nvGraphicFramePr>
        <p:xfrm>
          <a:off x="431799" y="4342002"/>
          <a:ext cx="8243887" cy="83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1" name="Google Shape;140;p4">
            <a:extLst>
              <a:ext uri="{FF2B5EF4-FFF2-40B4-BE49-F238E27FC236}">
                <a16:creationId xmlns:a16="http://schemas.microsoft.com/office/drawing/2014/main" id="{5649F44A-FBA8-6F40-87A6-07DA8A548D04}"/>
              </a:ext>
            </a:extLst>
          </p:cNvPr>
          <p:cNvSpPr>
            <a:spLocks noChangeAspect="1"/>
          </p:cNvSpPr>
          <p:nvPr/>
        </p:nvSpPr>
        <p:spPr>
          <a:xfrm>
            <a:off x="515426" y="3675534"/>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40;p4">
            <a:extLst>
              <a:ext uri="{FF2B5EF4-FFF2-40B4-BE49-F238E27FC236}">
                <a16:creationId xmlns:a16="http://schemas.microsoft.com/office/drawing/2014/main" id="{8B49CB33-84E4-9542-911A-78A443B2AE48}"/>
              </a:ext>
            </a:extLst>
          </p:cNvPr>
          <p:cNvSpPr>
            <a:spLocks noChangeAspect="1"/>
          </p:cNvSpPr>
          <p:nvPr/>
        </p:nvSpPr>
        <p:spPr>
          <a:xfrm>
            <a:off x="1961321" y="3675534"/>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40;p4">
            <a:extLst>
              <a:ext uri="{FF2B5EF4-FFF2-40B4-BE49-F238E27FC236}">
                <a16:creationId xmlns:a16="http://schemas.microsoft.com/office/drawing/2014/main" id="{29115CAE-21D4-724E-8F30-54768E4FB894}"/>
              </a:ext>
            </a:extLst>
          </p:cNvPr>
          <p:cNvSpPr>
            <a:spLocks noChangeAspect="1"/>
          </p:cNvSpPr>
          <p:nvPr/>
        </p:nvSpPr>
        <p:spPr>
          <a:xfrm>
            <a:off x="3407216" y="3675534"/>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40;p4">
            <a:extLst>
              <a:ext uri="{FF2B5EF4-FFF2-40B4-BE49-F238E27FC236}">
                <a16:creationId xmlns:a16="http://schemas.microsoft.com/office/drawing/2014/main" id="{E0B8C3DC-43A4-EE42-A405-BB2F21905FED}"/>
              </a:ext>
            </a:extLst>
          </p:cNvPr>
          <p:cNvSpPr>
            <a:spLocks noChangeAspect="1"/>
          </p:cNvSpPr>
          <p:nvPr/>
        </p:nvSpPr>
        <p:spPr>
          <a:xfrm>
            <a:off x="4853111" y="3675534"/>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40;p4">
            <a:extLst>
              <a:ext uri="{FF2B5EF4-FFF2-40B4-BE49-F238E27FC236}">
                <a16:creationId xmlns:a16="http://schemas.microsoft.com/office/drawing/2014/main" id="{9A161C48-7ED4-924C-B237-267472899F3B}"/>
              </a:ext>
            </a:extLst>
          </p:cNvPr>
          <p:cNvSpPr>
            <a:spLocks noChangeAspect="1"/>
          </p:cNvSpPr>
          <p:nvPr/>
        </p:nvSpPr>
        <p:spPr>
          <a:xfrm>
            <a:off x="6299006" y="3675534"/>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40;p4">
            <a:extLst>
              <a:ext uri="{FF2B5EF4-FFF2-40B4-BE49-F238E27FC236}">
                <a16:creationId xmlns:a16="http://schemas.microsoft.com/office/drawing/2014/main" id="{9739E098-48CF-E546-A70F-1B1EBBF8B109}"/>
              </a:ext>
            </a:extLst>
          </p:cNvPr>
          <p:cNvSpPr>
            <a:spLocks noChangeAspect="1"/>
          </p:cNvSpPr>
          <p:nvPr/>
        </p:nvSpPr>
        <p:spPr>
          <a:xfrm>
            <a:off x="7744901" y="3675534"/>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raphic 6">
            <a:extLst>
              <a:ext uri="{FF2B5EF4-FFF2-40B4-BE49-F238E27FC236}">
                <a16:creationId xmlns:a16="http://schemas.microsoft.com/office/drawing/2014/main" id="{A822E561-9231-054E-9EC3-6F5393228784}"/>
              </a:ext>
            </a:extLst>
          </p:cNvPr>
          <p:cNvSpPr>
            <a:spLocks noChangeAspect="1"/>
          </p:cNvSpPr>
          <p:nvPr/>
        </p:nvSpPr>
        <p:spPr>
          <a:xfrm>
            <a:off x="731426" y="3891534"/>
            <a:ext cx="432000" cy="432000"/>
          </a:xfrm>
          <a:custGeom>
            <a:avLst/>
            <a:gdLst>
              <a:gd name="connsiteX0" fmla="*/ 76383 w 167054"/>
              <a:gd name="connsiteY0" fmla="*/ 167054 h 167054"/>
              <a:gd name="connsiteX1" fmla="*/ 73398 w 167054"/>
              <a:gd name="connsiteY1" fmla="*/ 165827 h 167054"/>
              <a:gd name="connsiteX2" fmla="*/ 72170 w 167054"/>
              <a:gd name="connsiteY2" fmla="*/ 162841 h 167054"/>
              <a:gd name="connsiteX3" fmla="*/ 73398 w 167054"/>
              <a:gd name="connsiteY3" fmla="*/ 159855 h 167054"/>
              <a:gd name="connsiteX4" fmla="*/ 76383 w 167054"/>
              <a:gd name="connsiteY4" fmla="*/ 158628 h 167054"/>
              <a:gd name="connsiteX5" fmla="*/ 79314 w 167054"/>
              <a:gd name="connsiteY5" fmla="*/ 158628 h 167054"/>
              <a:gd name="connsiteX6" fmla="*/ 79314 w 167054"/>
              <a:gd name="connsiteY6" fmla="*/ 140567 h 167054"/>
              <a:gd name="connsiteX7" fmla="*/ 60411 w 167054"/>
              <a:gd name="connsiteY7" fmla="*/ 135805 h 167054"/>
              <a:gd name="connsiteX8" fmla="*/ 45830 w 167054"/>
              <a:gd name="connsiteY8" fmla="*/ 126463 h 167054"/>
              <a:gd name="connsiteX9" fmla="*/ 33026 w 167054"/>
              <a:gd name="connsiteY9" fmla="*/ 139322 h 167054"/>
              <a:gd name="connsiteX10" fmla="*/ 35224 w 167054"/>
              <a:gd name="connsiteY10" fmla="*/ 141520 h 167054"/>
              <a:gd name="connsiteX11" fmla="*/ 36543 w 167054"/>
              <a:gd name="connsiteY11" fmla="*/ 144597 h 167054"/>
              <a:gd name="connsiteX12" fmla="*/ 35224 w 167054"/>
              <a:gd name="connsiteY12" fmla="*/ 147491 h 167054"/>
              <a:gd name="connsiteX13" fmla="*/ 32147 w 167054"/>
              <a:gd name="connsiteY13" fmla="*/ 148810 h 167054"/>
              <a:gd name="connsiteX14" fmla="*/ 29070 w 167054"/>
              <a:gd name="connsiteY14" fmla="*/ 147308 h 167054"/>
              <a:gd name="connsiteX15" fmla="*/ 19380 w 167054"/>
              <a:gd name="connsiteY15" fmla="*/ 137673 h 167054"/>
              <a:gd name="connsiteX16" fmla="*/ 17969 w 167054"/>
              <a:gd name="connsiteY16" fmla="*/ 134660 h 167054"/>
              <a:gd name="connsiteX17" fmla="*/ 19380 w 167054"/>
              <a:gd name="connsiteY17" fmla="*/ 131647 h 167054"/>
              <a:gd name="connsiteX18" fmla="*/ 22366 w 167054"/>
              <a:gd name="connsiteY18" fmla="*/ 130447 h 167054"/>
              <a:gd name="connsiteX19" fmla="*/ 25351 w 167054"/>
              <a:gd name="connsiteY19" fmla="*/ 131830 h 167054"/>
              <a:gd name="connsiteX20" fmla="*/ 27183 w 167054"/>
              <a:gd name="connsiteY20" fmla="*/ 133662 h 167054"/>
              <a:gd name="connsiteX21" fmla="*/ 40042 w 167054"/>
              <a:gd name="connsiteY21" fmla="*/ 120803 h 167054"/>
              <a:gd name="connsiteX22" fmla="*/ 30517 w 167054"/>
              <a:gd name="connsiteY22" fmla="*/ 105581 h 167054"/>
              <a:gd name="connsiteX23" fmla="*/ 26487 w 167054"/>
              <a:gd name="connsiteY23" fmla="*/ 87740 h 167054"/>
              <a:gd name="connsiteX24" fmla="*/ 8426 w 167054"/>
              <a:gd name="connsiteY24" fmla="*/ 87740 h 167054"/>
              <a:gd name="connsiteX25" fmla="*/ 8426 w 167054"/>
              <a:gd name="connsiteY25" fmla="*/ 90671 h 167054"/>
              <a:gd name="connsiteX26" fmla="*/ 7199 w 167054"/>
              <a:gd name="connsiteY26" fmla="*/ 93657 h 167054"/>
              <a:gd name="connsiteX27" fmla="*/ 4213 w 167054"/>
              <a:gd name="connsiteY27" fmla="*/ 94884 h 167054"/>
              <a:gd name="connsiteX28" fmla="*/ 1227 w 167054"/>
              <a:gd name="connsiteY28" fmla="*/ 93657 h 167054"/>
              <a:gd name="connsiteX29" fmla="*/ 0 w 167054"/>
              <a:gd name="connsiteY29" fmla="*/ 90671 h 167054"/>
              <a:gd name="connsiteX30" fmla="*/ 0 w 167054"/>
              <a:gd name="connsiteY30" fmla="*/ 76383 h 167054"/>
              <a:gd name="connsiteX31" fmla="*/ 1227 w 167054"/>
              <a:gd name="connsiteY31" fmla="*/ 73398 h 167054"/>
              <a:gd name="connsiteX32" fmla="*/ 4213 w 167054"/>
              <a:gd name="connsiteY32" fmla="*/ 72170 h 167054"/>
              <a:gd name="connsiteX33" fmla="*/ 7199 w 167054"/>
              <a:gd name="connsiteY33" fmla="*/ 73398 h 167054"/>
              <a:gd name="connsiteX34" fmla="*/ 8426 w 167054"/>
              <a:gd name="connsiteY34" fmla="*/ 76383 h 167054"/>
              <a:gd name="connsiteX35" fmla="*/ 8426 w 167054"/>
              <a:gd name="connsiteY35" fmla="*/ 79314 h 167054"/>
              <a:gd name="connsiteX36" fmla="*/ 26487 w 167054"/>
              <a:gd name="connsiteY36" fmla="*/ 79314 h 167054"/>
              <a:gd name="connsiteX37" fmla="*/ 30727 w 167054"/>
              <a:gd name="connsiteY37" fmla="*/ 61381 h 167054"/>
              <a:gd name="connsiteX38" fmla="*/ 40225 w 167054"/>
              <a:gd name="connsiteY38" fmla="*/ 46251 h 167054"/>
              <a:gd name="connsiteX39" fmla="*/ 27366 w 167054"/>
              <a:gd name="connsiteY39" fmla="*/ 33393 h 167054"/>
              <a:gd name="connsiteX40" fmla="*/ 25351 w 167054"/>
              <a:gd name="connsiteY40" fmla="*/ 35408 h 167054"/>
              <a:gd name="connsiteX41" fmla="*/ 22366 w 167054"/>
              <a:gd name="connsiteY41" fmla="*/ 36791 h 167054"/>
              <a:gd name="connsiteX42" fmla="*/ 19380 w 167054"/>
              <a:gd name="connsiteY42" fmla="*/ 35408 h 167054"/>
              <a:gd name="connsiteX43" fmla="*/ 17969 w 167054"/>
              <a:gd name="connsiteY43" fmla="*/ 32394 h 167054"/>
              <a:gd name="connsiteX44" fmla="*/ 19380 w 167054"/>
              <a:gd name="connsiteY44" fmla="*/ 29381 h 167054"/>
              <a:gd name="connsiteX45" fmla="*/ 29381 w 167054"/>
              <a:gd name="connsiteY45" fmla="*/ 19380 h 167054"/>
              <a:gd name="connsiteX46" fmla="*/ 32486 w 167054"/>
              <a:gd name="connsiteY46" fmla="*/ 17969 h 167054"/>
              <a:gd name="connsiteX47" fmla="*/ 35591 w 167054"/>
              <a:gd name="connsiteY47" fmla="*/ 19380 h 167054"/>
              <a:gd name="connsiteX48" fmla="*/ 36818 w 167054"/>
              <a:gd name="connsiteY48" fmla="*/ 22393 h 167054"/>
              <a:gd name="connsiteX49" fmla="*/ 35224 w 167054"/>
              <a:gd name="connsiteY49" fmla="*/ 25406 h 167054"/>
              <a:gd name="connsiteX50" fmla="*/ 33209 w 167054"/>
              <a:gd name="connsiteY50" fmla="*/ 27421 h 167054"/>
              <a:gd name="connsiteX51" fmla="*/ 46013 w 167054"/>
              <a:gd name="connsiteY51" fmla="*/ 40225 h 167054"/>
              <a:gd name="connsiteX52" fmla="*/ 61235 w 167054"/>
              <a:gd name="connsiteY52" fmla="*/ 30700 h 167054"/>
              <a:gd name="connsiteX53" fmla="*/ 79076 w 167054"/>
              <a:gd name="connsiteY53" fmla="*/ 26487 h 167054"/>
              <a:gd name="connsiteX54" fmla="*/ 79076 w 167054"/>
              <a:gd name="connsiteY54" fmla="*/ 8426 h 167054"/>
              <a:gd name="connsiteX55" fmla="*/ 76328 w 167054"/>
              <a:gd name="connsiteY55" fmla="*/ 8426 h 167054"/>
              <a:gd name="connsiteX56" fmla="*/ 73370 w 167054"/>
              <a:gd name="connsiteY56" fmla="*/ 7199 h 167054"/>
              <a:gd name="connsiteX57" fmla="*/ 72170 w 167054"/>
              <a:gd name="connsiteY57" fmla="*/ 4213 h 167054"/>
              <a:gd name="connsiteX58" fmla="*/ 73398 w 167054"/>
              <a:gd name="connsiteY58" fmla="*/ 1227 h 167054"/>
              <a:gd name="connsiteX59" fmla="*/ 76383 w 167054"/>
              <a:gd name="connsiteY59" fmla="*/ 0 h 167054"/>
              <a:gd name="connsiteX60" fmla="*/ 90671 w 167054"/>
              <a:gd name="connsiteY60" fmla="*/ 0 h 167054"/>
              <a:gd name="connsiteX61" fmla="*/ 93657 w 167054"/>
              <a:gd name="connsiteY61" fmla="*/ 1227 h 167054"/>
              <a:gd name="connsiteX62" fmla="*/ 94884 w 167054"/>
              <a:gd name="connsiteY62" fmla="*/ 4213 h 167054"/>
              <a:gd name="connsiteX63" fmla="*/ 93657 w 167054"/>
              <a:gd name="connsiteY63" fmla="*/ 7199 h 167054"/>
              <a:gd name="connsiteX64" fmla="*/ 90671 w 167054"/>
              <a:gd name="connsiteY64" fmla="*/ 8426 h 167054"/>
              <a:gd name="connsiteX65" fmla="*/ 87740 w 167054"/>
              <a:gd name="connsiteY65" fmla="*/ 8426 h 167054"/>
              <a:gd name="connsiteX66" fmla="*/ 87740 w 167054"/>
              <a:gd name="connsiteY66" fmla="*/ 26487 h 167054"/>
              <a:gd name="connsiteX67" fmla="*/ 105581 w 167054"/>
              <a:gd name="connsiteY67" fmla="*/ 30700 h 167054"/>
              <a:gd name="connsiteX68" fmla="*/ 120803 w 167054"/>
              <a:gd name="connsiteY68" fmla="*/ 40225 h 167054"/>
              <a:gd name="connsiteX69" fmla="*/ 133662 w 167054"/>
              <a:gd name="connsiteY69" fmla="*/ 27366 h 167054"/>
              <a:gd name="connsiteX70" fmla="*/ 131464 w 167054"/>
              <a:gd name="connsiteY70" fmla="*/ 25168 h 167054"/>
              <a:gd name="connsiteX71" fmla="*/ 130236 w 167054"/>
              <a:gd name="connsiteY71" fmla="*/ 22274 h 167054"/>
              <a:gd name="connsiteX72" fmla="*/ 131464 w 167054"/>
              <a:gd name="connsiteY72" fmla="*/ 19380 h 167054"/>
              <a:gd name="connsiteX73" fmla="*/ 134477 w 167054"/>
              <a:gd name="connsiteY73" fmla="*/ 17969 h 167054"/>
              <a:gd name="connsiteX74" fmla="*/ 137490 w 167054"/>
              <a:gd name="connsiteY74" fmla="*/ 19380 h 167054"/>
              <a:gd name="connsiteX75" fmla="*/ 147674 w 167054"/>
              <a:gd name="connsiteY75" fmla="*/ 29619 h 167054"/>
              <a:gd name="connsiteX76" fmla="*/ 149085 w 167054"/>
              <a:gd name="connsiteY76" fmla="*/ 32605 h 167054"/>
              <a:gd name="connsiteX77" fmla="*/ 147674 w 167054"/>
              <a:gd name="connsiteY77" fmla="*/ 35591 h 167054"/>
              <a:gd name="connsiteX78" fmla="*/ 144753 w 167054"/>
              <a:gd name="connsiteY78" fmla="*/ 36910 h 167054"/>
              <a:gd name="connsiteX79" fmla="*/ 141831 w 167054"/>
              <a:gd name="connsiteY79" fmla="*/ 35408 h 167054"/>
              <a:gd name="connsiteX80" fmla="*/ 139633 w 167054"/>
              <a:gd name="connsiteY80" fmla="*/ 33209 h 167054"/>
              <a:gd name="connsiteX81" fmla="*/ 126829 w 167054"/>
              <a:gd name="connsiteY81" fmla="*/ 46013 h 167054"/>
              <a:gd name="connsiteX82" fmla="*/ 136446 w 167054"/>
              <a:gd name="connsiteY82" fmla="*/ 61446 h 167054"/>
              <a:gd name="connsiteX83" fmla="*/ 140567 w 167054"/>
              <a:gd name="connsiteY83" fmla="*/ 79314 h 167054"/>
              <a:gd name="connsiteX84" fmla="*/ 158628 w 167054"/>
              <a:gd name="connsiteY84" fmla="*/ 79314 h 167054"/>
              <a:gd name="connsiteX85" fmla="*/ 158628 w 167054"/>
              <a:gd name="connsiteY85" fmla="*/ 76383 h 167054"/>
              <a:gd name="connsiteX86" fmla="*/ 159855 w 167054"/>
              <a:gd name="connsiteY86" fmla="*/ 73398 h 167054"/>
              <a:gd name="connsiteX87" fmla="*/ 162841 w 167054"/>
              <a:gd name="connsiteY87" fmla="*/ 72170 h 167054"/>
              <a:gd name="connsiteX88" fmla="*/ 165827 w 167054"/>
              <a:gd name="connsiteY88" fmla="*/ 73398 h 167054"/>
              <a:gd name="connsiteX89" fmla="*/ 167054 w 167054"/>
              <a:gd name="connsiteY89" fmla="*/ 76383 h 167054"/>
              <a:gd name="connsiteX90" fmla="*/ 167054 w 167054"/>
              <a:gd name="connsiteY90" fmla="*/ 90671 h 167054"/>
              <a:gd name="connsiteX91" fmla="*/ 165827 w 167054"/>
              <a:gd name="connsiteY91" fmla="*/ 93657 h 167054"/>
              <a:gd name="connsiteX92" fmla="*/ 162841 w 167054"/>
              <a:gd name="connsiteY92" fmla="*/ 94884 h 167054"/>
              <a:gd name="connsiteX93" fmla="*/ 159855 w 167054"/>
              <a:gd name="connsiteY93" fmla="*/ 93657 h 167054"/>
              <a:gd name="connsiteX94" fmla="*/ 158628 w 167054"/>
              <a:gd name="connsiteY94" fmla="*/ 90671 h 167054"/>
              <a:gd name="connsiteX95" fmla="*/ 158628 w 167054"/>
              <a:gd name="connsiteY95" fmla="*/ 87740 h 167054"/>
              <a:gd name="connsiteX96" fmla="*/ 140567 w 167054"/>
              <a:gd name="connsiteY96" fmla="*/ 87740 h 167054"/>
              <a:gd name="connsiteX97" fmla="*/ 136446 w 167054"/>
              <a:gd name="connsiteY97" fmla="*/ 105609 h 167054"/>
              <a:gd name="connsiteX98" fmla="*/ 126829 w 167054"/>
              <a:gd name="connsiteY98" fmla="*/ 120858 h 167054"/>
              <a:gd name="connsiteX99" fmla="*/ 139633 w 167054"/>
              <a:gd name="connsiteY99" fmla="*/ 133662 h 167054"/>
              <a:gd name="connsiteX100" fmla="*/ 141831 w 167054"/>
              <a:gd name="connsiteY100" fmla="*/ 131464 h 167054"/>
              <a:gd name="connsiteX101" fmla="*/ 144844 w 167054"/>
              <a:gd name="connsiteY101" fmla="*/ 130145 h 167054"/>
              <a:gd name="connsiteX102" fmla="*/ 147858 w 167054"/>
              <a:gd name="connsiteY102" fmla="*/ 131464 h 167054"/>
              <a:gd name="connsiteX103" fmla="*/ 149268 w 167054"/>
              <a:gd name="connsiteY103" fmla="*/ 134477 h 167054"/>
              <a:gd name="connsiteX104" fmla="*/ 147858 w 167054"/>
              <a:gd name="connsiteY104" fmla="*/ 137673 h 167054"/>
              <a:gd name="connsiteX105" fmla="*/ 137856 w 167054"/>
              <a:gd name="connsiteY105" fmla="*/ 147674 h 167054"/>
              <a:gd name="connsiteX106" fmla="*/ 134752 w 167054"/>
              <a:gd name="connsiteY106" fmla="*/ 149085 h 167054"/>
              <a:gd name="connsiteX107" fmla="*/ 131647 w 167054"/>
              <a:gd name="connsiteY107" fmla="*/ 147674 h 167054"/>
              <a:gd name="connsiteX108" fmla="*/ 130447 w 167054"/>
              <a:gd name="connsiteY108" fmla="*/ 144780 h 167054"/>
              <a:gd name="connsiteX109" fmla="*/ 131830 w 167054"/>
              <a:gd name="connsiteY109" fmla="*/ 141703 h 167054"/>
              <a:gd name="connsiteX110" fmla="*/ 133662 w 167054"/>
              <a:gd name="connsiteY110" fmla="*/ 139688 h 167054"/>
              <a:gd name="connsiteX111" fmla="*/ 120803 w 167054"/>
              <a:gd name="connsiteY111" fmla="*/ 126829 h 167054"/>
              <a:gd name="connsiteX112" fmla="*/ 106405 w 167054"/>
              <a:gd name="connsiteY112" fmla="*/ 136015 h 167054"/>
              <a:gd name="connsiteX113" fmla="*/ 87740 w 167054"/>
              <a:gd name="connsiteY113" fmla="*/ 140622 h 167054"/>
              <a:gd name="connsiteX114" fmla="*/ 87740 w 167054"/>
              <a:gd name="connsiteY114" fmla="*/ 158628 h 167054"/>
              <a:gd name="connsiteX115" fmla="*/ 90671 w 167054"/>
              <a:gd name="connsiteY115" fmla="*/ 158628 h 167054"/>
              <a:gd name="connsiteX116" fmla="*/ 93657 w 167054"/>
              <a:gd name="connsiteY116" fmla="*/ 159855 h 167054"/>
              <a:gd name="connsiteX117" fmla="*/ 94884 w 167054"/>
              <a:gd name="connsiteY117" fmla="*/ 162841 h 167054"/>
              <a:gd name="connsiteX118" fmla="*/ 93657 w 167054"/>
              <a:gd name="connsiteY118" fmla="*/ 165827 h 167054"/>
              <a:gd name="connsiteX119" fmla="*/ 90671 w 167054"/>
              <a:gd name="connsiteY119" fmla="*/ 167054 h 167054"/>
              <a:gd name="connsiteX120" fmla="*/ 76383 w 167054"/>
              <a:gd name="connsiteY120" fmla="*/ 167054 h 167054"/>
              <a:gd name="connsiteX121" fmla="*/ 83527 w 167054"/>
              <a:gd name="connsiteY121" fmla="*/ 131152 h 167054"/>
              <a:gd name="connsiteX122" fmla="*/ 117222 w 167054"/>
              <a:gd name="connsiteY122" fmla="*/ 117222 h 167054"/>
              <a:gd name="connsiteX123" fmla="*/ 131152 w 167054"/>
              <a:gd name="connsiteY123" fmla="*/ 83527 h 167054"/>
              <a:gd name="connsiteX124" fmla="*/ 117222 w 167054"/>
              <a:gd name="connsiteY124" fmla="*/ 49832 h 167054"/>
              <a:gd name="connsiteX125" fmla="*/ 83527 w 167054"/>
              <a:gd name="connsiteY125" fmla="*/ 35902 h 167054"/>
              <a:gd name="connsiteX126" fmla="*/ 49832 w 167054"/>
              <a:gd name="connsiteY126" fmla="*/ 49832 h 167054"/>
              <a:gd name="connsiteX127" fmla="*/ 35902 w 167054"/>
              <a:gd name="connsiteY127" fmla="*/ 83527 h 167054"/>
              <a:gd name="connsiteX128" fmla="*/ 49832 w 167054"/>
              <a:gd name="connsiteY128" fmla="*/ 117222 h 167054"/>
              <a:gd name="connsiteX129" fmla="*/ 83527 w 167054"/>
              <a:gd name="connsiteY129" fmla="*/ 131152 h 167054"/>
              <a:gd name="connsiteX130" fmla="*/ 68690 w 167054"/>
              <a:gd name="connsiteY130" fmla="*/ 117597 h 167054"/>
              <a:gd name="connsiteX131" fmla="*/ 73828 w 167054"/>
              <a:gd name="connsiteY131" fmla="*/ 115408 h 167054"/>
              <a:gd name="connsiteX132" fmla="*/ 76017 w 167054"/>
              <a:gd name="connsiteY132" fmla="*/ 110270 h 167054"/>
              <a:gd name="connsiteX133" fmla="*/ 73828 w 167054"/>
              <a:gd name="connsiteY133" fmla="*/ 105132 h 167054"/>
              <a:gd name="connsiteX134" fmla="*/ 68690 w 167054"/>
              <a:gd name="connsiteY134" fmla="*/ 102943 h 167054"/>
              <a:gd name="connsiteX135" fmla="*/ 63552 w 167054"/>
              <a:gd name="connsiteY135" fmla="*/ 105132 h 167054"/>
              <a:gd name="connsiteX136" fmla="*/ 61363 w 167054"/>
              <a:gd name="connsiteY136" fmla="*/ 110270 h 167054"/>
              <a:gd name="connsiteX137" fmla="*/ 63552 w 167054"/>
              <a:gd name="connsiteY137" fmla="*/ 115408 h 167054"/>
              <a:gd name="connsiteX138" fmla="*/ 68690 w 167054"/>
              <a:gd name="connsiteY138" fmla="*/ 117597 h 167054"/>
              <a:gd name="connsiteX139" fmla="*/ 98364 w 167054"/>
              <a:gd name="connsiteY139" fmla="*/ 117597 h 167054"/>
              <a:gd name="connsiteX140" fmla="*/ 103502 w 167054"/>
              <a:gd name="connsiteY140" fmla="*/ 115408 h 167054"/>
              <a:gd name="connsiteX141" fmla="*/ 105691 w 167054"/>
              <a:gd name="connsiteY141" fmla="*/ 110270 h 167054"/>
              <a:gd name="connsiteX142" fmla="*/ 103502 w 167054"/>
              <a:gd name="connsiteY142" fmla="*/ 105132 h 167054"/>
              <a:gd name="connsiteX143" fmla="*/ 98364 w 167054"/>
              <a:gd name="connsiteY143" fmla="*/ 102943 h 167054"/>
              <a:gd name="connsiteX144" fmla="*/ 93226 w 167054"/>
              <a:gd name="connsiteY144" fmla="*/ 105132 h 167054"/>
              <a:gd name="connsiteX145" fmla="*/ 91037 w 167054"/>
              <a:gd name="connsiteY145" fmla="*/ 110270 h 167054"/>
              <a:gd name="connsiteX146" fmla="*/ 93226 w 167054"/>
              <a:gd name="connsiteY146" fmla="*/ 115408 h 167054"/>
              <a:gd name="connsiteX147" fmla="*/ 98364 w 167054"/>
              <a:gd name="connsiteY147" fmla="*/ 117597 h 167054"/>
              <a:gd name="connsiteX148" fmla="*/ 52021 w 167054"/>
              <a:gd name="connsiteY148" fmla="*/ 90854 h 167054"/>
              <a:gd name="connsiteX149" fmla="*/ 57159 w 167054"/>
              <a:gd name="connsiteY149" fmla="*/ 88665 h 167054"/>
              <a:gd name="connsiteX150" fmla="*/ 59348 w 167054"/>
              <a:gd name="connsiteY150" fmla="*/ 83527 h 167054"/>
              <a:gd name="connsiteX151" fmla="*/ 57159 w 167054"/>
              <a:gd name="connsiteY151" fmla="*/ 78389 h 167054"/>
              <a:gd name="connsiteX152" fmla="*/ 52021 w 167054"/>
              <a:gd name="connsiteY152" fmla="*/ 76200 h 167054"/>
              <a:gd name="connsiteX153" fmla="*/ 46883 w 167054"/>
              <a:gd name="connsiteY153" fmla="*/ 78389 h 167054"/>
              <a:gd name="connsiteX154" fmla="*/ 44694 w 167054"/>
              <a:gd name="connsiteY154" fmla="*/ 83527 h 167054"/>
              <a:gd name="connsiteX155" fmla="*/ 46883 w 167054"/>
              <a:gd name="connsiteY155" fmla="*/ 88665 h 167054"/>
              <a:gd name="connsiteX156" fmla="*/ 52021 w 167054"/>
              <a:gd name="connsiteY156" fmla="*/ 90854 h 167054"/>
              <a:gd name="connsiteX157" fmla="*/ 83527 w 167054"/>
              <a:gd name="connsiteY157" fmla="*/ 90854 h 167054"/>
              <a:gd name="connsiteX158" fmla="*/ 88665 w 167054"/>
              <a:gd name="connsiteY158" fmla="*/ 88665 h 167054"/>
              <a:gd name="connsiteX159" fmla="*/ 90854 w 167054"/>
              <a:gd name="connsiteY159" fmla="*/ 83527 h 167054"/>
              <a:gd name="connsiteX160" fmla="*/ 88665 w 167054"/>
              <a:gd name="connsiteY160" fmla="*/ 78389 h 167054"/>
              <a:gd name="connsiteX161" fmla="*/ 83527 w 167054"/>
              <a:gd name="connsiteY161" fmla="*/ 76200 h 167054"/>
              <a:gd name="connsiteX162" fmla="*/ 78389 w 167054"/>
              <a:gd name="connsiteY162" fmla="*/ 78389 h 167054"/>
              <a:gd name="connsiteX163" fmla="*/ 76200 w 167054"/>
              <a:gd name="connsiteY163" fmla="*/ 83527 h 167054"/>
              <a:gd name="connsiteX164" fmla="*/ 78389 w 167054"/>
              <a:gd name="connsiteY164" fmla="*/ 88665 h 167054"/>
              <a:gd name="connsiteX165" fmla="*/ 83527 w 167054"/>
              <a:gd name="connsiteY165" fmla="*/ 90854 h 167054"/>
              <a:gd name="connsiteX166" fmla="*/ 115033 w 167054"/>
              <a:gd name="connsiteY166" fmla="*/ 90854 h 167054"/>
              <a:gd name="connsiteX167" fmla="*/ 120171 w 167054"/>
              <a:gd name="connsiteY167" fmla="*/ 88665 h 167054"/>
              <a:gd name="connsiteX168" fmla="*/ 122360 w 167054"/>
              <a:gd name="connsiteY168" fmla="*/ 83527 h 167054"/>
              <a:gd name="connsiteX169" fmla="*/ 120171 w 167054"/>
              <a:gd name="connsiteY169" fmla="*/ 78389 h 167054"/>
              <a:gd name="connsiteX170" fmla="*/ 115033 w 167054"/>
              <a:gd name="connsiteY170" fmla="*/ 76200 h 167054"/>
              <a:gd name="connsiteX171" fmla="*/ 109895 w 167054"/>
              <a:gd name="connsiteY171" fmla="*/ 78389 h 167054"/>
              <a:gd name="connsiteX172" fmla="*/ 107706 w 167054"/>
              <a:gd name="connsiteY172" fmla="*/ 83527 h 167054"/>
              <a:gd name="connsiteX173" fmla="*/ 109895 w 167054"/>
              <a:gd name="connsiteY173" fmla="*/ 88665 h 167054"/>
              <a:gd name="connsiteX174" fmla="*/ 115033 w 167054"/>
              <a:gd name="connsiteY174" fmla="*/ 90854 h 167054"/>
              <a:gd name="connsiteX175" fmla="*/ 68690 w 167054"/>
              <a:gd name="connsiteY175" fmla="*/ 64111 h 167054"/>
              <a:gd name="connsiteX176" fmla="*/ 73828 w 167054"/>
              <a:gd name="connsiteY176" fmla="*/ 61922 h 167054"/>
              <a:gd name="connsiteX177" fmla="*/ 76017 w 167054"/>
              <a:gd name="connsiteY177" fmla="*/ 56784 h 167054"/>
              <a:gd name="connsiteX178" fmla="*/ 73828 w 167054"/>
              <a:gd name="connsiteY178" fmla="*/ 51646 h 167054"/>
              <a:gd name="connsiteX179" fmla="*/ 68690 w 167054"/>
              <a:gd name="connsiteY179" fmla="*/ 49457 h 167054"/>
              <a:gd name="connsiteX180" fmla="*/ 63552 w 167054"/>
              <a:gd name="connsiteY180" fmla="*/ 51646 h 167054"/>
              <a:gd name="connsiteX181" fmla="*/ 61363 w 167054"/>
              <a:gd name="connsiteY181" fmla="*/ 56784 h 167054"/>
              <a:gd name="connsiteX182" fmla="*/ 63552 w 167054"/>
              <a:gd name="connsiteY182" fmla="*/ 61922 h 167054"/>
              <a:gd name="connsiteX183" fmla="*/ 68690 w 167054"/>
              <a:gd name="connsiteY183" fmla="*/ 64111 h 167054"/>
              <a:gd name="connsiteX184" fmla="*/ 98364 w 167054"/>
              <a:gd name="connsiteY184" fmla="*/ 64111 h 167054"/>
              <a:gd name="connsiteX185" fmla="*/ 103502 w 167054"/>
              <a:gd name="connsiteY185" fmla="*/ 61922 h 167054"/>
              <a:gd name="connsiteX186" fmla="*/ 105691 w 167054"/>
              <a:gd name="connsiteY186" fmla="*/ 56784 h 167054"/>
              <a:gd name="connsiteX187" fmla="*/ 103502 w 167054"/>
              <a:gd name="connsiteY187" fmla="*/ 51646 h 167054"/>
              <a:gd name="connsiteX188" fmla="*/ 98364 w 167054"/>
              <a:gd name="connsiteY188" fmla="*/ 49457 h 167054"/>
              <a:gd name="connsiteX189" fmla="*/ 93226 w 167054"/>
              <a:gd name="connsiteY189" fmla="*/ 51646 h 167054"/>
              <a:gd name="connsiteX190" fmla="*/ 91037 w 167054"/>
              <a:gd name="connsiteY190" fmla="*/ 56784 h 167054"/>
              <a:gd name="connsiteX191" fmla="*/ 93226 w 167054"/>
              <a:gd name="connsiteY191" fmla="*/ 61922 h 167054"/>
              <a:gd name="connsiteX192" fmla="*/ 98364 w 167054"/>
              <a:gd name="connsiteY192" fmla="*/ 64111 h 167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167054" h="167054">
                <a:moveTo>
                  <a:pt x="76383" y="167054"/>
                </a:moveTo>
                <a:cubicBezTo>
                  <a:pt x="75211" y="167054"/>
                  <a:pt x="74216" y="166645"/>
                  <a:pt x="73398" y="165827"/>
                </a:cubicBezTo>
                <a:cubicBezTo>
                  <a:pt x="72579" y="165009"/>
                  <a:pt x="72170" y="164013"/>
                  <a:pt x="72170" y="162841"/>
                </a:cubicBezTo>
                <a:cubicBezTo>
                  <a:pt x="72170" y="161669"/>
                  <a:pt x="72579" y="160674"/>
                  <a:pt x="73398" y="159855"/>
                </a:cubicBezTo>
                <a:cubicBezTo>
                  <a:pt x="74216" y="159037"/>
                  <a:pt x="75211" y="158628"/>
                  <a:pt x="76383" y="158628"/>
                </a:cubicBezTo>
                <a:lnTo>
                  <a:pt x="79314" y="158628"/>
                </a:lnTo>
                <a:lnTo>
                  <a:pt x="79314" y="140567"/>
                </a:lnTo>
                <a:cubicBezTo>
                  <a:pt x="72158" y="139774"/>
                  <a:pt x="65857" y="138186"/>
                  <a:pt x="60411" y="135805"/>
                </a:cubicBezTo>
                <a:cubicBezTo>
                  <a:pt x="54964" y="133424"/>
                  <a:pt x="50104" y="130310"/>
                  <a:pt x="45830" y="126463"/>
                </a:cubicBezTo>
                <a:lnTo>
                  <a:pt x="33026" y="139322"/>
                </a:lnTo>
                <a:lnTo>
                  <a:pt x="35224" y="141520"/>
                </a:lnTo>
                <a:cubicBezTo>
                  <a:pt x="36165" y="142460"/>
                  <a:pt x="36604" y="143486"/>
                  <a:pt x="36543" y="144597"/>
                </a:cubicBezTo>
                <a:cubicBezTo>
                  <a:pt x="36482" y="145708"/>
                  <a:pt x="36043" y="146673"/>
                  <a:pt x="35224" y="147491"/>
                </a:cubicBezTo>
                <a:cubicBezTo>
                  <a:pt x="34284" y="148432"/>
                  <a:pt x="33258" y="148871"/>
                  <a:pt x="32147" y="148810"/>
                </a:cubicBezTo>
                <a:cubicBezTo>
                  <a:pt x="31036" y="148749"/>
                  <a:pt x="30010" y="148248"/>
                  <a:pt x="29070" y="147308"/>
                </a:cubicBezTo>
                <a:lnTo>
                  <a:pt x="19380" y="137673"/>
                </a:lnTo>
                <a:cubicBezTo>
                  <a:pt x="18440" y="136733"/>
                  <a:pt x="17969" y="135728"/>
                  <a:pt x="17969" y="134660"/>
                </a:cubicBezTo>
                <a:cubicBezTo>
                  <a:pt x="17969" y="133591"/>
                  <a:pt x="18440" y="132587"/>
                  <a:pt x="19380" y="131647"/>
                </a:cubicBezTo>
                <a:cubicBezTo>
                  <a:pt x="20320" y="130706"/>
                  <a:pt x="21315" y="130307"/>
                  <a:pt x="22366" y="130447"/>
                </a:cubicBezTo>
                <a:cubicBezTo>
                  <a:pt x="23416" y="130587"/>
                  <a:pt x="24411" y="131048"/>
                  <a:pt x="25351" y="131830"/>
                </a:cubicBezTo>
                <a:lnTo>
                  <a:pt x="27183" y="133662"/>
                </a:lnTo>
                <a:lnTo>
                  <a:pt x="40042" y="120803"/>
                </a:lnTo>
                <a:cubicBezTo>
                  <a:pt x="35707" y="115637"/>
                  <a:pt x="32532" y="110563"/>
                  <a:pt x="30517" y="105581"/>
                </a:cubicBezTo>
                <a:cubicBezTo>
                  <a:pt x="28502" y="100599"/>
                  <a:pt x="27159" y="94652"/>
                  <a:pt x="26487" y="87740"/>
                </a:cubicBezTo>
                <a:lnTo>
                  <a:pt x="8426" y="87740"/>
                </a:lnTo>
                <a:lnTo>
                  <a:pt x="8426" y="90671"/>
                </a:lnTo>
                <a:cubicBezTo>
                  <a:pt x="8426" y="91843"/>
                  <a:pt x="8017" y="92839"/>
                  <a:pt x="7199" y="93657"/>
                </a:cubicBezTo>
                <a:cubicBezTo>
                  <a:pt x="6381" y="94475"/>
                  <a:pt x="5385" y="94884"/>
                  <a:pt x="4213" y="94884"/>
                </a:cubicBezTo>
                <a:cubicBezTo>
                  <a:pt x="3041" y="94884"/>
                  <a:pt x="2045" y="94475"/>
                  <a:pt x="1227" y="93657"/>
                </a:cubicBezTo>
                <a:cubicBezTo>
                  <a:pt x="409" y="92839"/>
                  <a:pt x="0" y="91843"/>
                  <a:pt x="0" y="90671"/>
                </a:cubicBezTo>
                <a:lnTo>
                  <a:pt x="0" y="76383"/>
                </a:lnTo>
                <a:cubicBezTo>
                  <a:pt x="0" y="75211"/>
                  <a:pt x="409" y="74216"/>
                  <a:pt x="1227" y="73398"/>
                </a:cubicBezTo>
                <a:cubicBezTo>
                  <a:pt x="2045" y="72579"/>
                  <a:pt x="3041" y="72170"/>
                  <a:pt x="4213" y="72170"/>
                </a:cubicBezTo>
                <a:cubicBezTo>
                  <a:pt x="5385" y="72170"/>
                  <a:pt x="6381" y="72579"/>
                  <a:pt x="7199" y="73398"/>
                </a:cubicBezTo>
                <a:cubicBezTo>
                  <a:pt x="8017" y="74216"/>
                  <a:pt x="8426" y="75211"/>
                  <a:pt x="8426" y="76383"/>
                </a:cubicBezTo>
                <a:lnTo>
                  <a:pt x="8426" y="79314"/>
                </a:lnTo>
                <a:lnTo>
                  <a:pt x="26487" y="79314"/>
                </a:lnTo>
                <a:cubicBezTo>
                  <a:pt x="27159" y="72402"/>
                  <a:pt x="28572" y="66425"/>
                  <a:pt x="30727" y="61381"/>
                </a:cubicBezTo>
                <a:cubicBezTo>
                  <a:pt x="32883" y="56338"/>
                  <a:pt x="36049" y="51295"/>
                  <a:pt x="40225" y="46251"/>
                </a:cubicBezTo>
                <a:lnTo>
                  <a:pt x="27366" y="33393"/>
                </a:lnTo>
                <a:lnTo>
                  <a:pt x="25351" y="35408"/>
                </a:lnTo>
                <a:cubicBezTo>
                  <a:pt x="24411" y="36311"/>
                  <a:pt x="23416" y="36772"/>
                  <a:pt x="22366" y="36791"/>
                </a:cubicBezTo>
                <a:cubicBezTo>
                  <a:pt x="21315" y="36809"/>
                  <a:pt x="20320" y="36348"/>
                  <a:pt x="19380" y="35408"/>
                </a:cubicBezTo>
                <a:cubicBezTo>
                  <a:pt x="18440" y="34467"/>
                  <a:pt x="17969" y="33463"/>
                  <a:pt x="17969" y="32394"/>
                </a:cubicBezTo>
                <a:cubicBezTo>
                  <a:pt x="17969" y="31326"/>
                  <a:pt x="18440" y="30321"/>
                  <a:pt x="19380" y="29381"/>
                </a:cubicBezTo>
                <a:lnTo>
                  <a:pt x="29381" y="19380"/>
                </a:lnTo>
                <a:cubicBezTo>
                  <a:pt x="30321" y="18440"/>
                  <a:pt x="31356" y="17969"/>
                  <a:pt x="32486" y="17969"/>
                </a:cubicBezTo>
                <a:cubicBezTo>
                  <a:pt x="33615" y="17969"/>
                  <a:pt x="34650" y="18440"/>
                  <a:pt x="35591" y="19380"/>
                </a:cubicBezTo>
                <a:cubicBezTo>
                  <a:pt x="36531" y="20320"/>
                  <a:pt x="36940" y="21324"/>
                  <a:pt x="36818" y="22393"/>
                </a:cubicBezTo>
                <a:cubicBezTo>
                  <a:pt x="36696" y="23462"/>
                  <a:pt x="36165" y="24466"/>
                  <a:pt x="35224" y="25406"/>
                </a:cubicBezTo>
                <a:lnTo>
                  <a:pt x="33209" y="27421"/>
                </a:lnTo>
                <a:lnTo>
                  <a:pt x="46013" y="40225"/>
                </a:lnTo>
                <a:cubicBezTo>
                  <a:pt x="51423" y="35890"/>
                  <a:pt x="56497" y="32715"/>
                  <a:pt x="61235" y="30700"/>
                </a:cubicBezTo>
                <a:cubicBezTo>
                  <a:pt x="65973" y="28685"/>
                  <a:pt x="71920" y="27281"/>
                  <a:pt x="79076" y="26487"/>
                </a:cubicBezTo>
                <a:lnTo>
                  <a:pt x="79076" y="8426"/>
                </a:lnTo>
                <a:lnTo>
                  <a:pt x="76328" y="8426"/>
                </a:lnTo>
                <a:cubicBezTo>
                  <a:pt x="75156" y="8426"/>
                  <a:pt x="74170" y="8017"/>
                  <a:pt x="73370" y="7199"/>
                </a:cubicBezTo>
                <a:cubicBezTo>
                  <a:pt x="72570" y="6381"/>
                  <a:pt x="72170" y="5385"/>
                  <a:pt x="72170" y="4213"/>
                </a:cubicBezTo>
                <a:cubicBezTo>
                  <a:pt x="72170" y="3041"/>
                  <a:pt x="72579" y="2046"/>
                  <a:pt x="73398" y="1227"/>
                </a:cubicBezTo>
                <a:cubicBezTo>
                  <a:pt x="74216" y="409"/>
                  <a:pt x="75211" y="0"/>
                  <a:pt x="76383" y="0"/>
                </a:cubicBezTo>
                <a:lnTo>
                  <a:pt x="90671" y="0"/>
                </a:lnTo>
                <a:cubicBezTo>
                  <a:pt x="91843" y="0"/>
                  <a:pt x="92839" y="409"/>
                  <a:pt x="93657" y="1227"/>
                </a:cubicBezTo>
                <a:cubicBezTo>
                  <a:pt x="94475" y="2046"/>
                  <a:pt x="94884" y="3041"/>
                  <a:pt x="94884" y="4213"/>
                </a:cubicBezTo>
                <a:cubicBezTo>
                  <a:pt x="94884" y="5385"/>
                  <a:pt x="94475" y="6381"/>
                  <a:pt x="93657" y="7199"/>
                </a:cubicBezTo>
                <a:cubicBezTo>
                  <a:pt x="92839" y="8017"/>
                  <a:pt x="91843" y="8426"/>
                  <a:pt x="90671" y="8426"/>
                </a:cubicBezTo>
                <a:lnTo>
                  <a:pt x="87740" y="8426"/>
                </a:lnTo>
                <a:lnTo>
                  <a:pt x="87740" y="26487"/>
                </a:lnTo>
                <a:cubicBezTo>
                  <a:pt x="94896" y="27281"/>
                  <a:pt x="100843" y="28685"/>
                  <a:pt x="105581" y="30700"/>
                </a:cubicBezTo>
                <a:cubicBezTo>
                  <a:pt x="110319" y="32715"/>
                  <a:pt x="115393" y="35890"/>
                  <a:pt x="120803" y="40225"/>
                </a:cubicBezTo>
                <a:lnTo>
                  <a:pt x="133662" y="27366"/>
                </a:lnTo>
                <a:lnTo>
                  <a:pt x="131464" y="25168"/>
                </a:lnTo>
                <a:cubicBezTo>
                  <a:pt x="130645" y="24350"/>
                  <a:pt x="130236" y="23385"/>
                  <a:pt x="130236" y="22274"/>
                </a:cubicBezTo>
                <a:cubicBezTo>
                  <a:pt x="130236" y="21163"/>
                  <a:pt x="130645" y="20198"/>
                  <a:pt x="131464" y="19380"/>
                </a:cubicBezTo>
                <a:cubicBezTo>
                  <a:pt x="132404" y="18440"/>
                  <a:pt x="133408" y="17969"/>
                  <a:pt x="134477" y="17969"/>
                </a:cubicBezTo>
                <a:cubicBezTo>
                  <a:pt x="135545" y="17969"/>
                  <a:pt x="136550" y="18440"/>
                  <a:pt x="137490" y="19380"/>
                </a:cubicBezTo>
                <a:lnTo>
                  <a:pt x="147674" y="29619"/>
                </a:lnTo>
                <a:cubicBezTo>
                  <a:pt x="148615" y="30559"/>
                  <a:pt x="149085" y="31555"/>
                  <a:pt x="149085" y="32605"/>
                </a:cubicBezTo>
                <a:cubicBezTo>
                  <a:pt x="149085" y="33655"/>
                  <a:pt x="148615" y="34650"/>
                  <a:pt x="147674" y="35591"/>
                </a:cubicBezTo>
                <a:cubicBezTo>
                  <a:pt x="146734" y="36531"/>
                  <a:pt x="145760" y="36971"/>
                  <a:pt x="144753" y="36910"/>
                </a:cubicBezTo>
                <a:cubicBezTo>
                  <a:pt x="143745" y="36849"/>
                  <a:pt x="142771" y="36348"/>
                  <a:pt x="141831" y="35408"/>
                </a:cubicBezTo>
                <a:lnTo>
                  <a:pt x="139633" y="33209"/>
                </a:lnTo>
                <a:lnTo>
                  <a:pt x="126829" y="46013"/>
                </a:lnTo>
                <a:cubicBezTo>
                  <a:pt x="131164" y="51179"/>
                  <a:pt x="134370" y="56323"/>
                  <a:pt x="136446" y="61446"/>
                </a:cubicBezTo>
                <a:cubicBezTo>
                  <a:pt x="138522" y="66568"/>
                  <a:pt x="139896" y="72524"/>
                  <a:pt x="140567" y="79314"/>
                </a:cubicBezTo>
                <a:lnTo>
                  <a:pt x="158628" y="79314"/>
                </a:lnTo>
                <a:lnTo>
                  <a:pt x="158628" y="76383"/>
                </a:lnTo>
                <a:cubicBezTo>
                  <a:pt x="158628" y="75211"/>
                  <a:pt x="159037" y="74216"/>
                  <a:pt x="159855" y="73398"/>
                </a:cubicBezTo>
                <a:cubicBezTo>
                  <a:pt x="160674" y="72579"/>
                  <a:pt x="161669" y="72170"/>
                  <a:pt x="162841" y="72170"/>
                </a:cubicBezTo>
                <a:cubicBezTo>
                  <a:pt x="164013" y="72170"/>
                  <a:pt x="165009" y="72579"/>
                  <a:pt x="165827" y="73398"/>
                </a:cubicBezTo>
                <a:cubicBezTo>
                  <a:pt x="166645" y="74216"/>
                  <a:pt x="167054" y="75211"/>
                  <a:pt x="167054" y="76383"/>
                </a:cubicBezTo>
                <a:lnTo>
                  <a:pt x="167054" y="90671"/>
                </a:lnTo>
                <a:cubicBezTo>
                  <a:pt x="167054" y="91843"/>
                  <a:pt x="166645" y="92839"/>
                  <a:pt x="165827" y="93657"/>
                </a:cubicBezTo>
                <a:cubicBezTo>
                  <a:pt x="165009" y="94475"/>
                  <a:pt x="164013" y="94884"/>
                  <a:pt x="162841" y="94884"/>
                </a:cubicBezTo>
                <a:cubicBezTo>
                  <a:pt x="161669" y="94884"/>
                  <a:pt x="160674" y="94475"/>
                  <a:pt x="159855" y="93657"/>
                </a:cubicBezTo>
                <a:cubicBezTo>
                  <a:pt x="159037" y="92839"/>
                  <a:pt x="158628" y="91843"/>
                  <a:pt x="158628" y="90671"/>
                </a:cubicBezTo>
                <a:lnTo>
                  <a:pt x="158628" y="87740"/>
                </a:lnTo>
                <a:lnTo>
                  <a:pt x="140567" y="87740"/>
                </a:lnTo>
                <a:cubicBezTo>
                  <a:pt x="139896" y="94652"/>
                  <a:pt x="138522" y="100608"/>
                  <a:pt x="136446" y="105609"/>
                </a:cubicBezTo>
                <a:cubicBezTo>
                  <a:pt x="134370" y="110609"/>
                  <a:pt x="131164" y="115692"/>
                  <a:pt x="126829" y="120858"/>
                </a:cubicBezTo>
                <a:lnTo>
                  <a:pt x="139633" y="133662"/>
                </a:lnTo>
                <a:lnTo>
                  <a:pt x="141831" y="131464"/>
                </a:lnTo>
                <a:cubicBezTo>
                  <a:pt x="142771" y="130523"/>
                  <a:pt x="143776" y="130084"/>
                  <a:pt x="144844" y="130145"/>
                </a:cubicBezTo>
                <a:cubicBezTo>
                  <a:pt x="145913" y="130206"/>
                  <a:pt x="146917" y="130645"/>
                  <a:pt x="147858" y="131464"/>
                </a:cubicBezTo>
                <a:cubicBezTo>
                  <a:pt x="148798" y="132282"/>
                  <a:pt x="149268" y="133286"/>
                  <a:pt x="149268" y="134477"/>
                </a:cubicBezTo>
                <a:cubicBezTo>
                  <a:pt x="149268" y="135667"/>
                  <a:pt x="148798" y="136733"/>
                  <a:pt x="147858" y="137673"/>
                </a:cubicBezTo>
                <a:lnTo>
                  <a:pt x="137856" y="147674"/>
                </a:lnTo>
                <a:cubicBezTo>
                  <a:pt x="136916" y="148615"/>
                  <a:pt x="135881" y="149085"/>
                  <a:pt x="134752" y="149085"/>
                </a:cubicBezTo>
                <a:cubicBezTo>
                  <a:pt x="133622" y="149085"/>
                  <a:pt x="132587" y="148615"/>
                  <a:pt x="131647" y="147674"/>
                </a:cubicBezTo>
                <a:cubicBezTo>
                  <a:pt x="130828" y="146856"/>
                  <a:pt x="130429" y="145891"/>
                  <a:pt x="130447" y="144780"/>
                </a:cubicBezTo>
                <a:cubicBezTo>
                  <a:pt x="130465" y="143669"/>
                  <a:pt x="130926" y="142643"/>
                  <a:pt x="131830" y="141703"/>
                </a:cubicBezTo>
                <a:lnTo>
                  <a:pt x="133662" y="139688"/>
                </a:lnTo>
                <a:lnTo>
                  <a:pt x="120803" y="126829"/>
                </a:lnTo>
                <a:cubicBezTo>
                  <a:pt x="116370" y="130676"/>
                  <a:pt x="111571" y="133738"/>
                  <a:pt x="106405" y="136015"/>
                </a:cubicBezTo>
                <a:cubicBezTo>
                  <a:pt x="101240" y="138293"/>
                  <a:pt x="95018" y="139828"/>
                  <a:pt x="87740" y="140622"/>
                </a:cubicBezTo>
                <a:lnTo>
                  <a:pt x="87740" y="158628"/>
                </a:lnTo>
                <a:lnTo>
                  <a:pt x="90671" y="158628"/>
                </a:lnTo>
                <a:cubicBezTo>
                  <a:pt x="91843" y="158628"/>
                  <a:pt x="92839" y="159037"/>
                  <a:pt x="93657" y="159855"/>
                </a:cubicBezTo>
                <a:cubicBezTo>
                  <a:pt x="94475" y="160674"/>
                  <a:pt x="94884" y="161669"/>
                  <a:pt x="94884" y="162841"/>
                </a:cubicBezTo>
                <a:cubicBezTo>
                  <a:pt x="94884" y="164013"/>
                  <a:pt x="94475" y="165009"/>
                  <a:pt x="93657" y="165827"/>
                </a:cubicBezTo>
                <a:cubicBezTo>
                  <a:pt x="92839" y="166645"/>
                  <a:pt x="91843" y="167054"/>
                  <a:pt x="90671" y="167054"/>
                </a:cubicBezTo>
                <a:lnTo>
                  <a:pt x="76383" y="167054"/>
                </a:lnTo>
                <a:close/>
                <a:moveTo>
                  <a:pt x="83527" y="131152"/>
                </a:moveTo>
                <a:cubicBezTo>
                  <a:pt x="96703" y="131152"/>
                  <a:pt x="107935" y="126509"/>
                  <a:pt x="117222" y="117222"/>
                </a:cubicBezTo>
                <a:cubicBezTo>
                  <a:pt x="126509" y="107935"/>
                  <a:pt x="131152" y="96703"/>
                  <a:pt x="131152" y="83527"/>
                </a:cubicBezTo>
                <a:cubicBezTo>
                  <a:pt x="131152" y="70351"/>
                  <a:pt x="126509" y="59119"/>
                  <a:pt x="117222" y="49832"/>
                </a:cubicBezTo>
                <a:cubicBezTo>
                  <a:pt x="107935" y="40546"/>
                  <a:pt x="96703" y="35902"/>
                  <a:pt x="83527" y="35902"/>
                </a:cubicBezTo>
                <a:cubicBezTo>
                  <a:pt x="70351" y="35902"/>
                  <a:pt x="59119" y="40546"/>
                  <a:pt x="49832" y="49832"/>
                </a:cubicBezTo>
                <a:cubicBezTo>
                  <a:pt x="40546" y="59119"/>
                  <a:pt x="35902" y="70351"/>
                  <a:pt x="35902" y="83527"/>
                </a:cubicBezTo>
                <a:cubicBezTo>
                  <a:pt x="35902" y="96703"/>
                  <a:pt x="40546" y="107935"/>
                  <a:pt x="49832" y="117222"/>
                </a:cubicBezTo>
                <a:cubicBezTo>
                  <a:pt x="59119" y="126509"/>
                  <a:pt x="70351" y="131152"/>
                  <a:pt x="83527" y="131152"/>
                </a:cubicBezTo>
                <a:close/>
                <a:moveTo>
                  <a:pt x="68690" y="117597"/>
                </a:moveTo>
                <a:cubicBezTo>
                  <a:pt x="70656" y="117597"/>
                  <a:pt x="72369" y="116868"/>
                  <a:pt x="73828" y="115408"/>
                </a:cubicBezTo>
                <a:cubicBezTo>
                  <a:pt x="75287" y="113949"/>
                  <a:pt x="76017" y="112236"/>
                  <a:pt x="76017" y="110270"/>
                </a:cubicBezTo>
                <a:cubicBezTo>
                  <a:pt x="76017" y="108304"/>
                  <a:pt x="75287" y="106592"/>
                  <a:pt x="73828" y="105132"/>
                </a:cubicBezTo>
                <a:cubicBezTo>
                  <a:pt x="72369" y="103673"/>
                  <a:pt x="70656" y="102943"/>
                  <a:pt x="68690" y="102943"/>
                </a:cubicBezTo>
                <a:cubicBezTo>
                  <a:pt x="66724" y="102943"/>
                  <a:pt x="65011" y="103673"/>
                  <a:pt x="63552" y="105132"/>
                </a:cubicBezTo>
                <a:cubicBezTo>
                  <a:pt x="62093" y="106592"/>
                  <a:pt x="61363" y="108304"/>
                  <a:pt x="61363" y="110270"/>
                </a:cubicBezTo>
                <a:cubicBezTo>
                  <a:pt x="61363" y="112236"/>
                  <a:pt x="62093" y="113949"/>
                  <a:pt x="63552" y="115408"/>
                </a:cubicBezTo>
                <a:cubicBezTo>
                  <a:pt x="65011" y="116868"/>
                  <a:pt x="66724" y="117597"/>
                  <a:pt x="68690" y="117597"/>
                </a:cubicBezTo>
                <a:close/>
                <a:moveTo>
                  <a:pt x="98364" y="117597"/>
                </a:moveTo>
                <a:cubicBezTo>
                  <a:pt x="100330" y="117597"/>
                  <a:pt x="102043" y="116868"/>
                  <a:pt x="103502" y="115408"/>
                </a:cubicBezTo>
                <a:cubicBezTo>
                  <a:pt x="104961" y="113949"/>
                  <a:pt x="105691" y="112236"/>
                  <a:pt x="105691" y="110270"/>
                </a:cubicBezTo>
                <a:cubicBezTo>
                  <a:pt x="105691" y="108304"/>
                  <a:pt x="104961" y="106592"/>
                  <a:pt x="103502" y="105132"/>
                </a:cubicBezTo>
                <a:cubicBezTo>
                  <a:pt x="102043" y="103673"/>
                  <a:pt x="100330" y="102943"/>
                  <a:pt x="98364" y="102943"/>
                </a:cubicBezTo>
                <a:cubicBezTo>
                  <a:pt x="96398" y="102943"/>
                  <a:pt x="94685" y="103673"/>
                  <a:pt x="93226" y="105132"/>
                </a:cubicBezTo>
                <a:cubicBezTo>
                  <a:pt x="91767" y="106592"/>
                  <a:pt x="91037" y="108304"/>
                  <a:pt x="91037" y="110270"/>
                </a:cubicBezTo>
                <a:cubicBezTo>
                  <a:pt x="91037" y="112236"/>
                  <a:pt x="91767" y="113949"/>
                  <a:pt x="93226" y="115408"/>
                </a:cubicBezTo>
                <a:cubicBezTo>
                  <a:pt x="94685" y="116868"/>
                  <a:pt x="96398" y="117597"/>
                  <a:pt x="98364" y="117597"/>
                </a:cubicBezTo>
                <a:close/>
                <a:moveTo>
                  <a:pt x="52021" y="90854"/>
                </a:moveTo>
                <a:cubicBezTo>
                  <a:pt x="53987" y="90854"/>
                  <a:pt x="55700" y="90124"/>
                  <a:pt x="57159" y="88665"/>
                </a:cubicBezTo>
                <a:cubicBezTo>
                  <a:pt x="58619" y="87206"/>
                  <a:pt x="59348" y="85493"/>
                  <a:pt x="59348" y="83527"/>
                </a:cubicBezTo>
                <a:cubicBezTo>
                  <a:pt x="59348" y="81561"/>
                  <a:pt x="58619" y="79848"/>
                  <a:pt x="57159" y="78389"/>
                </a:cubicBezTo>
                <a:cubicBezTo>
                  <a:pt x="55700" y="76930"/>
                  <a:pt x="53987" y="76200"/>
                  <a:pt x="52021" y="76200"/>
                </a:cubicBezTo>
                <a:cubicBezTo>
                  <a:pt x="50055" y="76200"/>
                  <a:pt x="48343" y="76930"/>
                  <a:pt x="46883" y="78389"/>
                </a:cubicBezTo>
                <a:cubicBezTo>
                  <a:pt x="45424" y="79848"/>
                  <a:pt x="44694" y="81561"/>
                  <a:pt x="44694" y="83527"/>
                </a:cubicBezTo>
                <a:cubicBezTo>
                  <a:pt x="44694" y="85493"/>
                  <a:pt x="45424" y="87206"/>
                  <a:pt x="46883" y="88665"/>
                </a:cubicBezTo>
                <a:cubicBezTo>
                  <a:pt x="48343" y="90124"/>
                  <a:pt x="50055" y="90854"/>
                  <a:pt x="52021" y="90854"/>
                </a:cubicBezTo>
                <a:close/>
                <a:moveTo>
                  <a:pt x="83527" y="90854"/>
                </a:moveTo>
                <a:cubicBezTo>
                  <a:pt x="85493" y="90854"/>
                  <a:pt x="87206" y="90124"/>
                  <a:pt x="88665" y="88665"/>
                </a:cubicBezTo>
                <a:cubicBezTo>
                  <a:pt x="90124" y="87206"/>
                  <a:pt x="90854" y="85493"/>
                  <a:pt x="90854" y="83527"/>
                </a:cubicBezTo>
                <a:cubicBezTo>
                  <a:pt x="90854" y="81561"/>
                  <a:pt x="90124" y="79848"/>
                  <a:pt x="88665" y="78389"/>
                </a:cubicBezTo>
                <a:cubicBezTo>
                  <a:pt x="87206" y="76930"/>
                  <a:pt x="85493" y="76200"/>
                  <a:pt x="83527" y="76200"/>
                </a:cubicBezTo>
                <a:cubicBezTo>
                  <a:pt x="81561" y="76200"/>
                  <a:pt x="79848" y="76930"/>
                  <a:pt x="78389" y="78389"/>
                </a:cubicBezTo>
                <a:cubicBezTo>
                  <a:pt x="76930" y="79848"/>
                  <a:pt x="76200" y="81561"/>
                  <a:pt x="76200" y="83527"/>
                </a:cubicBezTo>
                <a:cubicBezTo>
                  <a:pt x="76200" y="85493"/>
                  <a:pt x="76930" y="87206"/>
                  <a:pt x="78389" y="88665"/>
                </a:cubicBezTo>
                <a:cubicBezTo>
                  <a:pt x="79848" y="90124"/>
                  <a:pt x="81561" y="90854"/>
                  <a:pt x="83527" y="90854"/>
                </a:cubicBezTo>
                <a:close/>
                <a:moveTo>
                  <a:pt x="115033" y="90854"/>
                </a:moveTo>
                <a:cubicBezTo>
                  <a:pt x="116999" y="90854"/>
                  <a:pt x="118712" y="90124"/>
                  <a:pt x="120171" y="88665"/>
                </a:cubicBezTo>
                <a:cubicBezTo>
                  <a:pt x="121630" y="87206"/>
                  <a:pt x="122360" y="85493"/>
                  <a:pt x="122360" y="83527"/>
                </a:cubicBezTo>
                <a:cubicBezTo>
                  <a:pt x="122360" y="81561"/>
                  <a:pt x="121630" y="79848"/>
                  <a:pt x="120171" y="78389"/>
                </a:cubicBezTo>
                <a:cubicBezTo>
                  <a:pt x="118712" y="76930"/>
                  <a:pt x="116999" y="76200"/>
                  <a:pt x="115033" y="76200"/>
                </a:cubicBezTo>
                <a:cubicBezTo>
                  <a:pt x="113067" y="76200"/>
                  <a:pt x="111354" y="76930"/>
                  <a:pt x="109895" y="78389"/>
                </a:cubicBezTo>
                <a:cubicBezTo>
                  <a:pt x="108436" y="79848"/>
                  <a:pt x="107706" y="81561"/>
                  <a:pt x="107706" y="83527"/>
                </a:cubicBezTo>
                <a:cubicBezTo>
                  <a:pt x="107706" y="85493"/>
                  <a:pt x="108436" y="87206"/>
                  <a:pt x="109895" y="88665"/>
                </a:cubicBezTo>
                <a:cubicBezTo>
                  <a:pt x="111354" y="90124"/>
                  <a:pt x="113067" y="90854"/>
                  <a:pt x="115033" y="90854"/>
                </a:cubicBezTo>
                <a:close/>
                <a:moveTo>
                  <a:pt x="68690" y="64111"/>
                </a:moveTo>
                <a:cubicBezTo>
                  <a:pt x="70656" y="64111"/>
                  <a:pt x="72369" y="63381"/>
                  <a:pt x="73828" y="61922"/>
                </a:cubicBezTo>
                <a:cubicBezTo>
                  <a:pt x="75287" y="60463"/>
                  <a:pt x="76017" y="58750"/>
                  <a:pt x="76017" y="56784"/>
                </a:cubicBezTo>
                <a:cubicBezTo>
                  <a:pt x="76017" y="54818"/>
                  <a:pt x="75287" y="53105"/>
                  <a:pt x="73828" y="51646"/>
                </a:cubicBezTo>
                <a:cubicBezTo>
                  <a:pt x="72369" y="50187"/>
                  <a:pt x="70656" y="49457"/>
                  <a:pt x="68690" y="49457"/>
                </a:cubicBezTo>
                <a:cubicBezTo>
                  <a:pt x="66724" y="49457"/>
                  <a:pt x="65011" y="50187"/>
                  <a:pt x="63552" y="51646"/>
                </a:cubicBezTo>
                <a:cubicBezTo>
                  <a:pt x="62093" y="53105"/>
                  <a:pt x="61363" y="54818"/>
                  <a:pt x="61363" y="56784"/>
                </a:cubicBezTo>
                <a:cubicBezTo>
                  <a:pt x="61363" y="58750"/>
                  <a:pt x="62093" y="60463"/>
                  <a:pt x="63552" y="61922"/>
                </a:cubicBezTo>
                <a:cubicBezTo>
                  <a:pt x="65011" y="63381"/>
                  <a:pt x="66724" y="64111"/>
                  <a:pt x="68690" y="64111"/>
                </a:cubicBezTo>
                <a:close/>
                <a:moveTo>
                  <a:pt x="98364" y="64111"/>
                </a:moveTo>
                <a:cubicBezTo>
                  <a:pt x="100330" y="64111"/>
                  <a:pt x="102043" y="63381"/>
                  <a:pt x="103502" y="61922"/>
                </a:cubicBezTo>
                <a:cubicBezTo>
                  <a:pt x="104961" y="60463"/>
                  <a:pt x="105691" y="58750"/>
                  <a:pt x="105691" y="56784"/>
                </a:cubicBezTo>
                <a:cubicBezTo>
                  <a:pt x="105691" y="54818"/>
                  <a:pt x="104961" y="53105"/>
                  <a:pt x="103502" y="51646"/>
                </a:cubicBezTo>
                <a:cubicBezTo>
                  <a:pt x="102043" y="50187"/>
                  <a:pt x="100330" y="49457"/>
                  <a:pt x="98364" y="49457"/>
                </a:cubicBezTo>
                <a:cubicBezTo>
                  <a:pt x="96398" y="49457"/>
                  <a:pt x="94685" y="50187"/>
                  <a:pt x="93226" y="51646"/>
                </a:cubicBezTo>
                <a:cubicBezTo>
                  <a:pt x="91767" y="53105"/>
                  <a:pt x="91037" y="54818"/>
                  <a:pt x="91037" y="56784"/>
                </a:cubicBezTo>
                <a:cubicBezTo>
                  <a:pt x="91037" y="58750"/>
                  <a:pt x="91767" y="60463"/>
                  <a:pt x="93226" y="61922"/>
                </a:cubicBezTo>
                <a:cubicBezTo>
                  <a:pt x="94685" y="63381"/>
                  <a:pt x="96398" y="64111"/>
                  <a:pt x="98364" y="64111"/>
                </a:cubicBezTo>
                <a:close/>
              </a:path>
            </a:pathLst>
          </a:custGeom>
          <a:solidFill>
            <a:schemeClr val="bg1"/>
          </a:solidFill>
          <a:ln w="238" cap="flat">
            <a:noFill/>
            <a:prstDash val="solid"/>
            <a:miter/>
          </a:ln>
        </p:spPr>
        <p:txBody>
          <a:bodyPr rtlCol="0" anchor="ctr"/>
          <a:lstStyle/>
          <a:p>
            <a:endParaRPr lang="en-RO"/>
          </a:p>
        </p:txBody>
      </p:sp>
      <p:sp>
        <p:nvSpPr>
          <p:cNvPr id="11" name="Graphic 9">
            <a:extLst>
              <a:ext uri="{FF2B5EF4-FFF2-40B4-BE49-F238E27FC236}">
                <a16:creationId xmlns:a16="http://schemas.microsoft.com/office/drawing/2014/main" id="{514A0B04-1D56-BE49-A3B4-EE3F1EBCAD62}"/>
              </a:ext>
            </a:extLst>
          </p:cNvPr>
          <p:cNvSpPr>
            <a:spLocks noChangeAspect="1"/>
          </p:cNvSpPr>
          <p:nvPr/>
        </p:nvSpPr>
        <p:spPr>
          <a:xfrm>
            <a:off x="2195321" y="3909534"/>
            <a:ext cx="396000" cy="396000"/>
          </a:xfrm>
          <a:custGeom>
            <a:avLst/>
            <a:gdLst>
              <a:gd name="connsiteX0" fmla="*/ 76200 w 152400"/>
              <a:gd name="connsiteY0" fmla="*/ 90488 h 152400"/>
              <a:gd name="connsiteX1" fmla="*/ 66043 w 152400"/>
              <a:gd name="connsiteY1" fmla="*/ 86357 h 152400"/>
              <a:gd name="connsiteX2" fmla="*/ 61913 w 152400"/>
              <a:gd name="connsiteY2" fmla="*/ 76200 h 152400"/>
              <a:gd name="connsiteX3" fmla="*/ 66043 w 152400"/>
              <a:gd name="connsiteY3" fmla="*/ 66043 h 152400"/>
              <a:gd name="connsiteX4" fmla="*/ 76200 w 152400"/>
              <a:gd name="connsiteY4" fmla="*/ 61913 h 152400"/>
              <a:gd name="connsiteX5" fmla="*/ 86357 w 152400"/>
              <a:gd name="connsiteY5" fmla="*/ 66043 h 152400"/>
              <a:gd name="connsiteX6" fmla="*/ 90488 w 152400"/>
              <a:gd name="connsiteY6" fmla="*/ 76200 h 152400"/>
              <a:gd name="connsiteX7" fmla="*/ 86357 w 152400"/>
              <a:gd name="connsiteY7" fmla="*/ 86357 h 152400"/>
              <a:gd name="connsiteX8" fmla="*/ 76200 w 152400"/>
              <a:gd name="connsiteY8" fmla="*/ 90488 h 152400"/>
              <a:gd name="connsiteX9" fmla="*/ 71438 w 152400"/>
              <a:gd name="connsiteY9" fmla="*/ 38100 h 152400"/>
              <a:gd name="connsiteX10" fmla="*/ 71438 w 152400"/>
              <a:gd name="connsiteY10" fmla="*/ 0 h 152400"/>
              <a:gd name="connsiteX11" fmla="*/ 80963 w 152400"/>
              <a:gd name="connsiteY11" fmla="*/ 0 h 152400"/>
              <a:gd name="connsiteX12" fmla="*/ 80963 w 152400"/>
              <a:gd name="connsiteY12" fmla="*/ 38100 h 152400"/>
              <a:gd name="connsiteX13" fmla="*/ 71438 w 152400"/>
              <a:gd name="connsiteY13" fmla="*/ 38100 h 152400"/>
              <a:gd name="connsiteX14" fmla="*/ 71438 w 152400"/>
              <a:gd name="connsiteY14" fmla="*/ 152400 h 152400"/>
              <a:gd name="connsiteX15" fmla="*/ 71438 w 152400"/>
              <a:gd name="connsiteY15" fmla="*/ 114300 h 152400"/>
              <a:gd name="connsiteX16" fmla="*/ 80963 w 152400"/>
              <a:gd name="connsiteY16" fmla="*/ 114300 h 152400"/>
              <a:gd name="connsiteX17" fmla="*/ 80963 w 152400"/>
              <a:gd name="connsiteY17" fmla="*/ 152400 h 152400"/>
              <a:gd name="connsiteX18" fmla="*/ 71438 w 152400"/>
              <a:gd name="connsiteY18" fmla="*/ 152400 h 152400"/>
              <a:gd name="connsiteX19" fmla="*/ 114300 w 152400"/>
              <a:gd name="connsiteY19" fmla="*/ 80963 h 152400"/>
              <a:gd name="connsiteX20" fmla="*/ 114300 w 152400"/>
              <a:gd name="connsiteY20" fmla="*/ 71438 h 152400"/>
              <a:gd name="connsiteX21" fmla="*/ 152400 w 152400"/>
              <a:gd name="connsiteY21" fmla="*/ 71438 h 152400"/>
              <a:gd name="connsiteX22" fmla="*/ 152400 w 152400"/>
              <a:gd name="connsiteY22" fmla="*/ 80963 h 152400"/>
              <a:gd name="connsiteX23" fmla="*/ 114300 w 152400"/>
              <a:gd name="connsiteY23" fmla="*/ 80963 h 152400"/>
              <a:gd name="connsiteX24" fmla="*/ 0 w 152400"/>
              <a:gd name="connsiteY24" fmla="*/ 80963 h 152400"/>
              <a:gd name="connsiteX25" fmla="*/ 0 w 152400"/>
              <a:gd name="connsiteY25" fmla="*/ 71438 h 152400"/>
              <a:gd name="connsiteX26" fmla="*/ 38100 w 152400"/>
              <a:gd name="connsiteY26" fmla="*/ 71438 h 152400"/>
              <a:gd name="connsiteX27" fmla="*/ 38100 w 152400"/>
              <a:gd name="connsiteY27" fmla="*/ 80963 h 152400"/>
              <a:gd name="connsiteX28" fmla="*/ 0 w 152400"/>
              <a:gd name="connsiteY28" fmla="*/ 80963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52400" h="152400">
                <a:moveTo>
                  <a:pt x="76200" y="90488"/>
                </a:moveTo>
                <a:cubicBezTo>
                  <a:pt x="72182" y="90488"/>
                  <a:pt x="68797" y="89111"/>
                  <a:pt x="66043" y="86357"/>
                </a:cubicBezTo>
                <a:cubicBezTo>
                  <a:pt x="63289" y="83603"/>
                  <a:pt x="61913" y="80218"/>
                  <a:pt x="61913" y="76200"/>
                </a:cubicBezTo>
                <a:cubicBezTo>
                  <a:pt x="61913" y="72182"/>
                  <a:pt x="63289" y="68797"/>
                  <a:pt x="66043" y="66043"/>
                </a:cubicBezTo>
                <a:cubicBezTo>
                  <a:pt x="68797" y="63289"/>
                  <a:pt x="72182" y="61913"/>
                  <a:pt x="76200" y="61913"/>
                </a:cubicBezTo>
                <a:cubicBezTo>
                  <a:pt x="80218" y="61913"/>
                  <a:pt x="83603" y="63289"/>
                  <a:pt x="86357" y="66043"/>
                </a:cubicBezTo>
                <a:cubicBezTo>
                  <a:pt x="89111" y="68797"/>
                  <a:pt x="90488" y="72182"/>
                  <a:pt x="90488" y="76200"/>
                </a:cubicBezTo>
                <a:cubicBezTo>
                  <a:pt x="90488" y="80218"/>
                  <a:pt x="89111" y="83603"/>
                  <a:pt x="86357" y="86357"/>
                </a:cubicBezTo>
                <a:cubicBezTo>
                  <a:pt x="83603" y="89111"/>
                  <a:pt x="80218" y="90488"/>
                  <a:pt x="76200" y="90488"/>
                </a:cubicBezTo>
                <a:close/>
                <a:moveTo>
                  <a:pt x="71438" y="38100"/>
                </a:moveTo>
                <a:lnTo>
                  <a:pt x="71438" y="0"/>
                </a:lnTo>
                <a:lnTo>
                  <a:pt x="80963" y="0"/>
                </a:lnTo>
                <a:lnTo>
                  <a:pt x="80963" y="38100"/>
                </a:lnTo>
                <a:lnTo>
                  <a:pt x="71438" y="38100"/>
                </a:lnTo>
                <a:close/>
                <a:moveTo>
                  <a:pt x="71438" y="152400"/>
                </a:moveTo>
                <a:lnTo>
                  <a:pt x="71438" y="114300"/>
                </a:lnTo>
                <a:lnTo>
                  <a:pt x="80963" y="114300"/>
                </a:lnTo>
                <a:lnTo>
                  <a:pt x="80963" y="152400"/>
                </a:lnTo>
                <a:lnTo>
                  <a:pt x="71438" y="152400"/>
                </a:lnTo>
                <a:close/>
                <a:moveTo>
                  <a:pt x="114300" y="80963"/>
                </a:moveTo>
                <a:lnTo>
                  <a:pt x="114300" y="71438"/>
                </a:lnTo>
                <a:lnTo>
                  <a:pt x="152400" y="71438"/>
                </a:lnTo>
                <a:lnTo>
                  <a:pt x="152400" y="80963"/>
                </a:lnTo>
                <a:lnTo>
                  <a:pt x="114300" y="80963"/>
                </a:lnTo>
                <a:close/>
                <a:moveTo>
                  <a:pt x="0" y="80963"/>
                </a:moveTo>
                <a:lnTo>
                  <a:pt x="0" y="71438"/>
                </a:lnTo>
                <a:lnTo>
                  <a:pt x="38100" y="71438"/>
                </a:lnTo>
                <a:lnTo>
                  <a:pt x="38100" y="80963"/>
                </a:lnTo>
                <a:lnTo>
                  <a:pt x="0" y="80963"/>
                </a:lnTo>
                <a:close/>
              </a:path>
            </a:pathLst>
          </a:custGeom>
          <a:solidFill>
            <a:schemeClr val="bg1"/>
          </a:solidFill>
          <a:ln w="238" cap="flat">
            <a:noFill/>
            <a:prstDash val="solid"/>
            <a:miter/>
          </a:ln>
        </p:spPr>
        <p:txBody>
          <a:bodyPr rtlCol="0" anchor="ctr"/>
          <a:lstStyle/>
          <a:p>
            <a:endParaRPr lang="en-RO"/>
          </a:p>
        </p:txBody>
      </p:sp>
      <p:sp>
        <p:nvSpPr>
          <p:cNvPr id="15" name="Graphic 12">
            <a:extLst>
              <a:ext uri="{FF2B5EF4-FFF2-40B4-BE49-F238E27FC236}">
                <a16:creationId xmlns:a16="http://schemas.microsoft.com/office/drawing/2014/main" id="{5431E75E-400C-DE46-956A-D5A3BEF48B7F}"/>
              </a:ext>
            </a:extLst>
          </p:cNvPr>
          <p:cNvSpPr>
            <a:spLocks noChangeAspect="1"/>
          </p:cNvSpPr>
          <p:nvPr/>
        </p:nvSpPr>
        <p:spPr>
          <a:xfrm>
            <a:off x="3622166" y="3909534"/>
            <a:ext cx="396000" cy="396000"/>
          </a:xfrm>
          <a:custGeom>
            <a:avLst/>
            <a:gdLst>
              <a:gd name="connsiteX0" fmla="*/ 76017 w 152400"/>
              <a:gd name="connsiteY0" fmla="*/ 152400 h 152400"/>
              <a:gd name="connsiteX1" fmla="*/ 76017 w 152400"/>
              <a:gd name="connsiteY1" fmla="*/ 142875 h 152400"/>
              <a:gd name="connsiteX2" fmla="*/ 137014 w 152400"/>
              <a:gd name="connsiteY2" fmla="*/ 142875 h 152400"/>
              <a:gd name="connsiteX3" fmla="*/ 141043 w 152400"/>
              <a:gd name="connsiteY3" fmla="*/ 141043 h 152400"/>
              <a:gd name="connsiteX4" fmla="*/ 142875 w 152400"/>
              <a:gd name="connsiteY4" fmla="*/ 137014 h 152400"/>
              <a:gd name="connsiteX5" fmla="*/ 142875 w 152400"/>
              <a:gd name="connsiteY5" fmla="*/ 15386 h 152400"/>
              <a:gd name="connsiteX6" fmla="*/ 141043 w 152400"/>
              <a:gd name="connsiteY6" fmla="*/ 11357 h 152400"/>
              <a:gd name="connsiteX7" fmla="*/ 137014 w 152400"/>
              <a:gd name="connsiteY7" fmla="*/ 9525 h 152400"/>
              <a:gd name="connsiteX8" fmla="*/ 76017 w 152400"/>
              <a:gd name="connsiteY8" fmla="*/ 9525 h 152400"/>
              <a:gd name="connsiteX9" fmla="*/ 76017 w 152400"/>
              <a:gd name="connsiteY9" fmla="*/ 0 h 152400"/>
              <a:gd name="connsiteX10" fmla="*/ 137014 w 152400"/>
              <a:gd name="connsiteY10" fmla="*/ 0 h 152400"/>
              <a:gd name="connsiteX11" fmla="*/ 147995 w 152400"/>
              <a:gd name="connsiteY11" fmla="*/ 4405 h 152400"/>
              <a:gd name="connsiteX12" fmla="*/ 152400 w 152400"/>
              <a:gd name="connsiteY12" fmla="*/ 15386 h 152400"/>
              <a:gd name="connsiteX13" fmla="*/ 152400 w 152400"/>
              <a:gd name="connsiteY13" fmla="*/ 137014 h 152400"/>
              <a:gd name="connsiteX14" fmla="*/ 147995 w 152400"/>
              <a:gd name="connsiteY14" fmla="*/ 147995 h 152400"/>
              <a:gd name="connsiteX15" fmla="*/ 137014 w 152400"/>
              <a:gd name="connsiteY15" fmla="*/ 152400 h 152400"/>
              <a:gd name="connsiteX16" fmla="*/ 76017 w 152400"/>
              <a:gd name="connsiteY16" fmla="*/ 152400 h 152400"/>
              <a:gd name="connsiteX17" fmla="*/ 69239 w 152400"/>
              <a:gd name="connsiteY17" fmla="*/ 109904 h 152400"/>
              <a:gd name="connsiteX18" fmla="*/ 62554 w 152400"/>
              <a:gd name="connsiteY18" fmla="*/ 103053 h 152400"/>
              <a:gd name="connsiteX19" fmla="*/ 84644 w 152400"/>
              <a:gd name="connsiteY19" fmla="*/ 80963 h 152400"/>
              <a:gd name="connsiteX20" fmla="*/ 0 w 152400"/>
              <a:gd name="connsiteY20" fmla="*/ 80963 h 152400"/>
              <a:gd name="connsiteX21" fmla="*/ 0 w 152400"/>
              <a:gd name="connsiteY21" fmla="*/ 71438 h 152400"/>
              <a:gd name="connsiteX22" fmla="*/ 84644 w 152400"/>
              <a:gd name="connsiteY22" fmla="*/ 71438 h 152400"/>
              <a:gd name="connsiteX23" fmla="*/ 62554 w 152400"/>
              <a:gd name="connsiteY23" fmla="*/ 49347 h 152400"/>
              <a:gd name="connsiteX24" fmla="*/ 69239 w 152400"/>
              <a:gd name="connsiteY24" fmla="*/ 42496 h 152400"/>
              <a:gd name="connsiteX25" fmla="*/ 102943 w 152400"/>
              <a:gd name="connsiteY25" fmla="*/ 76200 h 152400"/>
              <a:gd name="connsiteX26" fmla="*/ 69239 w 152400"/>
              <a:gd name="connsiteY26" fmla="*/ 109904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52400" h="152400">
                <a:moveTo>
                  <a:pt x="76017" y="152400"/>
                </a:moveTo>
                <a:lnTo>
                  <a:pt x="76017" y="142875"/>
                </a:lnTo>
                <a:lnTo>
                  <a:pt x="137014" y="142875"/>
                </a:lnTo>
                <a:cubicBezTo>
                  <a:pt x="138479" y="142875"/>
                  <a:pt x="139822" y="142264"/>
                  <a:pt x="141043" y="141043"/>
                </a:cubicBezTo>
                <a:cubicBezTo>
                  <a:pt x="142264" y="139822"/>
                  <a:pt x="142875" y="138479"/>
                  <a:pt x="142875" y="137014"/>
                </a:cubicBezTo>
                <a:lnTo>
                  <a:pt x="142875" y="15386"/>
                </a:lnTo>
                <a:cubicBezTo>
                  <a:pt x="142875" y="13921"/>
                  <a:pt x="142264" y="12578"/>
                  <a:pt x="141043" y="11357"/>
                </a:cubicBezTo>
                <a:cubicBezTo>
                  <a:pt x="139822" y="10136"/>
                  <a:pt x="138479" y="9525"/>
                  <a:pt x="137014" y="9525"/>
                </a:cubicBezTo>
                <a:lnTo>
                  <a:pt x="76017" y="9525"/>
                </a:lnTo>
                <a:lnTo>
                  <a:pt x="76017" y="0"/>
                </a:lnTo>
                <a:lnTo>
                  <a:pt x="137014" y="0"/>
                </a:lnTo>
                <a:cubicBezTo>
                  <a:pt x="141397" y="0"/>
                  <a:pt x="145058" y="1468"/>
                  <a:pt x="147995" y="4405"/>
                </a:cubicBezTo>
                <a:cubicBezTo>
                  <a:pt x="150932" y="7342"/>
                  <a:pt x="152400" y="11003"/>
                  <a:pt x="152400" y="15386"/>
                </a:cubicBezTo>
                <a:lnTo>
                  <a:pt x="152400" y="137014"/>
                </a:lnTo>
                <a:cubicBezTo>
                  <a:pt x="152400" y="141397"/>
                  <a:pt x="150932" y="145058"/>
                  <a:pt x="147995" y="147995"/>
                </a:cubicBezTo>
                <a:cubicBezTo>
                  <a:pt x="145058" y="150932"/>
                  <a:pt x="141397" y="152400"/>
                  <a:pt x="137014" y="152400"/>
                </a:cubicBezTo>
                <a:lnTo>
                  <a:pt x="76017" y="152400"/>
                </a:lnTo>
                <a:close/>
                <a:moveTo>
                  <a:pt x="69239" y="109904"/>
                </a:moveTo>
                <a:lnTo>
                  <a:pt x="62554" y="103053"/>
                </a:lnTo>
                <a:lnTo>
                  <a:pt x="84644" y="80963"/>
                </a:lnTo>
                <a:lnTo>
                  <a:pt x="0" y="80963"/>
                </a:lnTo>
                <a:lnTo>
                  <a:pt x="0" y="71438"/>
                </a:lnTo>
                <a:lnTo>
                  <a:pt x="84644" y="71438"/>
                </a:lnTo>
                <a:lnTo>
                  <a:pt x="62554" y="49347"/>
                </a:lnTo>
                <a:lnTo>
                  <a:pt x="69239" y="42496"/>
                </a:lnTo>
                <a:lnTo>
                  <a:pt x="102943" y="76200"/>
                </a:lnTo>
                <a:lnTo>
                  <a:pt x="69239" y="109904"/>
                </a:lnTo>
                <a:close/>
              </a:path>
            </a:pathLst>
          </a:custGeom>
          <a:solidFill>
            <a:schemeClr val="bg1"/>
          </a:solidFill>
          <a:ln w="238" cap="flat">
            <a:noFill/>
            <a:prstDash val="solid"/>
            <a:miter/>
          </a:ln>
        </p:spPr>
        <p:txBody>
          <a:bodyPr rtlCol="0" anchor="ctr"/>
          <a:lstStyle/>
          <a:p>
            <a:endParaRPr lang="en-RO"/>
          </a:p>
        </p:txBody>
      </p:sp>
      <p:sp>
        <p:nvSpPr>
          <p:cNvPr id="18" name="Graphic 16">
            <a:extLst>
              <a:ext uri="{FF2B5EF4-FFF2-40B4-BE49-F238E27FC236}">
                <a16:creationId xmlns:a16="http://schemas.microsoft.com/office/drawing/2014/main" id="{A5F9A942-15F1-B34F-84BE-192141D0989A}"/>
              </a:ext>
            </a:extLst>
          </p:cNvPr>
          <p:cNvSpPr>
            <a:spLocks noChangeAspect="1"/>
          </p:cNvSpPr>
          <p:nvPr/>
        </p:nvSpPr>
        <p:spPr>
          <a:xfrm>
            <a:off x="6552056" y="3909534"/>
            <a:ext cx="396000" cy="396000"/>
          </a:xfrm>
          <a:custGeom>
            <a:avLst/>
            <a:gdLst>
              <a:gd name="connsiteX0" fmla="*/ 15386 w 152400"/>
              <a:gd name="connsiteY0" fmla="*/ 152400 h 152400"/>
              <a:gd name="connsiteX1" fmla="*/ 4405 w 152400"/>
              <a:gd name="connsiteY1" fmla="*/ 147995 h 152400"/>
              <a:gd name="connsiteX2" fmla="*/ 0 w 152400"/>
              <a:gd name="connsiteY2" fmla="*/ 137014 h 152400"/>
              <a:gd name="connsiteX3" fmla="*/ 0 w 152400"/>
              <a:gd name="connsiteY3" fmla="*/ 15386 h 152400"/>
              <a:gd name="connsiteX4" fmla="*/ 4405 w 152400"/>
              <a:gd name="connsiteY4" fmla="*/ 4405 h 152400"/>
              <a:gd name="connsiteX5" fmla="*/ 15386 w 152400"/>
              <a:gd name="connsiteY5" fmla="*/ 0 h 152400"/>
              <a:gd name="connsiteX6" fmla="*/ 76383 w 152400"/>
              <a:gd name="connsiteY6" fmla="*/ 0 h 152400"/>
              <a:gd name="connsiteX7" fmla="*/ 76383 w 152400"/>
              <a:gd name="connsiteY7" fmla="*/ 9525 h 152400"/>
              <a:gd name="connsiteX8" fmla="*/ 15386 w 152400"/>
              <a:gd name="connsiteY8" fmla="*/ 9525 h 152400"/>
              <a:gd name="connsiteX9" fmla="*/ 11357 w 152400"/>
              <a:gd name="connsiteY9" fmla="*/ 11357 h 152400"/>
              <a:gd name="connsiteX10" fmla="*/ 9525 w 152400"/>
              <a:gd name="connsiteY10" fmla="*/ 15386 h 152400"/>
              <a:gd name="connsiteX11" fmla="*/ 9525 w 152400"/>
              <a:gd name="connsiteY11" fmla="*/ 137014 h 152400"/>
              <a:gd name="connsiteX12" fmla="*/ 11357 w 152400"/>
              <a:gd name="connsiteY12" fmla="*/ 141043 h 152400"/>
              <a:gd name="connsiteX13" fmla="*/ 15386 w 152400"/>
              <a:gd name="connsiteY13" fmla="*/ 142875 h 152400"/>
              <a:gd name="connsiteX14" fmla="*/ 76383 w 152400"/>
              <a:gd name="connsiteY14" fmla="*/ 142875 h 152400"/>
              <a:gd name="connsiteX15" fmla="*/ 76383 w 152400"/>
              <a:gd name="connsiteY15" fmla="*/ 152400 h 152400"/>
              <a:gd name="connsiteX16" fmla="*/ 15386 w 152400"/>
              <a:gd name="connsiteY16" fmla="*/ 152400 h 152400"/>
              <a:gd name="connsiteX17" fmla="*/ 118696 w 152400"/>
              <a:gd name="connsiteY17" fmla="*/ 109904 h 152400"/>
              <a:gd name="connsiteX18" fmla="*/ 112010 w 152400"/>
              <a:gd name="connsiteY18" fmla="*/ 103053 h 152400"/>
              <a:gd name="connsiteX19" fmla="*/ 134101 w 152400"/>
              <a:gd name="connsiteY19" fmla="*/ 80963 h 152400"/>
              <a:gd name="connsiteX20" fmla="*/ 49457 w 152400"/>
              <a:gd name="connsiteY20" fmla="*/ 80963 h 152400"/>
              <a:gd name="connsiteX21" fmla="*/ 49457 w 152400"/>
              <a:gd name="connsiteY21" fmla="*/ 71438 h 152400"/>
              <a:gd name="connsiteX22" fmla="*/ 134101 w 152400"/>
              <a:gd name="connsiteY22" fmla="*/ 71438 h 152400"/>
              <a:gd name="connsiteX23" fmla="*/ 112010 w 152400"/>
              <a:gd name="connsiteY23" fmla="*/ 49347 h 152400"/>
              <a:gd name="connsiteX24" fmla="*/ 118696 w 152400"/>
              <a:gd name="connsiteY24" fmla="*/ 42496 h 152400"/>
              <a:gd name="connsiteX25" fmla="*/ 152400 w 152400"/>
              <a:gd name="connsiteY25" fmla="*/ 76200 h 152400"/>
              <a:gd name="connsiteX26" fmla="*/ 118696 w 152400"/>
              <a:gd name="connsiteY26" fmla="*/ 109904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52400" h="152400">
                <a:moveTo>
                  <a:pt x="15386" y="152400"/>
                </a:moveTo>
                <a:cubicBezTo>
                  <a:pt x="11003" y="152400"/>
                  <a:pt x="7342" y="150932"/>
                  <a:pt x="4405" y="147995"/>
                </a:cubicBezTo>
                <a:cubicBezTo>
                  <a:pt x="1468" y="145058"/>
                  <a:pt x="0" y="141397"/>
                  <a:pt x="0" y="137014"/>
                </a:cubicBezTo>
                <a:lnTo>
                  <a:pt x="0" y="15386"/>
                </a:lnTo>
                <a:cubicBezTo>
                  <a:pt x="0" y="11003"/>
                  <a:pt x="1468" y="7342"/>
                  <a:pt x="4405" y="4405"/>
                </a:cubicBezTo>
                <a:cubicBezTo>
                  <a:pt x="7342" y="1468"/>
                  <a:pt x="11003" y="0"/>
                  <a:pt x="15386" y="0"/>
                </a:cubicBezTo>
                <a:lnTo>
                  <a:pt x="76383" y="0"/>
                </a:lnTo>
                <a:lnTo>
                  <a:pt x="76383" y="9525"/>
                </a:lnTo>
                <a:lnTo>
                  <a:pt x="15386" y="9525"/>
                </a:lnTo>
                <a:cubicBezTo>
                  <a:pt x="13921" y="9525"/>
                  <a:pt x="12578" y="10136"/>
                  <a:pt x="11357" y="11357"/>
                </a:cubicBezTo>
                <a:cubicBezTo>
                  <a:pt x="10136" y="12578"/>
                  <a:pt x="9525" y="13921"/>
                  <a:pt x="9525" y="15386"/>
                </a:cubicBezTo>
                <a:lnTo>
                  <a:pt x="9525" y="137014"/>
                </a:lnTo>
                <a:cubicBezTo>
                  <a:pt x="9525" y="138479"/>
                  <a:pt x="10136" y="139822"/>
                  <a:pt x="11357" y="141043"/>
                </a:cubicBezTo>
                <a:cubicBezTo>
                  <a:pt x="12578" y="142264"/>
                  <a:pt x="13921" y="142875"/>
                  <a:pt x="15386" y="142875"/>
                </a:cubicBezTo>
                <a:lnTo>
                  <a:pt x="76383" y="142875"/>
                </a:lnTo>
                <a:lnTo>
                  <a:pt x="76383" y="152400"/>
                </a:lnTo>
                <a:lnTo>
                  <a:pt x="15386" y="152400"/>
                </a:lnTo>
                <a:close/>
                <a:moveTo>
                  <a:pt x="118696" y="109904"/>
                </a:moveTo>
                <a:lnTo>
                  <a:pt x="112010" y="103053"/>
                </a:lnTo>
                <a:lnTo>
                  <a:pt x="134101" y="80963"/>
                </a:lnTo>
                <a:lnTo>
                  <a:pt x="49457" y="80963"/>
                </a:lnTo>
                <a:lnTo>
                  <a:pt x="49457" y="71438"/>
                </a:lnTo>
                <a:lnTo>
                  <a:pt x="134101" y="71438"/>
                </a:lnTo>
                <a:lnTo>
                  <a:pt x="112010" y="49347"/>
                </a:lnTo>
                <a:lnTo>
                  <a:pt x="118696" y="42496"/>
                </a:lnTo>
                <a:lnTo>
                  <a:pt x="152400" y="76200"/>
                </a:lnTo>
                <a:lnTo>
                  <a:pt x="118696" y="109904"/>
                </a:lnTo>
                <a:close/>
              </a:path>
            </a:pathLst>
          </a:custGeom>
          <a:solidFill>
            <a:schemeClr val="bg1"/>
          </a:solidFill>
          <a:ln w="238" cap="flat">
            <a:noFill/>
            <a:prstDash val="solid"/>
            <a:miter/>
          </a:ln>
        </p:spPr>
        <p:txBody>
          <a:bodyPr rtlCol="0" anchor="ctr"/>
          <a:lstStyle/>
          <a:p>
            <a:endParaRPr lang="en-RO"/>
          </a:p>
        </p:txBody>
      </p:sp>
      <p:sp>
        <p:nvSpPr>
          <p:cNvPr id="40" name="Graphic 75">
            <a:extLst>
              <a:ext uri="{FF2B5EF4-FFF2-40B4-BE49-F238E27FC236}">
                <a16:creationId xmlns:a16="http://schemas.microsoft.com/office/drawing/2014/main" id="{4802577D-971D-B348-827E-68D1A6CBD737}"/>
              </a:ext>
            </a:extLst>
          </p:cNvPr>
          <p:cNvSpPr>
            <a:spLocks noChangeAspect="1"/>
          </p:cNvSpPr>
          <p:nvPr/>
        </p:nvSpPr>
        <p:spPr>
          <a:xfrm>
            <a:off x="5100649" y="3890484"/>
            <a:ext cx="349875" cy="396000"/>
          </a:xfrm>
          <a:custGeom>
            <a:avLst/>
            <a:gdLst>
              <a:gd name="connsiteX0" fmla="*/ 152950 w 163940"/>
              <a:gd name="connsiteY0" fmla="*/ 185554 h 185554"/>
              <a:gd name="connsiteX1" fmla="*/ 147931 w 163940"/>
              <a:gd name="connsiteY1" fmla="*/ 184162 h 185554"/>
              <a:gd name="connsiteX2" fmla="*/ 144579 w 163940"/>
              <a:gd name="connsiteY2" fmla="*/ 180279 h 185554"/>
              <a:gd name="connsiteX3" fmla="*/ 95845 w 163940"/>
              <a:gd name="connsiteY3" fmla="*/ 155020 h 185554"/>
              <a:gd name="connsiteX4" fmla="*/ 66565 w 163940"/>
              <a:gd name="connsiteY4" fmla="*/ 103713 h 185554"/>
              <a:gd name="connsiteX5" fmla="*/ 26157 w 163940"/>
              <a:gd name="connsiteY5" fmla="*/ 134806 h 185554"/>
              <a:gd name="connsiteX6" fmla="*/ 9525 w 163940"/>
              <a:gd name="connsiteY6" fmla="*/ 182074 h 185554"/>
              <a:gd name="connsiteX7" fmla="*/ 0 w 163940"/>
              <a:gd name="connsiteY7" fmla="*/ 182074 h 185554"/>
              <a:gd name="connsiteX8" fmla="*/ 18327 w 163940"/>
              <a:gd name="connsiteY8" fmla="*/ 128368 h 185554"/>
              <a:gd name="connsiteX9" fmla="*/ 64477 w 163940"/>
              <a:gd name="connsiteY9" fmla="*/ 94005 h 185554"/>
              <a:gd name="connsiteX10" fmla="*/ 62453 w 163940"/>
              <a:gd name="connsiteY10" fmla="*/ 47616 h 185554"/>
              <a:gd name="connsiteX11" fmla="*/ 76200 w 163940"/>
              <a:gd name="connsiteY11" fmla="*/ 12474 h 185554"/>
              <a:gd name="connsiteX12" fmla="*/ 75559 w 163940"/>
              <a:gd name="connsiteY12" fmla="*/ 11009 h 185554"/>
              <a:gd name="connsiteX13" fmla="*/ 75284 w 163940"/>
              <a:gd name="connsiteY13" fmla="*/ 9360 h 185554"/>
              <a:gd name="connsiteX14" fmla="*/ 78160 w 163940"/>
              <a:gd name="connsiteY14" fmla="*/ 2738 h 185554"/>
              <a:gd name="connsiteX15" fmla="*/ 84809 w 163940"/>
              <a:gd name="connsiteY15" fmla="*/ 0 h 185554"/>
              <a:gd name="connsiteX16" fmla="*/ 91541 w 163940"/>
              <a:gd name="connsiteY16" fmla="*/ 2793 h 185554"/>
              <a:gd name="connsiteX17" fmla="*/ 94334 w 163940"/>
              <a:gd name="connsiteY17" fmla="*/ 9525 h 185554"/>
              <a:gd name="connsiteX18" fmla="*/ 91541 w 163940"/>
              <a:gd name="connsiteY18" fmla="*/ 16257 h 185554"/>
              <a:gd name="connsiteX19" fmla="*/ 84809 w 163940"/>
              <a:gd name="connsiteY19" fmla="*/ 19050 h 185554"/>
              <a:gd name="connsiteX20" fmla="*/ 83948 w 163940"/>
              <a:gd name="connsiteY20" fmla="*/ 19050 h 185554"/>
              <a:gd name="connsiteX21" fmla="*/ 83033 w 163940"/>
              <a:gd name="connsiteY21" fmla="*/ 18812 h 185554"/>
              <a:gd name="connsiteX22" fmla="*/ 73050 w 163940"/>
              <a:gd name="connsiteY22" fmla="*/ 40875 h 185554"/>
              <a:gd name="connsiteX23" fmla="*/ 71199 w 163940"/>
              <a:gd name="connsiteY23" fmla="*/ 70448 h 185554"/>
              <a:gd name="connsiteX24" fmla="*/ 80166 w 163940"/>
              <a:gd name="connsiteY24" fmla="*/ 57013 h 185554"/>
              <a:gd name="connsiteX25" fmla="*/ 94371 w 163940"/>
              <a:gd name="connsiteY25" fmla="*/ 47900 h 185554"/>
              <a:gd name="connsiteX26" fmla="*/ 109822 w 163940"/>
              <a:gd name="connsiteY26" fmla="*/ 43751 h 185554"/>
              <a:gd name="connsiteX27" fmla="*/ 128459 w 163940"/>
              <a:gd name="connsiteY27" fmla="*/ 42588 h 185554"/>
              <a:gd name="connsiteX28" fmla="*/ 131738 w 163940"/>
              <a:gd name="connsiteY28" fmla="*/ 39483 h 185554"/>
              <a:gd name="connsiteX29" fmla="*/ 136098 w 163940"/>
              <a:gd name="connsiteY29" fmla="*/ 38283 h 185554"/>
              <a:gd name="connsiteX30" fmla="*/ 142829 w 163940"/>
              <a:gd name="connsiteY30" fmla="*/ 41077 h 185554"/>
              <a:gd name="connsiteX31" fmla="*/ 145623 w 163940"/>
              <a:gd name="connsiteY31" fmla="*/ 47808 h 185554"/>
              <a:gd name="connsiteX32" fmla="*/ 142829 w 163940"/>
              <a:gd name="connsiteY32" fmla="*/ 54540 h 185554"/>
              <a:gd name="connsiteX33" fmla="*/ 136098 w 163940"/>
              <a:gd name="connsiteY33" fmla="*/ 57333 h 185554"/>
              <a:gd name="connsiteX34" fmla="*/ 131106 w 163940"/>
              <a:gd name="connsiteY34" fmla="*/ 55969 h 185554"/>
              <a:gd name="connsiteX35" fmla="*/ 127727 w 163940"/>
              <a:gd name="connsiteY35" fmla="*/ 52113 h 185554"/>
              <a:gd name="connsiteX36" fmla="*/ 110408 w 163940"/>
              <a:gd name="connsiteY36" fmla="*/ 53240 h 185554"/>
              <a:gd name="connsiteX37" fmla="*/ 96514 w 163940"/>
              <a:gd name="connsiteY37" fmla="*/ 57114 h 185554"/>
              <a:gd name="connsiteX38" fmla="*/ 81137 w 163940"/>
              <a:gd name="connsiteY38" fmla="*/ 69826 h 185554"/>
              <a:gd name="connsiteX39" fmla="*/ 76182 w 163940"/>
              <a:gd name="connsiteY39" fmla="*/ 90378 h 185554"/>
              <a:gd name="connsiteX40" fmla="*/ 90973 w 163940"/>
              <a:gd name="connsiteY40" fmla="*/ 87548 h 185554"/>
              <a:gd name="connsiteX41" fmla="*/ 108402 w 163940"/>
              <a:gd name="connsiteY41" fmla="*/ 86641 h 185554"/>
              <a:gd name="connsiteX42" fmla="*/ 111763 w 163940"/>
              <a:gd name="connsiteY42" fmla="*/ 83344 h 185554"/>
              <a:gd name="connsiteX43" fmla="*/ 116315 w 163940"/>
              <a:gd name="connsiteY43" fmla="*/ 82062 h 185554"/>
              <a:gd name="connsiteX44" fmla="*/ 123047 w 163940"/>
              <a:gd name="connsiteY44" fmla="*/ 84855 h 185554"/>
              <a:gd name="connsiteX45" fmla="*/ 125840 w 163940"/>
              <a:gd name="connsiteY45" fmla="*/ 91587 h 185554"/>
              <a:gd name="connsiteX46" fmla="*/ 123047 w 163940"/>
              <a:gd name="connsiteY46" fmla="*/ 98318 h 185554"/>
              <a:gd name="connsiteX47" fmla="*/ 116315 w 163940"/>
              <a:gd name="connsiteY47" fmla="*/ 101112 h 185554"/>
              <a:gd name="connsiteX48" fmla="*/ 111488 w 163940"/>
              <a:gd name="connsiteY48" fmla="*/ 99830 h 185554"/>
              <a:gd name="connsiteX49" fmla="*/ 108219 w 163940"/>
              <a:gd name="connsiteY49" fmla="*/ 96166 h 185554"/>
              <a:gd name="connsiteX50" fmla="*/ 91477 w 163940"/>
              <a:gd name="connsiteY50" fmla="*/ 97073 h 185554"/>
              <a:gd name="connsiteX51" fmla="*/ 77189 w 163940"/>
              <a:gd name="connsiteY51" fmla="*/ 100086 h 185554"/>
              <a:gd name="connsiteX52" fmla="*/ 90616 w 163940"/>
              <a:gd name="connsiteY52" fmla="*/ 118605 h 185554"/>
              <a:gd name="connsiteX53" fmla="*/ 120235 w 163940"/>
              <a:gd name="connsiteY53" fmla="*/ 124924 h 185554"/>
              <a:gd name="connsiteX54" fmla="*/ 132370 w 163940"/>
              <a:gd name="connsiteY54" fmla="*/ 124503 h 185554"/>
              <a:gd name="connsiteX55" fmla="*/ 145696 w 163940"/>
              <a:gd name="connsiteY55" fmla="*/ 122909 h 185554"/>
              <a:gd name="connsiteX56" fmla="*/ 149195 w 163940"/>
              <a:gd name="connsiteY56" fmla="*/ 118770 h 185554"/>
              <a:gd name="connsiteX57" fmla="*/ 154415 w 163940"/>
              <a:gd name="connsiteY57" fmla="*/ 117231 h 185554"/>
              <a:gd name="connsiteX58" fmla="*/ 161147 w 163940"/>
              <a:gd name="connsiteY58" fmla="*/ 120024 h 185554"/>
              <a:gd name="connsiteX59" fmla="*/ 163940 w 163940"/>
              <a:gd name="connsiteY59" fmla="*/ 126756 h 185554"/>
              <a:gd name="connsiteX60" fmla="*/ 161147 w 163940"/>
              <a:gd name="connsiteY60" fmla="*/ 133488 h 185554"/>
              <a:gd name="connsiteX61" fmla="*/ 154415 w 163940"/>
              <a:gd name="connsiteY61" fmla="*/ 136281 h 185554"/>
              <a:gd name="connsiteX62" fmla="*/ 150376 w 163940"/>
              <a:gd name="connsiteY62" fmla="*/ 135292 h 185554"/>
              <a:gd name="connsiteX63" fmla="*/ 147180 w 163940"/>
              <a:gd name="connsiteY63" fmla="*/ 132508 h 185554"/>
              <a:gd name="connsiteX64" fmla="*/ 133542 w 163940"/>
              <a:gd name="connsiteY64" fmla="*/ 134129 h 185554"/>
              <a:gd name="connsiteX65" fmla="*/ 121462 w 163940"/>
              <a:gd name="connsiteY65" fmla="*/ 134687 h 185554"/>
              <a:gd name="connsiteX66" fmla="*/ 101496 w 163940"/>
              <a:gd name="connsiteY66" fmla="*/ 132508 h 185554"/>
              <a:gd name="connsiteX67" fmla="*/ 86073 w 163940"/>
              <a:gd name="connsiteY67" fmla="*/ 125785 h 185554"/>
              <a:gd name="connsiteX68" fmla="*/ 111214 w 163940"/>
              <a:gd name="connsiteY68" fmla="*/ 155871 h 185554"/>
              <a:gd name="connsiteX69" fmla="*/ 145256 w 163940"/>
              <a:gd name="connsiteY69" fmla="*/ 170864 h 185554"/>
              <a:gd name="connsiteX70" fmla="*/ 148563 w 163940"/>
              <a:gd name="connsiteY70" fmla="*/ 167640 h 185554"/>
              <a:gd name="connsiteX71" fmla="*/ 152950 w 163940"/>
              <a:gd name="connsiteY71" fmla="*/ 166504 h 185554"/>
              <a:gd name="connsiteX72" fmla="*/ 159681 w 163940"/>
              <a:gd name="connsiteY72" fmla="*/ 169298 h 185554"/>
              <a:gd name="connsiteX73" fmla="*/ 162475 w 163940"/>
              <a:gd name="connsiteY73" fmla="*/ 176029 h 185554"/>
              <a:gd name="connsiteX74" fmla="*/ 159681 w 163940"/>
              <a:gd name="connsiteY74" fmla="*/ 182761 h 185554"/>
              <a:gd name="connsiteX75" fmla="*/ 152950 w 163940"/>
              <a:gd name="connsiteY75" fmla="*/ 185554 h 18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63940" h="185554">
                <a:moveTo>
                  <a:pt x="152950" y="185554"/>
                </a:moveTo>
                <a:cubicBezTo>
                  <a:pt x="151057" y="185554"/>
                  <a:pt x="149384" y="185090"/>
                  <a:pt x="147931" y="184162"/>
                </a:cubicBezTo>
                <a:cubicBezTo>
                  <a:pt x="146477" y="183234"/>
                  <a:pt x="145360" y="181940"/>
                  <a:pt x="144579" y="180279"/>
                </a:cubicBezTo>
                <a:cubicBezTo>
                  <a:pt x="125980" y="177031"/>
                  <a:pt x="109736" y="168611"/>
                  <a:pt x="95845" y="155020"/>
                </a:cubicBezTo>
                <a:cubicBezTo>
                  <a:pt x="81955" y="141428"/>
                  <a:pt x="72195" y="124326"/>
                  <a:pt x="66565" y="103713"/>
                </a:cubicBezTo>
                <a:cubicBezTo>
                  <a:pt x="49738" y="110490"/>
                  <a:pt x="36268" y="120855"/>
                  <a:pt x="26157" y="134806"/>
                </a:cubicBezTo>
                <a:cubicBezTo>
                  <a:pt x="16046" y="148758"/>
                  <a:pt x="10502" y="164514"/>
                  <a:pt x="9525" y="182074"/>
                </a:cubicBezTo>
                <a:lnTo>
                  <a:pt x="0" y="182074"/>
                </a:lnTo>
                <a:cubicBezTo>
                  <a:pt x="733" y="161901"/>
                  <a:pt x="6841" y="143999"/>
                  <a:pt x="18327" y="128368"/>
                </a:cubicBezTo>
                <a:cubicBezTo>
                  <a:pt x="29812" y="112737"/>
                  <a:pt x="45195" y="101283"/>
                  <a:pt x="64477" y="94005"/>
                </a:cubicBezTo>
                <a:cubicBezTo>
                  <a:pt x="61143" y="77458"/>
                  <a:pt x="60468" y="61995"/>
                  <a:pt x="62453" y="47616"/>
                </a:cubicBezTo>
                <a:cubicBezTo>
                  <a:pt x="64437" y="33237"/>
                  <a:pt x="69020" y="21523"/>
                  <a:pt x="76200" y="12474"/>
                </a:cubicBezTo>
                <a:cubicBezTo>
                  <a:pt x="75956" y="11986"/>
                  <a:pt x="75742" y="11497"/>
                  <a:pt x="75559" y="11009"/>
                </a:cubicBezTo>
                <a:cubicBezTo>
                  <a:pt x="75376" y="10520"/>
                  <a:pt x="75284" y="9971"/>
                  <a:pt x="75284" y="9360"/>
                </a:cubicBezTo>
                <a:cubicBezTo>
                  <a:pt x="75358" y="6771"/>
                  <a:pt x="76316" y="4564"/>
                  <a:pt x="78160" y="2738"/>
                </a:cubicBezTo>
                <a:cubicBezTo>
                  <a:pt x="80004" y="913"/>
                  <a:pt x="82220" y="0"/>
                  <a:pt x="84809" y="0"/>
                </a:cubicBezTo>
                <a:cubicBezTo>
                  <a:pt x="87435" y="0"/>
                  <a:pt x="89679" y="931"/>
                  <a:pt x="91541" y="2793"/>
                </a:cubicBezTo>
                <a:cubicBezTo>
                  <a:pt x="93403" y="4656"/>
                  <a:pt x="94334" y="6900"/>
                  <a:pt x="94334" y="9525"/>
                </a:cubicBezTo>
                <a:cubicBezTo>
                  <a:pt x="94334" y="12151"/>
                  <a:pt x="93403" y="14394"/>
                  <a:pt x="91541" y="16257"/>
                </a:cubicBezTo>
                <a:cubicBezTo>
                  <a:pt x="89679" y="18119"/>
                  <a:pt x="87435" y="19050"/>
                  <a:pt x="84809" y="19050"/>
                </a:cubicBezTo>
                <a:lnTo>
                  <a:pt x="83948" y="19050"/>
                </a:lnTo>
                <a:cubicBezTo>
                  <a:pt x="83692" y="19050"/>
                  <a:pt x="83387" y="18971"/>
                  <a:pt x="83033" y="18812"/>
                </a:cubicBezTo>
                <a:cubicBezTo>
                  <a:pt x="78319" y="25223"/>
                  <a:pt x="74991" y="32577"/>
                  <a:pt x="73050" y="40875"/>
                </a:cubicBezTo>
                <a:cubicBezTo>
                  <a:pt x="71108" y="49173"/>
                  <a:pt x="70491" y="59031"/>
                  <a:pt x="71199" y="70448"/>
                </a:cubicBezTo>
                <a:cubicBezTo>
                  <a:pt x="73275" y="65198"/>
                  <a:pt x="76264" y="60719"/>
                  <a:pt x="80166" y="57013"/>
                </a:cubicBezTo>
                <a:cubicBezTo>
                  <a:pt x="84067" y="53306"/>
                  <a:pt x="88802" y="50269"/>
                  <a:pt x="94371" y="47900"/>
                </a:cubicBezTo>
                <a:cubicBezTo>
                  <a:pt x="99011" y="46019"/>
                  <a:pt x="104162" y="44636"/>
                  <a:pt x="109822" y="43751"/>
                </a:cubicBezTo>
                <a:cubicBezTo>
                  <a:pt x="115482" y="42866"/>
                  <a:pt x="121694" y="42478"/>
                  <a:pt x="128459" y="42588"/>
                </a:cubicBezTo>
                <a:cubicBezTo>
                  <a:pt x="129363" y="41318"/>
                  <a:pt x="130456" y="40283"/>
                  <a:pt x="131738" y="39483"/>
                </a:cubicBezTo>
                <a:cubicBezTo>
                  <a:pt x="133020" y="38683"/>
                  <a:pt x="134474" y="38283"/>
                  <a:pt x="136098" y="38283"/>
                </a:cubicBezTo>
                <a:cubicBezTo>
                  <a:pt x="138723" y="38283"/>
                  <a:pt x="140967" y="39215"/>
                  <a:pt x="142829" y="41077"/>
                </a:cubicBezTo>
                <a:cubicBezTo>
                  <a:pt x="144692" y="42939"/>
                  <a:pt x="145623" y="45183"/>
                  <a:pt x="145623" y="47808"/>
                </a:cubicBezTo>
                <a:cubicBezTo>
                  <a:pt x="145623" y="50434"/>
                  <a:pt x="144692" y="52678"/>
                  <a:pt x="142829" y="54540"/>
                </a:cubicBezTo>
                <a:cubicBezTo>
                  <a:pt x="140967" y="56402"/>
                  <a:pt x="138723" y="57333"/>
                  <a:pt x="136098" y="57333"/>
                </a:cubicBezTo>
                <a:cubicBezTo>
                  <a:pt x="134242" y="57333"/>
                  <a:pt x="132578" y="56878"/>
                  <a:pt x="131106" y="55969"/>
                </a:cubicBezTo>
                <a:cubicBezTo>
                  <a:pt x="129635" y="55059"/>
                  <a:pt x="128508" y="53774"/>
                  <a:pt x="127727" y="52113"/>
                </a:cubicBezTo>
                <a:cubicBezTo>
                  <a:pt x="121389" y="52040"/>
                  <a:pt x="115616" y="52415"/>
                  <a:pt x="110408" y="53240"/>
                </a:cubicBezTo>
                <a:cubicBezTo>
                  <a:pt x="105199" y="54064"/>
                  <a:pt x="100568" y="55355"/>
                  <a:pt x="96514" y="57114"/>
                </a:cubicBezTo>
                <a:cubicBezTo>
                  <a:pt x="89590" y="60032"/>
                  <a:pt x="84464" y="64269"/>
                  <a:pt x="81137" y="69826"/>
                </a:cubicBezTo>
                <a:cubicBezTo>
                  <a:pt x="77809" y="75382"/>
                  <a:pt x="76157" y="82233"/>
                  <a:pt x="76182" y="90378"/>
                </a:cubicBezTo>
                <a:cubicBezTo>
                  <a:pt x="81115" y="89096"/>
                  <a:pt x="86046" y="88152"/>
                  <a:pt x="90973" y="87548"/>
                </a:cubicBezTo>
                <a:cubicBezTo>
                  <a:pt x="95900" y="86943"/>
                  <a:pt x="101710" y="86641"/>
                  <a:pt x="108402" y="86641"/>
                </a:cubicBezTo>
                <a:cubicBezTo>
                  <a:pt x="109305" y="85298"/>
                  <a:pt x="110426" y="84199"/>
                  <a:pt x="111763" y="83344"/>
                </a:cubicBezTo>
                <a:cubicBezTo>
                  <a:pt x="113100" y="82489"/>
                  <a:pt x="114618" y="82062"/>
                  <a:pt x="116315" y="82062"/>
                </a:cubicBezTo>
                <a:cubicBezTo>
                  <a:pt x="118940" y="82062"/>
                  <a:pt x="121184" y="82993"/>
                  <a:pt x="123047" y="84855"/>
                </a:cubicBezTo>
                <a:cubicBezTo>
                  <a:pt x="124909" y="86717"/>
                  <a:pt x="125840" y="88961"/>
                  <a:pt x="125840" y="91587"/>
                </a:cubicBezTo>
                <a:cubicBezTo>
                  <a:pt x="125840" y="94212"/>
                  <a:pt x="124909" y="96456"/>
                  <a:pt x="123047" y="98318"/>
                </a:cubicBezTo>
                <a:cubicBezTo>
                  <a:pt x="121184" y="100181"/>
                  <a:pt x="118940" y="101112"/>
                  <a:pt x="116315" y="101112"/>
                </a:cubicBezTo>
                <a:cubicBezTo>
                  <a:pt x="114495" y="101112"/>
                  <a:pt x="112887" y="100684"/>
                  <a:pt x="111488" y="99830"/>
                </a:cubicBezTo>
                <a:cubicBezTo>
                  <a:pt x="110090" y="98975"/>
                  <a:pt x="109000" y="97754"/>
                  <a:pt x="108219" y="96166"/>
                </a:cubicBezTo>
                <a:cubicBezTo>
                  <a:pt x="101759" y="96166"/>
                  <a:pt x="96178" y="96468"/>
                  <a:pt x="91477" y="97073"/>
                </a:cubicBezTo>
                <a:cubicBezTo>
                  <a:pt x="86775" y="97677"/>
                  <a:pt x="82013" y="98682"/>
                  <a:pt x="77189" y="100086"/>
                </a:cubicBezTo>
                <a:cubicBezTo>
                  <a:pt x="79009" y="108292"/>
                  <a:pt x="83484" y="114465"/>
                  <a:pt x="90616" y="118605"/>
                </a:cubicBezTo>
                <a:cubicBezTo>
                  <a:pt x="97747" y="122744"/>
                  <a:pt x="107620" y="124851"/>
                  <a:pt x="120235" y="124924"/>
                </a:cubicBezTo>
                <a:cubicBezTo>
                  <a:pt x="123984" y="124997"/>
                  <a:pt x="128029" y="124857"/>
                  <a:pt x="132370" y="124503"/>
                </a:cubicBezTo>
                <a:cubicBezTo>
                  <a:pt x="136711" y="124149"/>
                  <a:pt x="141153" y="123618"/>
                  <a:pt x="145696" y="122909"/>
                </a:cubicBezTo>
                <a:cubicBezTo>
                  <a:pt x="146478" y="121175"/>
                  <a:pt x="147644" y="119795"/>
                  <a:pt x="149195" y="118770"/>
                </a:cubicBezTo>
                <a:cubicBezTo>
                  <a:pt x="150745" y="117744"/>
                  <a:pt x="152486" y="117231"/>
                  <a:pt x="154415" y="117231"/>
                </a:cubicBezTo>
                <a:cubicBezTo>
                  <a:pt x="157040" y="117231"/>
                  <a:pt x="159284" y="118162"/>
                  <a:pt x="161147" y="120024"/>
                </a:cubicBezTo>
                <a:cubicBezTo>
                  <a:pt x="163009" y="121887"/>
                  <a:pt x="163940" y="124130"/>
                  <a:pt x="163940" y="126756"/>
                </a:cubicBezTo>
                <a:cubicBezTo>
                  <a:pt x="163940" y="129381"/>
                  <a:pt x="163009" y="131625"/>
                  <a:pt x="161147" y="133488"/>
                </a:cubicBezTo>
                <a:cubicBezTo>
                  <a:pt x="159284" y="135350"/>
                  <a:pt x="157040" y="136281"/>
                  <a:pt x="154415" y="136281"/>
                </a:cubicBezTo>
                <a:cubicBezTo>
                  <a:pt x="152950" y="136281"/>
                  <a:pt x="151603" y="135951"/>
                  <a:pt x="150376" y="135292"/>
                </a:cubicBezTo>
                <a:cubicBezTo>
                  <a:pt x="149149" y="134632"/>
                  <a:pt x="148083" y="133704"/>
                  <a:pt x="147180" y="132508"/>
                </a:cubicBezTo>
                <a:cubicBezTo>
                  <a:pt x="142393" y="133216"/>
                  <a:pt x="137847" y="133756"/>
                  <a:pt x="133542" y="134129"/>
                </a:cubicBezTo>
                <a:cubicBezTo>
                  <a:pt x="129238" y="134501"/>
                  <a:pt x="125211" y="134687"/>
                  <a:pt x="121462" y="134687"/>
                </a:cubicBezTo>
                <a:cubicBezTo>
                  <a:pt x="114050" y="134687"/>
                  <a:pt x="107394" y="133961"/>
                  <a:pt x="101496" y="132508"/>
                </a:cubicBezTo>
                <a:cubicBezTo>
                  <a:pt x="95598" y="131054"/>
                  <a:pt x="90457" y="128814"/>
                  <a:pt x="86073" y="125785"/>
                </a:cubicBezTo>
                <a:cubicBezTo>
                  <a:pt x="92594" y="138082"/>
                  <a:pt x="100974" y="148111"/>
                  <a:pt x="111214" y="155871"/>
                </a:cubicBezTo>
                <a:cubicBezTo>
                  <a:pt x="121453" y="163632"/>
                  <a:pt x="132801" y="168629"/>
                  <a:pt x="145256" y="170864"/>
                </a:cubicBezTo>
                <a:cubicBezTo>
                  <a:pt x="146160" y="169472"/>
                  <a:pt x="147262" y="168397"/>
                  <a:pt x="148563" y="167640"/>
                </a:cubicBezTo>
                <a:cubicBezTo>
                  <a:pt x="149863" y="166883"/>
                  <a:pt x="151325" y="166504"/>
                  <a:pt x="152950" y="166504"/>
                </a:cubicBezTo>
                <a:cubicBezTo>
                  <a:pt x="155575" y="166504"/>
                  <a:pt x="157819" y="167436"/>
                  <a:pt x="159681" y="169298"/>
                </a:cubicBezTo>
                <a:cubicBezTo>
                  <a:pt x="161543" y="171160"/>
                  <a:pt x="162475" y="173404"/>
                  <a:pt x="162475" y="176029"/>
                </a:cubicBezTo>
                <a:cubicBezTo>
                  <a:pt x="162475" y="178655"/>
                  <a:pt x="161543" y="180899"/>
                  <a:pt x="159681" y="182761"/>
                </a:cubicBezTo>
                <a:cubicBezTo>
                  <a:pt x="157819" y="184623"/>
                  <a:pt x="155575" y="185554"/>
                  <a:pt x="152950" y="185554"/>
                </a:cubicBezTo>
                <a:close/>
              </a:path>
            </a:pathLst>
          </a:custGeom>
          <a:solidFill>
            <a:schemeClr val="bg1"/>
          </a:solidFill>
          <a:ln w="238" cap="flat">
            <a:noFill/>
            <a:prstDash val="solid"/>
            <a:miter/>
          </a:ln>
        </p:spPr>
        <p:txBody>
          <a:bodyPr rtlCol="0" anchor="ctr"/>
          <a:lstStyle/>
          <a:p>
            <a:endParaRPr lang="en-RO"/>
          </a:p>
        </p:txBody>
      </p:sp>
      <p:sp>
        <p:nvSpPr>
          <p:cNvPr id="41" name="Graphic 81">
            <a:extLst>
              <a:ext uri="{FF2B5EF4-FFF2-40B4-BE49-F238E27FC236}">
                <a16:creationId xmlns:a16="http://schemas.microsoft.com/office/drawing/2014/main" id="{912EFC19-6CA4-E945-83CE-2A75F4C2036E}"/>
              </a:ext>
            </a:extLst>
          </p:cNvPr>
          <p:cNvSpPr>
            <a:spLocks noChangeAspect="1"/>
          </p:cNvSpPr>
          <p:nvPr/>
        </p:nvSpPr>
        <p:spPr>
          <a:xfrm>
            <a:off x="7978901" y="3928703"/>
            <a:ext cx="396000" cy="319563"/>
          </a:xfrm>
          <a:custGeom>
            <a:avLst/>
            <a:gdLst>
              <a:gd name="connsiteX0" fmla="*/ 171456 w 178410"/>
              <a:gd name="connsiteY0" fmla="*/ 68873 h 143974"/>
              <a:gd name="connsiteX1" fmla="*/ 166495 w 178410"/>
              <a:gd name="connsiteY1" fmla="*/ 66874 h 143974"/>
              <a:gd name="connsiteX2" fmla="*/ 164489 w 178410"/>
              <a:gd name="connsiteY2" fmla="*/ 61919 h 143974"/>
              <a:gd name="connsiteX3" fmla="*/ 166489 w 178410"/>
              <a:gd name="connsiteY3" fmla="*/ 56958 h 143974"/>
              <a:gd name="connsiteX4" fmla="*/ 171444 w 178410"/>
              <a:gd name="connsiteY4" fmla="*/ 54952 h 143974"/>
              <a:gd name="connsiteX5" fmla="*/ 176405 w 178410"/>
              <a:gd name="connsiteY5" fmla="*/ 56951 h 143974"/>
              <a:gd name="connsiteX6" fmla="*/ 178411 w 178410"/>
              <a:gd name="connsiteY6" fmla="*/ 61906 h 143974"/>
              <a:gd name="connsiteX7" fmla="*/ 176411 w 178410"/>
              <a:gd name="connsiteY7" fmla="*/ 66867 h 143974"/>
              <a:gd name="connsiteX8" fmla="*/ 171456 w 178410"/>
              <a:gd name="connsiteY8" fmla="*/ 68873 h 143974"/>
              <a:gd name="connsiteX9" fmla="*/ 166688 w 178410"/>
              <a:gd name="connsiteY9" fmla="*/ 38100 h 143974"/>
              <a:gd name="connsiteX10" fmla="*/ 166688 w 178410"/>
              <a:gd name="connsiteY10" fmla="*/ 0 h 143974"/>
              <a:gd name="connsiteX11" fmla="*/ 176213 w 178410"/>
              <a:gd name="connsiteY11" fmla="*/ 0 h 143974"/>
              <a:gd name="connsiteX12" fmla="*/ 176213 w 178410"/>
              <a:gd name="connsiteY12" fmla="*/ 38100 h 143974"/>
              <a:gd name="connsiteX13" fmla="*/ 166688 w 178410"/>
              <a:gd name="connsiteY13" fmla="*/ 38100 h 143974"/>
              <a:gd name="connsiteX14" fmla="*/ 66675 w 178410"/>
              <a:gd name="connsiteY14" fmla="*/ 75101 h 143974"/>
              <a:gd name="connsiteX15" fmla="*/ 46494 w 178410"/>
              <a:gd name="connsiteY15" fmla="*/ 66707 h 143974"/>
              <a:gd name="connsiteX16" fmla="*/ 38100 w 178410"/>
              <a:gd name="connsiteY16" fmla="*/ 46526 h 143974"/>
              <a:gd name="connsiteX17" fmla="*/ 46494 w 178410"/>
              <a:gd name="connsiteY17" fmla="*/ 26345 h 143974"/>
              <a:gd name="connsiteX18" fmla="*/ 66675 w 178410"/>
              <a:gd name="connsiteY18" fmla="*/ 17951 h 143974"/>
              <a:gd name="connsiteX19" fmla="*/ 86856 w 178410"/>
              <a:gd name="connsiteY19" fmla="*/ 26345 h 143974"/>
              <a:gd name="connsiteX20" fmla="*/ 95250 w 178410"/>
              <a:gd name="connsiteY20" fmla="*/ 46526 h 143974"/>
              <a:gd name="connsiteX21" fmla="*/ 86856 w 178410"/>
              <a:gd name="connsiteY21" fmla="*/ 66707 h 143974"/>
              <a:gd name="connsiteX22" fmla="*/ 66675 w 178410"/>
              <a:gd name="connsiteY22" fmla="*/ 75101 h 143974"/>
              <a:gd name="connsiteX23" fmla="*/ 0 w 178410"/>
              <a:gd name="connsiteY23" fmla="*/ 143974 h 143974"/>
              <a:gd name="connsiteX24" fmla="*/ 0 w 178410"/>
              <a:gd name="connsiteY24" fmla="*/ 128294 h 143974"/>
              <a:gd name="connsiteX25" fmla="*/ 3434 w 178410"/>
              <a:gd name="connsiteY25" fmla="*/ 117258 h 143974"/>
              <a:gd name="connsiteX26" fmla="*/ 12676 w 178410"/>
              <a:gd name="connsiteY26" fmla="*/ 109281 h 143974"/>
              <a:gd name="connsiteX27" fmla="*/ 39657 w 178410"/>
              <a:gd name="connsiteY27" fmla="*/ 99582 h 143974"/>
              <a:gd name="connsiteX28" fmla="*/ 66675 w 178410"/>
              <a:gd name="connsiteY28" fmla="*/ 96349 h 143974"/>
              <a:gd name="connsiteX29" fmla="*/ 93693 w 178410"/>
              <a:gd name="connsiteY29" fmla="*/ 99582 h 143974"/>
              <a:gd name="connsiteX30" fmla="*/ 120674 w 178410"/>
              <a:gd name="connsiteY30" fmla="*/ 109281 h 143974"/>
              <a:gd name="connsiteX31" fmla="*/ 129916 w 178410"/>
              <a:gd name="connsiteY31" fmla="*/ 117258 h 143974"/>
              <a:gd name="connsiteX32" fmla="*/ 133350 w 178410"/>
              <a:gd name="connsiteY32" fmla="*/ 128294 h 143974"/>
              <a:gd name="connsiteX33" fmla="*/ 133350 w 178410"/>
              <a:gd name="connsiteY33" fmla="*/ 143974 h 143974"/>
              <a:gd name="connsiteX34" fmla="*/ 0 w 178410"/>
              <a:gd name="connsiteY34" fmla="*/ 143974 h 143974"/>
              <a:gd name="connsiteX35" fmla="*/ 9525 w 178410"/>
              <a:gd name="connsiteY35" fmla="*/ 134449 h 143974"/>
              <a:gd name="connsiteX36" fmla="*/ 123825 w 178410"/>
              <a:gd name="connsiteY36" fmla="*/ 134449 h 143974"/>
              <a:gd name="connsiteX37" fmla="*/ 123825 w 178410"/>
              <a:gd name="connsiteY37" fmla="*/ 128294 h 143974"/>
              <a:gd name="connsiteX38" fmla="*/ 121783 w 178410"/>
              <a:gd name="connsiteY38" fmla="*/ 122341 h 143974"/>
              <a:gd name="connsiteX39" fmla="*/ 116132 w 178410"/>
              <a:gd name="connsiteY39" fmla="*/ 117634 h 143974"/>
              <a:gd name="connsiteX40" fmla="*/ 91882 w 178410"/>
              <a:gd name="connsiteY40" fmla="*/ 108906 h 143974"/>
              <a:gd name="connsiteX41" fmla="*/ 66675 w 178410"/>
              <a:gd name="connsiteY41" fmla="*/ 105874 h 143974"/>
              <a:gd name="connsiteX42" fmla="*/ 41468 w 178410"/>
              <a:gd name="connsiteY42" fmla="*/ 108906 h 143974"/>
              <a:gd name="connsiteX43" fmla="*/ 17218 w 178410"/>
              <a:gd name="connsiteY43" fmla="*/ 117634 h 143974"/>
              <a:gd name="connsiteX44" fmla="*/ 11567 w 178410"/>
              <a:gd name="connsiteY44" fmla="*/ 122341 h 143974"/>
              <a:gd name="connsiteX45" fmla="*/ 9525 w 178410"/>
              <a:gd name="connsiteY45" fmla="*/ 128294 h 143974"/>
              <a:gd name="connsiteX46" fmla="*/ 9525 w 178410"/>
              <a:gd name="connsiteY46" fmla="*/ 134449 h 143974"/>
              <a:gd name="connsiteX47" fmla="*/ 66675 w 178410"/>
              <a:gd name="connsiteY47" fmla="*/ 65576 h 143974"/>
              <a:gd name="connsiteX48" fmla="*/ 80129 w 178410"/>
              <a:gd name="connsiteY48" fmla="*/ 59980 h 143974"/>
              <a:gd name="connsiteX49" fmla="*/ 85725 w 178410"/>
              <a:gd name="connsiteY49" fmla="*/ 46526 h 143974"/>
              <a:gd name="connsiteX50" fmla="*/ 80129 w 178410"/>
              <a:gd name="connsiteY50" fmla="*/ 33072 h 143974"/>
              <a:gd name="connsiteX51" fmla="*/ 66675 w 178410"/>
              <a:gd name="connsiteY51" fmla="*/ 27476 h 143974"/>
              <a:gd name="connsiteX52" fmla="*/ 53221 w 178410"/>
              <a:gd name="connsiteY52" fmla="*/ 33072 h 143974"/>
              <a:gd name="connsiteX53" fmla="*/ 47625 w 178410"/>
              <a:gd name="connsiteY53" fmla="*/ 46526 h 143974"/>
              <a:gd name="connsiteX54" fmla="*/ 53221 w 178410"/>
              <a:gd name="connsiteY54" fmla="*/ 59980 h 143974"/>
              <a:gd name="connsiteX55" fmla="*/ 66675 w 178410"/>
              <a:gd name="connsiteY55" fmla="*/ 65576 h 143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78410" h="143974">
                <a:moveTo>
                  <a:pt x="171456" y="68873"/>
                </a:moveTo>
                <a:cubicBezTo>
                  <a:pt x="169486" y="68873"/>
                  <a:pt x="167832" y="68207"/>
                  <a:pt x="166495" y="66874"/>
                </a:cubicBezTo>
                <a:cubicBezTo>
                  <a:pt x="165158" y="65541"/>
                  <a:pt x="164489" y="63889"/>
                  <a:pt x="164489" y="61919"/>
                </a:cubicBezTo>
                <a:cubicBezTo>
                  <a:pt x="164489" y="59949"/>
                  <a:pt x="165156" y="58295"/>
                  <a:pt x="166489" y="56958"/>
                </a:cubicBezTo>
                <a:cubicBezTo>
                  <a:pt x="167822" y="55620"/>
                  <a:pt x="169473" y="54952"/>
                  <a:pt x="171444" y="54952"/>
                </a:cubicBezTo>
                <a:cubicBezTo>
                  <a:pt x="173414" y="54952"/>
                  <a:pt x="175068" y="55618"/>
                  <a:pt x="176405" y="56951"/>
                </a:cubicBezTo>
                <a:cubicBezTo>
                  <a:pt x="177742" y="58284"/>
                  <a:pt x="178411" y="59936"/>
                  <a:pt x="178411" y="61906"/>
                </a:cubicBezTo>
                <a:cubicBezTo>
                  <a:pt x="178411" y="63876"/>
                  <a:pt x="177744" y="65530"/>
                  <a:pt x="176411" y="66867"/>
                </a:cubicBezTo>
                <a:cubicBezTo>
                  <a:pt x="175078" y="68205"/>
                  <a:pt x="173427" y="68873"/>
                  <a:pt x="171456" y="68873"/>
                </a:cubicBezTo>
                <a:close/>
                <a:moveTo>
                  <a:pt x="166688" y="38100"/>
                </a:moveTo>
                <a:lnTo>
                  <a:pt x="166688" y="0"/>
                </a:lnTo>
                <a:lnTo>
                  <a:pt x="176213" y="0"/>
                </a:lnTo>
                <a:lnTo>
                  <a:pt x="176213" y="38100"/>
                </a:lnTo>
                <a:lnTo>
                  <a:pt x="166688" y="38100"/>
                </a:lnTo>
                <a:close/>
                <a:moveTo>
                  <a:pt x="66675" y="75101"/>
                </a:moveTo>
                <a:cubicBezTo>
                  <a:pt x="58817" y="75101"/>
                  <a:pt x="52090" y="72303"/>
                  <a:pt x="46494" y="66707"/>
                </a:cubicBezTo>
                <a:cubicBezTo>
                  <a:pt x="40898" y="61111"/>
                  <a:pt x="38100" y="54384"/>
                  <a:pt x="38100" y="46526"/>
                </a:cubicBezTo>
                <a:cubicBezTo>
                  <a:pt x="38100" y="38668"/>
                  <a:pt x="40898" y="31941"/>
                  <a:pt x="46494" y="26345"/>
                </a:cubicBezTo>
                <a:cubicBezTo>
                  <a:pt x="52090" y="20749"/>
                  <a:pt x="58817" y="17951"/>
                  <a:pt x="66675" y="17951"/>
                </a:cubicBezTo>
                <a:cubicBezTo>
                  <a:pt x="74533" y="17951"/>
                  <a:pt x="81260" y="20749"/>
                  <a:pt x="86856" y="26345"/>
                </a:cubicBezTo>
                <a:cubicBezTo>
                  <a:pt x="92452" y="31941"/>
                  <a:pt x="95250" y="38668"/>
                  <a:pt x="95250" y="46526"/>
                </a:cubicBezTo>
                <a:cubicBezTo>
                  <a:pt x="95250" y="54384"/>
                  <a:pt x="92452" y="61111"/>
                  <a:pt x="86856" y="66707"/>
                </a:cubicBezTo>
                <a:cubicBezTo>
                  <a:pt x="81260" y="72303"/>
                  <a:pt x="74533" y="75101"/>
                  <a:pt x="66675" y="75101"/>
                </a:cubicBezTo>
                <a:close/>
                <a:moveTo>
                  <a:pt x="0" y="143974"/>
                </a:moveTo>
                <a:lnTo>
                  <a:pt x="0" y="128294"/>
                </a:lnTo>
                <a:cubicBezTo>
                  <a:pt x="0" y="124362"/>
                  <a:pt x="1145" y="120684"/>
                  <a:pt x="3434" y="117258"/>
                </a:cubicBezTo>
                <a:cubicBezTo>
                  <a:pt x="5724" y="113833"/>
                  <a:pt x="8805" y="111174"/>
                  <a:pt x="12676" y="109281"/>
                </a:cubicBezTo>
                <a:cubicBezTo>
                  <a:pt x="21663" y="104970"/>
                  <a:pt x="30657" y="101737"/>
                  <a:pt x="39657" y="99582"/>
                </a:cubicBezTo>
                <a:cubicBezTo>
                  <a:pt x="48657" y="97427"/>
                  <a:pt x="57663" y="96349"/>
                  <a:pt x="66675" y="96349"/>
                </a:cubicBezTo>
                <a:cubicBezTo>
                  <a:pt x="75687" y="96349"/>
                  <a:pt x="84693" y="97427"/>
                  <a:pt x="93693" y="99582"/>
                </a:cubicBezTo>
                <a:cubicBezTo>
                  <a:pt x="102693" y="101737"/>
                  <a:pt x="111687" y="104970"/>
                  <a:pt x="120674" y="109281"/>
                </a:cubicBezTo>
                <a:cubicBezTo>
                  <a:pt x="124545" y="111174"/>
                  <a:pt x="127626" y="113833"/>
                  <a:pt x="129916" y="117258"/>
                </a:cubicBezTo>
                <a:cubicBezTo>
                  <a:pt x="132205" y="120684"/>
                  <a:pt x="133350" y="124362"/>
                  <a:pt x="133350" y="128294"/>
                </a:cubicBezTo>
                <a:lnTo>
                  <a:pt x="133350" y="143974"/>
                </a:lnTo>
                <a:lnTo>
                  <a:pt x="0" y="143974"/>
                </a:lnTo>
                <a:close/>
                <a:moveTo>
                  <a:pt x="9525" y="134449"/>
                </a:moveTo>
                <a:lnTo>
                  <a:pt x="123825" y="134449"/>
                </a:lnTo>
                <a:lnTo>
                  <a:pt x="123825" y="128294"/>
                </a:lnTo>
                <a:cubicBezTo>
                  <a:pt x="123825" y="126182"/>
                  <a:pt x="123144" y="124198"/>
                  <a:pt x="121783" y="122341"/>
                </a:cubicBezTo>
                <a:cubicBezTo>
                  <a:pt x="120421" y="120485"/>
                  <a:pt x="118537" y="118916"/>
                  <a:pt x="116132" y="117634"/>
                </a:cubicBezTo>
                <a:cubicBezTo>
                  <a:pt x="108292" y="113836"/>
                  <a:pt x="100209" y="110927"/>
                  <a:pt x="91882" y="108906"/>
                </a:cubicBezTo>
                <a:cubicBezTo>
                  <a:pt x="83555" y="106884"/>
                  <a:pt x="75153" y="105874"/>
                  <a:pt x="66675" y="105874"/>
                </a:cubicBezTo>
                <a:cubicBezTo>
                  <a:pt x="58197" y="105874"/>
                  <a:pt x="49795" y="106884"/>
                  <a:pt x="41468" y="108906"/>
                </a:cubicBezTo>
                <a:cubicBezTo>
                  <a:pt x="33141" y="110927"/>
                  <a:pt x="25058" y="113836"/>
                  <a:pt x="17218" y="117634"/>
                </a:cubicBezTo>
                <a:cubicBezTo>
                  <a:pt x="14813" y="118916"/>
                  <a:pt x="12929" y="120485"/>
                  <a:pt x="11567" y="122341"/>
                </a:cubicBezTo>
                <a:cubicBezTo>
                  <a:pt x="10206" y="124198"/>
                  <a:pt x="9525" y="126182"/>
                  <a:pt x="9525" y="128294"/>
                </a:cubicBezTo>
                <a:lnTo>
                  <a:pt x="9525" y="134449"/>
                </a:lnTo>
                <a:close/>
                <a:moveTo>
                  <a:pt x="66675" y="65576"/>
                </a:moveTo>
                <a:cubicBezTo>
                  <a:pt x="71914" y="65576"/>
                  <a:pt x="76398" y="63711"/>
                  <a:pt x="80129" y="59980"/>
                </a:cubicBezTo>
                <a:cubicBezTo>
                  <a:pt x="83860" y="56249"/>
                  <a:pt x="85725" y="51765"/>
                  <a:pt x="85725" y="46526"/>
                </a:cubicBezTo>
                <a:cubicBezTo>
                  <a:pt x="85725" y="41287"/>
                  <a:pt x="83860" y="36803"/>
                  <a:pt x="80129" y="33072"/>
                </a:cubicBezTo>
                <a:cubicBezTo>
                  <a:pt x="76398" y="29341"/>
                  <a:pt x="71914" y="27476"/>
                  <a:pt x="66675" y="27476"/>
                </a:cubicBezTo>
                <a:cubicBezTo>
                  <a:pt x="61436" y="27476"/>
                  <a:pt x="56952" y="29341"/>
                  <a:pt x="53221" y="33072"/>
                </a:cubicBezTo>
                <a:cubicBezTo>
                  <a:pt x="49490" y="36803"/>
                  <a:pt x="47625" y="41287"/>
                  <a:pt x="47625" y="46526"/>
                </a:cubicBezTo>
                <a:cubicBezTo>
                  <a:pt x="47625" y="51765"/>
                  <a:pt x="49490" y="56249"/>
                  <a:pt x="53221" y="59980"/>
                </a:cubicBezTo>
                <a:cubicBezTo>
                  <a:pt x="56952" y="63711"/>
                  <a:pt x="61436" y="65576"/>
                  <a:pt x="66675" y="65576"/>
                </a:cubicBezTo>
                <a:close/>
              </a:path>
            </a:pathLst>
          </a:custGeom>
          <a:solidFill>
            <a:schemeClr val="bg1"/>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2774242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340B49A-A7FD-6E47-B6E9-569AB23595BD}"/>
              </a:ext>
            </a:extLst>
          </p:cNvPr>
          <p:cNvSpPr/>
          <p:nvPr/>
        </p:nvSpPr>
        <p:spPr>
          <a:xfrm>
            <a:off x="5295481" y="0"/>
            <a:ext cx="3848519" cy="6858000"/>
          </a:xfrm>
          <a:prstGeom prst="rect">
            <a:avLst/>
          </a:prstGeom>
          <a:solidFill>
            <a:srgbClr val="3D6C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9F12C664-A87B-1543-B378-2C95437DDADA}"/>
              </a:ext>
            </a:extLst>
          </p:cNvPr>
          <p:cNvSpPr txBox="1"/>
          <p:nvPr/>
        </p:nvSpPr>
        <p:spPr>
          <a:xfrm>
            <a:off x="431800" y="379681"/>
            <a:ext cx="4311022" cy="984885"/>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Basic Reproduction Number</a:t>
            </a:r>
            <a:r>
              <a:rPr lang="en-GB" sz="3200" b="1" spc="-50" dirty="0">
                <a:solidFill>
                  <a:srgbClr val="3D6C9D"/>
                </a:solidFill>
                <a:latin typeface="Arial Black" panose="020B0604020202020204" pitchFamily="34" charset="0"/>
                <a:cs typeface="Arial Black" panose="020B0604020202020204" pitchFamily="34" charset="0"/>
              </a:rPr>
              <a:t> (R</a:t>
            </a:r>
            <a:r>
              <a:rPr lang="en-GB" sz="3200" b="1" spc="-50" baseline="-25000" dirty="0">
                <a:solidFill>
                  <a:srgbClr val="3D6C9D"/>
                </a:solidFill>
                <a:latin typeface="Arial Black" panose="020B0604020202020204" pitchFamily="34" charset="0"/>
                <a:cs typeface="Arial Black" panose="020B0604020202020204" pitchFamily="34" charset="0"/>
              </a:rPr>
              <a:t>0</a:t>
            </a:r>
            <a:r>
              <a:rPr lang="en-GB" sz="3200" b="1" spc="-50" dirty="0">
                <a:solidFill>
                  <a:srgbClr val="3D6C9D"/>
                </a:solidFill>
                <a:latin typeface="Arial Black" panose="020B0604020202020204" pitchFamily="34" charset="0"/>
                <a:cs typeface="Arial Black" panose="020B0604020202020204" pitchFamily="34" charset="0"/>
              </a:rPr>
              <a:t>)</a:t>
            </a:r>
          </a:p>
        </p:txBody>
      </p:sp>
      <p:sp>
        <p:nvSpPr>
          <p:cNvPr id="25" name="TextBox 24">
            <a:extLst>
              <a:ext uri="{FF2B5EF4-FFF2-40B4-BE49-F238E27FC236}">
                <a16:creationId xmlns:a16="http://schemas.microsoft.com/office/drawing/2014/main" id="{BDAF6F1C-7EF1-1147-B199-2B0B7C1D552E}"/>
              </a:ext>
            </a:extLst>
          </p:cNvPr>
          <p:cNvSpPr txBox="1"/>
          <p:nvPr/>
        </p:nvSpPr>
        <p:spPr>
          <a:xfrm>
            <a:off x="431800" y="2856008"/>
            <a:ext cx="4019620" cy="1682512"/>
          </a:xfrm>
          <a:prstGeom prst="rect">
            <a:avLst/>
          </a:prstGeom>
          <a:noFill/>
        </p:spPr>
        <p:txBody>
          <a:bodyPr wrap="square" lIns="0" tIns="0" rIns="0" bIns="0" rtlCol="0">
            <a:spAutoFit/>
          </a:bodyPr>
          <a:lstStyle/>
          <a:p>
            <a:pPr marL="285750" indent="-285750">
              <a:spcAft>
                <a:spcPts val="800"/>
              </a:spcAft>
              <a:buFont typeface="Arial" panose="020B0604020202020204" pitchFamily="34" charset="0"/>
              <a:buChar char="•"/>
            </a:pPr>
            <a:r>
              <a:rPr lang="en-GB" sz="1600" dirty="0" err="1">
                <a:solidFill>
                  <a:schemeClr val="tx1"/>
                </a:solidFill>
              </a:rPr>
              <a:t>An estimate of the speed with which a disease can spread within a population. </a:t>
            </a:r>
          </a:p>
          <a:p>
            <a:pPr marL="285750" indent="-285750">
              <a:spcAft>
                <a:spcPts val="800"/>
              </a:spcAft>
              <a:buFont typeface="Arial" panose="020B0604020202020204" pitchFamily="34" charset="0"/>
              <a:buChar char="•"/>
            </a:pPr>
            <a:r>
              <a:rPr lang="en-GB" sz="1600" dirty="0" err="1">
                <a:solidFill>
                  <a:schemeClr val="tx1"/>
                </a:solidFill>
              </a:rPr>
              <a:t>This figure is highly useful within the population group from which data is taken. </a:t>
            </a:r>
          </a:p>
          <a:p>
            <a:pPr marL="285750" indent="-285750">
              <a:spcAft>
                <a:spcPts val="800"/>
              </a:spcAft>
              <a:buFont typeface="Arial" panose="020B0604020202020204" pitchFamily="34" charset="0"/>
              <a:buChar char="•"/>
            </a:pPr>
            <a:r>
              <a:rPr lang="en-GB" sz="1600" dirty="0" err="1">
                <a:solidFill>
                  <a:schemeClr val="tx1"/>
                </a:solidFill>
              </a:rPr>
              <a:t>1 infection x R0 = New infections</a:t>
            </a:r>
            <a:endParaRPr lang="en-GB" sz="1600" dirty="0">
              <a:solidFill>
                <a:schemeClr val="tx1"/>
              </a:solidFill>
            </a:endParaRPr>
          </a:p>
        </p:txBody>
      </p:sp>
      <p:sp>
        <p:nvSpPr>
          <p:cNvPr id="9" name="Graphic 4">
            <a:extLst>
              <a:ext uri="{FF2B5EF4-FFF2-40B4-BE49-F238E27FC236}">
                <a16:creationId xmlns:a16="http://schemas.microsoft.com/office/drawing/2014/main" id="{C6591259-66DD-FB4D-8D69-2417C8B57464}"/>
              </a:ext>
            </a:extLst>
          </p:cNvPr>
          <p:cNvSpPr/>
          <p:nvPr/>
        </p:nvSpPr>
        <p:spPr>
          <a:xfrm>
            <a:off x="6026644" y="1508220"/>
            <a:ext cx="304791" cy="864000"/>
          </a:xfrm>
          <a:custGeom>
            <a:avLst/>
            <a:gdLst>
              <a:gd name="connsiteX0" fmla="*/ 381053 w 1372299"/>
              <a:gd name="connsiteY0" fmla="*/ 3890092 h 3890091"/>
              <a:gd name="connsiteX1" fmla="*/ 307520 w 1372299"/>
              <a:gd name="connsiteY1" fmla="*/ 3080736 h 3890091"/>
              <a:gd name="connsiteX2" fmla="*/ 235987 w 1372299"/>
              <a:gd name="connsiteY2" fmla="*/ 2282592 h 3890091"/>
              <a:gd name="connsiteX3" fmla="*/ 227796 w 1372299"/>
              <a:gd name="connsiteY3" fmla="*/ 2203443 h 3890091"/>
              <a:gd name="connsiteX4" fmla="*/ 2434 w 1372299"/>
              <a:gd name="connsiteY4" fmla="*/ 2203443 h 3890091"/>
              <a:gd name="connsiteX5" fmla="*/ 339 w 1372299"/>
              <a:gd name="connsiteY5" fmla="*/ 2170662 h 3890091"/>
              <a:gd name="connsiteX6" fmla="*/ 339 w 1372299"/>
              <a:gd name="connsiteY6" fmla="*/ 1220491 h 3890091"/>
              <a:gd name="connsiteX7" fmla="*/ 354669 w 1372299"/>
              <a:gd name="connsiteY7" fmla="*/ 771060 h 3890091"/>
              <a:gd name="connsiteX8" fmla="*/ 467730 w 1372299"/>
              <a:gd name="connsiteY8" fmla="*/ 758707 h 3890091"/>
              <a:gd name="connsiteX9" fmla="*/ 632132 w 1372299"/>
              <a:gd name="connsiteY9" fmla="*/ 755952 h 3890091"/>
              <a:gd name="connsiteX10" fmla="*/ 414676 w 1372299"/>
              <a:gd name="connsiteY10" fmla="*/ 589577 h 3890091"/>
              <a:gd name="connsiteX11" fmla="*/ 394864 w 1372299"/>
              <a:gd name="connsiteY11" fmla="*/ 536557 h 3890091"/>
              <a:gd name="connsiteX12" fmla="*/ 410485 w 1372299"/>
              <a:gd name="connsiteY12" fmla="*/ 177773 h 3890091"/>
              <a:gd name="connsiteX13" fmla="*/ 737193 w 1372299"/>
              <a:gd name="connsiteY13" fmla="*/ 3987 h 3890091"/>
              <a:gd name="connsiteX14" fmla="*/ 985509 w 1372299"/>
              <a:gd name="connsiteY14" fmla="*/ 264713 h 3890091"/>
              <a:gd name="connsiteX15" fmla="*/ 981604 w 1372299"/>
              <a:gd name="connsiteY15" fmla="*/ 514323 h 3890091"/>
              <a:gd name="connsiteX16" fmla="*/ 741003 w 1372299"/>
              <a:gd name="connsiteY16" fmla="*/ 758327 h 3890091"/>
              <a:gd name="connsiteX17" fmla="*/ 828156 w 1372299"/>
              <a:gd name="connsiteY17" fmla="*/ 758327 h 3890091"/>
              <a:gd name="connsiteX18" fmla="*/ 915786 w 1372299"/>
              <a:gd name="connsiteY18" fmla="*/ 758327 h 3890091"/>
              <a:gd name="connsiteX19" fmla="*/ 1359080 w 1372299"/>
              <a:gd name="connsiteY19" fmla="*/ 1111696 h 3890091"/>
              <a:gd name="connsiteX20" fmla="*/ 1371653 w 1372299"/>
              <a:gd name="connsiteY20" fmla="*/ 1213079 h 3890091"/>
              <a:gd name="connsiteX21" fmla="*/ 1372224 w 1372299"/>
              <a:gd name="connsiteY21" fmla="*/ 2178263 h 3890091"/>
              <a:gd name="connsiteX22" fmla="*/ 1371082 w 1372299"/>
              <a:gd name="connsiteY22" fmla="*/ 2201067 h 3890091"/>
              <a:gd name="connsiteX23" fmla="*/ 1143529 w 1372299"/>
              <a:gd name="connsiteY23" fmla="*/ 2201067 h 3890091"/>
              <a:gd name="connsiteX24" fmla="*/ 991129 w 1372299"/>
              <a:gd name="connsiteY24" fmla="*/ 3890092 h 389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72299" h="3890091">
                <a:moveTo>
                  <a:pt x="381053" y="3890092"/>
                </a:moveTo>
                <a:cubicBezTo>
                  <a:pt x="356478" y="3620306"/>
                  <a:pt x="331967" y="3350521"/>
                  <a:pt x="307520" y="3080736"/>
                </a:cubicBezTo>
                <a:cubicBezTo>
                  <a:pt x="283517" y="2814688"/>
                  <a:pt x="259673" y="2548640"/>
                  <a:pt x="235987" y="2282592"/>
                </a:cubicBezTo>
                <a:cubicBezTo>
                  <a:pt x="233701" y="2257413"/>
                  <a:pt x="230844" y="2232328"/>
                  <a:pt x="227796" y="2203443"/>
                </a:cubicBezTo>
                <a:lnTo>
                  <a:pt x="2434" y="2203443"/>
                </a:lnTo>
                <a:cubicBezTo>
                  <a:pt x="1577" y="2190140"/>
                  <a:pt x="339" y="2180354"/>
                  <a:pt x="339" y="2170662"/>
                </a:cubicBezTo>
                <a:cubicBezTo>
                  <a:pt x="339" y="1853970"/>
                  <a:pt x="-423" y="1537373"/>
                  <a:pt x="339" y="1220491"/>
                </a:cubicBezTo>
                <a:cubicBezTo>
                  <a:pt x="1005" y="999861"/>
                  <a:pt x="141785" y="821419"/>
                  <a:pt x="354669" y="771060"/>
                </a:cubicBezTo>
                <a:cubicBezTo>
                  <a:pt x="391868" y="763312"/>
                  <a:pt x="429732" y="759175"/>
                  <a:pt x="467730" y="758707"/>
                </a:cubicBezTo>
                <a:cubicBezTo>
                  <a:pt x="522118" y="756712"/>
                  <a:pt x="576792" y="758232"/>
                  <a:pt x="632132" y="755952"/>
                </a:cubicBezTo>
                <a:cubicBezTo>
                  <a:pt x="535263" y="731628"/>
                  <a:pt x="460110" y="679653"/>
                  <a:pt x="414676" y="589577"/>
                </a:cubicBezTo>
                <a:cubicBezTo>
                  <a:pt x="405490" y="572974"/>
                  <a:pt x="398814" y="555108"/>
                  <a:pt x="394864" y="536557"/>
                </a:cubicBezTo>
                <a:cubicBezTo>
                  <a:pt x="375814" y="415981"/>
                  <a:pt x="361241" y="293504"/>
                  <a:pt x="410485" y="177773"/>
                </a:cubicBezTo>
                <a:cubicBezTo>
                  <a:pt x="465825" y="47504"/>
                  <a:pt x="596032" y="-17297"/>
                  <a:pt x="737193" y="3987"/>
                </a:cubicBezTo>
                <a:cubicBezTo>
                  <a:pt x="870014" y="23987"/>
                  <a:pt x="972283" y="131367"/>
                  <a:pt x="985509" y="264713"/>
                </a:cubicBezTo>
                <a:cubicBezTo>
                  <a:pt x="993225" y="347283"/>
                  <a:pt x="995511" y="433179"/>
                  <a:pt x="981604" y="514323"/>
                </a:cubicBezTo>
                <a:cubicBezTo>
                  <a:pt x="959125" y="645542"/>
                  <a:pt x="869876" y="722126"/>
                  <a:pt x="741003" y="758327"/>
                </a:cubicBezTo>
                <a:lnTo>
                  <a:pt x="828156" y="758327"/>
                </a:lnTo>
                <a:cubicBezTo>
                  <a:pt x="857303" y="758327"/>
                  <a:pt x="886545" y="758327"/>
                  <a:pt x="915786" y="758327"/>
                </a:cubicBezTo>
                <a:cubicBezTo>
                  <a:pt x="1131623" y="761748"/>
                  <a:pt x="1308883" y="902658"/>
                  <a:pt x="1359080" y="1111696"/>
                </a:cubicBezTo>
                <a:cubicBezTo>
                  <a:pt x="1367126" y="1144903"/>
                  <a:pt x="1371344" y="1178918"/>
                  <a:pt x="1371653" y="1213079"/>
                </a:cubicBezTo>
                <a:cubicBezTo>
                  <a:pt x="1372606" y="1534807"/>
                  <a:pt x="1372224" y="1856535"/>
                  <a:pt x="1372224" y="2178263"/>
                </a:cubicBezTo>
                <a:cubicBezTo>
                  <a:pt x="1372224" y="2184534"/>
                  <a:pt x="1371653" y="2190710"/>
                  <a:pt x="1371082" y="2201067"/>
                </a:cubicBezTo>
                <a:lnTo>
                  <a:pt x="1143529" y="2201067"/>
                </a:lnTo>
                <a:cubicBezTo>
                  <a:pt x="1092380" y="2766514"/>
                  <a:pt x="1041612" y="3328351"/>
                  <a:pt x="991129" y="3890092"/>
                </a:cubicBezTo>
                <a:close/>
              </a:path>
            </a:pathLst>
          </a:custGeom>
          <a:solidFill>
            <a:schemeClr val="bg1"/>
          </a:solidFill>
          <a:ln w="9525" cap="flat">
            <a:noFill/>
            <a:prstDash val="solid"/>
            <a:miter/>
          </a:ln>
        </p:spPr>
        <p:txBody>
          <a:bodyPr rtlCol="0" anchor="ctr"/>
          <a:lstStyle/>
          <a:p>
            <a:endParaRPr lang="en-RO"/>
          </a:p>
        </p:txBody>
      </p:sp>
      <p:sp>
        <p:nvSpPr>
          <p:cNvPr id="10" name="Graphic 6">
            <a:extLst>
              <a:ext uri="{FF2B5EF4-FFF2-40B4-BE49-F238E27FC236}">
                <a16:creationId xmlns:a16="http://schemas.microsoft.com/office/drawing/2014/main" id="{A2741334-1A72-AE4E-90B2-5937F98F0A1D}"/>
              </a:ext>
            </a:extLst>
          </p:cNvPr>
          <p:cNvSpPr/>
          <p:nvPr/>
        </p:nvSpPr>
        <p:spPr>
          <a:xfrm>
            <a:off x="7691961" y="3697688"/>
            <a:ext cx="405800" cy="864000"/>
          </a:xfrm>
          <a:custGeom>
            <a:avLst/>
            <a:gdLst>
              <a:gd name="connsiteX0" fmla="*/ 609600 w 1827275"/>
              <a:gd name="connsiteY0" fmla="*/ 3890310 h 3890499"/>
              <a:gd name="connsiteX1" fmla="*/ 533400 w 1827275"/>
              <a:gd name="connsiteY1" fmla="*/ 2887309 h 3890499"/>
              <a:gd name="connsiteX2" fmla="*/ 0 w 1827275"/>
              <a:gd name="connsiteY2" fmla="*/ 2887309 h 3890499"/>
              <a:gd name="connsiteX3" fmla="*/ 132398 w 1827275"/>
              <a:gd name="connsiteY3" fmla="*/ 2423626 h 3890499"/>
              <a:gd name="connsiteX4" fmla="*/ 295466 w 1827275"/>
              <a:gd name="connsiteY4" fmla="*/ 1854568 h 3890499"/>
              <a:gd name="connsiteX5" fmla="*/ 304324 w 1827275"/>
              <a:gd name="connsiteY5" fmla="*/ 1787486 h 3890499"/>
              <a:gd name="connsiteX6" fmla="*/ 304324 w 1827275"/>
              <a:gd name="connsiteY6" fmla="*/ 1232586 h 3890499"/>
              <a:gd name="connsiteX7" fmla="*/ 779336 w 1827275"/>
              <a:gd name="connsiteY7" fmla="*/ 758546 h 3890499"/>
              <a:gd name="connsiteX8" fmla="*/ 860012 w 1827275"/>
              <a:gd name="connsiteY8" fmla="*/ 756360 h 3890499"/>
              <a:gd name="connsiteX9" fmla="*/ 642938 w 1827275"/>
              <a:gd name="connsiteY9" fmla="*/ 589795 h 3890499"/>
              <a:gd name="connsiteX10" fmla="*/ 623126 w 1827275"/>
              <a:gd name="connsiteY10" fmla="*/ 536776 h 3890499"/>
              <a:gd name="connsiteX11" fmla="*/ 640366 w 1827275"/>
              <a:gd name="connsiteY11" fmla="*/ 174665 h 3890499"/>
              <a:gd name="connsiteX12" fmla="*/ 969169 w 1827275"/>
              <a:gd name="connsiteY12" fmla="*/ 4585 h 3890499"/>
              <a:gd name="connsiteX13" fmla="*/ 1214247 w 1827275"/>
              <a:gd name="connsiteY13" fmla="*/ 268732 h 3890499"/>
              <a:gd name="connsiteX14" fmla="*/ 1210437 w 1827275"/>
              <a:gd name="connsiteY14" fmla="*/ 514827 h 3890499"/>
              <a:gd name="connsiteX15" fmla="*/ 963644 w 1827275"/>
              <a:gd name="connsiteY15" fmla="*/ 755030 h 3890499"/>
              <a:gd name="connsiteX16" fmla="*/ 1135952 w 1827275"/>
              <a:gd name="connsiteY16" fmla="*/ 765577 h 3890499"/>
              <a:gd name="connsiteX17" fmla="*/ 1522952 w 1827275"/>
              <a:gd name="connsiteY17" fmla="*/ 1202656 h 3890499"/>
              <a:gd name="connsiteX18" fmla="*/ 1524381 w 1827275"/>
              <a:gd name="connsiteY18" fmla="*/ 1784160 h 3890499"/>
              <a:gd name="connsiteX19" fmla="*/ 1535430 w 1827275"/>
              <a:gd name="connsiteY19" fmla="*/ 1862264 h 3890499"/>
              <a:gd name="connsiteX20" fmla="*/ 1818418 w 1827275"/>
              <a:gd name="connsiteY20" fmla="*/ 2850537 h 3890499"/>
              <a:gd name="connsiteX21" fmla="*/ 1827276 w 1827275"/>
              <a:gd name="connsiteY21" fmla="*/ 2886359 h 3890499"/>
              <a:gd name="connsiteX22" fmla="*/ 1295400 w 1827275"/>
              <a:gd name="connsiteY22" fmla="*/ 2886359 h 3890499"/>
              <a:gd name="connsiteX23" fmla="*/ 1219200 w 1827275"/>
              <a:gd name="connsiteY23" fmla="*/ 3890500 h 389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27275" h="3890499">
                <a:moveTo>
                  <a:pt x="609600" y="3890310"/>
                </a:moveTo>
                <a:cubicBezTo>
                  <a:pt x="584264" y="3557180"/>
                  <a:pt x="558927" y="3224050"/>
                  <a:pt x="533400" y="2887309"/>
                </a:cubicBezTo>
                <a:lnTo>
                  <a:pt x="0" y="2887309"/>
                </a:lnTo>
                <a:cubicBezTo>
                  <a:pt x="44958" y="2729771"/>
                  <a:pt x="88583" y="2576603"/>
                  <a:pt x="132398" y="2423626"/>
                </a:cubicBezTo>
                <a:cubicBezTo>
                  <a:pt x="186785" y="2233591"/>
                  <a:pt x="241649" y="2044412"/>
                  <a:pt x="295466" y="1854568"/>
                </a:cubicBezTo>
                <a:cubicBezTo>
                  <a:pt x="301415" y="1832704"/>
                  <a:pt x="304395" y="1810141"/>
                  <a:pt x="304324" y="1787486"/>
                </a:cubicBezTo>
                <a:cubicBezTo>
                  <a:pt x="304991" y="1602488"/>
                  <a:pt x="304324" y="1417584"/>
                  <a:pt x="304324" y="1232586"/>
                </a:cubicBezTo>
                <a:cubicBezTo>
                  <a:pt x="304324" y="955801"/>
                  <a:pt x="501872" y="759116"/>
                  <a:pt x="779336" y="758546"/>
                </a:cubicBezTo>
                <a:cubicBezTo>
                  <a:pt x="805910" y="758546"/>
                  <a:pt x="832485" y="758546"/>
                  <a:pt x="860012" y="756360"/>
                </a:cubicBezTo>
                <a:cubicBezTo>
                  <a:pt x="763429" y="731656"/>
                  <a:pt x="688277" y="679776"/>
                  <a:pt x="642938" y="589795"/>
                </a:cubicBezTo>
                <a:cubicBezTo>
                  <a:pt x="633655" y="573236"/>
                  <a:pt x="626974" y="555355"/>
                  <a:pt x="623126" y="536776"/>
                </a:cubicBezTo>
                <a:cubicBezTo>
                  <a:pt x="603599" y="414964"/>
                  <a:pt x="588836" y="291061"/>
                  <a:pt x="640366" y="174665"/>
                </a:cubicBezTo>
                <a:cubicBezTo>
                  <a:pt x="698183" y="44302"/>
                  <a:pt x="827627" y="-18124"/>
                  <a:pt x="969169" y="4585"/>
                </a:cubicBezTo>
                <a:cubicBezTo>
                  <a:pt x="1101677" y="26599"/>
                  <a:pt x="1202478" y="135243"/>
                  <a:pt x="1214247" y="268732"/>
                </a:cubicBezTo>
                <a:cubicBezTo>
                  <a:pt x="1221840" y="350662"/>
                  <a:pt x="1220562" y="433170"/>
                  <a:pt x="1210437" y="514827"/>
                </a:cubicBezTo>
                <a:cubicBezTo>
                  <a:pt x="1195388" y="632933"/>
                  <a:pt x="1101947" y="719113"/>
                  <a:pt x="963644" y="755030"/>
                </a:cubicBezTo>
                <a:cubicBezTo>
                  <a:pt x="1024890" y="758546"/>
                  <a:pt x="1080992" y="757785"/>
                  <a:pt x="1135952" y="765577"/>
                </a:cubicBezTo>
                <a:cubicBezTo>
                  <a:pt x="1355017" y="796750"/>
                  <a:pt x="1518997" y="981949"/>
                  <a:pt x="1522952" y="1202656"/>
                </a:cubicBezTo>
                <a:cubicBezTo>
                  <a:pt x="1526000" y="1396491"/>
                  <a:pt x="1522952" y="1590325"/>
                  <a:pt x="1524381" y="1784160"/>
                </a:cubicBezTo>
                <a:cubicBezTo>
                  <a:pt x="1524520" y="1810573"/>
                  <a:pt x="1528236" y="1836845"/>
                  <a:pt x="1535430" y="1862264"/>
                </a:cubicBezTo>
                <a:cubicBezTo>
                  <a:pt x="1629410" y="2191720"/>
                  <a:pt x="1723739" y="2521145"/>
                  <a:pt x="1818418" y="2850537"/>
                </a:cubicBezTo>
                <a:cubicBezTo>
                  <a:pt x="1821466" y="2861370"/>
                  <a:pt x="1823847" y="2872391"/>
                  <a:pt x="1827276" y="2886359"/>
                </a:cubicBezTo>
                <a:lnTo>
                  <a:pt x="1295400" y="2886359"/>
                </a:lnTo>
                <a:cubicBezTo>
                  <a:pt x="1269778" y="3222529"/>
                  <a:pt x="1244346" y="3556515"/>
                  <a:pt x="1219200" y="3890500"/>
                </a:cubicBezTo>
                <a:close/>
              </a:path>
            </a:pathLst>
          </a:custGeom>
          <a:solidFill>
            <a:schemeClr val="bg1"/>
          </a:solidFill>
          <a:ln w="9525" cap="flat">
            <a:noFill/>
            <a:prstDash val="solid"/>
            <a:miter/>
          </a:ln>
        </p:spPr>
        <p:txBody>
          <a:bodyPr rtlCol="0" anchor="ctr"/>
          <a:lstStyle/>
          <a:p>
            <a:endParaRPr lang="en-RO"/>
          </a:p>
        </p:txBody>
      </p:sp>
      <p:sp>
        <p:nvSpPr>
          <p:cNvPr id="29" name="Graphic 4">
            <a:extLst>
              <a:ext uri="{FF2B5EF4-FFF2-40B4-BE49-F238E27FC236}">
                <a16:creationId xmlns:a16="http://schemas.microsoft.com/office/drawing/2014/main" id="{36922617-DE88-4C44-A47A-EED13D0993B7}"/>
              </a:ext>
            </a:extLst>
          </p:cNvPr>
          <p:cNvSpPr/>
          <p:nvPr/>
        </p:nvSpPr>
        <p:spPr>
          <a:xfrm>
            <a:off x="6026644" y="2602742"/>
            <a:ext cx="304791" cy="864000"/>
          </a:xfrm>
          <a:custGeom>
            <a:avLst/>
            <a:gdLst>
              <a:gd name="connsiteX0" fmla="*/ 381053 w 1372299"/>
              <a:gd name="connsiteY0" fmla="*/ 3890092 h 3890091"/>
              <a:gd name="connsiteX1" fmla="*/ 307520 w 1372299"/>
              <a:gd name="connsiteY1" fmla="*/ 3080736 h 3890091"/>
              <a:gd name="connsiteX2" fmla="*/ 235987 w 1372299"/>
              <a:gd name="connsiteY2" fmla="*/ 2282592 h 3890091"/>
              <a:gd name="connsiteX3" fmla="*/ 227796 w 1372299"/>
              <a:gd name="connsiteY3" fmla="*/ 2203443 h 3890091"/>
              <a:gd name="connsiteX4" fmla="*/ 2434 w 1372299"/>
              <a:gd name="connsiteY4" fmla="*/ 2203443 h 3890091"/>
              <a:gd name="connsiteX5" fmla="*/ 339 w 1372299"/>
              <a:gd name="connsiteY5" fmla="*/ 2170662 h 3890091"/>
              <a:gd name="connsiteX6" fmla="*/ 339 w 1372299"/>
              <a:gd name="connsiteY6" fmla="*/ 1220491 h 3890091"/>
              <a:gd name="connsiteX7" fmla="*/ 354669 w 1372299"/>
              <a:gd name="connsiteY7" fmla="*/ 771060 h 3890091"/>
              <a:gd name="connsiteX8" fmla="*/ 467730 w 1372299"/>
              <a:gd name="connsiteY8" fmla="*/ 758707 h 3890091"/>
              <a:gd name="connsiteX9" fmla="*/ 632132 w 1372299"/>
              <a:gd name="connsiteY9" fmla="*/ 755952 h 3890091"/>
              <a:gd name="connsiteX10" fmla="*/ 414676 w 1372299"/>
              <a:gd name="connsiteY10" fmla="*/ 589577 h 3890091"/>
              <a:gd name="connsiteX11" fmla="*/ 394864 w 1372299"/>
              <a:gd name="connsiteY11" fmla="*/ 536557 h 3890091"/>
              <a:gd name="connsiteX12" fmla="*/ 410485 w 1372299"/>
              <a:gd name="connsiteY12" fmla="*/ 177773 h 3890091"/>
              <a:gd name="connsiteX13" fmla="*/ 737193 w 1372299"/>
              <a:gd name="connsiteY13" fmla="*/ 3987 h 3890091"/>
              <a:gd name="connsiteX14" fmla="*/ 985509 w 1372299"/>
              <a:gd name="connsiteY14" fmla="*/ 264713 h 3890091"/>
              <a:gd name="connsiteX15" fmla="*/ 981604 w 1372299"/>
              <a:gd name="connsiteY15" fmla="*/ 514323 h 3890091"/>
              <a:gd name="connsiteX16" fmla="*/ 741003 w 1372299"/>
              <a:gd name="connsiteY16" fmla="*/ 758327 h 3890091"/>
              <a:gd name="connsiteX17" fmla="*/ 828156 w 1372299"/>
              <a:gd name="connsiteY17" fmla="*/ 758327 h 3890091"/>
              <a:gd name="connsiteX18" fmla="*/ 915786 w 1372299"/>
              <a:gd name="connsiteY18" fmla="*/ 758327 h 3890091"/>
              <a:gd name="connsiteX19" fmla="*/ 1359080 w 1372299"/>
              <a:gd name="connsiteY19" fmla="*/ 1111696 h 3890091"/>
              <a:gd name="connsiteX20" fmla="*/ 1371653 w 1372299"/>
              <a:gd name="connsiteY20" fmla="*/ 1213079 h 3890091"/>
              <a:gd name="connsiteX21" fmla="*/ 1372224 w 1372299"/>
              <a:gd name="connsiteY21" fmla="*/ 2178263 h 3890091"/>
              <a:gd name="connsiteX22" fmla="*/ 1371082 w 1372299"/>
              <a:gd name="connsiteY22" fmla="*/ 2201067 h 3890091"/>
              <a:gd name="connsiteX23" fmla="*/ 1143529 w 1372299"/>
              <a:gd name="connsiteY23" fmla="*/ 2201067 h 3890091"/>
              <a:gd name="connsiteX24" fmla="*/ 991129 w 1372299"/>
              <a:gd name="connsiteY24" fmla="*/ 3890092 h 389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72299" h="3890091">
                <a:moveTo>
                  <a:pt x="381053" y="3890092"/>
                </a:moveTo>
                <a:cubicBezTo>
                  <a:pt x="356478" y="3620306"/>
                  <a:pt x="331967" y="3350521"/>
                  <a:pt x="307520" y="3080736"/>
                </a:cubicBezTo>
                <a:cubicBezTo>
                  <a:pt x="283517" y="2814688"/>
                  <a:pt x="259673" y="2548640"/>
                  <a:pt x="235987" y="2282592"/>
                </a:cubicBezTo>
                <a:cubicBezTo>
                  <a:pt x="233701" y="2257413"/>
                  <a:pt x="230844" y="2232328"/>
                  <a:pt x="227796" y="2203443"/>
                </a:cubicBezTo>
                <a:lnTo>
                  <a:pt x="2434" y="2203443"/>
                </a:lnTo>
                <a:cubicBezTo>
                  <a:pt x="1577" y="2190140"/>
                  <a:pt x="339" y="2180354"/>
                  <a:pt x="339" y="2170662"/>
                </a:cubicBezTo>
                <a:cubicBezTo>
                  <a:pt x="339" y="1853970"/>
                  <a:pt x="-423" y="1537373"/>
                  <a:pt x="339" y="1220491"/>
                </a:cubicBezTo>
                <a:cubicBezTo>
                  <a:pt x="1005" y="999861"/>
                  <a:pt x="141785" y="821419"/>
                  <a:pt x="354669" y="771060"/>
                </a:cubicBezTo>
                <a:cubicBezTo>
                  <a:pt x="391868" y="763312"/>
                  <a:pt x="429732" y="759175"/>
                  <a:pt x="467730" y="758707"/>
                </a:cubicBezTo>
                <a:cubicBezTo>
                  <a:pt x="522118" y="756712"/>
                  <a:pt x="576792" y="758232"/>
                  <a:pt x="632132" y="755952"/>
                </a:cubicBezTo>
                <a:cubicBezTo>
                  <a:pt x="535263" y="731628"/>
                  <a:pt x="460110" y="679653"/>
                  <a:pt x="414676" y="589577"/>
                </a:cubicBezTo>
                <a:cubicBezTo>
                  <a:pt x="405490" y="572974"/>
                  <a:pt x="398814" y="555108"/>
                  <a:pt x="394864" y="536557"/>
                </a:cubicBezTo>
                <a:cubicBezTo>
                  <a:pt x="375814" y="415981"/>
                  <a:pt x="361241" y="293504"/>
                  <a:pt x="410485" y="177773"/>
                </a:cubicBezTo>
                <a:cubicBezTo>
                  <a:pt x="465825" y="47504"/>
                  <a:pt x="596032" y="-17297"/>
                  <a:pt x="737193" y="3987"/>
                </a:cubicBezTo>
                <a:cubicBezTo>
                  <a:pt x="870014" y="23987"/>
                  <a:pt x="972283" y="131367"/>
                  <a:pt x="985509" y="264713"/>
                </a:cubicBezTo>
                <a:cubicBezTo>
                  <a:pt x="993225" y="347283"/>
                  <a:pt x="995511" y="433179"/>
                  <a:pt x="981604" y="514323"/>
                </a:cubicBezTo>
                <a:cubicBezTo>
                  <a:pt x="959125" y="645542"/>
                  <a:pt x="869876" y="722126"/>
                  <a:pt x="741003" y="758327"/>
                </a:cubicBezTo>
                <a:lnTo>
                  <a:pt x="828156" y="758327"/>
                </a:lnTo>
                <a:cubicBezTo>
                  <a:pt x="857303" y="758327"/>
                  <a:pt x="886545" y="758327"/>
                  <a:pt x="915786" y="758327"/>
                </a:cubicBezTo>
                <a:cubicBezTo>
                  <a:pt x="1131623" y="761748"/>
                  <a:pt x="1308883" y="902658"/>
                  <a:pt x="1359080" y="1111696"/>
                </a:cubicBezTo>
                <a:cubicBezTo>
                  <a:pt x="1367126" y="1144903"/>
                  <a:pt x="1371344" y="1178918"/>
                  <a:pt x="1371653" y="1213079"/>
                </a:cubicBezTo>
                <a:cubicBezTo>
                  <a:pt x="1372606" y="1534807"/>
                  <a:pt x="1372224" y="1856535"/>
                  <a:pt x="1372224" y="2178263"/>
                </a:cubicBezTo>
                <a:cubicBezTo>
                  <a:pt x="1372224" y="2184534"/>
                  <a:pt x="1371653" y="2190710"/>
                  <a:pt x="1371082" y="2201067"/>
                </a:cubicBezTo>
                <a:lnTo>
                  <a:pt x="1143529" y="2201067"/>
                </a:lnTo>
                <a:cubicBezTo>
                  <a:pt x="1092380" y="2766514"/>
                  <a:pt x="1041612" y="3328351"/>
                  <a:pt x="991129" y="3890092"/>
                </a:cubicBezTo>
                <a:close/>
              </a:path>
            </a:pathLst>
          </a:custGeom>
          <a:solidFill>
            <a:schemeClr val="bg1"/>
          </a:solidFill>
          <a:ln w="9525" cap="flat">
            <a:noFill/>
            <a:prstDash val="solid"/>
            <a:miter/>
          </a:ln>
        </p:spPr>
        <p:txBody>
          <a:bodyPr rtlCol="0" anchor="ctr"/>
          <a:lstStyle/>
          <a:p>
            <a:endParaRPr lang="en-RO"/>
          </a:p>
        </p:txBody>
      </p:sp>
      <p:sp>
        <p:nvSpPr>
          <p:cNvPr id="30" name="Graphic 4">
            <a:extLst>
              <a:ext uri="{FF2B5EF4-FFF2-40B4-BE49-F238E27FC236}">
                <a16:creationId xmlns:a16="http://schemas.microsoft.com/office/drawing/2014/main" id="{F01BAB85-6A96-7A41-91D1-3A1210AD5854}"/>
              </a:ext>
            </a:extLst>
          </p:cNvPr>
          <p:cNvSpPr/>
          <p:nvPr/>
        </p:nvSpPr>
        <p:spPr>
          <a:xfrm>
            <a:off x="6026644" y="3697264"/>
            <a:ext cx="304791" cy="864000"/>
          </a:xfrm>
          <a:custGeom>
            <a:avLst/>
            <a:gdLst>
              <a:gd name="connsiteX0" fmla="*/ 381053 w 1372299"/>
              <a:gd name="connsiteY0" fmla="*/ 3890092 h 3890091"/>
              <a:gd name="connsiteX1" fmla="*/ 307520 w 1372299"/>
              <a:gd name="connsiteY1" fmla="*/ 3080736 h 3890091"/>
              <a:gd name="connsiteX2" fmla="*/ 235987 w 1372299"/>
              <a:gd name="connsiteY2" fmla="*/ 2282592 h 3890091"/>
              <a:gd name="connsiteX3" fmla="*/ 227796 w 1372299"/>
              <a:gd name="connsiteY3" fmla="*/ 2203443 h 3890091"/>
              <a:gd name="connsiteX4" fmla="*/ 2434 w 1372299"/>
              <a:gd name="connsiteY4" fmla="*/ 2203443 h 3890091"/>
              <a:gd name="connsiteX5" fmla="*/ 339 w 1372299"/>
              <a:gd name="connsiteY5" fmla="*/ 2170662 h 3890091"/>
              <a:gd name="connsiteX6" fmla="*/ 339 w 1372299"/>
              <a:gd name="connsiteY6" fmla="*/ 1220491 h 3890091"/>
              <a:gd name="connsiteX7" fmla="*/ 354669 w 1372299"/>
              <a:gd name="connsiteY7" fmla="*/ 771060 h 3890091"/>
              <a:gd name="connsiteX8" fmla="*/ 467730 w 1372299"/>
              <a:gd name="connsiteY8" fmla="*/ 758707 h 3890091"/>
              <a:gd name="connsiteX9" fmla="*/ 632132 w 1372299"/>
              <a:gd name="connsiteY9" fmla="*/ 755952 h 3890091"/>
              <a:gd name="connsiteX10" fmla="*/ 414676 w 1372299"/>
              <a:gd name="connsiteY10" fmla="*/ 589577 h 3890091"/>
              <a:gd name="connsiteX11" fmla="*/ 394864 w 1372299"/>
              <a:gd name="connsiteY11" fmla="*/ 536557 h 3890091"/>
              <a:gd name="connsiteX12" fmla="*/ 410485 w 1372299"/>
              <a:gd name="connsiteY12" fmla="*/ 177773 h 3890091"/>
              <a:gd name="connsiteX13" fmla="*/ 737193 w 1372299"/>
              <a:gd name="connsiteY13" fmla="*/ 3987 h 3890091"/>
              <a:gd name="connsiteX14" fmla="*/ 985509 w 1372299"/>
              <a:gd name="connsiteY14" fmla="*/ 264713 h 3890091"/>
              <a:gd name="connsiteX15" fmla="*/ 981604 w 1372299"/>
              <a:gd name="connsiteY15" fmla="*/ 514323 h 3890091"/>
              <a:gd name="connsiteX16" fmla="*/ 741003 w 1372299"/>
              <a:gd name="connsiteY16" fmla="*/ 758327 h 3890091"/>
              <a:gd name="connsiteX17" fmla="*/ 828156 w 1372299"/>
              <a:gd name="connsiteY17" fmla="*/ 758327 h 3890091"/>
              <a:gd name="connsiteX18" fmla="*/ 915786 w 1372299"/>
              <a:gd name="connsiteY18" fmla="*/ 758327 h 3890091"/>
              <a:gd name="connsiteX19" fmla="*/ 1359080 w 1372299"/>
              <a:gd name="connsiteY19" fmla="*/ 1111696 h 3890091"/>
              <a:gd name="connsiteX20" fmla="*/ 1371653 w 1372299"/>
              <a:gd name="connsiteY20" fmla="*/ 1213079 h 3890091"/>
              <a:gd name="connsiteX21" fmla="*/ 1372224 w 1372299"/>
              <a:gd name="connsiteY21" fmla="*/ 2178263 h 3890091"/>
              <a:gd name="connsiteX22" fmla="*/ 1371082 w 1372299"/>
              <a:gd name="connsiteY22" fmla="*/ 2201067 h 3890091"/>
              <a:gd name="connsiteX23" fmla="*/ 1143529 w 1372299"/>
              <a:gd name="connsiteY23" fmla="*/ 2201067 h 3890091"/>
              <a:gd name="connsiteX24" fmla="*/ 991129 w 1372299"/>
              <a:gd name="connsiteY24" fmla="*/ 3890092 h 389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72299" h="3890091">
                <a:moveTo>
                  <a:pt x="381053" y="3890092"/>
                </a:moveTo>
                <a:cubicBezTo>
                  <a:pt x="356478" y="3620306"/>
                  <a:pt x="331967" y="3350521"/>
                  <a:pt x="307520" y="3080736"/>
                </a:cubicBezTo>
                <a:cubicBezTo>
                  <a:pt x="283517" y="2814688"/>
                  <a:pt x="259673" y="2548640"/>
                  <a:pt x="235987" y="2282592"/>
                </a:cubicBezTo>
                <a:cubicBezTo>
                  <a:pt x="233701" y="2257413"/>
                  <a:pt x="230844" y="2232328"/>
                  <a:pt x="227796" y="2203443"/>
                </a:cubicBezTo>
                <a:lnTo>
                  <a:pt x="2434" y="2203443"/>
                </a:lnTo>
                <a:cubicBezTo>
                  <a:pt x="1577" y="2190140"/>
                  <a:pt x="339" y="2180354"/>
                  <a:pt x="339" y="2170662"/>
                </a:cubicBezTo>
                <a:cubicBezTo>
                  <a:pt x="339" y="1853970"/>
                  <a:pt x="-423" y="1537373"/>
                  <a:pt x="339" y="1220491"/>
                </a:cubicBezTo>
                <a:cubicBezTo>
                  <a:pt x="1005" y="999861"/>
                  <a:pt x="141785" y="821419"/>
                  <a:pt x="354669" y="771060"/>
                </a:cubicBezTo>
                <a:cubicBezTo>
                  <a:pt x="391868" y="763312"/>
                  <a:pt x="429732" y="759175"/>
                  <a:pt x="467730" y="758707"/>
                </a:cubicBezTo>
                <a:cubicBezTo>
                  <a:pt x="522118" y="756712"/>
                  <a:pt x="576792" y="758232"/>
                  <a:pt x="632132" y="755952"/>
                </a:cubicBezTo>
                <a:cubicBezTo>
                  <a:pt x="535263" y="731628"/>
                  <a:pt x="460110" y="679653"/>
                  <a:pt x="414676" y="589577"/>
                </a:cubicBezTo>
                <a:cubicBezTo>
                  <a:pt x="405490" y="572974"/>
                  <a:pt x="398814" y="555108"/>
                  <a:pt x="394864" y="536557"/>
                </a:cubicBezTo>
                <a:cubicBezTo>
                  <a:pt x="375814" y="415981"/>
                  <a:pt x="361241" y="293504"/>
                  <a:pt x="410485" y="177773"/>
                </a:cubicBezTo>
                <a:cubicBezTo>
                  <a:pt x="465825" y="47504"/>
                  <a:pt x="596032" y="-17297"/>
                  <a:pt x="737193" y="3987"/>
                </a:cubicBezTo>
                <a:cubicBezTo>
                  <a:pt x="870014" y="23987"/>
                  <a:pt x="972283" y="131367"/>
                  <a:pt x="985509" y="264713"/>
                </a:cubicBezTo>
                <a:cubicBezTo>
                  <a:pt x="993225" y="347283"/>
                  <a:pt x="995511" y="433179"/>
                  <a:pt x="981604" y="514323"/>
                </a:cubicBezTo>
                <a:cubicBezTo>
                  <a:pt x="959125" y="645542"/>
                  <a:pt x="869876" y="722126"/>
                  <a:pt x="741003" y="758327"/>
                </a:cubicBezTo>
                <a:lnTo>
                  <a:pt x="828156" y="758327"/>
                </a:lnTo>
                <a:cubicBezTo>
                  <a:pt x="857303" y="758327"/>
                  <a:pt x="886545" y="758327"/>
                  <a:pt x="915786" y="758327"/>
                </a:cubicBezTo>
                <a:cubicBezTo>
                  <a:pt x="1131623" y="761748"/>
                  <a:pt x="1308883" y="902658"/>
                  <a:pt x="1359080" y="1111696"/>
                </a:cubicBezTo>
                <a:cubicBezTo>
                  <a:pt x="1367126" y="1144903"/>
                  <a:pt x="1371344" y="1178918"/>
                  <a:pt x="1371653" y="1213079"/>
                </a:cubicBezTo>
                <a:cubicBezTo>
                  <a:pt x="1372606" y="1534807"/>
                  <a:pt x="1372224" y="1856535"/>
                  <a:pt x="1372224" y="2178263"/>
                </a:cubicBezTo>
                <a:cubicBezTo>
                  <a:pt x="1372224" y="2184534"/>
                  <a:pt x="1371653" y="2190710"/>
                  <a:pt x="1371082" y="2201067"/>
                </a:cubicBezTo>
                <a:lnTo>
                  <a:pt x="1143529" y="2201067"/>
                </a:lnTo>
                <a:cubicBezTo>
                  <a:pt x="1092380" y="2766514"/>
                  <a:pt x="1041612" y="3328351"/>
                  <a:pt x="991129" y="3890092"/>
                </a:cubicBezTo>
                <a:close/>
              </a:path>
            </a:pathLst>
          </a:custGeom>
          <a:solidFill>
            <a:schemeClr val="bg1"/>
          </a:solidFill>
          <a:ln w="9525" cap="flat">
            <a:noFill/>
            <a:prstDash val="solid"/>
            <a:miter/>
          </a:ln>
        </p:spPr>
        <p:txBody>
          <a:bodyPr rtlCol="0" anchor="ctr"/>
          <a:lstStyle/>
          <a:p>
            <a:endParaRPr lang="en-RO"/>
          </a:p>
        </p:txBody>
      </p:sp>
      <p:sp>
        <p:nvSpPr>
          <p:cNvPr id="32" name="Graphic 4">
            <a:extLst>
              <a:ext uri="{FF2B5EF4-FFF2-40B4-BE49-F238E27FC236}">
                <a16:creationId xmlns:a16="http://schemas.microsoft.com/office/drawing/2014/main" id="{0CB83327-68E4-054B-A165-582457531024}"/>
              </a:ext>
            </a:extLst>
          </p:cNvPr>
          <p:cNvSpPr/>
          <p:nvPr/>
        </p:nvSpPr>
        <p:spPr>
          <a:xfrm>
            <a:off x="6026644" y="4791785"/>
            <a:ext cx="304791" cy="864000"/>
          </a:xfrm>
          <a:custGeom>
            <a:avLst/>
            <a:gdLst>
              <a:gd name="connsiteX0" fmla="*/ 381053 w 1372299"/>
              <a:gd name="connsiteY0" fmla="*/ 3890092 h 3890091"/>
              <a:gd name="connsiteX1" fmla="*/ 307520 w 1372299"/>
              <a:gd name="connsiteY1" fmla="*/ 3080736 h 3890091"/>
              <a:gd name="connsiteX2" fmla="*/ 235987 w 1372299"/>
              <a:gd name="connsiteY2" fmla="*/ 2282592 h 3890091"/>
              <a:gd name="connsiteX3" fmla="*/ 227796 w 1372299"/>
              <a:gd name="connsiteY3" fmla="*/ 2203443 h 3890091"/>
              <a:gd name="connsiteX4" fmla="*/ 2434 w 1372299"/>
              <a:gd name="connsiteY4" fmla="*/ 2203443 h 3890091"/>
              <a:gd name="connsiteX5" fmla="*/ 339 w 1372299"/>
              <a:gd name="connsiteY5" fmla="*/ 2170662 h 3890091"/>
              <a:gd name="connsiteX6" fmla="*/ 339 w 1372299"/>
              <a:gd name="connsiteY6" fmla="*/ 1220491 h 3890091"/>
              <a:gd name="connsiteX7" fmla="*/ 354669 w 1372299"/>
              <a:gd name="connsiteY7" fmla="*/ 771060 h 3890091"/>
              <a:gd name="connsiteX8" fmla="*/ 467730 w 1372299"/>
              <a:gd name="connsiteY8" fmla="*/ 758707 h 3890091"/>
              <a:gd name="connsiteX9" fmla="*/ 632132 w 1372299"/>
              <a:gd name="connsiteY9" fmla="*/ 755952 h 3890091"/>
              <a:gd name="connsiteX10" fmla="*/ 414676 w 1372299"/>
              <a:gd name="connsiteY10" fmla="*/ 589577 h 3890091"/>
              <a:gd name="connsiteX11" fmla="*/ 394864 w 1372299"/>
              <a:gd name="connsiteY11" fmla="*/ 536557 h 3890091"/>
              <a:gd name="connsiteX12" fmla="*/ 410485 w 1372299"/>
              <a:gd name="connsiteY12" fmla="*/ 177773 h 3890091"/>
              <a:gd name="connsiteX13" fmla="*/ 737193 w 1372299"/>
              <a:gd name="connsiteY13" fmla="*/ 3987 h 3890091"/>
              <a:gd name="connsiteX14" fmla="*/ 985509 w 1372299"/>
              <a:gd name="connsiteY14" fmla="*/ 264713 h 3890091"/>
              <a:gd name="connsiteX15" fmla="*/ 981604 w 1372299"/>
              <a:gd name="connsiteY15" fmla="*/ 514323 h 3890091"/>
              <a:gd name="connsiteX16" fmla="*/ 741003 w 1372299"/>
              <a:gd name="connsiteY16" fmla="*/ 758327 h 3890091"/>
              <a:gd name="connsiteX17" fmla="*/ 828156 w 1372299"/>
              <a:gd name="connsiteY17" fmla="*/ 758327 h 3890091"/>
              <a:gd name="connsiteX18" fmla="*/ 915786 w 1372299"/>
              <a:gd name="connsiteY18" fmla="*/ 758327 h 3890091"/>
              <a:gd name="connsiteX19" fmla="*/ 1359080 w 1372299"/>
              <a:gd name="connsiteY19" fmla="*/ 1111696 h 3890091"/>
              <a:gd name="connsiteX20" fmla="*/ 1371653 w 1372299"/>
              <a:gd name="connsiteY20" fmla="*/ 1213079 h 3890091"/>
              <a:gd name="connsiteX21" fmla="*/ 1372224 w 1372299"/>
              <a:gd name="connsiteY21" fmla="*/ 2178263 h 3890091"/>
              <a:gd name="connsiteX22" fmla="*/ 1371082 w 1372299"/>
              <a:gd name="connsiteY22" fmla="*/ 2201067 h 3890091"/>
              <a:gd name="connsiteX23" fmla="*/ 1143529 w 1372299"/>
              <a:gd name="connsiteY23" fmla="*/ 2201067 h 3890091"/>
              <a:gd name="connsiteX24" fmla="*/ 991129 w 1372299"/>
              <a:gd name="connsiteY24" fmla="*/ 3890092 h 389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72299" h="3890091">
                <a:moveTo>
                  <a:pt x="381053" y="3890092"/>
                </a:moveTo>
                <a:cubicBezTo>
                  <a:pt x="356478" y="3620306"/>
                  <a:pt x="331967" y="3350521"/>
                  <a:pt x="307520" y="3080736"/>
                </a:cubicBezTo>
                <a:cubicBezTo>
                  <a:pt x="283517" y="2814688"/>
                  <a:pt x="259673" y="2548640"/>
                  <a:pt x="235987" y="2282592"/>
                </a:cubicBezTo>
                <a:cubicBezTo>
                  <a:pt x="233701" y="2257413"/>
                  <a:pt x="230844" y="2232328"/>
                  <a:pt x="227796" y="2203443"/>
                </a:cubicBezTo>
                <a:lnTo>
                  <a:pt x="2434" y="2203443"/>
                </a:lnTo>
                <a:cubicBezTo>
                  <a:pt x="1577" y="2190140"/>
                  <a:pt x="339" y="2180354"/>
                  <a:pt x="339" y="2170662"/>
                </a:cubicBezTo>
                <a:cubicBezTo>
                  <a:pt x="339" y="1853970"/>
                  <a:pt x="-423" y="1537373"/>
                  <a:pt x="339" y="1220491"/>
                </a:cubicBezTo>
                <a:cubicBezTo>
                  <a:pt x="1005" y="999861"/>
                  <a:pt x="141785" y="821419"/>
                  <a:pt x="354669" y="771060"/>
                </a:cubicBezTo>
                <a:cubicBezTo>
                  <a:pt x="391868" y="763312"/>
                  <a:pt x="429732" y="759175"/>
                  <a:pt x="467730" y="758707"/>
                </a:cubicBezTo>
                <a:cubicBezTo>
                  <a:pt x="522118" y="756712"/>
                  <a:pt x="576792" y="758232"/>
                  <a:pt x="632132" y="755952"/>
                </a:cubicBezTo>
                <a:cubicBezTo>
                  <a:pt x="535263" y="731628"/>
                  <a:pt x="460110" y="679653"/>
                  <a:pt x="414676" y="589577"/>
                </a:cubicBezTo>
                <a:cubicBezTo>
                  <a:pt x="405490" y="572974"/>
                  <a:pt x="398814" y="555108"/>
                  <a:pt x="394864" y="536557"/>
                </a:cubicBezTo>
                <a:cubicBezTo>
                  <a:pt x="375814" y="415981"/>
                  <a:pt x="361241" y="293504"/>
                  <a:pt x="410485" y="177773"/>
                </a:cubicBezTo>
                <a:cubicBezTo>
                  <a:pt x="465825" y="47504"/>
                  <a:pt x="596032" y="-17297"/>
                  <a:pt x="737193" y="3987"/>
                </a:cubicBezTo>
                <a:cubicBezTo>
                  <a:pt x="870014" y="23987"/>
                  <a:pt x="972283" y="131367"/>
                  <a:pt x="985509" y="264713"/>
                </a:cubicBezTo>
                <a:cubicBezTo>
                  <a:pt x="993225" y="347283"/>
                  <a:pt x="995511" y="433179"/>
                  <a:pt x="981604" y="514323"/>
                </a:cubicBezTo>
                <a:cubicBezTo>
                  <a:pt x="959125" y="645542"/>
                  <a:pt x="869876" y="722126"/>
                  <a:pt x="741003" y="758327"/>
                </a:cubicBezTo>
                <a:lnTo>
                  <a:pt x="828156" y="758327"/>
                </a:lnTo>
                <a:cubicBezTo>
                  <a:pt x="857303" y="758327"/>
                  <a:pt x="886545" y="758327"/>
                  <a:pt x="915786" y="758327"/>
                </a:cubicBezTo>
                <a:cubicBezTo>
                  <a:pt x="1131623" y="761748"/>
                  <a:pt x="1308883" y="902658"/>
                  <a:pt x="1359080" y="1111696"/>
                </a:cubicBezTo>
                <a:cubicBezTo>
                  <a:pt x="1367126" y="1144903"/>
                  <a:pt x="1371344" y="1178918"/>
                  <a:pt x="1371653" y="1213079"/>
                </a:cubicBezTo>
                <a:cubicBezTo>
                  <a:pt x="1372606" y="1534807"/>
                  <a:pt x="1372224" y="1856535"/>
                  <a:pt x="1372224" y="2178263"/>
                </a:cubicBezTo>
                <a:cubicBezTo>
                  <a:pt x="1372224" y="2184534"/>
                  <a:pt x="1371653" y="2190710"/>
                  <a:pt x="1371082" y="2201067"/>
                </a:cubicBezTo>
                <a:lnTo>
                  <a:pt x="1143529" y="2201067"/>
                </a:lnTo>
                <a:cubicBezTo>
                  <a:pt x="1092380" y="2766514"/>
                  <a:pt x="1041612" y="3328351"/>
                  <a:pt x="991129" y="3890092"/>
                </a:cubicBezTo>
                <a:close/>
              </a:path>
            </a:pathLst>
          </a:custGeom>
          <a:solidFill>
            <a:schemeClr val="bg1"/>
          </a:solidFill>
          <a:ln w="9525" cap="flat">
            <a:noFill/>
            <a:prstDash val="solid"/>
            <a:miter/>
          </a:ln>
        </p:spPr>
        <p:txBody>
          <a:bodyPr rtlCol="0" anchor="ctr"/>
          <a:lstStyle/>
          <a:p>
            <a:endParaRPr lang="en-RO"/>
          </a:p>
        </p:txBody>
      </p:sp>
      <p:sp>
        <p:nvSpPr>
          <p:cNvPr id="42" name="Google Shape;140;p4">
            <a:extLst>
              <a:ext uri="{FF2B5EF4-FFF2-40B4-BE49-F238E27FC236}">
                <a16:creationId xmlns:a16="http://schemas.microsoft.com/office/drawing/2014/main" id="{A063A75F-3663-464E-BC93-BA9C9414F78E}"/>
              </a:ext>
            </a:extLst>
          </p:cNvPr>
          <p:cNvSpPr>
            <a:spLocks noChangeAspect="1"/>
          </p:cNvSpPr>
          <p:nvPr/>
        </p:nvSpPr>
        <p:spPr>
          <a:xfrm>
            <a:off x="6570980" y="1670220"/>
            <a:ext cx="540000" cy="540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none" lIns="0" tIns="0" rIns="0" bIns="0" anchor="ctr" anchorCtr="0">
            <a:noAutofit/>
          </a:bodyPr>
          <a:lstStyle/>
          <a:p>
            <a:pPr marL="0" lvl="0" indent="0" algn="ctr" rtl="0">
              <a:spcBef>
                <a:spcPts val="0"/>
              </a:spcBef>
              <a:spcAft>
                <a:spcPts val="0"/>
              </a:spcAft>
              <a:buNone/>
            </a:pPr>
            <a:r>
              <a:rPr lang="en-US" sz="900" b="1" dirty="0">
                <a:solidFill>
                  <a:schemeClr val="bg1"/>
                </a:solidFill>
                <a:latin typeface="Arial Black" panose="020B0604020202020204" pitchFamily="34" charset="0"/>
                <a:cs typeface="Arial Black" panose="020B0604020202020204" pitchFamily="34" charset="0"/>
              </a:rPr>
              <a:t>x .60 =</a:t>
            </a:r>
            <a:endParaRPr sz="900" b="1" dirty="0">
              <a:solidFill>
                <a:schemeClr val="bg1"/>
              </a:solidFill>
              <a:latin typeface="Arial Black" panose="020B0604020202020204" pitchFamily="34" charset="0"/>
              <a:cs typeface="Arial Black" panose="020B0604020202020204" pitchFamily="34" charset="0"/>
            </a:endParaRPr>
          </a:p>
        </p:txBody>
      </p:sp>
      <p:sp>
        <p:nvSpPr>
          <p:cNvPr id="43" name="Graphic 4">
            <a:extLst>
              <a:ext uri="{FF2B5EF4-FFF2-40B4-BE49-F238E27FC236}">
                <a16:creationId xmlns:a16="http://schemas.microsoft.com/office/drawing/2014/main" id="{55617310-11C5-CA41-ACCB-91F2E33C7126}"/>
              </a:ext>
            </a:extLst>
          </p:cNvPr>
          <p:cNvSpPr/>
          <p:nvPr/>
        </p:nvSpPr>
        <p:spPr>
          <a:xfrm>
            <a:off x="7350525" y="1508220"/>
            <a:ext cx="304791" cy="864000"/>
          </a:xfrm>
          <a:custGeom>
            <a:avLst/>
            <a:gdLst>
              <a:gd name="connsiteX0" fmla="*/ 381053 w 1372299"/>
              <a:gd name="connsiteY0" fmla="*/ 3890092 h 3890091"/>
              <a:gd name="connsiteX1" fmla="*/ 307520 w 1372299"/>
              <a:gd name="connsiteY1" fmla="*/ 3080736 h 3890091"/>
              <a:gd name="connsiteX2" fmla="*/ 235987 w 1372299"/>
              <a:gd name="connsiteY2" fmla="*/ 2282592 h 3890091"/>
              <a:gd name="connsiteX3" fmla="*/ 227796 w 1372299"/>
              <a:gd name="connsiteY3" fmla="*/ 2203443 h 3890091"/>
              <a:gd name="connsiteX4" fmla="*/ 2434 w 1372299"/>
              <a:gd name="connsiteY4" fmla="*/ 2203443 h 3890091"/>
              <a:gd name="connsiteX5" fmla="*/ 339 w 1372299"/>
              <a:gd name="connsiteY5" fmla="*/ 2170662 h 3890091"/>
              <a:gd name="connsiteX6" fmla="*/ 339 w 1372299"/>
              <a:gd name="connsiteY6" fmla="*/ 1220491 h 3890091"/>
              <a:gd name="connsiteX7" fmla="*/ 354669 w 1372299"/>
              <a:gd name="connsiteY7" fmla="*/ 771060 h 3890091"/>
              <a:gd name="connsiteX8" fmla="*/ 467730 w 1372299"/>
              <a:gd name="connsiteY8" fmla="*/ 758707 h 3890091"/>
              <a:gd name="connsiteX9" fmla="*/ 632132 w 1372299"/>
              <a:gd name="connsiteY9" fmla="*/ 755952 h 3890091"/>
              <a:gd name="connsiteX10" fmla="*/ 414676 w 1372299"/>
              <a:gd name="connsiteY10" fmla="*/ 589577 h 3890091"/>
              <a:gd name="connsiteX11" fmla="*/ 394864 w 1372299"/>
              <a:gd name="connsiteY11" fmla="*/ 536557 h 3890091"/>
              <a:gd name="connsiteX12" fmla="*/ 410485 w 1372299"/>
              <a:gd name="connsiteY12" fmla="*/ 177773 h 3890091"/>
              <a:gd name="connsiteX13" fmla="*/ 737193 w 1372299"/>
              <a:gd name="connsiteY13" fmla="*/ 3987 h 3890091"/>
              <a:gd name="connsiteX14" fmla="*/ 985509 w 1372299"/>
              <a:gd name="connsiteY14" fmla="*/ 264713 h 3890091"/>
              <a:gd name="connsiteX15" fmla="*/ 981604 w 1372299"/>
              <a:gd name="connsiteY15" fmla="*/ 514323 h 3890091"/>
              <a:gd name="connsiteX16" fmla="*/ 741003 w 1372299"/>
              <a:gd name="connsiteY16" fmla="*/ 758327 h 3890091"/>
              <a:gd name="connsiteX17" fmla="*/ 828156 w 1372299"/>
              <a:gd name="connsiteY17" fmla="*/ 758327 h 3890091"/>
              <a:gd name="connsiteX18" fmla="*/ 915786 w 1372299"/>
              <a:gd name="connsiteY18" fmla="*/ 758327 h 3890091"/>
              <a:gd name="connsiteX19" fmla="*/ 1359080 w 1372299"/>
              <a:gd name="connsiteY19" fmla="*/ 1111696 h 3890091"/>
              <a:gd name="connsiteX20" fmla="*/ 1371653 w 1372299"/>
              <a:gd name="connsiteY20" fmla="*/ 1213079 h 3890091"/>
              <a:gd name="connsiteX21" fmla="*/ 1372224 w 1372299"/>
              <a:gd name="connsiteY21" fmla="*/ 2178263 h 3890091"/>
              <a:gd name="connsiteX22" fmla="*/ 1371082 w 1372299"/>
              <a:gd name="connsiteY22" fmla="*/ 2201067 h 3890091"/>
              <a:gd name="connsiteX23" fmla="*/ 1143529 w 1372299"/>
              <a:gd name="connsiteY23" fmla="*/ 2201067 h 3890091"/>
              <a:gd name="connsiteX24" fmla="*/ 991129 w 1372299"/>
              <a:gd name="connsiteY24" fmla="*/ 3890092 h 389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72299" h="3890091">
                <a:moveTo>
                  <a:pt x="381053" y="3890092"/>
                </a:moveTo>
                <a:cubicBezTo>
                  <a:pt x="356478" y="3620306"/>
                  <a:pt x="331967" y="3350521"/>
                  <a:pt x="307520" y="3080736"/>
                </a:cubicBezTo>
                <a:cubicBezTo>
                  <a:pt x="283517" y="2814688"/>
                  <a:pt x="259673" y="2548640"/>
                  <a:pt x="235987" y="2282592"/>
                </a:cubicBezTo>
                <a:cubicBezTo>
                  <a:pt x="233701" y="2257413"/>
                  <a:pt x="230844" y="2232328"/>
                  <a:pt x="227796" y="2203443"/>
                </a:cubicBezTo>
                <a:lnTo>
                  <a:pt x="2434" y="2203443"/>
                </a:lnTo>
                <a:cubicBezTo>
                  <a:pt x="1577" y="2190140"/>
                  <a:pt x="339" y="2180354"/>
                  <a:pt x="339" y="2170662"/>
                </a:cubicBezTo>
                <a:cubicBezTo>
                  <a:pt x="339" y="1853970"/>
                  <a:pt x="-423" y="1537373"/>
                  <a:pt x="339" y="1220491"/>
                </a:cubicBezTo>
                <a:cubicBezTo>
                  <a:pt x="1005" y="999861"/>
                  <a:pt x="141785" y="821419"/>
                  <a:pt x="354669" y="771060"/>
                </a:cubicBezTo>
                <a:cubicBezTo>
                  <a:pt x="391868" y="763312"/>
                  <a:pt x="429732" y="759175"/>
                  <a:pt x="467730" y="758707"/>
                </a:cubicBezTo>
                <a:cubicBezTo>
                  <a:pt x="522118" y="756712"/>
                  <a:pt x="576792" y="758232"/>
                  <a:pt x="632132" y="755952"/>
                </a:cubicBezTo>
                <a:cubicBezTo>
                  <a:pt x="535263" y="731628"/>
                  <a:pt x="460110" y="679653"/>
                  <a:pt x="414676" y="589577"/>
                </a:cubicBezTo>
                <a:cubicBezTo>
                  <a:pt x="405490" y="572974"/>
                  <a:pt x="398814" y="555108"/>
                  <a:pt x="394864" y="536557"/>
                </a:cubicBezTo>
                <a:cubicBezTo>
                  <a:pt x="375814" y="415981"/>
                  <a:pt x="361241" y="293504"/>
                  <a:pt x="410485" y="177773"/>
                </a:cubicBezTo>
                <a:cubicBezTo>
                  <a:pt x="465825" y="47504"/>
                  <a:pt x="596032" y="-17297"/>
                  <a:pt x="737193" y="3987"/>
                </a:cubicBezTo>
                <a:cubicBezTo>
                  <a:pt x="870014" y="23987"/>
                  <a:pt x="972283" y="131367"/>
                  <a:pt x="985509" y="264713"/>
                </a:cubicBezTo>
                <a:cubicBezTo>
                  <a:pt x="993225" y="347283"/>
                  <a:pt x="995511" y="433179"/>
                  <a:pt x="981604" y="514323"/>
                </a:cubicBezTo>
                <a:cubicBezTo>
                  <a:pt x="959125" y="645542"/>
                  <a:pt x="869876" y="722126"/>
                  <a:pt x="741003" y="758327"/>
                </a:cubicBezTo>
                <a:lnTo>
                  <a:pt x="828156" y="758327"/>
                </a:lnTo>
                <a:cubicBezTo>
                  <a:pt x="857303" y="758327"/>
                  <a:pt x="886545" y="758327"/>
                  <a:pt x="915786" y="758327"/>
                </a:cubicBezTo>
                <a:cubicBezTo>
                  <a:pt x="1131623" y="761748"/>
                  <a:pt x="1308883" y="902658"/>
                  <a:pt x="1359080" y="1111696"/>
                </a:cubicBezTo>
                <a:cubicBezTo>
                  <a:pt x="1367126" y="1144903"/>
                  <a:pt x="1371344" y="1178918"/>
                  <a:pt x="1371653" y="1213079"/>
                </a:cubicBezTo>
                <a:cubicBezTo>
                  <a:pt x="1372606" y="1534807"/>
                  <a:pt x="1372224" y="1856535"/>
                  <a:pt x="1372224" y="2178263"/>
                </a:cubicBezTo>
                <a:cubicBezTo>
                  <a:pt x="1372224" y="2184534"/>
                  <a:pt x="1371653" y="2190710"/>
                  <a:pt x="1371082" y="2201067"/>
                </a:cubicBezTo>
                <a:lnTo>
                  <a:pt x="1143529" y="2201067"/>
                </a:lnTo>
                <a:cubicBezTo>
                  <a:pt x="1092380" y="2766514"/>
                  <a:pt x="1041612" y="3328351"/>
                  <a:pt x="991129" y="3890092"/>
                </a:cubicBezTo>
                <a:close/>
              </a:path>
            </a:pathLst>
          </a:custGeom>
          <a:solidFill>
            <a:schemeClr val="bg1"/>
          </a:solidFill>
          <a:ln w="9525" cap="flat">
            <a:noFill/>
            <a:prstDash val="solid"/>
            <a:miter/>
          </a:ln>
        </p:spPr>
        <p:txBody>
          <a:bodyPr rtlCol="0" anchor="ctr"/>
          <a:lstStyle/>
          <a:p>
            <a:endParaRPr lang="en-RO"/>
          </a:p>
        </p:txBody>
      </p:sp>
      <p:sp>
        <p:nvSpPr>
          <p:cNvPr id="44" name="Google Shape;140;p4">
            <a:extLst>
              <a:ext uri="{FF2B5EF4-FFF2-40B4-BE49-F238E27FC236}">
                <a16:creationId xmlns:a16="http://schemas.microsoft.com/office/drawing/2014/main" id="{96445904-E0F5-134A-ADA4-35CFC8F3C624}"/>
              </a:ext>
            </a:extLst>
          </p:cNvPr>
          <p:cNvSpPr>
            <a:spLocks noChangeAspect="1"/>
          </p:cNvSpPr>
          <p:nvPr/>
        </p:nvSpPr>
        <p:spPr>
          <a:xfrm>
            <a:off x="6570980" y="2764742"/>
            <a:ext cx="540000" cy="540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none" lIns="0" tIns="0" rIns="0" bIns="0" anchor="ctr" anchorCtr="0">
            <a:noAutofit/>
          </a:bodyPr>
          <a:lstStyle/>
          <a:p>
            <a:pPr marL="0" lvl="0" indent="0" algn="ctr" rtl="0">
              <a:spcBef>
                <a:spcPts val="0"/>
              </a:spcBef>
              <a:spcAft>
                <a:spcPts val="0"/>
              </a:spcAft>
              <a:buNone/>
            </a:pPr>
            <a:r>
              <a:rPr lang="en-US" sz="900" b="1" dirty="0">
                <a:solidFill>
                  <a:schemeClr val="bg1"/>
                </a:solidFill>
                <a:latin typeface="Arial Black" panose="020B0604020202020204" pitchFamily="34" charset="0"/>
                <a:cs typeface="Arial Black" panose="020B0604020202020204" pitchFamily="34" charset="0"/>
              </a:rPr>
              <a:t>x 1.0 =</a:t>
            </a:r>
            <a:endParaRPr sz="900" b="1" dirty="0">
              <a:solidFill>
                <a:schemeClr val="bg1"/>
              </a:solidFill>
              <a:latin typeface="Arial Black" panose="020B0604020202020204" pitchFamily="34" charset="0"/>
              <a:cs typeface="Arial Black" panose="020B0604020202020204" pitchFamily="34" charset="0"/>
            </a:endParaRPr>
          </a:p>
        </p:txBody>
      </p:sp>
      <p:sp>
        <p:nvSpPr>
          <p:cNvPr id="45" name="Google Shape;140;p4">
            <a:extLst>
              <a:ext uri="{FF2B5EF4-FFF2-40B4-BE49-F238E27FC236}">
                <a16:creationId xmlns:a16="http://schemas.microsoft.com/office/drawing/2014/main" id="{248698C4-CAFD-8149-A912-37759631B118}"/>
              </a:ext>
            </a:extLst>
          </p:cNvPr>
          <p:cNvSpPr>
            <a:spLocks noChangeAspect="1"/>
          </p:cNvSpPr>
          <p:nvPr/>
        </p:nvSpPr>
        <p:spPr>
          <a:xfrm>
            <a:off x="6570980" y="3859264"/>
            <a:ext cx="540000" cy="540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none" lIns="0" tIns="0" rIns="0" bIns="0" anchor="ctr" anchorCtr="0">
            <a:noAutofit/>
          </a:bodyPr>
          <a:lstStyle/>
          <a:p>
            <a:pPr marL="0" lvl="0" indent="0" algn="ctr" rtl="0">
              <a:spcBef>
                <a:spcPts val="0"/>
              </a:spcBef>
              <a:spcAft>
                <a:spcPts val="0"/>
              </a:spcAft>
              <a:buNone/>
            </a:pPr>
            <a:r>
              <a:rPr lang="en-US" sz="900" b="1" dirty="0">
                <a:solidFill>
                  <a:schemeClr val="bg1"/>
                </a:solidFill>
                <a:latin typeface="Arial Black" panose="020B0604020202020204" pitchFamily="34" charset="0"/>
                <a:cs typeface="Arial Black" panose="020B0604020202020204" pitchFamily="34" charset="0"/>
              </a:rPr>
              <a:t>x 2.0 =</a:t>
            </a:r>
            <a:endParaRPr sz="900" b="1" dirty="0">
              <a:solidFill>
                <a:schemeClr val="bg1"/>
              </a:solidFill>
              <a:latin typeface="Arial Black" panose="020B0604020202020204" pitchFamily="34" charset="0"/>
              <a:cs typeface="Arial Black" panose="020B0604020202020204" pitchFamily="34" charset="0"/>
            </a:endParaRPr>
          </a:p>
        </p:txBody>
      </p:sp>
      <p:sp>
        <p:nvSpPr>
          <p:cNvPr id="46" name="Google Shape;140;p4">
            <a:extLst>
              <a:ext uri="{FF2B5EF4-FFF2-40B4-BE49-F238E27FC236}">
                <a16:creationId xmlns:a16="http://schemas.microsoft.com/office/drawing/2014/main" id="{C4CB4CC7-FF4E-CA44-9A02-6CCB84613920}"/>
              </a:ext>
            </a:extLst>
          </p:cNvPr>
          <p:cNvSpPr>
            <a:spLocks noChangeAspect="1"/>
          </p:cNvSpPr>
          <p:nvPr/>
        </p:nvSpPr>
        <p:spPr>
          <a:xfrm>
            <a:off x="6570980" y="4953785"/>
            <a:ext cx="540000" cy="540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none" lIns="0" tIns="0" rIns="0" bIns="0" anchor="ctr" anchorCtr="0">
            <a:noAutofit/>
          </a:bodyPr>
          <a:lstStyle/>
          <a:p>
            <a:pPr marL="0" lvl="0" indent="0" algn="ctr" rtl="0">
              <a:spcBef>
                <a:spcPts val="0"/>
              </a:spcBef>
              <a:spcAft>
                <a:spcPts val="0"/>
              </a:spcAft>
              <a:buNone/>
            </a:pPr>
            <a:r>
              <a:rPr lang="en-US" sz="900" b="1" dirty="0">
                <a:solidFill>
                  <a:schemeClr val="bg1"/>
                </a:solidFill>
                <a:latin typeface="Arial Black" panose="020B0604020202020204" pitchFamily="34" charset="0"/>
                <a:cs typeface="Arial Black" panose="020B0604020202020204" pitchFamily="34" charset="0"/>
              </a:rPr>
              <a:t>x 3.5 =</a:t>
            </a:r>
            <a:endParaRPr sz="900" b="1" dirty="0">
              <a:solidFill>
                <a:schemeClr val="bg1"/>
              </a:solidFill>
              <a:latin typeface="Arial Black" panose="020B0604020202020204" pitchFamily="34" charset="0"/>
              <a:cs typeface="Arial Black" panose="020B0604020202020204" pitchFamily="34" charset="0"/>
            </a:endParaRPr>
          </a:p>
        </p:txBody>
      </p:sp>
      <p:sp>
        <p:nvSpPr>
          <p:cNvPr id="47" name="Graphic 4">
            <a:extLst>
              <a:ext uri="{FF2B5EF4-FFF2-40B4-BE49-F238E27FC236}">
                <a16:creationId xmlns:a16="http://schemas.microsoft.com/office/drawing/2014/main" id="{8D79D44F-37F1-004A-BBE7-624F7363E594}"/>
              </a:ext>
            </a:extLst>
          </p:cNvPr>
          <p:cNvSpPr/>
          <p:nvPr/>
        </p:nvSpPr>
        <p:spPr>
          <a:xfrm>
            <a:off x="7350525" y="2602742"/>
            <a:ext cx="304791" cy="864000"/>
          </a:xfrm>
          <a:custGeom>
            <a:avLst/>
            <a:gdLst>
              <a:gd name="connsiteX0" fmla="*/ 381053 w 1372299"/>
              <a:gd name="connsiteY0" fmla="*/ 3890092 h 3890091"/>
              <a:gd name="connsiteX1" fmla="*/ 307520 w 1372299"/>
              <a:gd name="connsiteY1" fmla="*/ 3080736 h 3890091"/>
              <a:gd name="connsiteX2" fmla="*/ 235987 w 1372299"/>
              <a:gd name="connsiteY2" fmla="*/ 2282592 h 3890091"/>
              <a:gd name="connsiteX3" fmla="*/ 227796 w 1372299"/>
              <a:gd name="connsiteY3" fmla="*/ 2203443 h 3890091"/>
              <a:gd name="connsiteX4" fmla="*/ 2434 w 1372299"/>
              <a:gd name="connsiteY4" fmla="*/ 2203443 h 3890091"/>
              <a:gd name="connsiteX5" fmla="*/ 339 w 1372299"/>
              <a:gd name="connsiteY5" fmla="*/ 2170662 h 3890091"/>
              <a:gd name="connsiteX6" fmla="*/ 339 w 1372299"/>
              <a:gd name="connsiteY6" fmla="*/ 1220491 h 3890091"/>
              <a:gd name="connsiteX7" fmla="*/ 354669 w 1372299"/>
              <a:gd name="connsiteY7" fmla="*/ 771060 h 3890091"/>
              <a:gd name="connsiteX8" fmla="*/ 467730 w 1372299"/>
              <a:gd name="connsiteY8" fmla="*/ 758707 h 3890091"/>
              <a:gd name="connsiteX9" fmla="*/ 632132 w 1372299"/>
              <a:gd name="connsiteY9" fmla="*/ 755952 h 3890091"/>
              <a:gd name="connsiteX10" fmla="*/ 414676 w 1372299"/>
              <a:gd name="connsiteY10" fmla="*/ 589577 h 3890091"/>
              <a:gd name="connsiteX11" fmla="*/ 394864 w 1372299"/>
              <a:gd name="connsiteY11" fmla="*/ 536557 h 3890091"/>
              <a:gd name="connsiteX12" fmla="*/ 410485 w 1372299"/>
              <a:gd name="connsiteY12" fmla="*/ 177773 h 3890091"/>
              <a:gd name="connsiteX13" fmla="*/ 737193 w 1372299"/>
              <a:gd name="connsiteY13" fmla="*/ 3987 h 3890091"/>
              <a:gd name="connsiteX14" fmla="*/ 985509 w 1372299"/>
              <a:gd name="connsiteY14" fmla="*/ 264713 h 3890091"/>
              <a:gd name="connsiteX15" fmla="*/ 981604 w 1372299"/>
              <a:gd name="connsiteY15" fmla="*/ 514323 h 3890091"/>
              <a:gd name="connsiteX16" fmla="*/ 741003 w 1372299"/>
              <a:gd name="connsiteY16" fmla="*/ 758327 h 3890091"/>
              <a:gd name="connsiteX17" fmla="*/ 828156 w 1372299"/>
              <a:gd name="connsiteY17" fmla="*/ 758327 h 3890091"/>
              <a:gd name="connsiteX18" fmla="*/ 915786 w 1372299"/>
              <a:gd name="connsiteY18" fmla="*/ 758327 h 3890091"/>
              <a:gd name="connsiteX19" fmla="*/ 1359080 w 1372299"/>
              <a:gd name="connsiteY19" fmla="*/ 1111696 h 3890091"/>
              <a:gd name="connsiteX20" fmla="*/ 1371653 w 1372299"/>
              <a:gd name="connsiteY20" fmla="*/ 1213079 h 3890091"/>
              <a:gd name="connsiteX21" fmla="*/ 1372224 w 1372299"/>
              <a:gd name="connsiteY21" fmla="*/ 2178263 h 3890091"/>
              <a:gd name="connsiteX22" fmla="*/ 1371082 w 1372299"/>
              <a:gd name="connsiteY22" fmla="*/ 2201067 h 3890091"/>
              <a:gd name="connsiteX23" fmla="*/ 1143529 w 1372299"/>
              <a:gd name="connsiteY23" fmla="*/ 2201067 h 3890091"/>
              <a:gd name="connsiteX24" fmla="*/ 991129 w 1372299"/>
              <a:gd name="connsiteY24" fmla="*/ 3890092 h 389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72299" h="3890091">
                <a:moveTo>
                  <a:pt x="381053" y="3890092"/>
                </a:moveTo>
                <a:cubicBezTo>
                  <a:pt x="356478" y="3620306"/>
                  <a:pt x="331967" y="3350521"/>
                  <a:pt x="307520" y="3080736"/>
                </a:cubicBezTo>
                <a:cubicBezTo>
                  <a:pt x="283517" y="2814688"/>
                  <a:pt x="259673" y="2548640"/>
                  <a:pt x="235987" y="2282592"/>
                </a:cubicBezTo>
                <a:cubicBezTo>
                  <a:pt x="233701" y="2257413"/>
                  <a:pt x="230844" y="2232328"/>
                  <a:pt x="227796" y="2203443"/>
                </a:cubicBezTo>
                <a:lnTo>
                  <a:pt x="2434" y="2203443"/>
                </a:lnTo>
                <a:cubicBezTo>
                  <a:pt x="1577" y="2190140"/>
                  <a:pt x="339" y="2180354"/>
                  <a:pt x="339" y="2170662"/>
                </a:cubicBezTo>
                <a:cubicBezTo>
                  <a:pt x="339" y="1853970"/>
                  <a:pt x="-423" y="1537373"/>
                  <a:pt x="339" y="1220491"/>
                </a:cubicBezTo>
                <a:cubicBezTo>
                  <a:pt x="1005" y="999861"/>
                  <a:pt x="141785" y="821419"/>
                  <a:pt x="354669" y="771060"/>
                </a:cubicBezTo>
                <a:cubicBezTo>
                  <a:pt x="391868" y="763312"/>
                  <a:pt x="429732" y="759175"/>
                  <a:pt x="467730" y="758707"/>
                </a:cubicBezTo>
                <a:cubicBezTo>
                  <a:pt x="522118" y="756712"/>
                  <a:pt x="576792" y="758232"/>
                  <a:pt x="632132" y="755952"/>
                </a:cubicBezTo>
                <a:cubicBezTo>
                  <a:pt x="535263" y="731628"/>
                  <a:pt x="460110" y="679653"/>
                  <a:pt x="414676" y="589577"/>
                </a:cubicBezTo>
                <a:cubicBezTo>
                  <a:pt x="405490" y="572974"/>
                  <a:pt x="398814" y="555108"/>
                  <a:pt x="394864" y="536557"/>
                </a:cubicBezTo>
                <a:cubicBezTo>
                  <a:pt x="375814" y="415981"/>
                  <a:pt x="361241" y="293504"/>
                  <a:pt x="410485" y="177773"/>
                </a:cubicBezTo>
                <a:cubicBezTo>
                  <a:pt x="465825" y="47504"/>
                  <a:pt x="596032" y="-17297"/>
                  <a:pt x="737193" y="3987"/>
                </a:cubicBezTo>
                <a:cubicBezTo>
                  <a:pt x="870014" y="23987"/>
                  <a:pt x="972283" y="131367"/>
                  <a:pt x="985509" y="264713"/>
                </a:cubicBezTo>
                <a:cubicBezTo>
                  <a:pt x="993225" y="347283"/>
                  <a:pt x="995511" y="433179"/>
                  <a:pt x="981604" y="514323"/>
                </a:cubicBezTo>
                <a:cubicBezTo>
                  <a:pt x="959125" y="645542"/>
                  <a:pt x="869876" y="722126"/>
                  <a:pt x="741003" y="758327"/>
                </a:cubicBezTo>
                <a:lnTo>
                  <a:pt x="828156" y="758327"/>
                </a:lnTo>
                <a:cubicBezTo>
                  <a:pt x="857303" y="758327"/>
                  <a:pt x="886545" y="758327"/>
                  <a:pt x="915786" y="758327"/>
                </a:cubicBezTo>
                <a:cubicBezTo>
                  <a:pt x="1131623" y="761748"/>
                  <a:pt x="1308883" y="902658"/>
                  <a:pt x="1359080" y="1111696"/>
                </a:cubicBezTo>
                <a:cubicBezTo>
                  <a:pt x="1367126" y="1144903"/>
                  <a:pt x="1371344" y="1178918"/>
                  <a:pt x="1371653" y="1213079"/>
                </a:cubicBezTo>
                <a:cubicBezTo>
                  <a:pt x="1372606" y="1534807"/>
                  <a:pt x="1372224" y="1856535"/>
                  <a:pt x="1372224" y="2178263"/>
                </a:cubicBezTo>
                <a:cubicBezTo>
                  <a:pt x="1372224" y="2184534"/>
                  <a:pt x="1371653" y="2190710"/>
                  <a:pt x="1371082" y="2201067"/>
                </a:cubicBezTo>
                <a:lnTo>
                  <a:pt x="1143529" y="2201067"/>
                </a:lnTo>
                <a:cubicBezTo>
                  <a:pt x="1092380" y="2766514"/>
                  <a:pt x="1041612" y="3328351"/>
                  <a:pt x="991129" y="3890092"/>
                </a:cubicBezTo>
                <a:close/>
              </a:path>
            </a:pathLst>
          </a:custGeom>
          <a:solidFill>
            <a:schemeClr val="bg1"/>
          </a:solidFill>
          <a:ln w="9525" cap="flat">
            <a:noFill/>
            <a:prstDash val="solid"/>
            <a:miter/>
          </a:ln>
        </p:spPr>
        <p:txBody>
          <a:bodyPr rtlCol="0" anchor="ctr"/>
          <a:lstStyle/>
          <a:p>
            <a:endParaRPr lang="en-RO"/>
          </a:p>
        </p:txBody>
      </p:sp>
      <p:sp>
        <p:nvSpPr>
          <p:cNvPr id="36" name="Rectangle 35">
            <a:extLst>
              <a:ext uri="{FF2B5EF4-FFF2-40B4-BE49-F238E27FC236}">
                <a16:creationId xmlns:a16="http://schemas.microsoft.com/office/drawing/2014/main" id="{C0891ADD-6719-FB44-A878-966B5B694BE4}"/>
              </a:ext>
            </a:extLst>
          </p:cNvPr>
          <p:cNvSpPr/>
          <p:nvPr/>
        </p:nvSpPr>
        <p:spPr>
          <a:xfrm>
            <a:off x="7556414" y="1508220"/>
            <a:ext cx="302608" cy="864000"/>
          </a:xfrm>
          <a:prstGeom prst="rect">
            <a:avLst/>
          </a:prstGeom>
          <a:solidFill>
            <a:srgbClr val="3D6C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48" name="Graphic 4">
            <a:extLst>
              <a:ext uri="{FF2B5EF4-FFF2-40B4-BE49-F238E27FC236}">
                <a16:creationId xmlns:a16="http://schemas.microsoft.com/office/drawing/2014/main" id="{EFA4EA47-4AA7-9440-95B8-E61459661408}"/>
              </a:ext>
            </a:extLst>
          </p:cNvPr>
          <p:cNvSpPr/>
          <p:nvPr/>
        </p:nvSpPr>
        <p:spPr>
          <a:xfrm>
            <a:off x="7350525" y="3697264"/>
            <a:ext cx="304791" cy="864000"/>
          </a:xfrm>
          <a:custGeom>
            <a:avLst/>
            <a:gdLst>
              <a:gd name="connsiteX0" fmla="*/ 381053 w 1372299"/>
              <a:gd name="connsiteY0" fmla="*/ 3890092 h 3890091"/>
              <a:gd name="connsiteX1" fmla="*/ 307520 w 1372299"/>
              <a:gd name="connsiteY1" fmla="*/ 3080736 h 3890091"/>
              <a:gd name="connsiteX2" fmla="*/ 235987 w 1372299"/>
              <a:gd name="connsiteY2" fmla="*/ 2282592 h 3890091"/>
              <a:gd name="connsiteX3" fmla="*/ 227796 w 1372299"/>
              <a:gd name="connsiteY3" fmla="*/ 2203443 h 3890091"/>
              <a:gd name="connsiteX4" fmla="*/ 2434 w 1372299"/>
              <a:gd name="connsiteY4" fmla="*/ 2203443 h 3890091"/>
              <a:gd name="connsiteX5" fmla="*/ 339 w 1372299"/>
              <a:gd name="connsiteY5" fmla="*/ 2170662 h 3890091"/>
              <a:gd name="connsiteX6" fmla="*/ 339 w 1372299"/>
              <a:gd name="connsiteY6" fmla="*/ 1220491 h 3890091"/>
              <a:gd name="connsiteX7" fmla="*/ 354669 w 1372299"/>
              <a:gd name="connsiteY7" fmla="*/ 771060 h 3890091"/>
              <a:gd name="connsiteX8" fmla="*/ 467730 w 1372299"/>
              <a:gd name="connsiteY8" fmla="*/ 758707 h 3890091"/>
              <a:gd name="connsiteX9" fmla="*/ 632132 w 1372299"/>
              <a:gd name="connsiteY9" fmla="*/ 755952 h 3890091"/>
              <a:gd name="connsiteX10" fmla="*/ 414676 w 1372299"/>
              <a:gd name="connsiteY10" fmla="*/ 589577 h 3890091"/>
              <a:gd name="connsiteX11" fmla="*/ 394864 w 1372299"/>
              <a:gd name="connsiteY11" fmla="*/ 536557 h 3890091"/>
              <a:gd name="connsiteX12" fmla="*/ 410485 w 1372299"/>
              <a:gd name="connsiteY12" fmla="*/ 177773 h 3890091"/>
              <a:gd name="connsiteX13" fmla="*/ 737193 w 1372299"/>
              <a:gd name="connsiteY13" fmla="*/ 3987 h 3890091"/>
              <a:gd name="connsiteX14" fmla="*/ 985509 w 1372299"/>
              <a:gd name="connsiteY14" fmla="*/ 264713 h 3890091"/>
              <a:gd name="connsiteX15" fmla="*/ 981604 w 1372299"/>
              <a:gd name="connsiteY15" fmla="*/ 514323 h 3890091"/>
              <a:gd name="connsiteX16" fmla="*/ 741003 w 1372299"/>
              <a:gd name="connsiteY16" fmla="*/ 758327 h 3890091"/>
              <a:gd name="connsiteX17" fmla="*/ 828156 w 1372299"/>
              <a:gd name="connsiteY17" fmla="*/ 758327 h 3890091"/>
              <a:gd name="connsiteX18" fmla="*/ 915786 w 1372299"/>
              <a:gd name="connsiteY18" fmla="*/ 758327 h 3890091"/>
              <a:gd name="connsiteX19" fmla="*/ 1359080 w 1372299"/>
              <a:gd name="connsiteY19" fmla="*/ 1111696 h 3890091"/>
              <a:gd name="connsiteX20" fmla="*/ 1371653 w 1372299"/>
              <a:gd name="connsiteY20" fmla="*/ 1213079 h 3890091"/>
              <a:gd name="connsiteX21" fmla="*/ 1372224 w 1372299"/>
              <a:gd name="connsiteY21" fmla="*/ 2178263 h 3890091"/>
              <a:gd name="connsiteX22" fmla="*/ 1371082 w 1372299"/>
              <a:gd name="connsiteY22" fmla="*/ 2201067 h 3890091"/>
              <a:gd name="connsiteX23" fmla="*/ 1143529 w 1372299"/>
              <a:gd name="connsiteY23" fmla="*/ 2201067 h 3890091"/>
              <a:gd name="connsiteX24" fmla="*/ 991129 w 1372299"/>
              <a:gd name="connsiteY24" fmla="*/ 3890092 h 389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72299" h="3890091">
                <a:moveTo>
                  <a:pt x="381053" y="3890092"/>
                </a:moveTo>
                <a:cubicBezTo>
                  <a:pt x="356478" y="3620306"/>
                  <a:pt x="331967" y="3350521"/>
                  <a:pt x="307520" y="3080736"/>
                </a:cubicBezTo>
                <a:cubicBezTo>
                  <a:pt x="283517" y="2814688"/>
                  <a:pt x="259673" y="2548640"/>
                  <a:pt x="235987" y="2282592"/>
                </a:cubicBezTo>
                <a:cubicBezTo>
                  <a:pt x="233701" y="2257413"/>
                  <a:pt x="230844" y="2232328"/>
                  <a:pt x="227796" y="2203443"/>
                </a:cubicBezTo>
                <a:lnTo>
                  <a:pt x="2434" y="2203443"/>
                </a:lnTo>
                <a:cubicBezTo>
                  <a:pt x="1577" y="2190140"/>
                  <a:pt x="339" y="2180354"/>
                  <a:pt x="339" y="2170662"/>
                </a:cubicBezTo>
                <a:cubicBezTo>
                  <a:pt x="339" y="1853970"/>
                  <a:pt x="-423" y="1537373"/>
                  <a:pt x="339" y="1220491"/>
                </a:cubicBezTo>
                <a:cubicBezTo>
                  <a:pt x="1005" y="999861"/>
                  <a:pt x="141785" y="821419"/>
                  <a:pt x="354669" y="771060"/>
                </a:cubicBezTo>
                <a:cubicBezTo>
                  <a:pt x="391868" y="763312"/>
                  <a:pt x="429732" y="759175"/>
                  <a:pt x="467730" y="758707"/>
                </a:cubicBezTo>
                <a:cubicBezTo>
                  <a:pt x="522118" y="756712"/>
                  <a:pt x="576792" y="758232"/>
                  <a:pt x="632132" y="755952"/>
                </a:cubicBezTo>
                <a:cubicBezTo>
                  <a:pt x="535263" y="731628"/>
                  <a:pt x="460110" y="679653"/>
                  <a:pt x="414676" y="589577"/>
                </a:cubicBezTo>
                <a:cubicBezTo>
                  <a:pt x="405490" y="572974"/>
                  <a:pt x="398814" y="555108"/>
                  <a:pt x="394864" y="536557"/>
                </a:cubicBezTo>
                <a:cubicBezTo>
                  <a:pt x="375814" y="415981"/>
                  <a:pt x="361241" y="293504"/>
                  <a:pt x="410485" y="177773"/>
                </a:cubicBezTo>
                <a:cubicBezTo>
                  <a:pt x="465825" y="47504"/>
                  <a:pt x="596032" y="-17297"/>
                  <a:pt x="737193" y="3987"/>
                </a:cubicBezTo>
                <a:cubicBezTo>
                  <a:pt x="870014" y="23987"/>
                  <a:pt x="972283" y="131367"/>
                  <a:pt x="985509" y="264713"/>
                </a:cubicBezTo>
                <a:cubicBezTo>
                  <a:pt x="993225" y="347283"/>
                  <a:pt x="995511" y="433179"/>
                  <a:pt x="981604" y="514323"/>
                </a:cubicBezTo>
                <a:cubicBezTo>
                  <a:pt x="959125" y="645542"/>
                  <a:pt x="869876" y="722126"/>
                  <a:pt x="741003" y="758327"/>
                </a:cubicBezTo>
                <a:lnTo>
                  <a:pt x="828156" y="758327"/>
                </a:lnTo>
                <a:cubicBezTo>
                  <a:pt x="857303" y="758327"/>
                  <a:pt x="886545" y="758327"/>
                  <a:pt x="915786" y="758327"/>
                </a:cubicBezTo>
                <a:cubicBezTo>
                  <a:pt x="1131623" y="761748"/>
                  <a:pt x="1308883" y="902658"/>
                  <a:pt x="1359080" y="1111696"/>
                </a:cubicBezTo>
                <a:cubicBezTo>
                  <a:pt x="1367126" y="1144903"/>
                  <a:pt x="1371344" y="1178918"/>
                  <a:pt x="1371653" y="1213079"/>
                </a:cubicBezTo>
                <a:cubicBezTo>
                  <a:pt x="1372606" y="1534807"/>
                  <a:pt x="1372224" y="1856535"/>
                  <a:pt x="1372224" y="2178263"/>
                </a:cubicBezTo>
                <a:cubicBezTo>
                  <a:pt x="1372224" y="2184534"/>
                  <a:pt x="1371653" y="2190710"/>
                  <a:pt x="1371082" y="2201067"/>
                </a:cubicBezTo>
                <a:lnTo>
                  <a:pt x="1143529" y="2201067"/>
                </a:lnTo>
                <a:cubicBezTo>
                  <a:pt x="1092380" y="2766514"/>
                  <a:pt x="1041612" y="3328351"/>
                  <a:pt x="991129" y="3890092"/>
                </a:cubicBezTo>
                <a:close/>
              </a:path>
            </a:pathLst>
          </a:custGeom>
          <a:solidFill>
            <a:schemeClr val="bg1"/>
          </a:solidFill>
          <a:ln w="9525" cap="flat">
            <a:noFill/>
            <a:prstDash val="solid"/>
            <a:miter/>
          </a:ln>
        </p:spPr>
        <p:txBody>
          <a:bodyPr rtlCol="0" anchor="ctr"/>
          <a:lstStyle/>
          <a:p>
            <a:endParaRPr lang="en-RO"/>
          </a:p>
        </p:txBody>
      </p:sp>
      <p:sp>
        <p:nvSpPr>
          <p:cNvPr id="49" name="Graphic 6">
            <a:extLst>
              <a:ext uri="{FF2B5EF4-FFF2-40B4-BE49-F238E27FC236}">
                <a16:creationId xmlns:a16="http://schemas.microsoft.com/office/drawing/2014/main" id="{87F003ED-E80C-BD46-AD67-C80A4DFE9284}"/>
              </a:ext>
            </a:extLst>
          </p:cNvPr>
          <p:cNvSpPr/>
          <p:nvPr/>
        </p:nvSpPr>
        <p:spPr>
          <a:xfrm>
            <a:off x="7691961" y="4792209"/>
            <a:ext cx="405800" cy="864000"/>
          </a:xfrm>
          <a:custGeom>
            <a:avLst/>
            <a:gdLst>
              <a:gd name="connsiteX0" fmla="*/ 609600 w 1827275"/>
              <a:gd name="connsiteY0" fmla="*/ 3890310 h 3890499"/>
              <a:gd name="connsiteX1" fmla="*/ 533400 w 1827275"/>
              <a:gd name="connsiteY1" fmla="*/ 2887309 h 3890499"/>
              <a:gd name="connsiteX2" fmla="*/ 0 w 1827275"/>
              <a:gd name="connsiteY2" fmla="*/ 2887309 h 3890499"/>
              <a:gd name="connsiteX3" fmla="*/ 132398 w 1827275"/>
              <a:gd name="connsiteY3" fmla="*/ 2423626 h 3890499"/>
              <a:gd name="connsiteX4" fmla="*/ 295466 w 1827275"/>
              <a:gd name="connsiteY4" fmla="*/ 1854568 h 3890499"/>
              <a:gd name="connsiteX5" fmla="*/ 304324 w 1827275"/>
              <a:gd name="connsiteY5" fmla="*/ 1787486 h 3890499"/>
              <a:gd name="connsiteX6" fmla="*/ 304324 w 1827275"/>
              <a:gd name="connsiteY6" fmla="*/ 1232586 h 3890499"/>
              <a:gd name="connsiteX7" fmla="*/ 779336 w 1827275"/>
              <a:gd name="connsiteY7" fmla="*/ 758546 h 3890499"/>
              <a:gd name="connsiteX8" fmla="*/ 860012 w 1827275"/>
              <a:gd name="connsiteY8" fmla="*/ 756360 h 3890499"/>
              <a:gd name="connsiteX9" fmla="*/ 642938 w 1827275"/>
              <a:gd name="connsiteY9" fmla="*/ 589795 h 3890499"/>
              <a:gd name="connsiteX10" fmla="*/ 623126 w 1827275"/>
              <a:gd name="connsiteY10" fmla="*/ 536776 h 3890499"/>
              <a:gd name="connsiteX11" fmla="*/ 640366 w 1827275"/>
              <a:gd name="connsiteY11" fmla="*/ 174665 h 3890499"/>
              <a:gd name="connsiteX12" fmla="*/ 969169 w 1827275"/>
              <a:gd name="connsiteY12" fmla="*/ 4585 h 3890499"/>
              <a:gd name="connsiteX13" fmla="*/ 1214247 w 1827275"/>
              <a:gd name="connsiteY13" fmla="*/ 268732 h 3890499"/>
              <a:gd name="connsiteX14" fmla="*/ 1210437 w 1827275"/>
              <a:gd name="connsiteY14" fmla="*/ 514827 h 3890499"/>
              <a:gd name="connsiteX15" fmla="*/ 963644 w 1827275"/>
              <a:gd name="connsiteY15" fmla="*/ 755030 h 3890499"/>
              <a:gd name="connsiteX16" fmla="*/ 1135952 w 1827275"/>
              <a:gd name="connsiteY16" fmla="*/ 765577 h 3890499"/>
              <a:gd name="connsiteX17" fmla="*/ 1522952 w 1827275"/>
              <a:gd name="connsiteY17" fmla="*/ 1202656 h 3890499"/>
              <a:gd name="connsiteX18" fmla="*/ 1524381 w 1827275"/>
              <a:gd name="connsiteY18" fmla="*/ 1784160 h 3890499"/>
              <a:gd name="connsiteX19" fmla="*/ 1535430 w 1827275"/>
              <a:gd name="connsiteY19" fmla="*/ 1862264 h 3890499"/>
              <a:gd name="connsiteX20" fmla="*/ 1818418 w 1827275"/>
              <a:gd name="connsiteY20" fmla="*/ 2850537 h 3890499"/>
              <a:gd name="connsiteX21" fmla="*/ 1827276 w 1827275"/>
              <a:gd name="connsiteY21" fmla="*/ 2886359 h 3890499"/>
              <a:gd name="connsiteX22" fmla="*/ 1295400 w 1827275"/>
              <a:gd name="connsiteY22" fmla="*/ 2886359 h 3890499"/>
              <a:gd name="connsiteX23" fmla="*/ 1219200 w 1827275"/>
              <a:gd name="connsiteY23" fmla="*/ 3890500 h 389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27275" h="3890499">
                <a:moveTo>
                  <a:pt x="609600" y="3890310"/>
                </a:moveTo>
                <a:cubicBezTo>
                  <a:pt x="584264" y="3557180"/>
                  <a:pt x="558927" y="3224050"/>
                  <a:pt x="533400" y="2887309"/>
                </a:cubicBezTo>
                <a:lnTo>
                  <a:pt x="0" y="2887309"/>
                </a:lnTo>
                <a:cubicBezTo>
                  <a:pt x="44958" y="2729771"/>
                  <a:pt x="88583" y="2576603"/>
                  <a:pt x="132398" y="2423626"/>
                </a:cubicBezTo>
                <a:cubicBezTo>
                  <a:pt x="186785" y="2233591"/>
                  <a:pt x="241649" y="2044412"/>
                  <a:pt x="295466" y="1854568"/>
                </a:cubicBezTo>
                <a:cubicBezTo>
                  <a:pt x="301415" y="1832704"/>
                  <a:pt x="304395" y="1810141"/>
                  <a:pt x="304324" y="1787486"/>
                </a:cubicBezTo>
                <a:cubicBezTo>
                  <a:pt x="304991" y="1602488"/>
                  <a:pt x="304324" y="1417584"/>
                  <a:pt x="304324" y="1232586"/>
                </a:cubicBezTo>
                <a:cubicBezTo>
                  <a:pt x="304324" y="955801"/>
                  <a:pt x="501872" y="759116"/>
                  <a:pt x="779336" y="758546"/>
                </a:cubicBezTo>
                <a:cubicBezTo>
                  <a:pt x="805910" y="758546"/>
                  <a:pt x="832485" y="758546"/>
                  <a:pt x="860012" y="756360"/>
                </a:cubicBezTo>
                <a:cubicBezTo>
                  <a:pt x="763429" y="731656"/>
                  <a:pt x="688277" y="679776"/>
                  <a:pt x="642938" y="589795"/>
                </a:cubicBezTo>
                <a:cubicBezTo>
                  <a:pt x="633655" y="573236"/>
                  <a:pt x="626974" y="555355"/>
                  <a:pt x="623126" y="536776"/>
                </a:cubicBezTo>
                <a:cubicBezTo>
                  <a:pt x="603599" y="414964"/>
                  <a:pt x="588836" y="291061"/>
                  <a:pt x="640366" y="174665"/>
                </a:cubicBezTo>
                <a:cubicBezTo>
                  <a:pt x="698183" y="44302"/>
                  <a:pt x="827627" y="-18124"/>
                  <a:pt x="969169" y="4585"/>
                </a:cubicBezTo>
                <a:cubicBezTo>
                  <a:pt x="1101677" y="26599"/>
                  <a:pt x="1202478" y="135243"/>
                  <a:pt x="1214247" y="268732"/>
                </a:cubicBezTo>
                <a:cubicBezTo>
                  <a:pt x="1221840" y="350662"/>
                  <a:pt x="1220562" y="433170"/>
                  <a:pt x="1210437" y="514827"/>
                </a:cubicBezTo>
                <a:cubicBezTo>
                  <a:pt x="1195388" y="632933"/>
                  <a:pt x="1101947" y="719113"/>
                  <a:pt x="963644" y="755030"/>
                </a:cubicBezTo>
                <a:cubicBezTo>
                  <a:pt x="1024890" y="758546"/>
                  <a:pt x="1080992" y="757785"/>
                  <a:pt x="1135952" y="765577"/>
                </a:cubicBezTo>
                <a:cubicBezTo>
                  <a:pt x="1355017" y="796750"/>
                  <a:pt x="1518997" y="981949"/>
                  <a:pt x="1522952" y="1202656"/>
                </a:cubicBezTo>
                <a:cubicBezTo>
                  <a:pt x="1526000" y="1396491"/>
                  <a:pt x="1522952" y="1590325"/>
                  <a:pt x="1524381" y="1784160"/>
                </a:cubicBezTo>
                <a:cubicBezTo>
                  <a:pt x="1524520" y="1810573"/>
                  <a:pt x="1528236" y="1836845"/>
                  <a:pt x="1535430" y="1862264"/>
                </a:cubicBezTo>
                <a:cubicBezTo>
                  <a:pt x="1629410" y="2191720"/>
                  <a:pt x="1723739" y="2521145"/>
                  <a:pt x="1818418" y="2850537"/>
                </a:cubicBezTo>
                <a:cubicBezTo>
                  <a:pt x="1821466" y="2861370"/>
                  <a:pt x="1823847" y="2872391"/>
                  <a:pt x="1827276" y="2886359"/>
                </a:cubicBezTo>
                <a:lnTo>
                  <a:pt x="1295400" y="2886359"/>
                </a:lnTo>
                <a:cubicBezTo>
                  <a:pt x="1269778" y="3222529"/>
                  <a:pt x="1244346" y="3556515"/>
                  <a:pt x="1219200" y="3890500"/>
                </a:cubicBezTo>
                <a:close/>
              </a:path>
            </a:pathLst>
          </a:custGeom>
          <a:solidFill>
            <a:schemeClr val="bg1"/>
          </a:solidFill>
          <a:ln w="9525" cap="flat">
            <a:noFill/>
            <a:prstDash val="solid"/>
            <a:miter/>
          </a:ln>
        </p:spPr>
        <p:txBody>
          <a:bodyPr rtlCol="0" anchor="ctr"/>
          <a:lstStyle/>
          <a:p>
            <a:endParaRPr lang="en-RO"/>
          </a:p>
        </p:txBody>
      </p:sp>
      <p:sp>
        <p:nvSpPr>
          <p:cNvPr id="50" name="Graphic 4">
            <a:extLst>
              <a:ext uri="{FF2B5EF4-FFF2-40B4-BE49-F238E27FC236}">
                <a16:creationId xmlns:a16="http://schemas.microsoft.com/office/drawing/2014/main" id="{2859C08F-DFEC-5247-82FC-D945DA497ABA}"/>
              </a:ext>
            </a:extLst>
          </p:cNvPr>
          <p:cNvSpPr/>
          <p:nvPr/>
        </p:nvSpPr>
        <p:spPr>
          <a:xfrm>
            <a:off x="7350525" y="4791785"/>
            <a:ext cx="304791" cy="864000"/>
          </a:xfrm>
          <a:custGeom>
            <a:avLst/>
            <a:gdLst>
              <a:gd name="connsiteX0" fmla="*/ 381053 w 1372299"/>
              <a:gd name="connsiteY0" fmla="*/ 3890092 h 3890091"/>
              <a:gd name="connsiteX1" fmla="*/ 307520 w 1372299"/>
              <a:gd name="connsiteY1" fmla="*/ 3080736 h 3890091"/>
              <a:gd name="connsiteX2" fmla="*/ 235987 w 1372299"/>
              <a:gd name="connsiteY2" fmla="*/ 2282592 h 3890091"/>
              <a:gd name="connsiteX3" fmla="*/ 227796 w 1372299"/>
              <a:gd name="connsiteY3" fmla="*/ 2203443 h 3890091"/>
              <a:gd name="connsiteX4" fmla="*/ 2434 w 1372299"/>
              <a:gd name="connsiteY4" fmla="*/ 2203443 h 3890091"/>
              <a:gd name="connsiteX5" fmla="*/ 339 w 1372299"/>
              <a:gd name="connsiteY5" fmla="*/ 2170662 h 3890091"/>
              <a:gd name="connsiteX6" fmla="*/ 339 w 1372299"/>
              <a:gd name="connsiteY6" fmla="*/ 1220491 h 3890091"/>
              <a:gd name="connsiteX7" fmla="*/ 354669 w 1372299"/>
              <a:gd name="connsiteY7" fmla="*/ 771060 h 3890091"/>
              <a:gd name="connsiteX8" fmla="*/ 467730 w 1372299"/>
              <a:gd name="connsiteY8" fmla="*/ 758707 h 3890091"/>
              <a:gd name="connsiteX9" fmla="*/ 632132 w 1372299"/>
              <a:gd name="connsiteY9" fmla="*/ 755952 h 3890091"/>
              <a:gd name="connsiteX10" fmla="*/ 414676 w 1372299"/>
              <a:gd name="connsiteY10" fmla="*/ 589577 h 3890091"/>
              <a:gd name="connsiteX11" fmla="*/ 394864 w 1372299"/>
              <a:gd name="connsiteY11" fmla="*/ 536557 h 3890091"/>
              <a:gd name="connsiteX12" fmla="*/ 410485 w 1372299"/>
              <a:gd name="connsiteY12" fmla="*/ 177773 h 3890091"/>
              <a:gd name="connsiteX13" fmla="*/ 737193 w 1372299"/>
              <a:gd name="connsiteY13" fmla="*/ 3987 h 3890091"/>
              <a:gd name="connsiteX14" fmla="*/ 985509 w 1372299"/>
              <a:gd name="connsiteY14" fmla="*/ 264713 h 3890091"/>
              <a:gd name="connsiteX15" fmla="*/ 981604 w 1372299"/>
              <a:gd name="connsiteY15" fmla="*/ 514323 h 3890091"/>
              <a:gd name="connsiteX16" fmla="*/ 741003 w 1372299"/>
              <a:gd name="connsiteY16" fmla="*/ 758327 h 3890091"/>
              <a:gd name="connsiteX17" fmla="*/ 828156 w 1372299"/>
              <a:gd name="connsiteY17" fmla="*/ 758327 h 3890091"/>
              <a:gd name="connsiteX18" fmla="*/ 915786 w 1372299"/>
              <a:gd name="connsiteY18" fmla="*/ 758327 h 3890091"/>
              <a:gd name="connsiteX19" fmla="*/ 1359080 w 1372299"/>
              <a:gd name="connsiteY19" fmla="*/ 1111696 h 3890091"/>
              <a:gd name="connsiteX20" fmla="*/ 1371653 w 1372299"/>
              <a:gd name="connsiteY20" fmla="*/ 1213079 h 3890091"/>
              <a:gd name="connsiteX21" fmla="*/ 1372224 w 1372299"/>
              <a:gd name="connsiteY21" fmla="*/ 2178263 h 3890091"/>
              <a:gd name="connsiteX22" fmla="*/ 1371082 w 1372299"/>
              <a:gd name="connsiteY22" fmla="*/ 2201067 h 3890091"/>
              <a:gd name="connsiteX23" fmla="*/ 1143529 w 1372299"/>
              <a:gd name="connsiteY23" fmla="*/ 2201067 h 3890091"/>
              <a:gd name="connsiteX24" fmla="*/ 991129 w 1372299"/>
              <a:gd name="connsiteY24" fmla="*/ 3890092 h 389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72299" h="3890091">
                <a:moveTo>
                  <a:pt x="381053" y="3890092"/>
                </a:moveTo>
                <a:cubicBezTo>
                  <a:pt x="356478" y="3620306"/>
                  <a:pt x="331967" y="3350521"/>
                  <a:pt x="307520" y="3080736"/>
                </a:cubicBezTo>
                <a:cubicBezTo>
                  <a:pt x="283517" y="2814688"/>
                  <a:pt x="259673" y="2548640"/>
                  <a:pt x="235987" y="2282592"/>
                </a:cubicBezTo>
                <a:cubicBezTo>
                  <a:pt x="233701" y="2257413"/>
                  <a:pt x="230844" y="2232328"/>
                  <a:pt x="227796" y="2203443"/>
                </a:cubicBezTo>
                <a:lnTo>
                  <a:pt x="2434" y="2203443"/>
                </a:lnTo>
                <a:cubicBezTo>
                  <a:pt x="1577" y="2190140"/>
                  <a:pt x="339" y="2180354"/>
                  <a:pt x="339" y="2170662"/>
                </a:cubicBezTo>
                <a:cubicBezTo>
                  <a:pt x="339" y="1853970"/>
                  <a:pt x="-423" y="1537373"/>
                  <a:pt x="339" y="1220491"/>
                </a:cubicBezTo>
                <a:cubicBezTo>
                  <a:pt x="1005" y="999861"/>
                  <a:pt x="141785" y="821419"/>
                  <a:pt x="354669" y="771060"/>
                </a:cubicBezTo>
                <a:cubicBezTo>
                  <a:pt x="391868" y="763312"/>
                  <a:pt x="429732" y="759175"/>
                  <a:pt x="467730" y="758707"/>
                </a:cubicBezTo>
                <a:cubicBezTo>
                  <a:pt x="522118" y="756712"/>
                  <a:pt x="576792" y="758232"/>
                  <a:pt x="632132" y="755952"/>
                </a:cubicBezTo>
                <a:cubicBezTo>
                  <a:pt x="535263" y="731628"/>
                  <a:pt x="460110" y="679653"/>
                  <a:pt x="414676" y="589577"/>
                </a:cubicBezTo>
                <a:cubicBezTo>
                  <a:pt x="405490" y="572974"/>
                  <a:pt x="398814" y="555108"/>
                  <a:pt x="394864" y="536557"/>
                </a:cubicBezTo>
                <a:cubicBezTo>
                  <a:pt x="375814" y="415981"/>
                  <a:pt x="361241" y="293504"/>
                  <a:pt x="410485" y="177773"/>
                </a:cubicBezTo>
                <a:cubicBezTo>
                  <a:pt x="465825" y="47504"/>
                  <a:pt x="596032" y="-17297"/>
                  <a:pt x="737193" y="3987"/>
                </a:cubicBezTo>
                <a:cubicBezTo>
                  <a:pt x="870014" y="23987"/>
                  <a:pt x="972283" y="131367"/>
                  <a:pt x="985509" y="264713"/>
                </a:cubicBezTo>
                <a:cubicBezTo>
                  <a:pt x="993225" y="347283"/>
                  <a:pt x="995511" y="433179"/>
                  <a:pt x="981604" y="514323"/>
                </a:cubicBezTo>
                <a:cubicBezTo>
                  <a:pt x="959125" y="645542"/>
                  <a:pt x="869876" y="722126"/>
                  <a:pt x="741003" y="758327"/>
                </a:cubicBezTo>
                <a:lnTo>
                  <a:pt x="828156" y="758327"/>
                </a:lnTo>
                <a:cubicBezTo>
                  <a:pt x="857303" y="758327"/>
                  <a:pt x="886545" y="758327"/>
                  <a:pt x="915786" y="758327"/>
                </a:cubicBezTo>
                <a:cubicBezTo>
                  <a:pt x="1131623" y="761748"/>
                  <a:pt x="1308883" y="902658"/>
                  <a:pt x="1359080" y="1111696"/>
                </a:cubicBezTo>
                <a:cubicBezTo>
                  <a:pt x="1367126" y="1144903"/>
                  <a:pt x="1371344" y="1178918"/>
                  <a:pt x="1371653" y="1213079"/>
                </a:cubicBezTo>
                <a:cubicBezTo>
                  <a:pt x="1372606" y="1534807"/>
                  <a:pt x="1372224" y="1856535"/>
                  <a:pt x="1372224" y="2178263"/>
                </a:cubicBezTo>
                <a:cubicBezTo>
                  <a:pt x="1372224" y="2184534"/>
                  <a:pt x="1371653" y="2190710"/>
                  <a:pt x="1371082" y="2201067"/>
                </a:cubicBezTo>
                <a:lnTo>
                  <a:pt x="1143529" y="2201067"/>
                </a:lnTo>
                <a:cubicBezTo>
                  <a:pt x="1092380" y="2766514"/>
                  <a:pt x="1041612" y="3328351"/>
                  <a:pt x="991129" y="3890092"/>
                </a:cubicBezTo>
                <a:close/>
              </a:path>
            </a:pathLst>
          </a:custGeom>
          <a:solidFill>
            <a:schemeClr val="bg1"/>
          </a:solidFill>
          <a:ln w="9525" cap="flat">
            <a:noFill/>
            <a:prstDash val="solid"/>
            <a:miter/>
          </a:ln>
        </p:spPr>
        <p:txBody>
          <a:bodyPr rtlCol="0" anchor="ctr"/>
          <a:lstStyle/>
          <a:p>
            <a:endParaRPr lang="en-RO"/>
          </a:p>
        </p:txBody>
      </p:sp>
      <p:sp>
        <p:nvSpPr>
          <p:cNvPr id="52" name="Graphic 4">
            <a:extLst>
              <a:ext uri="{FF2B5EF4-FFF2-40B4-BE49-F238E27FC236}">
                <a16:creationId xmlns:a16="http://schemas.microsoft.com/office/drawing/2014/main" id="{EAAFD1C2-BC65-C94A-91CA-6505E9256C06}"/>
              </a:ext>
            </a:extLst>
          </p:cNvPr>
          <p:cNvSpPr/>
          <p:nvPr/>
        </p:nvSpPr>
        <p:spPr>
          <a:xfrm>
            <a:off x="8130070" y="4791785"/>
            <a:ext cx="304791" cy="864000"/>
          </a:xfrm>
          <a:custGeom>
            <a:avLst/>
            <a:gdLst>
              <a:gd name="connsiteX0" fmla="*/ 381053 w 1372299"/>
              <a:gd name="connsiteY0" fmla="*/ 3890092 h 3890091"/>
              <a:gd name="connsiteX1" fmla="*/ 307520 w 1372299"/>
              <a:gd name="connsiteY1" fmla="*/ 3080736 h 3890091"/>
              <a:gd name="connsiteX2" fmla="*/ 235987 w 1372299"/>
              <a:gd name="connsiteY2" fmla="*/ 2282592 h 3890091"/>
              <a:gd name="connsiteX3" fmla="*/ 227796 w 1372299"/>
              <a:gd name="connsiteY3" fmla="*/ 2203443 h 3890091"/>
              <a:gd name="connsiteX4" fmla="*/ 2434 w 1372299"/>
              <a:gd name="connsiteY4" fmla="*/ 2203443 h 3890091"/>
              <a:gd name="connsiteX5" fmla="*/ 339 w 1372299"/>
              <a:gd name="connsiteY5" fmla="*/ 2170662 h 3890091"/>
              <a:gd name="connsiteX6" fmla="*/ 339 w 1372299"/>
              <a:gd name="connsiteY6" fmla="*/ 1220491 h 3890091"/>
              <a:gd name="connsiteX7" fmla="*/ 354669 w 1372299"/>
              <a:gd name="connsiteY7" fmla="*/ 771060 h 3890091"/>
              <a:gd name="connsiteX8" fmla="*/ 467730 w 1372299"/>
              <a:gd name="connsiteY8" fmla="*/ 758707 h 3890091"/>
              <a:gd name="connsiteX9" fmla="*/ 632132 w 1372299"/>
              <a:gd name="connsiteY9" fmla="*/ 755952 h 3890091"/>
              <a:gd name="connsiteX10" fmla="*/ 414676 w 1372299"/>
              <a:gd name="connsiteY10" fmla="*/ 589577 h 3890091"/>
              <a:gd name="connsiteX11" fmla="*/ 394864 w 1372299"/>
              <a:gd name="connsiteY11" fmla="*/ 536557 h 3890091"/>
              <a:gd name="connsiteX12" fmla="*/ 410485 w 1372299"/>
              <a:gd name="connsiteY12" fmla="*/ 177773 h 3890091"/>
              <a:gd name="connsiteX13" fmla="*/ 737193 w 1372299"/>
              <a:gd name="connsiteY13" fmla="*/ 3987 h 3890091"/>
              <a:gd name="connsiteX14" fmla="*/ 985509 w 1372299"/>
              <a:gd name="connsiteY14" fmla="*/ 264713 h 3890091"/>
              <a:gd name="connsiteX15" fmla="*/ 981604 w 1372299"/>
              <a:gd name="connsiteY15" fmla="*/ 514323 h 3890091"/>
              <a:gd name="connsiteX16" fmla="*/ 741003 w 1372299"/>
              <a:gd name="connsiteY16" fmla="*/ 758327 h 3890091"/>
              <a:gd name="connsiteX17" fmla="*/ 828156 w 1372299"/>
              <a:gd name="connsiteY17" fmla="*/ 758327 h 3890091"/>
              <a:gd name="connsiteX18" fmla="*/ 915786 w 1372299"/>
              <a:gd name="connsiteY18" fmla="*/ 758327 h 3890091"/>
              <a:gd name="connsiteX19" fmla="*/ 1359080 w 1372299"/>
              <a:gd name="connsiteY19" fmla="*/ 1111696 h 3890091"/>
              <a:gd name="connsiteX20" fmla="*/ 1371653 w 1372299"/>
              <a:gd name="connsiteY20" fmla="*/ 1213079 h 3890091"/>
              <a:gd name="connsiteX21" fmla="*/ 1372224 w 1372299"/>
              <a:gd name="connsiteY21" fmla="*/ 2178263 h 3890091"/>
              <a:gd name="connsiteX22" fmla="*/ 1371082 w 1372299"/>
              <a:gd name="connsiteY22" fmla="*/ 2201067 h 3890091"/>
              <a:gd name="connsiteX23" fmla="*/ 1143529 w 1372299"/>
              <a:gd name="connsiteY23" fmla="*/ 2201067 h 3890091"/>
              <a:gd name="connsiteX24" fmla="*/ 991129 w 1372299"/>
              <a:gd name="connsiteY24" fmla="*/ 3890092 h 389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72299" h="3890091">
                <a:moveTo>
                  <a:pt x="381053" y="3890092"/>
                </a:moveTo>
                <a:cubicBezTo>
                  <a:pt x="356478" y="3620306"/>
                  <a:pt x="331967" y="3350521"/>
                  <a:pt x="307520" y="3080736"/>
                </a:cubicBezTo>
                <a:cubicBezTo>
                  <a:pt x="283517" y="2814688"/>
                  <a:pt x="259673" y="2548640"/>
                  <a:pt x="235987" y="2282592"/>
                </a:cubicBezTo>
                <a:cubicBezTo>
                  <a:pt x="233701" y="2257413"/>
                  <a:pt x="230844" y="2232328"/>
                  <a:pt x="227796" y="2203443"/>
                </a:cubicBezTo>
                <a:lnTo>
                  <a:pt x="2434" y="2203443"/>
                </a:lnTo>
                <a:cubicBezTo>
                  <a:pt x="1577" y="2190140"/>
                  <a:pt x="339" y="2180354"/>
                  <a:pt x="339" y="2170662"/>
                </a:cubicBezTo>
                <a:cubicBezTo>
                  <a:pt x="339" y="1853970"/>
                  <a:pt x="-423" y="1537373"/>
                  <a:pt x="339" y="1220491"/>
                </a:cubicBezTo>
                <a:cubicBezTo>
                  <a:pt x="1005" y="999861"/>
                  <a:pt x="141785" y="821419"/>
                  <a:pt x="354669" y="771060"/>
                </a:cubicBezTo>
                <a:cubicBezTo>
                  <a:pt x="391868" y="763312"/>
                  <a:pt x="429732" y="759175"/>
                  <a:pt x="467730" y="758707"/>
                </a:cubicBezTo>
                <a:cubicBezTo>
                  <a:pt x="522118" y="756712"/>
                  <a:pt x="576792" y="758232"/>
                  <a:pt x="632132" y="755952"/>
                </a:cubicBezTo>
                <a:cubicBezTo>
                  <a:pt x="535263" y="731628"/>
                  <a:pt x="460110" y="679653"/>
                  <a:pt x="414676" y="589577"/>
                </a:cubicBezTo>
                <a:cubicBezTo>
                  <a:pt x="405490" y="572974"/>
                  <a:pt x="398814" y="555108"/>
                  <a:pt x="394864" y="536557"/>
                </a:cubicBezTo>
                <a:cubicBezTo>
                  <a:pt x="375814" y="415981"/>
                  <a:pt x="361241" y="293504"/>
                  <a:pt x="410485" y="177773"/>
                </a:cubicBezTo>
                <a:cubicBezTo>
                  <a:pt x="465825" y="47504"/>
                  <a:pt x="596032" y="-17297"/>
                  <a:pt x="737193" y="3987"/>
                </a:cubicBezTo>
                <a:cubicBezTo>
                  <a:pt x="870014" y="23987"/>
                  <a:pt x="972283" y="131367"/>
                  <a:pt x="985509" y="264713"/>
                </a:cubicBezTo>
                <a:cubicBezTo>
                  <a:pt x="993225" y="347283"/>
                  <a:pt x="995511" y="433179"/>
                  <a:pt x="981604" y="514323"/>
                </a:cubicBezTo>
                <a:cubicBezTo>
                  <a:pt x="959125" y="645542"/>
                  <a:pt x="869876" y="722126"/>
                  <a:pt x="741003" y="758327"/>
                </a:cubicBezTo>
                <a:lnTo>
                  <a:pt x="828156" y="758327"/>
                </a:lnTo>
                <a:cubicBezTo>
                  <a:pt x="857303" y="758327"/>
                  <a:pt x="886545" y="758327"/>
                  <a:pt x="915786" y="758327"/>
                </a:cubicBezTo>
                <a:cubicBezTo>
                  <a:pt x="1131623" y="761748"/>
                  <a:pt x="1308883" y="902658"/>
                  <a:pt x="1359080" y="1111696"/>
                </a:cubicBezTo>
                <a:cubicBezTo>
                  <a:pt x="1367126" y="1144903"/>
                  <a:pt x="1371344" y="1178918"/>
                  <a:pt x="1371653" y="1213079"/>
                </a:cubicBezTo>
                <a:cubicBezTo>
                  <a:pt x="1372606" y="1534807"/>
                  <a:pt x="1372224" y="1856535"/>
                  <a:pt x="1372224" y="2178263"/>
                </a:cubicBezTo>
                <a:cubicBezTo>
                  <a:pt x="1372224" y="2184534"/>
                  <a:pt x="1371653" y="2190710"/>
                  <a:pt x="1371082" y="2201067"/>
                </a:cubicBezTo>
                <a:lnTo>
                  <a:pt x="1143529" y="2201067"/>
                </a:lnTo>
                <a:cubicBezTo>
                  <a:pt x="1092380" y="2766514"/>
                  <a:pt x="1041612" y="3328351"/>
                  <a:pt x="991129" y="3890092"/>
                </a:cubicBezTo>
                <a:close/>
              </a:path>
            </a:pathLst>
          </a:custGeom>
          <a:solidFill>
            <a:schemeClr val="bg1"/>
          </a:solidFill>
          <a:ln w="9525" cap="flat">
            <a:noFill/>
            <a:prstDash val="solid"/>
            <a:miter/>
          </a:ln>
        </p:spPr>
        <p:txBody>
          <a:bodyPr rtlCol="0" anchor="ctr"/>
          <a:lstStyle/>
          <a:p>
            <a:endParaRPr lang="en-RO"/>
          </a:p>
        </p:txBody>
      </p:sp>
      <p:sp>
        <p:nvSpPr>
          <p:cNvPr id="53" name="Graphic 6">
            <a:extLst>
              <a:ext uri="{FF2B5EF4-FFF2-40B4-BE49-F238E27FC236}">
                <a16:creationId xmlns:a16="http://schemas.microsoft.com/office/drawing/2014/main" id="{7F44F6DD-C935-114E-8D2A-6ED8103E3FD1}"/>
              </a:ext>
            </a:extLst>
          </p:cNvPr>
          <p:cNvSpPr/>
          <p:nvPr/>
        </p:nvSpPr>
        <p:spPr>
          <a:xfrm>
            <a:off x="8471506" y="4792209"/>
            <a:ext cx="405800" cy="864000"/>
          </a:xfrm>
          <a:custGeom>
            <a:avLst/>
            <a:gdLst>
              <a:gd name="connsiteX0" fmla="*/ 609600 w 1827275"/>
              <a:gd name="connsiteY0" fmla="*/ 3890310 h 3890499"/>
              <a:gd name="connsiteX1" fmla="*/ 533400 w 1827275"/>
              <a:gd name="connsiteY1" fmla="*/ 2887309 h 3890499"/>
              <a:gd name="connsiteX2" fmla="*/ 0 w 1827275"/>
              <a:gd name="connsiteY2" fmla="*/ 2887309 h 3890499"/>
              <a:gd name="connsiteX3" fmla="*/ 132398 w 1827275"/>
              <a:gd name="connsiteY3" fmla="*/ 2423626 h 3890499"/>
              <a:gd name="connsiteX4" fmla="*/ 295466 w 1827275"/>
              <a:gd name="connsiteY4" fmla="*/ 1854568 h 3890499"/>
              <a:gd name="connsiteX5" fmla="*/ 304324 w 1827275"/>
              <a:gd name="connsiteY5" fmla="*/ 1787486 h 3890499"/>
              <a:gd name="connsiteX6" fmla="*/ 304324 w 1827275"/>
              <a:gd name="connsiteY6" fmla="*/ 1232586 h 3890499"/>
              <a:gd name="connsiteX7" fmla="*/ 779336 w 1827275"/>
              <a:gd name="connsiteY7" fmla="*/ 758546 h 3890499"/>
              <a:gd name="connsiteX8" fmla="*/ 860012 w 1827275"/>
              <a:gd name="connsiteY8" fmla="*/ 756360 h 3890499"/>
              <a:gd name="connsiteX9" fmla="*/ 642938 w 1827275"/>
              <a:gd name="connsiteY9" fmla="*/ 589795 h 3890499"/>
              <a:gd name="connsiteX10" fmla="*/ 623126 w 1827275"/>
              <a:gd name="connsiteY10" fmla="*/ 536776 h 3890499"/>
              <a:gd name="connsiteX11" fmla="*/ 640366 w 1827275"/>
              <a:gd name="connsiteY11" fmla="*/ 174665 h 3890499"/>
              <a:gd name="connsiteX12" fmla="*/ 969169 w 1827275"/>
              <a:gd name="connsiteY12" fmla="*/ 4585 h 3890499"/>
              <a:gd name="connsiteX13" fmla="*/ 1214247 w 1827275"/>
              <a:gd name="connsiteY13" fmla="*/ 268732 h 3890499"/>
              <a:gd name="connsiteX14" fmla="*/ 1210437 w 1827275"/>
              <a:gd name="connsiteY14" fmla="*/ 514827 h 3890499"/>
              <a:gd name="connsiteX15" fmla="*/ 963644 w 1827275"/>
              <a:gd name="connsiteY15" fmla="*/ 755030 h 3890499"/>
              <a:gd name="connsiteX16" fmla="*/ 1135952 w 1827275"/>
              <a:gd name="connsiteY16" fmla="*/ 765577 h 3890499"/>
              <a:gd name="connsiteX17" fmla="*/ 1522952 w 1827275"/>
              <a:gd name="connsiteY17" fmla="*/ 1202656 h 3890499"/>
              <a:gd name="connsiteX18" fmla="*/ 1524381 w 1827275"/>
              <a:gd name="connsiteY18" fmla="*/ 1784160 h 3890499"/>
              <a:gd name="connsiteX19" fmla="*/ 1535430 w 1827275"/>
              <a:gd name="connsiteY19" fmla="*/ 1862264 h 3890499"/>
              <a:gd name="connsiteX20" fmla="*/ 1818418 w 1827275"/>
              <a:gd name="connsiteY20" fmla="*/ 2850537 h 3890499"/>
              <a:gd name="connsiteX21" fmla="*/ 1827276 w 1827275"/>
              <a:gd name="connsiteY21" fmla="*/ 2886359 h 3890499"/>
              <a:gd name="connsiteX22" fmla="*/ 1295400 w 1827275"/>
              <a:gd name="connsiteY22" fmla="*/ 2886359 h 3890499"/>
              <a:gd name="connsiteX23" fmla="*/ 1219200 w 1827275"/>
              <a:gd name="connsiteY23" fmla="*/ 3890500 h 389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27275" h="3890499">
                <a:moveTo>
                  <a:pt x="609600" y="3890310"/>
                </a:moveTo>
                <a:cubicBezTo>
                  <a:pt x="584264" y="3557180"/>
                  <a:pt x="558927" y="3224050"/>
                  <a:pt x="533400" y="2887309"/>
                </a:cubicBezTo>
                <a:lnTo>
                  <a:pt x="0" y="2887309"/>
                </a:lnTo>
                <a:cubicBezTo>
                  <a:pt x="44958" y="2729771"/>
                  <a:pt x="88583" y="2576603"/>
                  <a:pt x="132398" y="2423626"/>
                </a:cubicBezTo>
                <a:cubicBezTo>
                  <a:pt x="186785" y="2233591"/>
                  <a:pt x="241649" y="2044412"/>
                  <a:pt x="295466" y="1854568"/>
                </a:cubicBezTo>
                <a:cubicBezTo>
                  <a:pt x="301415" y="1832704"/>
                  <a:pt x="304395" y="1810141"/>
                  <a:pt x="304324" y="1787486"/>
                </a:cubicBezTo>
                <a:cubicBezTo>
                  <a:pt x="304991" y="1602488"/>
                  <a:pt x="304324" y="1417584"/>
                  <a:pt x="304324" y="1232586"/>
                </a:cubicBezTo>
                <a:cubicBezTo>
                  <a:pt x="304324" y="955801"/>
                  <a:pt x="501872" y="759116"/>
                  <a:pt x="779336" y="758546"/>
                </a:cubicBezTo>
                <a:cubicBezTo>
                  <a:pt x="805910" y="758546"/>
                  <a:pt x="832485" y="758546"/>
                  <a:pt x="860012" y="756360"/>
                </a:cubicBezTo>
                <a:cubicBezTo>
                  <a:pt x="763429" y="731656"/>
                  <a:pt x="688277" y="679776"/>
                  <a:pt x="642938" y="589795"/>
                </a:cubicBezTo>
                <a:cubicBezTo>
                  <a:pt x="633655" y="573236"/>
                  <a:pt x="626974" y="555355"/>
                  <a:pt x="623126" y="536776"/>
                </a:cubicBezTo>
                <a:cubicBezTo>
                  <a:pt x="603599" y="414964"/>
                  <a:pt x="588836" y="291061"/>
                  <a:pt x="640366" y="174665"/>
                </a:cubicBezTo>
                <a:cubicBezTo>
                  <a:pt x="698183" y="44302"/>
                  <a:pt x="827627" y="-18124"/>
                  <a:pt x="969169" y="4585"/>
                </a:cubicBezTo>
                <a:cubicBezTo>
                  <a:pt x="1101677" y="26599"/>
                  <a:pt x="1202478" y="135243"/>
                  <a:pt x="1214247" y="268732"/>
                </a:cubicBezTo>
                <a:cubicBezTo>
                  <a:pt x="1221840" y="350662"/>
                  <a:pt x="1220562" y="433170"/>
                  <a:pt x="1210437" y="514827"/>
                </a:cubicBezTo>
                <a:cubicBezTo>
                  <a:pt x="1195388" y="632933"/>
                  <a:pt x="1101947" y="719113"/>
                  <a:pt x="963644" y="755030"/>
                </a:cubicBezTo>
                <a:cubicBezTo>
                  <a:pt x="1024890" y="758546"/>
                  <a:pt x="1080992" y="757785"/>
                  <a:pt x="1135952" y="765577"/>
                </a:cubicBezTo>
                <a:cubicBezTo>
                  <a:pt x="1355017" y="796750"/>
                  <a:pt x="1518997" y="981949"/>
                  <a:pt x="1522952" y="1202656"/>
                </a:cubicBezTo>
                <a:cubicBezTo>
                  <a:pt x="1526000" y="1396491"/>
                  <a:pt x="1522952" y="1590325"/>
                  <a:pt x="1524381" y="1784160"/>
                </a:cubicBezTo>
                <a:cubicBezTo>
                  <a:pt x="1524520" y="1810573"/>
                  <a:pt x="1528236" y="1836845"/>
                  <a:pt x="1535430" y="1862264"/>
                </a:cubicBezTo>
                <a:cubicBezTo>
                  <a:pt x="1629410" y="2191720"/>
                  <a:pt x="1723739" y="2521145"/>
                  <a:pt x="1818418" y="2850537"/>
                </a:cubicBezTo>
                <a:cubicBezTo>
                  <a:pt x="1821466" y="2861370"/>
                  <a:pt x="1823847" y="2872391"/>
                  <a:pt x="1827276" y="2886359"/>
                </a:cubicBezTo>
                <a:lnTo>
                  <a:pt x="1295400" y="2886359"/>
                </a:lnTo>
                <a:cubicBezTo>
                  <a:pt x="1269778" y="3222529"/>
                  <a:pt x="1244346" y="3556515"/>
                  <a:pt x="1219200" y="3890500"/>
                </a:cubicBezTo>
                <a:close/>
              </a:path>
            </a:pathLst>
          </a:custGeom>
          <a:solidFill>
            <a:schemeClr val="bg1"/>
          </a:solidFill>
          <a:ln w="9525" cap="flat">
            <a:noFill/>
            <a:prstDash val="solid"/>
            <a:miter/>
          </a:ln>
        </p:spPr>
        <p:txBody>
          <a:bodyPr rtlCol="0" anchor="ctr"/>
          <a:lstStyle/>
          <a:p>
            <a:endParaRPr lang="en-RO"/>
          </a:p>
        </p:txBody>
      </p:sp>
      <p:sp>
        <p:nvSpPr>
          <p:cNvPr id="54" name="Rectangle 53">
            <a:extLst>
              <a:ext uri="{FF2B5EF4-FFF2-40B4-BE49-F238E27FC236}">
                <a16:creationId xmlns:a16="http://schemas.microsoft.com/office/drawing/2014/main" id="{C3B54C7F-8B37-D648-A062-3F69E15D9490}"/>
              </a:ext>
            </a:extLst>
          </p:cNvPr>
          <p:cNvSpPr/>
          <p:nvPr/>
        </p:nvSpPr>
        <p:spPr>
          <a:xfrm>
            <a:off x="8674406" y="4791785"/>
            <a:ext cx="302608" cy="864000"/>
          </a:xfrm>
          <a:prstGeom prst="rect">
            <a:avLst/>
          </a:prstGeom>
          <a:solidFill>
            <a:srgbClr val="3D6C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55" name="TextBox 54">
            <a:extLst>
              <a:ext uri="{FF2B5EF4-FFF2-40B4-BE49-F238E27FC236}">
                <a16:creationId xmlns:a16="http://schemas.microsoft.com/office/drawing/2014/main" id="{76B7BF28-67F4-6A4F-B082-2D9A77E8A84A}"/>
              </a:ext>
            </a:extLst>
          </p:cNvPr>
          <p:cNvSpPr txBox="1"/>
          <p:nvPr/>
        </p:nvSpPr>
        <p:spPr>
          <a:xfrm>
            <a:off x="431801" y="5806667"/>
            <a:ext cx="4140199" cy="615553"/>
          </a:xfrm>
          <a:prstGeom prst="rect">
            <a:avLst/>
          </a:prstGeom>
          <a:noFill/>
        </p:spPr>
        <p:txBody>
          <a:bodyPr wrap="square" lIns="0" tIns="0" rIns="0" bIns="0" rtlCol="0">
            <a:spAutoFit/>
          </a:bodyPr>
          <a:lstStyle/>
          <a:p>
            <a:r>
              <a:rPr lang="en-GB" sz="1000" dirty="0" err="1">
                <a:solidFill>
                  <a:schemeClr val="tx1"/>
                </a:solidFill>
              </a:rPr>
              <a:t>Ridenhour</a:t>
            </a:r>
            <a:r>
              <a:rPr lang="en-GB" sz="1000" dirty="0">
                <a:solidFill>
                  <a:schemeClr val="tx1"/>
                </a:solidFill>
              </a:rPr>
              <a:t> B, </a:t>
            </a:r>
            <a:r>
              <a:rPr lang="en-GB" sz="1000" dirty="0" err="1">
                <a:solidFill>
                  <a:schemeClr val="tx1"/>
                </a:solidFill>
              </a:rPr>
              <a:t>Kowalik</a:t>
            </a:r>
            <a:r>
              <a:rPr lang="en-GB" sz="1000" dirty="0">
                <a:solidFill>
                  <a:schemeClr val="tx1"/>
                </a:solidFill>
              </a:rPr>
              <a:t> J, y Shay D. El </a:t>
            </a:r>
            <a:r>
              <a:rPr lang="en-GB" sz="1000" dirty="0" err="1">
                <a:solidFill>
                  <a:schemeClr val="tx1"/>
                </a:solidFill>
              </a:rPr>
              <a:t>número</a:t>
            </a:r>
            <a:r>
              <a:rPr lang="en-GB" sz="1000" dirty="0">
                <a:solidFill>
                  <a:schemeClr val="tx1"/>
                </a:solidFill>
              </a:rPr>
              <a:t> </a:t>
            </a:r>
            <a:r>
              <a:rPr lang="en-GB" sz="1000" dirty="0" err="1">
                <a:solidFill>
                  <a:schemeClr val="tx1"/>
                </a:solidFill>
              </a:rPr>
              <a:t>reproductivo</a:t>
            </a:r>
            <a:r>
              <a:rPr lang="en-GB" sz="1000" dirty="0">
                <a:solidFill>
                  <a:schemeClr val="tx1"/>
                </a:solidFill>
              </a:rPr>
              <a:t> </a:t>
            </a:r>
            <a:r>
              <a:rPr lang="en-GB" sz="1000" dirty="0" err="1">
                <a:solidFill>
                  <a:schemeClr val="tx1"/>
                </a:solidFill>
              </a:rPr>
              <a:t>básico</a:t>
            </a:r>
            <a:r>
              <a:rPr lang="en-GB" sz="1000" dirty="0">
                <a:solidFill>
                  <a:schemeClr val="tx1"/>
                </a:solidFill>
              </a:rPr>
              <a:t> (R</a:t>
            </a:r>
            <a:r>
              <a:rPr lang="en-GB" sz="1000" baseline="-25000" dirty="0">
                <a:solidFill>
                  <a:schemeClr val="tx1"/>
                </a:solidFill>
              </a:rPr>
              <a:t>0</a:t>
            </a:r>
            <a:r>
              <a:rPr lang="en-GB" sz="1000" dirty="0">
                <a:solidFill>
                  <a:schemeClr val="tx1"/>
                </a:solidFill>
              </a:rPr>
              <a:t>): </a:t>
            </a:r>
            <a:r>
              <a:rPr lang="en-GB" sz="1000" dirty="0" err="1">
                <a:solidFill>
                  <a:schemeClr val="tx1"/>
                </a:solidFill>
              </a:rPr>
              <a:t>consideraciones</a:t>
            </a:r>
            <a:r>
              <a:rPr lang="en-GB" sz="1000" dirty="0">
                <a:solidFill>
                  <a:schemeClr val="tx1"/>
                </a:solidFill>
              </a:rPr>
              <a:t> para </a:t>
            </a:r>
            <a:r>
              <a:rPr lang="en-GB" sz="1000" dirty="0" err="1">
                <a:solidFill>
                  <a:schemeClr val="tx1"/>
                </a:solidFill>
              </a:rPr>
              <a:t>su</a:t>
            </a:r>
            <a:r>
              <a:rPr lang="en-GB" sz="1000" dirty="0">
                <a:solidFill>
                  <a:schemeClr val="tx1"/>
                </a:solidFill>
              </a:rPr>
              <a:t> </a:t>
            </a:r>
            <a:r>
              <a:rPr lang="en-GB" sz="1000" dirty="0" err="1">
                <a:solidFill>
                  <a:schemeClr val="tx1"/>
                </a:solidFill>
              </a:rPr>
              <a:t>aplicación</a:t>
            </a:r>
            <a:r>
              <a:rPr lang="en-GB" sz="1000" dirty="0">
                <a:solidFill>
                  <a:schemeClr val="tx1"/>
                </a:solidFill>
              </a:rPr>
              <a:t> </a:t>
            </a:r>
            <a:r>
              <a:rPr lang="en-GB" sz="1000" dirty="0" err="1">
                <a:solidFill>
                  <a:schemeClr val="tx1"/>
                </a:solidFill>
              </a:rPr>
              <a:t>en</a:t>
            </a:r>
            <a:r>
              <a:rPr lang="en-GB" sz="1000" dirty="0">
                <a:solidFill>
                  <a:schemeClr val="tx1"/>
                </a:solidFill>
              </a:rPr>
              <a:t> la </a:t>
            </a:r>
            <a:r>
              <a:rPr lang="en-GB" sz="1000" dirty="0" err="1">
                <a:solidFill>
                  <a:schemeClr val="tx1"/>
                </a:solidFill>
              </a:rPr>
              <a:t>salud</a:t>
            </a:r>
            <a:r>
              <a:rPr lang="en-GB" sz="1000" dirty="0">
                <a:solidFill>
                  <a:schemeClr val="tx1"/>
                </a:solidFill>
              </a:rPr>
              <a:t> </a:t>
            </a:r>
            <a:r>
              <a:rPr lang="en-GB" sz="1000" dirty="0" err="1">
                <a:solidFill>
                  <a:schemeClr val="tx1"/>
                </a:solidFill>
              </a:rPr>
              <a:t>pública</a:t>
            </a:r>
            <a:r>
              <a:rPr lang="en-GB" sz="1000" dirty="0">
                <a:solidFill>
                  <a:schemeClr val="tx1"/>
                </a:solidFill>
              </a:rPr>
              <a:t>. Am J Public Health. 2018 December; 108(</a:t>
            </a:r>
            <a:r>
              <a:rPr lang="en-GB" sz="1000" dirty="0" err="1">
                <a:solidFill>
                  <a:schemeClr val="tx1"/>
                </a:solidFill>
              </a:rPr>
              <a:t>Suppl</a:t>
            </a:r>
            <a:r>
              <a:rPr lang="en-GB" sz="1000" dirty="0">
                <a:solidFill>
                  <a:schemeClr val="tx1"/>
                </a:solidFill>
              </a:rPr>
              <a:t> 6): S455–S465. Disponible </a:t>
            </a:r>
            <a:r>
              <a:rPr lang="en-GB" sz="1000" dirty="0" err="1">
                <a:solidFill>
                  <a:schemeClr val="tx1"/>
                </a:solidFill>
              </a:rPr>
              <a:t>en</a:t>
            </a:r>
            <a:r>
              <a:rPr lang="en-GB" sz="1000" dirty="0">
                <a:solidFill>
                  <a:schemeClr val="tx1"/>
                </a:solidFill>
              </a:rPr>
              <a:t>: </a:t>
            </a:r>
            <a:r>
              <a:rPr lang="en-GB" sz="1000" dirty="0">
                <a:solidFill>
                  <a:srgbClr val="3D6C9D"/>
                </a:solidFill>
                <a:hlinkClick r:id="rId2">
                  <a:extLst>
                    <a:ext uri="{A12FA001-AC4F-418D-AE19-62706E023703}">
                      <ahyp:hlinkClr xmlns:ahyp="http://schemas.microsoft.com/office/drawing/2018/hyperlinkcolor" val="tx"/>
                    </a:ext>
                  </a:extLst>
                </a:hlinkClick>
              </a:rPr>
              <a:t>10.2105/AJPH.2013.301704s</a:t>
            </a:r>
            <a:endParaRPr lang="en-GB" sz="1000" dirty="0">
              <a:solidFill>
                <a:srgbClr val="3D6C9D"/>
              </a:solidFill>
            </a:endParaRPr>
          </a:p>
        </p:txBody>
      </p:sp>
    </p:spTree>
    <p:extLst>
      <p:ext uri="{BB962C8B-B14F-4D97-AF65-F5344CB8AC3E}">
        <p14:creationId xmlns:p14="http://schemas.microsoft.com/office/powerpoint/2010/main" val="6152043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a:extLst>
              <a:ext uri="{FF2B5EF4-FFF2-40B4-BE49-F238E27FC236}">
                <a16:creationId xmlns:a16="http://schemas.microsoft.com/office/drawing/2014/main" id="{2FA51345-A518-8A4E-B0BF-32DC5218EB53}"/>
              </a:ext>
            </a:extLst>
          </p:cNvPr>
          <p:cNvSpPr/>
          <p:nvPr/>
        </p:nvSpPr>
        <p:spPr>
          <a:xfrm>
            <a:off x="431800" y="441325"/>
            <a:ext cx="1411760" cy="1721602"/>
          </a:xfrm>
          <a:prstGeom prst="roundRect">
            <a:avLst>
              <a:gd name="adj" fmla="val 9248"/>
            </a:avLst>
          </a:prstGeom>
          <a:solidFill>
            <a:srgbClr val="ED7D3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04" name="Google Shape;140;p4">
            <a:extLst>
              <a:ext uri="{FF2B5EF4-FFF2-40B4-BE49-F238E27FC236}">
                <a16:creationId xmlns:a16="http://schemas.microsoft.com/office/drawing/2014/main" id="{B8C85B4F-359B-3A4E-93BB-DB5CB288E527}"/>
              </a:ext>
            </a:extLst>
          </p:cNvPr>
          <p:cNvSpPr>
            <a:spLocks noChangeAspect="1"/>
          </p:cNvSpPr>
          <p:nvPr/>
        </p:nvSpPr>
        <p:spPr>
          <a:xfrm>
            <a:off x="5159255" y="446083"/>
            <a:ext cx="3512505" cy="4962661"/>
          </a:xfrm>
          <a:prstGeom prst="ellipse">
            <a:avLst/>
          </a:prstGeom>
          <a:solidFill>
            <a:srgbClr val="3D6C9D">
              <a:alpha val="9804"/>
            </a:srgbClr>
          </a:solidFill>
          <a:ln w="19050" cap="rnd">
            <a:solidFill>
              <a:srgbClr val="3D6C9D"/>
            </a:solidFill>
            <a:prstDash val="sysDot"/>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105" name="Google Shape;140;p4">
            <a:extLst>
              <a:ext uri="{FF2B5EF4-FFF2-40B4-BE49-F238E27FC236}">
                <a16:creationId xmlns:a16="http://schemas.microsoft.com/office/drawing/2014/main" id="{42C09A70-55CE-444B-88CD-6A2BA2D16C9C}"/>
              </a:ext>
            </a:extLst>
          </p:cNvPr>
          <p:cNvSpPr>
            <a:spLocks noChangeAspect="1"/>
          </p:cNvSpPr>
          <p:nvPr/>
        </p:nvSpPr>
        <p:spPr>
          <a:xfrm>
            <a:off x="1569711" y="1419089"/>
            <a:ext cx="3512505" cy="4962661"/>
          </a:xfrm>
          <a:prstGeom prst="ellipse">
            <a:avLst/>
          </a:prstGeom>
          <a:solidFill>
            <a:srgbClr val="3D6C9D">
              <a:alpha val="9804"/>
            </a:srgbClr>
          </a:solidFill>
          <a:ln w="19050" cap="rnd">
            <a:solidFill>
              <a:srgbClr val="3D6C9D"/>
            </a:solidFill>
            <a:prstDash val="sysDot"/>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106" name="Graphic 4">
            <a:extLst>
              <a:ext uri="{FF2B5EF4-FFF2-40B4-BE49-F238E27FC236}">
                <a16:creationId xmlns:a16="http://schemas.microsoft.com/office/drawing/2014/main" id="{4C2C6A24-F96A-2046-B2B0-0A01BA507FFD}"/>
              </a:ext>
            </a:extLst>
          </p:cNvPr>
          <p:cNvSpPr/>
          <p:nvPr/>
        </p:nvSpPr>
        <p:spPr>
          <a:xfrm>
            <a:off x="3433204" y="1612324"/>
            <a:ext cx="181446" cy="514350"/>
          </a:xfrm>
          <a:custGeom>
            <a:avLst/>
            <a:gdLst>
              <a:gd name="connsiteX0" fmla="*/ 381053 w 1372299"/>
              <a:gd name="connsiteY0" fmla="*/ 3890092 h 3890091"/>
              <a:gd name="connsiteX1" fmla="*/ 307520 w 1372299"/>
              <a:gd name="connsiteY1" fmla="*/ 3080736 h 3890091"/>
              <a:gd name="connsiteX2" fmla="*/ 235987 w 1372299"/>
              <a:gd name="connsiteY2" fmla="*/ 2282592 h 3890091"/>
              <a:gd name="connsiteX3" fmla="*/ 227796 w 1372299"/>
              <a:gd name="connsiteY3" fmla="*/ 2203443 h 3890091"/>
              <a:gd name="connsiteX4" fmla="*/ 2434 w 1372299"/>
              <a:gd name="connsiteY4" fmla="*/ 2203443 h 3890091"/>
              <a:gd name="connsiteX5" fmla="*/ 339 w 1372299"/>
              <a:gd name="connsiteY5" fmla="*/ 2170662 h 3890091"/>
              <a:gd name="connsiteX6" fmla="*/ 339 w 1372299"/>
              <a:gd name="connsiteY6" fmla="*/ 1220491 h 3890091"/>
              <a:gd name="connsiteX7" fmla="*/ 354669 w 1372299"/>
              <a:gd name="connsiteY7" fmla="*/ 771060 h 3890091"/>
              <a:gd name="connsiteX8" fmla="*/ 467730 w 1372299"/>
              <a:gd name="connsiteY8" fmla="*/ 758707 h 3890091"/>
              <a:gd name="connsiteX9" fmla="*/ 632132 w 1372299"/>
              <a:gd name="connsiteY9" fmla="*/ 755952 h 3890091"/>
              <a:gd name="connsiteX10" fmla="*/ 414676 w 1372299"/>
              <a:gd name="connsiteY10" fmla="*/ 589577 h 3890091"/>
              <a:gd name="connsiteX11" fmla="*/ 394864 w 1372299"/>
              <a:gd name="connsiteY11" fmla="*/ 536557 h 3890091"/>
              <a:gd name="connsiteX12" fmla="*/ 410485 w 1372299"/>
              <a:gd name="connsiteY12" fmla="*/ 177773 h 3890091"/>
              <a:gd name="connsiteX13" fmla="*/ 737193 w 1372299"/>
              <a:gd name="connsiteY13" fmla="*/ 3987 h 3890091"/>
              <a:gd name="connsiteX14" fmla="*/ 985509 w 1372299"/>
              <a:gd name="connsiteY14" fmla="*/ 264713 h 3890091"/>
              <a:gd name="connsiteX15" fmla="*/ 981604 w 1372299"/>
              <a:gd name="connsiteY15" fmla="*/ 514323 h 3890091"/>
              <a:gd name="connsiteX16" fmla="*/ 741003 w 1372299"/>
              <a:gd name="connsiteY16" fmla="*/ 758327 h 3890091"/>
              <a:gd name="connsiteX17" fmla="*/ 828156 w 1372299"/>
              <a:gd name="connsiteY17" fmla="*/ 758327 h 3890091"/>
              <a:gd name="connsiteX18" fmla="*/ 915786 w 1372299"/>
              <a:gd name="connsiteY18" fmla="*/ 758327 h 3890091"/>
              <a:gd name="connsiteX19" fmla="*/ 1359080 w 1372299"/>
              <a:gd name="connsiteY19" fmla="*/ 1111696 h 3890091"/>
              <a:gd name="connsiteX20" fmla="*/ 1371653 w 1372299"/>
              <a:gd name="connsiteY20" fmla="*/ 1213079 h 3890091"/>
              <a:gd name="connsiteX21" fmla="*/ 1372224 w 1372299"/>
              <a:gd name="connsiteY21" fmla="*/ 2178263 h 3890091"/>
              <a:gd name="connsiteX22" fmla="*/ 1371082 w 1372299"/>
              <a:gd name="connsiteY22" fmla="*/ 2201067 h 3890091"/>
              <a:gd name="connsiteX23" fmla="*/ 1143529 w 1372299"/>
              <a:gd name="connsiteY23" fmla="*/ 2201067 h 3890091"/>
              <a:gd name="connsiteX24" fmla="*/ 991129 w 1372299"/>
              <a:gd name="connsiteY24" fmla="*/ 3890092 h 389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72299" h="3890091">
                <a:moveTo>
                  <a:pt x="381053" y="3890092"/>
                </a:moveTo>
                <a:cubicBezTo>
                  <a:pt x="356478" y="3620306"/>
                  <a:pt x="331967" y="3350521"/>
                  <a:pt x="307520" y="3080736"/>
                </a:cubicBezTo>
                <a:cubicBezTo>
                  <a:pt x="283517" y="2814688"/>
                  <a:pt x="259673" y="2548640"/>
                  <a:pt x="235987" y="2282592"/>
                </a:cubicBezTo>
                <a:cubicBezTo>
                  <a:pt x="233701" y="2257413"/>
                  <a:pt x="230844" y="2232328"/>
                  <a:pt x="227796" y="2203443"/>
                </a:cubicBezTo>
                <a:lnTo>
                  <a:pt x="2434" y="2203443"/>
                </a:lnTo>
                <a:cubicBezTo>
                  <a:pt x="1577" y="2190140"/>
                  <a:pt x="339" y="2180354"/>
                  <a:pt x="339" y="2170662"/>
                </a:cubicBezTo>
                <a:cubicBezTo>
                  <a:pt x="339" y="1853970"/>
                  <a:pt x="-423" y="1537373"/>
                  <a:pt x="339" y="1220491"/>
                </a:cubicBezTo>
                <a:cubicBezTo>
                  <a:pt x="1005" y="999861"/>
                  <a:pt x="141785" y="821419"/>
                  <a:pt x="354669" y="771060"/>
                </a:cubicBezTo>
                <a:cubicBezTo>
                  <a:pt x="391868" y="763312"/>
                  <a:pt x="429732" y="759175"/>
                  <a:pt x="467730" y="758707"/>
                </a:cubicBezTo>
                <a:cubicBezTo>
                  <a:pt x="522118" y="756712"/>
                  <a:pt x="576792" y="758232"/>
                  <a:pt x="632132" y="755952"/>
                </a:cubicBezTo>
                <a:cubicBezTo>
                  <a:pt x="535263" y="731628"/>
                  <a:pt x="460110" y="679653"/>
                  <a:pt x="414676" y="589577"/>
                </a:cubicBezTo>
                <a:cubicBezTo>
                  <a:pt x="405490" y="572974"/>
                  <a:pt x="398814" y="555108"/>
                  <a:pt x="394864" y="536557"/>
                </a:cubicBezTo>
                <a:cubicBezTo>
                  <a:pt x="375814" y="415981"/>
                  <a:pt x="361241" y="293504"/>
                  <a:pt x="410485" y="177773"/>
                </a:cubicBezTo>
                <a:cubicBezTo>
                  <a:pt x="465825" y="47504"/>
                  <a:pt x="596032" y="-17297"/>
                  <a:pt x="737193" y="3987"/>
                </a:cubicBezTo>
                <a:cubicBezTo>
                  <a:pt x="870014" y="23987"/>
                  <a:pt x="972283" y="131367"/>
                  <a:pt x="985509" y="264713"/>
                </a:cubicBezTo>
                <a:cubicBezTo>
                  <a:pt x="993225" y="347283"/>
                  <a:pt x="995511" y="433179"/>
                  <a:pt x="981604" y="514323"/>
                </a:cubicBezTo>
                <a:cubicBezTo>
                  <a:pt x="959125" y="645542"/>
                  <a:pt x="869876" y="722126"/>
                  <a:pt x="741003" y="758327"/>
                </a:cubicBezTo>
                <a:lnTo>
                  <a:pt x="828156" y="758327"/>
                </a:lnTo>
                <a:cubicBezTo>
                  <a:pt x="857303" y="758327"/>
                  <a:pt x="886545" y="758327"/>
                  <a:pt x="915786" y="758327"/>
                </a:cubicBezTo>
                <a:cubicBezTo>
                  <a:pt x="1131623" y="761748"/>
                  <a:pt x="1308883" y="902658"/>
                  <a:pt x="1359080" y="1111696"/>
                </a:cubicBezTo>
                <a:cubicBezTo>
                  <a:pt x="1367126" y="1144903"/>
                  <a:pt x="1371344" y="1178918"/>
                  <a:pt x="1371653" y="1213079"/>
                </a:cubicBezTo>
                <a:cubicBezTo>
                  <a:pt x="1372606" y="1534807"/>
                  <a:pt x="1372224" y="1856535"/>
                  <a:pt x="1372224" y="2178263"/>
                </a:cubicBezTo>
                <a:cubicBezTo>
                  <a:pt x="1372224" y="2184534"/>
                  <a:pt x="1371653" y="2190710"/>
                  <a:pt x="1371082" y="2201067"/>
                </a:cubicBezTo>
                <a:lnTo>
                  <a:pt x="1143529" y="2201067"/>
                </a:lnTo>
                <a:cubicBezTo>
                  <a:pt x="1092380" y="2766514"/>
                  <a:pt x="1041612" y="3328351"/>
                  <a:pt x="991129" y="3890092"/>
                </a:cubicBezTo>
                <a:close/>
              </a:path>
            </a:pathLst>
          </a:custGeom>
          <a:solidFill>
            <a:schemeClr val="tx1">
              <a:lumMod val="50000"/>
              <a:lumOff val="50000"/>
            </a:schemeClr>
          </a:solidFill>
          <a:ln w="9525" cap="flat">
            <a:noFill/>
            <a:prstDash val="solid"/>
            <a:miter/>
          </a:ln>
        </p:spPr>
        <p:txBody>
          <a:bodyPr rtlCol="0" anchor="ctr"/>
          <a:lstStyle/>
          <a:p>
            <a:endParaRPr lang="en-RO">
              <a:solidFill>
                <a:srgbClr val="FF0000"/>
              </a:solidFill>
            </a:endParaRPr>
          </a:p>
        </p:txBody>
      </p:sp>
      <p:sp>
        <p:nvSpPr>
          <p:cNvPr id="107" name="Graphic 6">
            <a:extLst>
              <a:ext uri="{FF2B5EF4-FFF2-40B4-BE49-F238E27FC236}">
                <a16:creationId xmlns:a16="http://schemas.microsoft.com/office/drawing/2014/main" id="{42012F33-C319-E642-9438-E0D13D9EB095}"/>
              </a:ext>
            </a:extLst>
          </p:cNvPr>
          <p:cNvSpPr/>
          <p:nvPr/>
        </p:nvSpPr>
        <p:spPr>
          <a:xfrm>
            <a:off x="3821689" y="2123192"/>
            <a:ext cx="239040" cy="508947"/>
          </a:xfrm>
          <a:custGeom>
            <a:avLst/>
            <a:gdLst>
              <a:gd name="connsiteX0" fmla="*/ 609600 w 1827275"/>
              <a:gd name="connsiteY0" fmla="*/ 3890310 h 3890499"/>
              <a:gd name="connsiteX1" fmla="*/ 533400 w 1827275"/>
              <a:gd name="connsiteY1" fmla="*/ 2887309 h 3890499"/>
              <a:gd name="connsiteX2" fmla="*/ 0 w 1827275"/>
              <a:gd name="connsiteY2" fmla="*/ 2887309 h 3890499"/>
              <a:gd name="connsiteX3" fmla="*/ 132398 w 1827275"/>
              <a:gd name="connsiteY3" fmla="*/ 2423626 h 3890499"/>
              <a:gd name="connsiteX4" fmla="*/ 295466 w 1827275"/>
              <a:gd name="connsiteY4" fmla="*/ 1854568 h 3890499"/>
              <a:gd name="connsiteX5" fmla="*/ 304324 w 1827275"/>
              <a:gd name="connsiteY5" fmla="*/ 1787486 h 3890499"/>
              <a:gd name="connsiteX6" fmla="*/ 304324 w 1827275"/>
              <a:gd name="connsiteY6" fmla="*/ 1232586 h 3890499"/>
              <a:gd name="connsiteX7" fmla="*/ 779336 w 1827275"/>
              <a:gd name="connsiteY7" fmla="*/ 758546 h 3890499"/>
              <a:gd name="connsiteX8" fmla="*/ 860012 w 1827275"/>
              <a:gd name="connsiteY8" fmla="*/ 756360 h 3890499"/>
              <a:gd name="connsiteX9" fmla="*/ 642938 w 1827275"/>
              <a:gd name="connsiteY9" fmla="*/ 589795 h 3890499"/>
              <a:gd name="connsiteX10" fmla="*/ 623126 w 1827275"/>
              <a:gd name="connsiteY10" fmla="*/ 536776 h 3890499"/>
              <a:gd name="connsiteX11" fmla="*/ 640366 w 1827275"/>
              <a:gd name="connsiteY11" fmla="*/ 174665 h 3890499"/>
              <a:gd name="connsiteX12" fmla="*/ 969169 w 1827275"/>
              <a:gd name="connsiteY12" fmla="*/ 4585 h 3890499"/>
              <a:gd name="connsiteX13" fmla="*/ 1214247 w 1827275"/>
              <a:gd name="connsiteY13" fmla="*/ 268732 h 3890499"/>
              <a:gd name="connsiteX14" fmla="*/ 1210437 w 1827275"/>
              <a:gd name="connsiteY14" fmla="*/ 514827 h 3890499"/>
              <a:gd name="connsiteX15" fmla="*/ 963644 w 1827275"/>
              <a:gd name="connsiteY15" fmla="*/ 755030 h 3890499"/>
              <a:gd name="connsiteX16" fmla="*/ 1135952 w 1827275"/>
              <a:gd name="connsiteY16" fmla="*/ 765577 h 3890499"/>
              <a:gd name="connsiteX17" fmla="*/ 1522952 w 1827275"/>
              <a:gd name="connsiteY17" fmla="*/ 1202656 h 3890499"/>
              <a:gd name="connsiteX18" fmla="*/ 1524381 w 1827275"/>
              <a:gd name="connsiteY18" fmla="*/ 1784160 h 3890499"/>
              <a:gd name="connsiteX19" fmla="*/ 1535430 w 1827275"/>
              <a:gd name="connsiteY19" fmla="*/ 1862264 h 3890499"/>
              <a:gd name="connsiteX20" fmla="*/ 1818418 w 1827275"/>
              <a:gd name="connsiteY20" fmla="*/ 2850537 h 3890499"/>
              <a:gd name="connsiteX21" fmla="*/ 1827276 w 1827275"/>
              <a:gd name="connsiteY21" fmla="*/ 2886359 h 3890499"/>
              <a:gd name="connsiteX22" fmla="*/ 1295400 w 1827275"/>
              <a:gd name="connsiteY22" fmla="*/ 2886359 h 3890499"/>
              <a:gd name="connsiteX23" fmla="*/ 1219200 w 1827275"/>
              <a:gd name="connsiteY23" fmla="*/ 3890500 h 389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27275" h="3890499">
                <a:moveTo>
                  <a:pt x="609600" y="3890310"/>
                </a:moveTo>
                <a:cubicBezTo>
                  <a:pt x="584264" y="3557180"/>
                  <a:pt x="558927" y="3224050"/>
                  <a:pt x="533400" y="2887309"/>
                </a:cubicBezTo>
                <a:lnTo>
                  <a:pt x="0" y="2887309"/>
                </a:lnTo>
                <a:cubicBezTo>
                  <a:pt x="44958" y="2729771"/>
                  <a:pt x="88583" y="2576603"/>
                  <a:pt x="132398" y="2423626"/>
                </a:cubicBezTo>
                <a:cubicBezTo>
                  <a:pt x="186785" y="2233591"/>
                  <a:pt x="241649" y="2044412"/>
                  <a:pt x="295466" y="1854568"/>
                </a:cubicBezTo>
                <a:cubicBezTo>
                  <a:pt x="301415" y="1832704"/>
                  <a:pt x="304395" y="1810141"/>
                  <a:pt x="304324" y="1787486"/>
                </a:cubicBezTo>
                <a:cubicBezTo>
                  <a:pt x="304991" y="1602488"/>
                  <a:pt x="304324" y="1417584"/>
                  <a:pt x="304324" y="1232586"/>
                </a:cubicBezTo>
                <a:cubicBezTo>
                  <a:pt x="304324" y="955801"/>
                  <a:pt x="501872" y="759116"/>
                  <a:pt x="779336" y="758546"/>
                </a:cubicBezTo>
                <a:cubicBezTo>
                  <a:pt x="805910" y="758546"/>
                  <a:pt x="832485" y="758546"/>
                  <a:pt x="860012" y="756360"/>
                </a:cubicBezTo>
                <a:cubicBezTo>
                  <a:pt x="763429" y="731656"/>
                  <a:pt x="688277" y="679776"/>
                  <a:pt x="642938" y="589795"/>
                </a:cubicBezTo>
                <a:cubicBezTo>
                  <a:pt x="633655" y="573236"/>
                  <a:pt x="626974" y="555355"/>
                  <a:pt x="623126" y="536776"/>
                </a:cubicBezTo>
                <a:cubicBezTo>
                  <a:pt x="603599" y="414964"/>
                  <a:pt x="588836" y="291061"/>
                  <a:pt x="640366" y="174665"/>
                </a:cubicBezTo>
                <a:cubicBezTo>
                  <a:pt x="698183" y="44302"/>
                  <a:pt x="827627" y="-18124"/>
                  <a:pt x="969169" y="4585"/>
                </a:cubicBezTo>
                <a:cubicBezTo>
                  <a:pt x="1101677" y="26599"/>
                  <a:pt x="1202478" y="135243"/>
                  <a:pt x="1214247" y="268732"/>
                </a:cubicBezTo>
                <a:cubicBezTo>
                  <a:pt x="1221840" y="350662"/>
                  <a:pt x="1220562" y="433170"/>
                  <a:pt x="1210437" y="514827"/>
                </a:cubicBezTo>
                <a:cubicBezTo>
                  <a:pt x="1195388" y="632933"/>
                  <a:pt x="1101947" y="719113"/>
                  <a:pt x="963644" y="755030"/>
                </a:cubicBezTo>
                <a:cubicBezTo>
                  <a:pt x="1024890" y="758546"/>
                  <a:pt x="1080992" y="757785"/>
                  <a:pt x="1135952" y="765577"/>
                </a:cubicBezTo>
                <a:cubicBezTo>
                  <a:pt x="1355017" y="796750"/>
                  <a:pt x="1518997" y="981949"/>
                  <a:pt x="1522952" y="1202656"/>
                </a:cubicBezTo>
                <a:cubicBezTo>
                  <a:pt x="1526000" y="1396491"/>
                  <a:pt x="1522952" y="1590325"/>
                  <a:pt x="1524381" y="1784160"/>
                </a:cubicBezTo>
                <a:cubicBezTo>
                  <a:pt x="1524520" y="1810573"/>
                  <a:pt x="1528236" y="1836845"/>
                  <a:pt x="1535430" y="1862264"/>
                </a:cubicBezTo>
                <a:cubicBezTo>
                  <a:pt x="1629410" y="2191720"/>
                  <a:pt x="1723739" y="2521145"/>
                  <a:pt x="1818418" y="2850537"/>
                </a:cubicBezTo>
                <a:cubicBezTo>
                  <a:pt x="1821466" y="2861370"/>
                  <a:pt x="1823847" y="2872391"/>
                  <a:pt x="1827276" y="2886359"/>
                </a:cubicBezTo>
                <a:lnTo>
                  <a:pt x="1295400" y="2886359"/>
                </a:lnTo>
                <a:cubicBezTo>
                  <a:pt x="1269778" y="3222529"/>
                  <a:pt x="1244346" y="3556515"/>
                  <a:pt x="1219200" y="3890500"/>
                </a:cubicBezTo>
                <a:close/>
              </a:path>
            </a:pathLst>
          </a:custGeom>
          <a:solidFill>
            <a:schemeClr val="tx1">
              <a:lumMod val="50000"/>
              <a:lumOff val="50000"/>
            </a:schemeClr>
          </a:solidFill>
          <a:ln w="9525" cap="flat">
            <a:noFill/>
            <a:prstDash val="solid"/>
            <a:miter/>
          </a:ln>
        </p:spPr>
        <p:txBody>
          <a:bodyPr rtlCol="0" anchor="ctr"/>
          <a:lstStyle/>
          <a:p>
            <a:endParaRPr lang="en-RO">
              <a:solidFill>
                <a:srgbClr val="FF0000"/>
              </a:solidFill>
            </a:endParaRPr>
          </a:p>
        </p:txBody>
      </p:sp>
      <p:sp>
        <p:nvSpPr>
          <p:cNvPr id="108" name="Graphic 4">
            <a:extLst>
              <a:ext uri="{FF2B5EF4-FFF2-40B4-BE49-F238E27FC236}">
                <a16:creationId xmlns:a16="http://schemas.microsoft.com/office/drawing/2014/main" id="{46A31E05-0768-7741-B86E-D97ED19B0B9B}"/>
              </a:ext>
            </a:extLst>
          </p:cNvPr>
          <p:cNvSpPr/>
          <p:nvPr/>
        </p:nvSpPr>
        <p:spPr>
          <a:xfrm>
            <a:off x="3007422" y="2051734"/>
            <a:ext cx="181446" cy="514350"/>
          </a:xfrm>
          <a:custGeom>
            <a:avLst/>
            <a:gdLst>
              <a:gd name="connsiteX0" fmla="*/ 381053 w 1372299"/>
              <a:gd name="connsiteY0" fmla="*/ 3890092 h 3890091"/>
              <a:gd name="connsiteX1" fmla="*/ 307520 w 1372299"/>
              <a:gd name="connsiteY1" fmla="*/ 3080736 h 3890091"/>
              <a:gd name="connsiteX2" fmla="*/ 235987 w 1372299"/>
              <a:gd name="connsiteY2" fmla="*/ 2282592 h 3890091"/>
              <a:gd name="connsiteX3" fmla="*/ 227796 w 1372299"/>
              <a:gd name="connsiteY3" fmla="*/ 2203443 h 3890091"/>
              <a:gd name="connsiteX4" fmla="*/ 2434 w 1372299"/>
              <a:gd name="connsiteY4" fmla="*/ 2203443 h 3890091"/>
              <a:gd name="connsiteX5" fmla="*/ 339 w 1372299"/>
              <a:gd name="connsiteY5" fmla="*/ 2170662 h 3890091"/>
              <a:gd name="connsiteX6" fmla="*/ 339 w 1372299"/>
              <a:gd name="connsiteY6" fmla="*/ 1220491 h 3890091"/>
              <a:gd name="connsiteX7" fmla="*/ 354669 w 1372299"/>
              <a:gd name="connsiteY7" fmla="*/ 771060 h 3890091"/>
              <a:gd name="connsiteX8" fmla="*/ 467730 w 1372299"/>
              <a:gd name="connsiteY8" fmla="*/ 758707 h 3890091"/>
              <a:gd name="connsiteX9" fmla="*/ 632132 w 1372299"/>
              <a:gd name="connsiteY9" fmla="*/ 755952 h 3890091"/>
              <a:gd name="connsiteX10" fmla="*/ 414676 w 1372299"/>
              <a:gd name="connsiteY10" fmla="*/ 589577 h 3890091"/>
              <a:gd name="connsiteX11" fmla="*/ 394864 w 1372299"/>
              <a:gd name="connsiteY11" fmla="*/ 536557 h 3890091"/>
              <a:gd name="connsiteX12" fmla="*/ 410485 w 1372299"/>
              <a:gd name="connsiteY12" fmla="*/ 177773 h 3890091"/>
              <a:gd name="connsiteX13" fmla="*/ 737193 w 1372299"/>
              <a:gd name="connsiteY13" fmla="*/ 3987 h 3890091"/>
              <a:gd name="connsiteX14" fmla="*/ 985509 w 1372299"/>
              <a:gd name="connsiteY14" fmla="*/ 264713 h 3890091"/>
              <a:gd name="connsiteX15" fmla="*/ 981604 w 1372299"/>
              <a:gd name="connsiteY15" fmla="*/ 514323 h 3890091"/>
              <a:gd name="connsiteX16" fmla="*/ 741003 w 1372299"/>
              <a:gd name="connsiteY16" fmla="*/ 758327 h 3890091"/>
              <a:gd name="connsiteX17" fmla="*/ 828156 w 1372299"/>
              <a:gd name="connsiteY17" fmla="*/ 758327 h 3890091"/>
              <a:gd name="connsiteX18" fmla="*/ 915786 w 1372299"/>
              <a:gd name="connsiteY18" fmla="*/ 758327 h 3890091"/>
              <a:gd name="connsiteX19" fmla="*/ 1359080 w 1372299"/>
              <a:gd name="connsiteY19" fmla="*/ 1111696 h 3890091"/>
              <a:gd name="connsiteX20" fmla="*/ 1371653 w 1372299"/>
              <a:gd name="connsiteY20" fmla="*/ 1213079 h 3890091"/>
              <a:gd name="connsiteX21" fmla="*/ 1372224 w 1372299"/>
              <a:gd name="connsiteY21" fmla="*/ 2178263 h 3890091"/>
              <a:gd name="connsiteX22" fmla="*/ 1371082 w 1372299"/>
              <a:gd name="connsiteY22" fmla="*/ 2201067 h 3890091"/>
              <a:gd name="connsiteX23" fmla="*/ 1143529 w 1372299"/>
              <a:gd name="connsiteY23" fmla="*/ 2201067 h 3890091"/>
              <a:gd name="connsiteX24" fmla="*/ 991129 w 1372299"/>
              <a:gd name="connsiteY24" fmla="*/ 3890092 h 389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72299" h="3890091">
                <a:moveTo>
                  <a:pt x="381053" y="3890092"/>
                </a:moveTo>
                <a:cubicBezTo>
                  <a:pt x="356478" y="3620306"/>
                  <a:pt x="331967" y="3350521"/>
                  <a:pt x="307520" y="3080736"/>
                </a:cubicBezTo>
                <a:cubicBezTo>
                  <a:pt x="283517" y="2814688"/>
                  <a:pt x="259673" y="2548640"/>
                  <a:pt x="235987" y="2282592"/>
                </a:cubicBezTo>
                <a:cubicBezTo>
                  <a:pt x="233701" y="2257413"/>
                  <a:pt x="230844" y="2232328"/>
                  <a:pt x="227796" y="2203443"/>
                </a:cubicBezTo>
                <a:lnTo>
                  <a:pt x="2434" y="2203443"/>
                </a:lnTo>
                <a:cubicBezTo>
                  <a:pt x="1577" y="2190140"/>
                  <a:pt x="339" y="2180354"/>
                  <a:pt x="339" y="2170662"/>
                </a:cubicBezTo>
                <a:cubicBezTo>
                  <a:pt x="339" y="1853970"/>
                  <a:pt x="-423" y="1537373"/>
                  <a:pt x="339" y="1220491"/>
                </a:cubicBezTo>
                <a:cubicBezTo>
                  <a:pt x="1005" y="999861"/>
                  <a:pt x="141785" y="821419"/>
                  <a:pt x="354669" y="771060"/>
                </a:cubicBezTo>
                <a:cubicBezTo>
                  <a:pt x="391868" y="763312"/>
                  <a:pt x="429732" y="759175"/>
                  <a:pt x="467730" y="758707"/>
                </a:cubicBezTo>
                <a:cubicBezTo>
                  <a:pt x="522118" y="756712"/>
                  <a:pt x="576792" y="758232"/>
                  <a:pt x="632132" y="755952"/>
                </a:cubicBezTo>
                <a:cubicBezTo>
                  <a:pt x="535263" y="731628"/>
                  <a:pt x="460110" y="679653"/>
                  <a:pt x="414676" y="589577"/>
                </a:cubicBezTo>
                <a:cubicBezTo>
                  <a:pt x="405490" y="572974"/>
                  <a:pt x="398814" y="555108"/>
                  <a:pt x="394864" y="536557"/>
                </a:cubicBezTo>
                <a:cubicBezTo>
                  <a:pt x="375814" y="415981"/>
                  <a:pt x="361241" y="293504"/>
                  <a:pt x="410485" y="177773"/>
                </a:cubicBezTo>
                <a:cubicBezTo>
                  <a:pt x="465825" y="47504"/>
                  <a:pt x="596032" y="-17297"/>
                  <a:pt x="737193" y="3987"/>
                </a:cubicBezTo>
                <a:cubicBezTo>
                  <a:pt x="870014" y="23987"/>
                  <a:pt x="972283" y="131367"/>
                  <a:pt x="985509" y="264713"/>
                </a:cubicBezTo>
                <a:cubicBezTo>
                  <a:pt x="993225" y="347283"/>
                  <a:pt x="995511" y="433179"/>
                  <a:pt x="981604" y="514323"/>
                </a:cubicBezTo>
                <a:cubicBezTo>
                  <a:pt x="959125" y="645542"/>
                  <a:pt x="869876" y="722126"/>
                  <a:pt x="741003" y="758327"/>
                </a:cubicBezTo>
                <a:lnTo>
                  <a:pt x="828156" y="758327"/>
                </a:lnTo>
                <a:cubicBezTo>
                  <a:pt x="857303" y="758327"/>
                  <a:pt x="886545" y="758327"/>
                  <a:pt x="915786" y="758327"/>
                </a:cubicBezTo>
                <a:cubicBezTo>
                  <a:pt x="1131623" y="761748"/>
                  <a:pt x="1308883" y="902658"/>
                  <a:pt x="1359080" y="1111696"/>
                </a:cubicBezTo>
                <a:cubicBezTo>
                  <a:pt x="1367126" y="1144903"/>
                  <a:pt x="1371344" y="1178918"/>
                  <a:pt x="1371653" y="1213079"/>
                </a:cubicBezTo>
                <a:cubicBezTo>
                  <a:pt x="1372606" y="1534807"/>
                  <a:pt x="1372224" y="1856535"/>
                  <a:pt x="1372224" y="2178263"/>
                </a:cubicBezTo>
                <a:cubicBezTo>
                  <a:pt x="1372224" y="2184534"/>
                  <a:pt x="1371653" y="2190710"/>
                  <a:pt x="1371082" y="2201067"/>
                </a:cubicBezTo>
                <a:lnTo>
                  <a:pt x="1143529" y="2201067"/>
                </a:lnTo>
                <a:cubicBezTo>
                  <a:pt x="1092380" y="2766514"/>
                  <a:pt x="1041612" y="3328351"/>
                  <a:pt x="991129" y="3890092"/>
                </a:cubicBezTo>
                <a:close/>
              </a:path>
            </a:pathLst>
          </a:custGeom>
          <a:solidFill>
            <a:schemeClr val="tx1">
              <a:lumMod val="50000"/>
              <a:lumOff val="50000"/>
            </a:schemeClr>
          </a:solidFill>
          <a:ln w="9525" cap="flat">
            <a:noFill/>
            <a:prstDash val="solid"/>
            <a:miter/>
          </a:ln>
        </p:spPr>
        <p:txBody>
          <a:bodyPr rtlCol="0" anchor="ctr"/>
          <a:lstStyle/>
          <a:p>
            <a:endParaRPr lang="en-RO">
              <a:solidFill>
                <a:srgbClr val="FF0000"/>
              </a:solidFill>
            </a:endParaRPr>
          </a:p>
        </p:txBody>
      </p:sp>
      <p:sp>
        <p:nvSpPr>
          <p:cNvPr id="109" name="Graphic 6">
            <a:extLst>
              <a:ext uri="{FF2B5EF4-FFF2-40B4-BE49-F238E27FC236}">
                <a16:creationId xmlns:a16="http://schemas.microsoft.com/office/drawing/2014/main" id="{9498EFE7-D94F-A848-B200-AFED780053E3}"/>
              </a:ext>
            </a:extLst>
          </p:cNvPr>
          <p:cNvSpPr/>
          <p:nvPr/>
        </p:nvSpPr>
        <p:spPr>
          <a:xfrm>
            <a:off x="2386194" y="2418466"/>
            <a:ext cx="239040" cy="508947"/>
          </a:xfrm>
          <a:custGeom>
            <a:avLst/>
            <a:gdLst>
              <a:gd name="connsiteX0" fmla="*/ 609600 w 1827275"/>
              <a:gd name="connsiteY0" fmla="*/ 3890310 h 3890499"/>
              <a:gd name="connsiteX1" fmla="*/ 533400 w 1827275"/>
              <a:gd name="connsiteY1" fmla="*/ 2887309 h 3890499"/>
              <a:gd name="connsiteX2" fmla="*/ 0 w 1827275"/>
              <a:gd name="connsiteY2" fmla="*/ 2887309 h 3890499"/>
              <a:gd name="connsiteX3" fmla="*/ 132398 w 1827275"/>
              <a:gd name="connsiteY3" fmla="*/ 2423626 h 3890499"/>
              <a:gd name="connsiteX4" fmla="*/ 295466 w 1827275"/>
              <a:gd name="connsiteY4" fmla="*/ 1854568 h 3890499"/>
              <a:gd name="connsiteX5" fmla="*/ 304324 w 1827275"/>
              <a:gd name="connsiteY5" fmla="*/ 1787486 h 3890499"/>
              <a:gd name="connsiteX6" fmla="*/ 304324 w 1827275"/>
              <a:gd name="connsiteY6" fmla="*/ 1232586 h 3890499"/>
              <a:gd name="connsiteX7" fmla="*/ 779336 w 1827275"/>
              <a:gd name="connsiteY7" fmla="*/ 758546 h 3890499"/>
              <a:gd name="connsiteX8" fmla="*/ 860012 w 1827275"/>
              <a:gd name="connsiteY8" fmla="*/ 756360 h 3890499"/>
              <a:gd name="connsiteX9" fmla="*/ 642938 w 1827275"/>
              <a:gd name="connsiteY9" fmla="*/ 589795 h 3890499"/>
              <a:gd name="connsiteX10" fmla="*/ 623126 w 1827275"/>
              <a:gd name="connsiteY10" fmla="*/ 536776 h 3890499"/>
              <a:gd name="connsiteX11" fmla="*/ 640366 w 1827275"/>
              <a:gd name="connsiteY11" fmla="*/ 174665 h 3890499"/>
              <a:gd name="connsiteX12" fmla="*/ 969169 w 1827275"/>
              <a:gd name="connsiteY12" fmla="*/ 4585 h 3890499"/>
              <a:gd name="connsiteX13" fmla="*/ 1214247 w 1827275"/>
              <a:gd name="connsiteY13" fmla="*/ 268732 h 3890499"/>
              <a:gd name="connsiteX14" fmla="*/ 1210437 w 1827275"/>
              <a:gd name="connsiteY14" fmla="*/ 514827 h 3890499"/>
              <a:gd name="connsiteX15" fmla="*/ 963644 w 1827275"/>
              <a:gd name="connsiteY15" fmla="*/ 755030 h 3890499"/>
              <a:gd name="connsiteX16" fmla="*/ 1135952 w 1827275"/>
              <a:gd name="connsiteY16" fmla="*/ 765577 h 3890499"/>
              <a:gd name="connsiteX17" fmla="*/ 1522952 w 1827275"/>
              <a:gd name="connsiteY17" fmla="*/ 1202656 h 3890499"/>
              <a:gd name="connsiteX18" fmla="*/ 1524381 w 1827275"/>
              <a:gd name="connsiteY18" fmla="*/ 1784160 h 3890499"/>
              <a:gd name="connsiteX19" fmla="*/ 1535430 w 1827275"/>
              <a:gd name="connsiteY19" fmla="*/ 1862264 h 3890499"/>
              <a:gd name="connsiteX20" fmla="*/ 1818418 w 1827275"/>
              <a:gd name="connsiteY20" fmla="*/ 2850537 h 3890499"/>
              <a:gd name="connsiteX21" fmla="*/ 1827276 w 1827275"/>
              <a:gd name="connsiteY21" fmla="*/ 2886359 h 3890499"/>
              <a:gd name="connsiteX22" fmla="*/ 1295400 w 1827275"/>
              <a:gd name="connsiteY22" fmla="*/ 2886359 h 3890499"/>
              <a:gd name="connsiteX23" fmla="*/ 1219200 w 1827275"/>
              <a:gd name="connsiteY23" fmla="*/ 3890500 h 389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27275" h="3890499">
                <a:moveTo>
                  <a:pt x="609600" y="3890310"/>
                </a:moveTo>
                <a:cubicBezTo>
                  <a:pt x="584264" y="3557180"/>
                  <a:pt x="558927" y="3224050"/>
                  <a:pt x="533400" y="2887309"/>
                </a:cubicBezTo>
                <a:lnTo>
                  <a:pt x="0" y="2887309"/>
                </a:lnTo>
                <a:cubicBezTo>
                  <a:pt x="44958" y="2729771"/>
                  <a:pt x="88583" y="2576603"/>
                  <a:pt x="132398" y="2423626"/>
                </a:cubicBezTo>
                <a:cubicBezTo>
                  <a:pt x="186785" y="2233591"/>
                  <a:pt x="241649" y="2044412"/>
                  <a:pt x="295466" y="1854568"/>
                </a:cubicBezTo>
                <a:cubicBezTo>
                  <a:pt x="301415" y="1832704"/>
                  <a:pt x="304395" y="1810141"/>
                  <a:pt x="304324" y="1787486"/>
                </a:cubicBezTo>
                <a:cubicBezTo>
                  <a:pt x="304991" y="1602488"/>
                  <a:pt x="304324" y="1417584"/>
                  <a:pt x="304324" y="1232586"/>
                </a:cubicBezTo>
                <a:cubicBezTo>
                  <a:pt x="304324" y="955801"/>
                  <a:pt x="501872" y="759116"/>
                  <a:pt x="779336" y="758546"/>
                </a:cubicBezTo>
                <a:cubicBezTo>
                  <a:pt x="805910" y="758546"/>
                  <a:pt x="832485" y="758546"/>
                  <a:pt x="860012" y="756360"/>
                </a:cubicBezTo>
                <a:cubicBezTo>
                  <a:pt x="763429" y="731656"/>
                  <a:pt x="688277" y="679776"/>
                  <a:pt x="642938" y="589795"/>
                </a:cubicBezTo>
                <a:cubicBezTo>
                  <a:pt x="633655" y="573236"/>
                  <a:pt x="626974" y="555355"/>
                  <a:pt x="623126" y="536776"/>
                </a:cubicBezTo>
                <a:cubicBezTo>
                  <a:pt x="603599" y="414964"/>
                  <a:pt x="588836" y="291061"/>
                  <a:pt x="640366" y="174665"/>
                </a:cubicBezTo>
                <a:cubicBezTo>
                  <a:pt x="698183" y="44302"/>
                  <a:pt x="827627" y="-18124"/>
                  <a:pt x="969169" y="4585"/>
                </a:cubicBezTo>
                <a:cubicBezTo>
                  <a:pt x="1101677" y="26599"/>
                  <a:pt x="1202478" y="135243"/>
                  <a:pt x="1214247" y="268732"/>
                </a:cubicBezTo>
                <a:cubicBezTo>
                  <a:pt x="1221840" y="350662"/>
                  <a:pt x="1220562" y="433170"/>
                  <a:pt x="1210437" y="514827"/>
                </a:cubicBezTo>
                <a:cubicBezTo>
                  <a:pt x="1195388" y="632933"/>
                  <a:pt x="1101947" y="719113"/>
                  <a:pt x="963644" y="755030"/>
                </a:cubicBezTo>
                <a:cubicBezTo>
                  <a:pt x="1024890" y="758546"/>
                  <a:pt x="1080992" y="757785"/>
                  <a:pt x="1135952" y="765577"/>
                </a:cubicBezTo>
                <a:cubicBezTo>
                  <a:pt x="1355017" y="796750"/>
                  <a:pt x="1518997" y="981949"/>
                  <a:pt x="1522952" y="1202656"/>
                </a:cubicBezTo>
                <a:cubicBezTo>
                  <a:pt x="1526000" y="1396491"/>
                  <a:pt x="1522952" y="1590325"/>
                  <a:pt x="1524381" y="1784160"/>
                </a:cubicBezTo>
                <a:cubicBezTo>
                  <a:pt x="1524520" y="1810573"/>
                  <a:pt x="1528236" y="1836845"/>
                  <a:pt x="1535430" y="1862264"/>
                </a:cubicBezTo>
                <a:cubicBezTo>
                  <a:pt x="1629410" y="2191720"/>
                  <a:pt x="1723739" y="2521145"/>
                  <a:pt x="1818418" y="2850537"/>
                </a:cubicBezTo>
                <a:cubicBezTo>
                  <a:pt x="1821466" y="2861370"/>
                  <a:pt x="1823847" y="2872391"/>
                  <a:pt x="1827276" y="2886359"/>
                </a:cubicBezTo>
                <a:lnTo>
                  <a:pt x="1295400" y="2886359"/>
                </a:lnTo>
                <a:cubicBezTo>
                  <a:pt x="1269778" y="3222529"/>
                  <a:pt x="1244346" y="3556515"/>
                  <a:pt x="1219200" y="3890500"/>
                </a:cubicBezTo>
                <a:close/>
              </a:path>
            </a:pathLst>
          </a:custGeom>
          <a:solidFill>
            <a:schemeClr val="tx1">
              <a:lumMod val="50000"/>
              <a:lumOff val="50000"/>
            </a:schemeClr>
          </a:solidFill>
          <a:ln w="9525" cap="flat">
            <a:noFill/>
            <a:prstDash val="solid"/>
            <a:miter/>
          </a:ln>
        </p:spPr>
        <p:txBody>
          <a:bodyPr rtlCol="0" anchor="ctr"/>
          <a:lstStyle/>
          <a:p>
            <a:endParaRPr lang="en-RO">
              <a:solidFill>
                <a:srgbClr val="FF0000"/>
              </a:solidFill>
            </a:endParaRPr>
          </a:p>
        </p:txBody>
      </p:sp>
      <p:sp>
        <p:nvSpPr>
          <p:cNvPr id="110" name="Graphic 4">
            <a:extLst>
              <a:ext uri="{FF2B5EF4-FFF2-40B4-BE49-F238E27FC236}">
                <a16:creationId xmlns:a16="http://schemas.microsoft.com/office/drawing/2014/main" id="{5DE2F04D-A07F-B248-BEE4-068BB5043C03}"/>
              </a:ext>
            </a:extLst>
          </p:cNvPr>
          <p:cNvSpPr/>
          <p:nvPr/>
        </p:nvSpPr>
        <p:spPr>
          <a:xfrm>
            <a:off x="3007422" y="3100813"/>
            <a:ext cx="181446" cy="514350"/>
          </a:xfrm>
          <a:custGeom>
            <a:avLst/>
            <a:gdLst>
              <a:gd name="connsiteX0" fmla="*/ 381053 w 1372299"/>
              <a:gd name="connsiteY0" fmla="*/ 3890092 h 3890091"/>
              <a:gd name="connsiteX1" fmla="*/ 307520 w 1372299"/>
              <a:gd name="connsiteY1" fmla="*/ 3080736 h 3890091"/>
              <a:gd name="connsiteX2" fmla="*/ 235987 w 1372299"/>
              <a:gd name="connsiteY2" fmla="*/ 2282592 h 3890091"/>
              <a:gd name="connsiteX3" fmla="*/ 227796 w 1372299"/>
              <a:gd name="connsiteY3" fmla="*/ 2203443 h 3890091"/>
              <a:gd name="connsiteX4" fmla="*/ 2434 w 1372299"/>
              <a:gd name="connsiteY4" fmla="*/ 2203443 h 3890091"/>
              <a:gd name="connsiteX5" fmla="*/ 339 w 1372299"/>
              <a:gd name="connsiteY5" fmla="*/ 2170662 h 3890091"/>
              <a:gd name="connsiteX6" fmla="*/ 339 w 1372299"/>
              <a:gd name="connsiteY6" fmla="*/ 1220491 h 3890091"/>
              <a:gd name="connsiteX7" fmla="*/ 354669 w 1372299"/>
              <a:gd name="connsiteY7" fmla="*/ 771060 h 3890091"/>
              <a:gd name="connsiteX8" fmla="*/ 467730 w 1372299"/>
              <a:gd name="connsiteY8" fmla="*/ 758707 h 3890091"/>
              <a:gd name="connsiteX9" fmla="*/ 632132 w 1372299"/>
              <a:gd name="connsiteY9" fmla="*/ 755952 h 3890091"/>
              <a:gd name="connsiteX10" fmla="*/ 414676 w 1372299"/>
              <a:gd name="connsiteY10" fmla="*/ 589577 h 3890091"/>
              <a:gd name="connsiteX11" fmla="*/ 394864 w 1372299"/>
              <a:gd name="connsiteY11" fmla="*/ 536557 h 3890091"/>
              <a:gd name="connsiteX12" fmla="*/ 410485 w 1372299"/>
              <a:gd name="connsiteY12" fmla="*/ 177773 h 3890091"/>
              <a:gd name="connsiteX13" fmla="*/ 737193 w 1372299"/>
              <a:gd name="connsiteY13" fmla="*/ 3987 h 3890091"/>
              <a:gd name="connsiteX14" fmla="*/ 985509 w 1372299"/>
              <a:gd name="connsiteY14" fmla="*/ 264713 h 3890091"/>
              <a:gd name="connsiteX15" fmla="*/ 981604 w 1372299"/>
              <a:gd name="connsiteY15" fmla="*/ 514323 h 3890091"/>
              <a:gd name="connsiteX16" fmla="*/ 741003 w 1372299"/>
              <a:gd name="connsiteY16" fmla="*/ 758327 h 3890091"/>
              <a:gd name="connsiteX17" fmla="*/ 828156 w 1372299"/>
              <a:gd name="connsiteY17" fmla="*/ 758327 h 3890091"/>
              <a:gd name="connsiteX18" fmla="*/ 915786 w 1372299"/>
              <a:gd name="connsiteY18" fmla="*/ 758327 h 3890091"/>
              <a:gd name="connsiteX19" fmla="*/ 1359080 w 1372299"/>
              <a:gd name="connsiteY19" fmla="*/ 1111696 h 3890091"/>
              <a:gd name="connsiteX20" fmla="*/ 1371653 w 1372299"/>
              <a:gd name="connsiteY20" fmla="*/ 1213079 h 3890091"/>
              <a:gd name="connsiteX21" fmla="*/ 1372224 w 1372299"/>
              <a:gd name="connsiteY21" fmla="*/ 2178263 h 3890091"/>
              <a:gd name="connsiteX22" fmla="*/ 1371082 w 1372299"/>
              <a:gd name="connsiteY22" fmla="*/ 2201067 h 3890091"/>
              <a:gd name="connsiteX23" fmla="*/ 1143529 w 1372299"/>
              <a:gd name="connsiteY23" fmla="*/ 2201067 h 3890091"/>
              <a:gd name="connsiteX24" fmla="*/ 991129 w 1372299"/>
              <a:gd name="connsiteY24" fmla="*/ 3890092 h 389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72299" h="3890091">
                <a:moveTo>
                  <a:pt x="381053" y="3890092"/>
                </a:moveTo>
                <a:cubicBezTo>
                  <a:pt x="356478" y="3620306"/>
                  <a:pt x="331967" y="3350521"/>
                  <a:pt x="307520" y="3080736"/>
                </a:cubicBezTo>
                <a:cubicBezTo>
                  <a:pt x="283517" y="2814688"/>
                  <a:pt x="259673" y="2548640"/>
                  <a:pt x="235987" y="2282592"/>
                </a:cubicBezTo>
                <a:cubicBezTo>
                  <a:pt x="233701" y="2257413"/>
                  <a:pt x="230844" y="2232328"/>
                  <a:pt x="227796" y="2203443"/>
                </a:cubicBezTo>
                <a:lnTo>
                  <a:pt x="2434" y="2203443"/>
                </a:lnTo>
                <a:cubicBezTo>
                  <a:pt x="1577" y="2190140"/>
                  <a:pt x="339" y="2180354"/>
                  <a:pt x="339" y="2170662"/>
                </a:cubicBezTo>
                <a:cubicBezTo>
                  <a:pt x="339" y="1853970"/>
                  <a:pt x="-423" y="1537373"/>
                  <a:pt x="339" y="1220491"/>
                </a:cubicBezTo>
                <a:cubicBezTo>
                  <a:pt x="1005" y="999861"/>
                  <a:pt x="141785" y="821419"/>
                  <a:pt x="354669" y="771060"/>
                </a:cubicBezTo>
                <a:cubicBezTo>
                  <a:pt x="391868" y="763312"/>
                  <a:pt x="429732" y="759175"/>
                  <a:pt x="467730" y="758707"/>
                </a:cubicBezTo>
                <a:cubicBezTo>
                  <a:pt x="522118" y="756712"/>
                  <a:pt x="576792" y="758232"/>
                  <a:pt x="632132" y="755952"/>
                </a:cubicBezTo>
                <a:cubicBezTo>
                  <a:pt x="535263" y="731628"/>
                  <a:pt x="460110" y="679653"/>
                  <a:pt x="414676" y="589577"/>
                </a:cubicBezTo>
                <a:cubicBezTo>
                  <a:pt x="405490" y="572974"/>
                  <a:pt x="398814" y="555108"/>
                  <a:pt x="394864" y="536557"/>
                </a:cubicBezTo>
                <a:cubicBezTo>
                  <a:pt x="375814" y="415981"/>
                  <a:pt x="361241" y="293504"/>
                  <a:pt x="410485" y="177773"/>
                </a:cubicBezTo>
                <a:cubicBezTo>
                  <a:pt x="465825" y="47504"/>
                  <a:pt x="596032" y="-17297"/>
                  <a:pt x="737193" y="3987"/>
                </a:cubicBezTo>
                <a:cubicBezTo>
                  <a:pt x="870014" y="23987"/>
                  <a:pt x="972283" y="131367"/>
                  <a:pt x="985509" y="264713"/>
                </a:cubicBezTo>
                <a:cubicBezTo>
                  <a:pt x="993225" y="347283"/>
                  <a:pt x="995511" y="433179"/>
                  <a:pt x="981604" y="514323"/>
                </a:cubicBezTo>
                <a:cubicBezTo>
                  <a:pt x="959125" y="645542"/>
                  <a:pt x="869876" y="722126"/>
                  <a:pt x="741003" y="758327"/>
                </a:cubicBezTo>
                <a:lnTo>
                  <a:pt x="828156" y="758327"/>
                </a:lnTo>
                <a:cubicBezTo>
                  <a:pt x="857303" y="758327"/>
                  <a:pt x="886545" y="758327"/>
                  <a:pt x="915786" y="758327"/>
                </a:cubicBezTo>
                <a:cubicBezTo>
                  <a:pt x="1131623" y="761748"/>
                  <a:pt x="1308883" y="902658"/>
                  <a:pt x="1359080" y="1111696"/>
                </a:cubicBezTo>
                <a:cubicBezTo>
                  <a:pt x="1367126" y="1144903"/>
                  <a:pt x="1371344" y="1178918"/>
                  <a:pt x="1371653" y="1213079"/>
                </a:cubicBezTo>
                <a:cubicBezTo>
                  <a:pt x="1372606" y="1534807"/>
                  <a:pt x="1372224" y="1856535"/>
                  <a:pt x="1372224" y="2178263"/>
                </a:cubicBezTo>
                <a:cubicBezTo>
                  <a:pt x="1372224" y="2184534"/>
                  <a:pt x="1371653" y="2190710"/>
                  <a:pt x="1371082" y="2201067"/>
                </a:cubicBezTo>
                <a:lnTo>
                  <a:pt x="1143529" y="2201067"/>
                </a:lnTo>
                <a:cubicBezTo>
                  <a:pt x="1092380" y="2766514"/>
                  <a:pt x="1041612" y="3328351"/>
                  <a:pt x="991129" y="3890092"/>
                </a:cubicBezTo>
                <a:close/>
              </a:path>
            </a:pathLst>
          </a:custGeom>
          <a:solidFill>
            <a:srgbClr val="ED7D31"/>
          </a:solidFill>
          <a:ln w="9525" cap="flat">
            <a:noFill/>
            <a:prstDash val="solid"/>
            <a:miter/>
          </a:ln>
        </p:spPr>
        <p:txBody>
          <a:bodyPr rtlCol="0" anchor="ctr"/>
          <a:lstStyle/>
          <a:p>
            <a:endParaRPr lang="en-RO">
              <a:solidFill>
                <a:srgbClr val="FF0000"/>
              </a:solidFill>
            </a:endParaRPr>
          </a:p>
        </p:txBody>
      </p:sp>
      <p:sp>
        <p:nvSpPr>
          <p:cNvPr id="111" name="Graphic 6">
            <a:extLst>
              <a:ext uri="{FF2B5EF4-FFF2-40B4-BE49-F238E27FC236}">
                <a16:creationId xmlns:a16="http://schemas.microsoft.com/office/drawing/2014/main" id="{BDC28DBC-2AB3-3C42-A243-5AE22D611D1C}"/>
              </a:ext>
            </a:extLst>
          </p:cNvPr>
          <p:cNvSpPr/>
          <p:nvPr/>
        </p:nvSpPr>
        <p:spPr>
          <a:xfrm>
            <a:off x="3689439" y="3100813"/>
            <a:ext cx="239040" cy="508947"/>
          </a:xfrm>
          <a:custGeom>
            <a:avLst/>
            <a:gdLst>
              <a:gd name="connsiteX0" fmla="*/ 609600 w 1827275"/>
              <a:gd name="connsiteY0" fmla="*/ 3890310 h 3890499"/>
              <a:gd name="connsiteX1" fmla="*/ 533400 w 1827275"/>
              <a:gd name="connsiteY1" fmla="*/ 2887309 h 3890499"/>
              <a:gd name="connsiteX2" fmla="*/ 0 w 1827275"/>
              <a:gd name="connsiteY2" fmla="*/ 2887309 h 3890499"/>
              <a:gd name="connsiteX3" fmla="*/ 132398 w 1827275"/>
              <a:gd name="connsiteY3" fmla="*/ 2423626 h 3890499"/>
              <a:gd name="connsiteX4" fmla="*/ 295466 w 1827275"/>
              <a:gd name="connsiteY4" fmla="*/ 1854568 h 3890499"/>
              <a:gd name="connsiteX5" fmla="*/ 304324 w 1827275"/>
              <a:gd name="connsiteY5" fmla="*/ 1787486 h 3890499"/>
              <a:gd name="connsiteX6" fmla="*/ 304324 w 1827275"/>
              <a:gd name="connsiteY6" fmla="*/ 1232586 h 3890499"/>
              <a:gd name="connsiteX7" fmla="*/ 779336 w 1827275"/>
              <a:gd name="connsiteY7" fmla="*/ 758546 h 3890499"/>
              <a:gd name="connsiteX8" fmla="*/ 860012 w 1827275"/>
              <a:gd name="connsiteY8" fmla="*/ 756360 h 3890499"/>
              <a:gd name="connsiteX9" fmla="*/ 642938 w 1827275"/>
              <a:gd name="connsiteY9" fmla="*/ 589795 h 3890499"/>
              <a:gd name="connsiteX10" fmla="*/ 623126 w 1827275"/>
              <a:gd name="connsiteY10" fmla="*/ 536776 h 3890499"/>
              <a:gd name="connsiteX11" fmla="*/ 640366 w 1827275"/>
              <a:gd name="connsiteY11" fmla="*/ 174665 h 3890499"/>
              <a:gd name="connsiteX12" fmla="*/ 969169 w 1827275"/>
              <a:gd name="connsiteY12" fmla="*/ 4585 h 3890499"/>
              <a:gd name="connsiteX13" fmla="*/ 1214247 w 1827275"/>
              <a:gd name="connsiteY13" fmla="*/ 268732 h 3890499"/>
              <a:gd name="connsiteX14" fmla="*/ 1210437 w 1827275"/>
              <a:gd name="connsiteY14" fmla="*/ 514827 h 3890499"/>
              <a:gd name="connsiteX15" fmla="*/ 963644 w 1827275"/>
              <a:gd name="connsiteY15" fmla="*/ 755030 h 3890499"/>
              <a:gd name="connsiteX16" fmla="*/ 1135952 w 1827275"/>
              <a:gd name="connsiteY16" fmla="*/ 765577 h 3890499"/>
              <a:gd name="connsiteX17" fmla="*/ 1522952 w 1827275"/>
              <a:gd name="connsiteY17" fmla="*/ 1202656 h 3890499"/>
              <a:gd name="connsiteX18" fmla="*/ 1524381 w 1827275"/>
              <a:gd name="connsiteY18" fmla="*/ 1784160 h 3890499"/>
              <a:gd name="connsiteX19" fmla="*/ 1535430 w 1827275"/>
              <a:gd name="connsiteY19" fmla="*/ 1862264 h 3890499"/>
              <a:gd name="connsiteX20" fmla="*/ 1818418 w 1827275"/>
              <a:gd name="connsiteY20" fmla="*/ 2850537 h 3890499"/>
              <a:gd name="connsiteX21" fmla="*/ 1827276 w 1827275"/>
              <a:gd name="connsiteY21" fmla="*/ 2886359 h 3890499"/>
              <a:gd name="connsiteX22" fmla="*/ 1295400 w 1827275"/>
              <a:gd name="connsiteY22" fmla="*/ 2886359 h 3890499"/>
              <a:gd name="connsiteX23" fmla="*/ 1219200 w 1827275"/>
              <a:gd name="connsiteY23" fmla="*/ 3890500 h 389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27275" h="3890499">
                <a:moveTo>
                  <a:pt x="609600" y="3890310"/>
                </a:moveTo>
                <a:cubicBezTo>
                  <a:pt x="584264" y="3557180"/>
                  <a:pt x="558927" y="3224050"/>
                  <a:pt x="533400" y="2887309"/>
                </a:cubicBezTo>
                <a:lnTo>
                  <a:pt x="0" y="2887309"/>
                </a:lnTo>
                <a:cubicBezTo>
                  <a:pt x="44958" y="2729771"/>
                  <a:pt x="88583" y="2576603"/>
                  <a:pt x="132398" y="2423626"/>
                </a:cubicBezTo>
                <a:cubicBezTo>
                  <a:pt x="186785" y="2233591"/>
                  <a:pt x="241649" y="2044412"/>
                  <a:pt x="295466" y="1854568"/>
                </a:cubicBezTo>
                <a:cubicBezTo>
                  <a:pt x="301415" y="1832704"/>
                  <a:pt x="304395" y="1810141"/>
                  <a:pt x="304324" y="1787486"/>
                </a:cubicBezTo>
                <a:cubicBezTo>
                  <a:pt x="304991" y="1602488"/>
                  <a:pt x="304324" y="1417584"/>
                  <a:pt x="304324" y="1232586"/>
                </a:cubicBezTo>
                <a:cubicBezTo>
                  <a:pt x="304324" y="955801"/>
                  <a:pt x="501872" y="759116"/>
                  <a:pt x="779336" y="758546"/>
                </a:cubicBezTo>
                <a:cubicBezTo>
                  <a:pt x="805910" y="758546"/>
                  <a:pt x="832485" y="758546"/>
                  <a:pt x="860012" y="756360"/>
                </a:cubicBezTo>
                <a:cubicBezTo>
                  <a:pt x="763429" y="731656"/>
                  <a:pt x="688277" y="679776"/>
                  <a:pt x="642938" y="589795"/>
                </a:cubicBezTo>
                <a:cubicBezTo>
                  <a:pt x="633655" y="573236"/>
                  <a:pt x="626974" y="555355"/>
                  <a:pt x="623126" y="536776"/>
                </a:cubicBezTo>
                <a:cubicBezTo>
                  <a:pt x="603599" y="414964"/>
                  <a:pt x="588836" y="291061"/>
                  <a:pt x="640366" y="174665"/>
                </a:cubicBezTo>
                <a:cubicBezTo>
                  <a:pt x="698183" y="44302"/>
                  <a:pt x="827627" y="-18124"/>
                  <a:pt x="969169" y="4585"/>
                </a:cubicBezTo>
                <a:cubicBezTo>
                  <a:pt x="1101677" y="26599"/>
                  <a:pt x="1202478" y="135243"/>
                  <a:pt x="1214247" y="268732"/>
                </a:cubicBezTo>
                <a:cubicBezTo>
                  <a:pt x="1221840" y="350662"/>
                  <a:pt x="1220562" y="433170"/>
                  <a:pt x="1210437" y="514827"/>
                </a:cubicBezTo>
                <a:cubicBezTo>
                  <a:pt x="1195388" y="632933"/>
                  <a:pt x="1101947" y="719113"/>
                  <a:pt x="963644" y="755030"/>
                </a:cubicBezTo>
                <a:cubicBezTo>
                  <a:pt x="1024890" y="758546"/>
                  <a:pt x="1080992" y="757785"/>
                  <a:pt x="1135952" y="765577"/>
                </a:cubicBezTo>
                <a:cubicBezTo>
                  <a:pt x="1355017" y="796750"/>
                  <a:pt x="1518997" y="981949"/>
                  <a:pt x="1522952" y="1202656"/>
                </a:cubicBezTo>
                <a:cubicBezTo>
                  <a:pt x="1526000" y="1396491"/>
                  <a:pt x="1522952" y="1590325"/>
                  <a:pt x="1524381" y="1784160"/>
                </a:cubicBezTo>
                <a:cubicBezTo>
                  <a:pt x="1524520" y="1810573"/>
                  <a:pt x="1528236" y="1836845"/>
                  <a:pt x="1535430" y="1862264"/>
                </a:cubicBezTo>
                <a:cubicBezTo>
                  <a:pt x="1629410" y="2191720"/>
                  <a:pt x="1723739" y="2521145"/>
                  <a:pt x="1818418" y="2850537"/>
                </a:cubicBezTo>
                <a:cubicBezTo>
                  <a:pt x="1821466" y="2861370"/>
                  <a:pt x="1823847" y="2872391"/>
                  <a:pt x="1827276" y="2886359"/>
                </a:cubicBezTo>
                <a:lnTo>
                  <a:pt x="1295400" y="2886359"/>
                </a:lnTo>
                <a:cubicBezTo>
                  <a:pt x="1269778" y="3222529"/>
                  <a:pt x="1244346" y="3556515"/>
                  <a:pt x="1219200" y="3890500"/>
                </a:cubicBezTo>
                <a:close/>
              </a:path>
            </a:pathLst>
          </a:custGeom>
          <a:solidFill>
            <a:schemeClr val="tx1">
              <a:lumMod val="50000"/>
              <a:lumOff val="50000"/>
            </a:schemeClr>
          </a:solidFill>
          <a:ln w="9525" cap="flat">
            <a:noFill/>
            <a:prstDash val="solid"/>
            <a:miter/>
          </a:ln>
        </p:spPr>
        <p:txBody>
          <a:bodyPr rtlCol="0" anchor="ctr"/>
          <a:lstStyle/>
          <a:p>
            <a:endParaRPr lang="en-RO">
              <a:solidFill>
                <a:srgbClr val="FF0000"/>
              </a:solidFill>
            </a:endParaRPr>
          </a:p>
        </p:txBody>
      </p:sp>
      <p:sp>
        <p:nvSpPr>
          <p:cNvPr id="112" name="Graphic 4">
            <a:extLst>
              <a:ext uri="{FF2B5EF4-FFF2-40B4-BE49-F238E27FC236}">
                <a16:creationId xmlns:a16="http://schemas.microsoft.com/office/drawing/2014/main" id="{E9C6311A-9622-FC4F-A44C-A41638DD6789}"/>
              </a:ext>
            </a:extLst>
          </p:cNvPr>
          <p:cNvSpPr/>
          <p:nvPr/>
        </p:nvSpPr>
        <p:spPr>
          <a:xfrm>
            <a:off x="4276240" y="2725130"/>
            <a:ext cx="181446" cy="514350"/>
          </a:xfrm>
          <a:custGeom>
            <a:avLst/>
            <a:gdLst>
              <a:gd name="connsiteX0" fmla="*/ 381053 w 1372299"/>
              <a:gd name="connsiteY0" fmla="*/ 3890092 h 3890091"/>
              <a:gd name="connsiteX1" fmla="*/ 307520 w 1372299"/>
              <a:gd name="connsiteY1" fmla="*/ 3080736 h 3890091"/>
              <a:gd name="connsiteX2" fmla="*/ 235987 w 1372299"/>
              <a:gd name="connsiteY2" fmla="*/ 2282592 h 3890091"/>
              <a:gd name="connsiteX3" fmla="*/ 227796 w 1372299"/>
              <a:gd name="connsiteY3" fmla="*/ 2203443 h 3890091"/>
              <a:gd name="connsiteX4" fmla="*/ 2434 w 1372299"/>
              <a:gd name="connsiteY4" fmla="*/ 2203443 h 3890091"/>
              <a:gd name="connsiteX5" fmla="*/ 339 w 1372299"/>
              <a:gd name="connsiteY5" fmla="*/ 2170662 h 3890091"/>
              <a:gd name="connsiteX6" fmla="*/ 339 w 1372299"/>
              <a:gd name="connsiteY6" fmla="*/ 1220491 h 3890091"/>
              <a:gd name="connsiteX7" fmla="*/ 354669 w 1372299"/>
              <a:gd name="connsiteY7" fmla="*/ 771060 h 3890091"/>
              <a:gd name="connsiteX8" fmla="*/ 467730 w 1372299"/>
              <a:gd name="connsiteY8" fmla="*/ 758707 h 3890091"/>
              <a:gd name="connsiteX9" fmla="*/ 632132 w 1372299"/>
              <a:gd name="connsiteY9" fmla="*/ 755952 h 3890091"/>
              <a:gd name="connsiteX10" fmla="*/ 414676 w 1372299"/>
              <a:gd name="connsiteY10" fmla="*/ 589577 h 3890091"/>
              <a:gd name="connsiteX11" fmla="*/ 394864 w 1372299"/>
              <a:gd name="connsiteY11" fmla="*/ 536557 h 3890091"/>
              <a:gd name="connsiteX12" fmla="*/ 410485 w 1372299"/>
              <a:gd name="connsiteY12" fmla="*/ 177773 h 3890091"/>
              <a:gd name="connsiteX13" fmla="*/ 737193 w 1372299"/>
              <a:gd name="connsiteY13" fmla="*/ 3987 h 3890091"/>
              <a:gd name="connsiteX14" fmla="*/ 985509 w 1372299"/>
              <a:gd name="connsiteY14" fmla="*/ 264713 h 3890091"/>
              <a:gd name="connsiteX15" fmla="*/ 981604 w 1372299"/>
              <a:gd name="connsiteY15" fmla="*/ 514323 h 3890091"/>
              <a:gd name="connsiteX16" fmla="*/ 741003 w 1372299"/>
              <a:gd name="connsiteY16" fmla="*/ 758327 h 3890091"/>
              <a:gd name="connsiteX17" fmla="*/ 828156 w 1372299"/>
              <a:gd name="connsiteY17" fmla="*/ 758327 h 3890091"/>
              <a:gd name="connsiteX18" fmla="*/ 915786 w 1372299"/>
              <a:gd name="connsiteY18" fmla="*/ 758327 h 3890091"/>
              <a:gd name="connsiteX19" fmla="*/ 1359080 w 1372299"/>
              <a:gd name="connsiteY19" fmla="*/ 1111696 h 3890091"/>
              <a:gd name="connsiteX20" fmla="*/ 1371653 w 1372299"/>
              <a:gd name="connsiteY20" fmla="*/ 1213079 h 3890091"/>
              <a:gd name="connsiteX21" fmla="*/ 1372224 w 1372299"/>
              <a:gd name="connsiteY21" fmla="*/ 2178263 h 3890091"/>
              <a:gd name="connsiteX22" fmla="*/ 1371082 w 1372299"/>
              <a:gd name="connsiteY22" fmla="*/ 2201067 h 3890091"/>
              <a:gd name="connsiteX23" fmla="*/ 1143529 w 1372299"/>
              <a:gd name="connsiteY23" fmla="*/ 2201067 h 3890091"/>
              <a:gd name="connsiteX24" fmla="*/ 991129 w 1372299"/>
              <a:gd name="connsiteY24" fmla="*/ 3890092 h 389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72299" h="3890091">
                <a:moveTo>
                  <a:pt x="381053" y="3890092"/>
                </a:moveTo>
                <a:cubicBezTo>
                  <a:pt x="356478" y="3620306"/>
                  <a:pt x="331967" y="3350521"/>
                  <a:pt x="307520" y="3080736"/>
                </a:cubicBezTo>
                <a:cubicBezTo>
                  <a:pt x="283517" y="2814688"/>
                  <a:pt x="259673" y="2548640"/>
                  <a:pt x="235987" y="2282592"/>
                </a:cubicBezTo>
                <a:cubicBezTo>
                  <a:pt x="233701" y="2257413"/>
                  <a:pt x="230844" y="2232328"/>
                  <a:pt x="227796" y="2203443"/>
                </a:cubicBezTo>
                <a:lnTo>
                  <a:pt x="2434" y="2203443"/>
                </a:lnTo>
                <a:cubicBezTo>
                  <a:pt x="1577" y="2190140"/>
                  <a:pt x="339" y="2180354"/>
                  <a:pt x="339" y="2170662"/>
                </a:cubicBezTo>
                <a:cubicBezTo>
                  <a:pt x="339" y="1853970"/>
                  <a:pt x="-423" y="1537373"/>
                  <a:pt x="339" y="1220491"/>
                </a:cubicBezTo>
                <a:cubicBezTo>
                  <a:pt x="1005" y="999861"/>
                  <a:pt x="141785" y="821419"/>
                  <a:pt x="354669" y="771060"/>
                </a:cubicBezTo>
                <a:cubicBezTo>
                  <a:pt x="391868" y="763312"/>
                  <a:pt x="429732" y="759175"/>
                  <a:pt x="467730" y="758707"/>
                </a:cubicBezTo>
                <a:cubicBezTo>
                  <a:pt x="522118" y="756712"/>
                  <a:pt x="576792" y="758232"/>
                  <a:pt x="632132" y="755952"/>
                </a:cubicBezTo>
                <a:cubicBezTo>
                  <a:pt x="535263" y="731628"/>
                  <a:pt x="460110" y="679653"/>
                  <a:pt x="414676" y="589577"/>
                </a:cubicBezTo>
                <a:cubicBezTo>
                  <a:pt x="405490" y="572974"/>
                  <a:pt x="398814" y="555108"/>
                  <a:pt x="394864" y="536557"/>
                </a:cubicBezTo>
                <a:cubicBezTo>
                  <a:pt x="375814" y="415981"/>
                  <a:pt x="361241" y="293504"/>
                  <a:pt x="410485" y="177773"/>
                </a:cubicBezTo>
                <a:cubicBezTo>
                  <a:pt x="465825" y="47504"/>
                  <a:pt x="596032" y="-17297"/>
                  <a:pt x="737193" y="3987"/>
                </a:cubicBezTo>
                <a:cubicBezTo>
                  <a:pt x="870014" y="23987"/>
                  <a:pt x="972283" y="131367"/>
                  <a:pt x="985509" y="264713"/>
                </a:cubicBezTo>
                <a:cubicBezTo>
                  <a:pt x="993225" y="347283"/>
                  <a:pt x="995511" y="433179"/>
                  <a:pt x="981604" y="514323"/>
                </a:cubicBezTo>
                <a:cubicBezTo>
                  <a:pt x="959125" y="645542"/>
                  <a:pt x="869876" y="722126"/>
                  <a:pt x="741003" y="758327"/>
                </a:cubicBezTo>
                <a:lnTo>
                  <a:pt x="828156" y="758327"/>
                </a:lnTo>
                <a:cubicBezTo>
                  <a:pt x="857303" y="758327"/>
                  <a:pt x="886545" y="758327"/>
                  <a:pt x="915786" y="758327"/>
                </a:cubicBezTo>
                <a:cubicBezTo>
                  <a:pt x="1131623" y="761748"/>
                  <a:pt x="1308883" y="902658"/>
                  <a:pt x="1359080" y="1111696"/>
                </a:cubicBezTo>
                <a:cubicBezTo>
                  <a:pt x="1367126" y="1144903"/>
                  <a:pt x="1371344" y="1178918"/>
                  <a:pt x="1371653" y="1213079"/>
                </a:cubicBezTo>
                <a:cubicBezTo>
                  <a:pt x="1372606" y="1534807"/>
                  <a:pt x="1372224" y="1856535"/>
                  <a:pt x="1372224" y="2178263"/>
                </a:cubicBezTo>
                <a:cubicBezTo>
                  <a:pt x="1372224" y="2184534"/>
                  <a:pt x="1371653" y="2190710"/>
                  <a:pt x="1371082" y="2201067"/>
                </a:cubicBezTo>
                <a:lnTo>
                  <a:pt x="1143529" y="2201067"/>
                </a:lnTo>
                <a:cubicBezTo>
                  <a:pt x="1092380" y="2766514"/>
                  <a:pt x="1041612" y="3328351"/>
                  <a:pt x="991129" y="3890092"/>
                </a:cubicBezTo>
                <a:close/>
              </a:path>
            </a:pathLst>
          </a:custGeom>
          <a:solidFill>
            <a:schemeClr val="tx1">
              <a:lumMod val="50000"/>
              <a:lumOff val="50000"/>
            </a:schemeClr>
          </a:solidFill>
          <a:ln w="9525" cap="flat">
            <a:noFill/>
            <a:prstDash val="solid"/>
            <a:miter/>
          </a:ln>
        </p:spPr>
        <p:txBody>
          <a:bodyPr rtlCol="0" anchor="ctr"/>
          <a:lstStyle/>
          <a:p>
            <a:endParaRPr lang="en-RO">
              <a:solidFill>
                <a:srgbClr val="FF0000"/>
              </a:solidFill>
            </a:endParaRPr>
          </a:p>
        </p:txBody>
      </p:sp>
      <p:sp>
        <p:nvSpPr>
          <p:cNvPr id="113" name="Graphic 4">
            <a:extLst>
              <a:ext uri="{FF2B5EF4-FFF2-40B4-BE49-F238E27FC236}">
                <a16:creationId xmlns:a16="http://schemas.microsoft.com/office/drawing/2014/main" id="{2B997324-0FF3-8B46-A5C2-870C5B0F1729}"/>
              </a:ext>
            </a:extLst>
          </p:cNvPr>
          <p:cNvSpPr/>
          <p:nvPr/>
        </p:nvSpPr>
        <p:spPr>
          <a:xfrm>
            <a:off x="2369468" y="3363083"/>
            <a:ext cx="181446" cy="514350"/>
          </a:xfrm>
          <a:custGeom>
            <a:avLst/>
            <a:gdLst>
              <a:gd name="connsiteX0" fmla="*/ 381053 w 1372299"/>
              <a:gd name="connsiteY0" fmla="*/ 3890092 h 3890091"/>
              <a:gd name="connsiteX1" fmla="*/ 307520 w 1372299"/>
              <a:gd name="connsiteY1" fmla="*/ 3080736 h 3890091"/>
              <a:gd name="connsiteX2" fmla="*/ 235987 w 1372299"/>
              <a:gd name="connsiteY2" fmla="*/ 2282592 h 3890091"/>
              <a:gd name="connsiteX3" fmla="*/ 227796 w 1372299"/>
              <a:gd name="connsiteY3" fmla="*/ 2203443 h 3890091"/>
              <a:gd name="connsiteX4" fmla="*/ 2434 w 1372299"/>
              <a:gd name="connsiteY4" fmla="*/ 2203443 h 3890091"/>
              <a:gd name="connsiteX5" fmla="*/ 339 w 1372299"/>
              <a:gd name="connsiteY5" fmla="*/ 2170662 h 3890091"/>
              <a:gd name="connsiteX6" fmla="*/ 339 w 1372299"/>
              <a:gd name="connsiteY6" fmla="*/ 1220491 h 3890091"/>
              <a:gd name="connsiteX7" fmla="*/ 354669 w 1372299"/>
              <a:gd name="connsiteY7" fmla="*/ 771060 h 3890091"/>
              <a:gd name="connsiteX8" fmla="*/ 467730 w 1372299"/>
              <a:gd name="connsiteY8" fmla="*/ 758707 h 3890091"/>
              <a:gd name="connsiteX9" fmla="*/ 632132 w 1372299"/>
              <a:gd name="connsiteY9" fmla="*/ 755952 h 3890091"/>
              <a:gd name="connsiteX10" fmla="*/ 414676 w 1372299"/>
              <a:gd name="connsiteY10" fmla="*/ 589577 h 3890091"/>
              <a:gd name="connsiteX11" fmla="*/ 394864 w 1372299"/>
              <a:gd name="connsiteY11" fmla="*/ 536557 h 3890091"/>
              <a:gd name="connsiteX12" fmla="*/ 410485 w 1372299"/>
              <a:gd name="connsiteY12" fmla="*/ 177773 h 3890091"/>
              <a:gd name="connsiteX13" fmla="*/ 737193 w 1372299"/>
              <a:gd name="connsiteY13" fmla="*/ 3987 h 3890091"/>
              <a:gd name="connsiteX14" fmla="*/ 985509 w 1372299"/>
              <a:gd name="connsiteY14" fmla="*/ 264713 h 3890091"/>
              <a:gd name="connsiteX15" fmla="*/ 981604 w 1372299"/>
              <a:gd name="connsiteY15" fmla="*/ 514323 h 3890091"/>
              <a:gd name="connsiteX16" fmla="*/ 741003 w 1372299"/>
              <a:gd name="connsiteY16" fmla="*/ 758327 h 3890091"/>
              <a:gd name="connsiteX17" fmla="*/ 828156 w 1372299"/>
              <a:gd name="connsiteY17" fmla="*/ 758327 h 3890091"/>
              <a:gd name="connsiteX18" fmla="*/ 915786 w 1372299"/>
              <a:gd name="connsiteY18" fmla="*/ 758327 h 3890091"/>
              <a:gd name="connsiteX19" fmla="*/ 1359080 w 1372299"/>
              <a:gd name="connsiteY19" fmla="*/ 1111696 h 3890091"/>
              <a:gd name="connsiteX20" fmla="*/ 1371653 w 1372299"/>
              <a:gd name="connsiteY20" fmla="*/ 1213079 h 3890091"/>
              <a:gd name="connsiteX21" fmla="*/ 1372224 w 1372299"/>
              <a:gd name="connsiteY21" fmla="*/ 2178263 h 3890091"/>
              <a:gd name="connsiteX22" fmla="*/ 1371082 w 1372299"/>
              <a:gd name="connsiteY22" fmla="*/ 2201067 h 3890091"/>
              <a:gd name="connsiteX23" fmla="*/ 1143529 w 1372299"/>
              <a:gd name="connsiteY23" fmla="*/ 2201067 h 3890091"/>
              <a:gd name="connsiteX24" fmla="*/ 991129 w 1372299"/>
              <a:gd name="connsiteY24" fmla="*/ 3890092 h 389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72299" h="3890091">
                <a:moveTo>
                  <a:pt x="381053" y="3890092"/>
                </a:moveTo>
                <a:cubicBezTo>
                  <a:pt x="356478" y="3620306"/>
                  <a:pt x="331967" y="3350521"/>
                  <a:pt x="307520" y="3080736"/>
                </a:cubicBezTo>
                <a:cubicBezTo>
                  <a:pt x="283517" y="2814688"/>
                  <a:pt x="259673" y="2548640"/>
                  <a:pt x="235987" y="2282592"/>
                </a:cubicBezTo>
                <a:cubicBezTo>
                  <a:pt x="233701" y="2257413"/>
                  <a:pt x="230844" y="2232328"/>
                  <a:pt x="227796" y="2203443"/>
                </a:cubicBezTo>
                <a:lnTo>
                  <a:pt x="2434" y="2203443"/>
                </a:lnTo>
                <a:cubicBezTo>
                  <a:pt x="1577" y="2190140"/>
                  <a:pt x="339" y="2180354"/>
                  <a:pt x="339" y="2170662"/>
                </a:cubicBezTo>
                <a:cubicBezTo>
                  <a:pt x="339" y="1853970"/>
                  <a:pt x="-423" y="1537373"/>
                  <a:pt x="339" y="1220491"/>
                </a:cubicBezTo>
                <a:cubicBezTo>
                  <a:pt x="1005" y="999861"/>
                  <a:pt x="141785" y="821419"/>
                  <a:pt x="354669" y="771060"/>
                </a:cubicBezTo>
                <a:cubicBezTo>
                  <a:pt x="391868" y="763312"/>
                  <a:pt x="429732" y="759175"/>
                  <a:pt x="467730" y="758707"/>
                </a:cubicBezTo>
                <a:cubicBezTo>
                  <a:pt x="522118" y="756712"/>
                  <a:pt x="576792" y="758232"/>
                  <a:pt x="632132" y="755952"/>
                </a:cubicBezTo>
                <a:cubicBezTo>
                  <a:pt x="535263" y="731628"/>
                  <a:pt x="460110" y="679653"/>
                  <a:pt x="414676" y="589577"/>
                </a:cubicBezTo>
                <a:cubicBezTo>
                  <a:pt x="405490" y="572974"/>
                  <a:pt x="398814" y="555108"/>
                  <a:pt x="394864" y="536557"/>
                </a:cubicBezTo>
                <a:cubicBezTo>
                  <a:pt x="375814" y="415981"/>
                  <a:pt x="361241" y="293504"/>
                  <a:pt x="410485" y="177773"/>
                </a:cubicBezTo>
                <a:cubicBezTo>
                  <a:pt x="465825" y="47504"/>
                  <a:pt x="596032" y="-17297"/>
                  <a:pt x="737193" y="3987"/>
                </a:cubicBezTo>
                <a:cubicBezTo>
                  <a:pt x="870014" y="23987"/>
                  <a:pt x="972283" y="131367"/>
                  <a:pt x="985509" y="264713"/>
                </a:cubicBezTo>
                <a:cubicBezTo>
                  <a:pt x="993225" y="347283"/>
                  <a:pt x="995511" y="433179"/>
                  <a:pt x="981604" y="514323"/>
                </a:cubicBezTo>
                <a:cubicBezTo>
                  <a:pt x="959125" y="645542"/>
                  <a:pt x="869876" y="722126"/>
                  <a:pt x="741003" y="758327"/>
                </a:cubicBezTo>
                <a:lnTo>
                  <a:pt x="828156" y="758327"/>
                </a:lnTo>
                <a:cubicBezTo>
                  <a:pt x="857303" y="758327"/>
                  <a:pt x="886545" y="758327"/>
                  <a:pt x="915786" y="758327"/>
                </a:cubicBezTo>
                <a:cubicBezTo>
                  <a:pt x="1131623" y="761748"/>
                  <a:pt x="1308883" y="902658"/>
                  <a:pt x="1359080" y="1111696"/>
                </a:cubicBezTo>
                <a:cubicBezTo>
                  <a:pt x="1367126" y="1144903"/>
                  <a:pt x="1371344" y="1178918"/>
                  <a:pt x="1371653" y="1213079"/>
                </a:cubicBezTo>
                <a:cubicBezTo>
                  <a:pt x="1372606" y="1534807"/>
                  <a:pt x="1372224" y="1856535"/>
                  <a:pt x="1372224" y="2178263"/>
                </a:cubicBezTo>
                <a:cubicBezTo>
                  <a:pt x="1372224" y="2184534"/>
                  <a:pt x="1371653" y="2190710"/>
                  <a:pt x="1371082" y="2201067"/>
                </a:cubicBezTo>
                <a:lnTo>
                  <a:pt x="1143529" y="2201067"/>
                </a:lnTo>
                <a:cubicBezTo>
                  <a:pt x="1092380" y="2766514"/>
                  <a:pt x="1041612" y="3328351"/>
                  <a:pt x="991129" y="3890092"/>
                </a:cubicBezTo>
                <a:close/>
              </a:path>
            </a:pathLst>
          </a:custGeom>
          <a:solidFill>
            <a:schemeClr val="tx1">
              <a:lumMod val="50000"/>
              <a:lumOff val="50000"/>
            </a:schemeClr>
          </a:solidFill>
          <a:ln w="9525" cap="flat">
            <a:noFill/>
            <a:prstDash val="solid"/>
            <a:miter/>
          </a:ln>
        </p:spPr>
        <p:txBody>
          <a:bodyPr rtlCol="0" anchor="ctr"/>
          <a:lstStyle/>
          <a:p>
            <a:endParaRPr lang="en-RO">
              <a:solidFill>
                <a:srgbClr val="FF0000"/>
              </a:solidFill>
            </a:endParaRPr>
          </a:p>
        </p:txBody>
      </p:sp>
      <p:sp>
        <p:nvSpPr>
          <p:cNvPr id="114" name="Graphic 6">
            <a:extLst>
              <a:ext uri="{FF2B5EF4-FFF2-40B4-BE49-F238E27FC236}">
                <a16:creationId xmlns:a16="http://schemas.microsoft.com/office/drawing/2014/main" id="{ED36E28F-E79F-D24E-944C-DA7B10553AB0}"/>
              </a:ext>
            </a:extLst>
          </p:cNvPr>
          <p:cNvSpPr/>
          <p:nvPr/>
        </p:nvSpPr>
        <p:spPr>
          <a:xfrm>
            <a:off x="1811020" y="3745855"/>
            <a:ext cx="239040" cy="508947"/>
          </a:xfrm>
          <a:custGeom>
            <a:avLst/>
            <a:gdLst>
              <a:gd name="connsiteX0" fmla="*/ 609600 w 1827275"/>
              <a:gd name="connsiteY0" fmla="*/ 3890310 h 3890499"/>
              <a:gd name="connsiteX1" fmla="*/ 533400 w 1827275"/>
              <a:gd name="connsiteY1" fmla="*/ 2887309 h 3890499"/>
              <a:gd name="connsiteX2" fmla="*/ 0 w 1827275"/>
              <a:gd name="connsiteY2" fmla="*/ 2887309 h 3890499"/>
              <a:gd name="connsiteX3" fmla="*/ 132398 w 1827275"/>
              <a:gd name="connsiteY3" fmla="*/ 2423626 h 3890499"/>
              <a:gd name="connsiteX4" fmla="*/ 295466 w 1827275"/>
              <a:gd name="connsiteY4" fmla="*/ 1854568 h 3890499"/>
              <a:gd name="connsiteX5" fmla="*/ 304324 w 1827275"/>
              <a:gd name="connsiteY5" fmla="*/ 1787486 h 3890499"/>
              <a:gd name="connsiteX6" fmla="*/ 304324 w 1827275"/>
              <a:gd name="connsiteY6" fmla="*/ 1232586 h 3890499"/>
              <a:gd name="connsiteX7" fmla="*/ 779336 w 1827275"/>
              <a:gd name="connsiteY7" fmla="*/ 758546 h 3890499"/>
              <a:gd name="connsiteX8" fmla="*/ 860012 w 1827275"/>
              <a:gd name="connsiteY8" fmla="*/ 756360 h 3890499"/>
              <a:gd name="connsiteX9" fmla="*/ 642938 w 1827275"/>
              <a:gd name="connsiteY9" fmla="*/ 589795 h 3890499"/>
              <a:gd name="connsiteX10" fmla="*/ 623126 w 1827275"/>
              <a:gd name="connsiteY10" fmla="*/ 536776 h 3890499"/>
              <a:gd name="connsiteX11" fmla="*/ 640366 w 1827275"/>
              <a:gd name="connsiteY11" fmla="*/ 174665 h 3890499"/>
              <a:gd name="connsiteX12" fmla="*/ 969169 w 1827275"/>
              <a:gd name="connsiteY12" fmla="*/ 4585 h 3890499"/>
              <a:gd name="connsiteX13" fmla="*/ 1214247 w 1827275"/>
              <a:gd name="connsiteY13" fmla="*/ 268732 h 3890499"/>
              <a:gd name="connsiteX14" fmla="*/ 1210437 w 1827275"/>
              <a:gd name="connsiteY14" fmla="*/ 514827 h 3890499"/>
              <a:gd name="connsiteX15" fmla="*/ 963644 w 1827275"/>
              <a:gd name="connsiteY15" fmla="*/ 755030 h 3890499"/>
              <a:gd name="connsiteX16" fmla="*/ 1135952 w 1827275"/>
              <a:gd name="connsiteY16" fmla="*/ 765577 h 3890499"/>
              <a:gd name="connsiteX17" fmla="*/ 1522952 w 1827275"/>
              <a:gd name="connsiteY17" fmla="*/ 1202656 h 3890499"/>
              <a:gd name="connsiteX18" fmla="*/ 1524381 w 1827275"/>
              <a:gd name="connsiteY18" fmla="*/ 1784160 h 3890499"/>
              <a:gd name="connsiteX19" fmla="*/ 1535430 w 1827275"/>
              <a:gd name="connsiteY19" fmla="*/ 1862264 h 3890499"/>
              <a:gd name="connsiteX20" fmla="*/ 1818418 w 1827275"/>
              <a:gd name="connsiteY20" fmla="*/ 2850537 h 3890499"/>
              <a:gd name="connsiteX21" fmla="*/ 1827276 w 1827275"/>
              <a:gd name="connsiteY21" fmla="*/ 2886359 h 3890499"/>
              <a:gd name="connsiteX22" fmla="*/ 1295400 w 1827275"/>
              <a:gd name="connsiteY22" fmla="*/ 2886359 h 3890499"/>
              <a:gd name="connsiteX23" fmla="*/ 1219200 w 1827275"/>
              <a:gd name="connsiteY23" fmla="*/ 3890500 h 389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27275" h="3890499">
                <a:moveTo>
                  <a:pt x="609600" y="3890310"/>
                </a:moveTo>
                <a:cubicBezTo>
                  <a:pt x="584264" y="3557180"/>
                  <a:pt x="558927" y="3224050"/>
                  <a:pt x="533400" y="2887309"/>
                </a:cubicBezTo>
                <a:lnTo>
                  <a:pt x="0" y="2887309"/>
                </a:lnTo>
                <a:cubicBezTo>
                  <a:pt x="44958" y="2729771"/>
                  <a:pt x="88583" y="2576603"/>
                  <a:pt x="132398" y="2423626"/>
                </a:cubicBezTo>
                <a:cubicBezTo>
                  <a:pt x="186785" y="2233591"/>
                  <a:pt x="241649" y="2044412"/>
                  <a:pt x="295466" y="1854568"/>
                </a:cubicBezTo>
                <a:cubicBezTo>
                  <a:pt x="301415" y="1832704"/>
                  <a:pt x="304395" y="1810141"/>
                  <a:pt x="304324" y="1787486"/>
                </a:cubicBezTo>
                <a:cubicBezTo>
                  <a:pt x="304991" y="1602488"/>
                  <a:pt x="304324" y="1417584"/>
                  <a:pt x="304324" y="1232586"/>
                </a:cubicBezTo>
                <a:cubicBezTo>
                  <a:pt x="304324" y="955801"/>
                  <a:pt x="501872" y="759116"/>
                  <a:pt x="779336" y="758546"/>
                </a:cubicBezTo>
                <a:cubicBezTo>
                  <a:pt x="805910" y="758546"/>
                  <a:pt x="832485" y="758546"/>
                  <a:pt x="860012" y="756360"/>
                </a:cubicBezTo>
                <a:cubicBezTo>
                  <a:pt x="763429" y="731656"/>
                  <a:pt x="688277" y="679776"/>
                  <a:pt x="642938" y="589795"/>
                </a:cubicBezTo>
                <a:cubicBezTo>
                  <a:pt x="633655" y="573236"/>
                  <a:pt x="626974" y="555355"/>
                  <a:pt x="623126" y="536776"/>
                </a:cubicBezTo>
                <a:cubicBezTo>
                  <a:pt x="603599" y="414964"/>
                  <a:pt x="588836" y="291061"/>
                  <a:pt x="640366" y="174665"/>
                </a:cubicBezTo>
                <a:cubicBezTo>
                  <a:pt x="698183" y="44302"/>
                  <a:pt x="827627" y="-18124"/>
                  <a:pt x="969169" y="4585"/>
                </a:cubicBezTo>
                <a:cubicBezTo>
                  <a:pt x="1101677" y="26599"/>
                  <a:pt x="1202478" y="135243"/>
                  <a:pt x="1214247" y="268732"/>
                </a:cubicBezTo>
                <a:cubicBezTo>
                  <a:pt x="1221840" y="350662"/>
                  <a:pt x="1220562" y="433170"/>
                  <a:pt x="1210437" y="514827"/>
                </a:cubicBezTo>
                <a:cubicBezTo>
                  <a:pt x="1195388" y="632933"/>
                  <a:pt x="1101947" y="719113"/>
                  <a:pt x="963644" y="755030"/>
                </a:cubicBezTo>
                <a:cubicBezTo>
                  <a:pt x="1024890" y="758546"/>
                  <a:pt x="1080992" y="757785"/>
                  <a:pt x="1135952" y="765577"/>
                </a:cubicBezTo>
                <a:cubicBezTo>
                  <a:pt x="1355017" y="796750"/>
                  <a:pt x="1518997" y="981949"/>
                  <a:pt x="1522952" y="1202656"/>
                </a:cubicBezTo>
                <a:cubicBezTo>
                  <a:pt x="1526000" y="1396491"/>
                  <a:pt x="1522952" y="1590325"/>
                  <a:pt x="1524381" y="1784160"/>
                </a:cubicBezTo>
                <a:cubicBezTo>
                  <a:pt x="1524520" y="1810573"/>
                  <a:pt x="1528236" y="1836845"/>
                  <a:pt x="1535430" y="1862264"/>
                </a:cubicBezTo>
                <a:cubicBezTo>
                  <a:pt x="1629410" y="2191720"/>
                  <a:pt x="1723739" y="2521145"/>
                  <a:pt x="1818418" y="2850537"/>
                </a:cubicBezTo>
                <a:cubicBezTo>
                  <a:pt x="1821466" y="2861370"/>
                  <a:pt x="1823847" y="2872391"/>
                  <a:pt x="1827276" y="2886359"/>
                </a:cubicBezTo>
                <a:lnTo>
                  <a:pt x="1295400" y="2886359"/>
                </a:lnTo>
                <a:cubicBezTo>
                  <a:pt x="1269778" y="3222529"/>
                  <a:pt x="1244346" y="3556515"/>
                  <a:pt x="1219200" y="3890500"/>
                </a:cubicBezTo>
                <a:close/>
              </a:path>
            </a:pathLst>
          </a:custGeom>
          <a:solidFill>
            <a:schemeClr val="tx1">
              <a:lumMod val="50000"/>
              <a:lumOff val="50000"/>
            </a:schemeClr>
          </a:solidFill>
          <a:ln w="9525" cap="flat">
            <a:noFill/>
            <a:prstDash val="solid"/>
            <a:miter/>
          </a:ln>
        </p:spPr>
        <p:txBody>
          <a:bodyPr rtlCol="0" anchor="ctr"/>
          <a:lstStyle/>
          <a:p>
            <a:endParaRPr lang="en-RO">
              <a:solidFill>
                <a:srgbClr val="FF0000"/>
              </a:solidFill>
            </a:endParaRPr>
          </a:p>
        </p:txBody>
      </p:sp>
      <p:sp>
        <p:nvSpPr>
          <p:cNvPr id="115" name="Graphic 4">
            <a:extLst>
              <a:ext uri="{FF2B5EF4-FFF2-40B4-BE49-F238E27FC236}">
                <a16:creationId xmlns:a16="http://schemas.microsoft.com/office/drawing/2014/main" id="{2184F27D-2965-EC41-81C0-DB35B0934C98}"/>
              </a:ext>
            </a:extLst>
          </p:cNvPr>
          <p:cNvSpPr/>
          <p:nvPr/>
        </p:nvSpPr>
        <p:spPr>
          <a:xfrm>
            <a:off x="4686614" y="3690659"/>
            <a:ext cx="181446" cy="514350"/>
          </a:xfrm>
          <a:custGeom>
            <a:avLst/>
            <a:gdLst>
              <a:gd name="connsiteX0" fmla="*/ 381053 w 1372299"/>
              <a:gd name="connsiteY0" fmla="*/ 3890092 h 3890091"/>
              <a:gd name="connsiteX1" fmla="*/ 307520 w 1372299"/>
              <a:gd name="connsiteY1" fmla="*/ 3080736 h 3890091"/>
              <a:gd name="connsiteX2" fmla="*/ 235987 w 1372299"/>
              <a:gd name="connsiteY2" fmla="*/ 2282592 h 3890091"/>
              <a:gd name="connsiteX3" fmla="*/ 227796 w 1372299"/>
              <a:gd name="connsiteY3" fmla="*/ 2203443 h 3890091"/>
              <a:gd name="connsiteX4" fmla="*/ 2434 w 1372299"/>
              <a:gd name="connsiteY4" fmla="*/ 2203443 h 3890091"/>
              <a:gd name="connsiteX5" fmla="*/ 339 w 1372299"/>
              <a:gd name="connsiteY5" fmla="*/ 2170662 h 3890091"/>
              <a:gd name="connsiteX6" fmla="*/ 339 w 1372299"/>
              <a:gd name="connsiteY6" fmla="*/ 1220491 h 3890091"/>
              <a:gd name="connsiteX7" fmla="*/ 354669 w 1372299"/>
              <a:gd name="connsiteY7" fmla="*/ 771060 h 3890091"/>
              <a:gd name="connsiteX8" fmla="*/ 467730 w 1372299"/>
              <a:gd name="connsiteY8" fmla="*/ 758707 h 3890091"/>
              <a:gd name="connsiteX9" fmla="*/ 632132 w 1372299"/>
              <a:gd name="connsiteY9" fmla="*/ 755952 h 3890091"/>
              <a:gd name="connsiteX10" fmla="*/ 414676 w 1372299"/>
              <a:gd name="connsiteY10" fmla="*/ 589577 h 3890091"/>
              <a:gd name="connsiteX11" fmla="*/ 394864 w 1372299"/>
              <a:gd name="connsiteY11" fmla="*/ 536557 h 3890091"/>
              <a:gd name="connsiteX12" fmla="*/ 410485 w 1372299"/>
              <a:gd name="connsiteY12" fmla="*/ 177773 h 3890091"/>
              <a:gd name="connsiteX13" fmla="*/ 737193 w 1372299"/>
              <a:gd name="connsiteY13" fmla="*/ 3987 h 3890091"/>
              <a:gd name="connsiteX14" fmla="*/ 985509 w 1372299"/>
              <a:gd name="connsiteY14" fmla="*/ 264713 h 3890091"/>
              <a:gd name="connsiteX15" fmla="*/ 981604 w 1372299"/>
              <a:gd name="connsiteY15" fmla="*/ 514323 h 3890091"/>
              <a:gd name="connsiteX16" fmla="*/ 741003 w 1372299"/>
              <a:gd name="connsiteY16" fmla="*/ 758327 h 3890091"/>
              <a:gd name="connsiteX17" fmla="*/ 828156 w 1372299"/>
              <a:gd name="connsiteY17" fmla="*/ 758327 h 3890091"/>
              <a:gd name="connsiteX18" fmla="*/ 915786 w 1372299"/>
              <a:gd name="connsiteY18" fmla="*/ 758327 h 3890091"/>
              <a:gd name="connsiteX19" fmla="*/ 1359080 w 1372299"/>
              <a:gd name="connsiteY19" fmla="*/ 1111696 h 3890091"/>
              <a:gd name="connsiteX20" fmla="*/ 1371653 w 1372299"/>
              <a:gd name="connsiteY20" fmla="*/ 1213079 h 3890091"/>
              <a:gd name="connsiteX21" fmla="*/ 1372224 w 1372299"/>
              <a:gd name="connsiteY21" fmla="*/ 2178263 h 3890091"/>
              <a:gd name="connsiteX22" fmla="*/ 1371082 w 1372299"/>
              <a:gd name="connsiteY22" fmla="*/ 2201067 h 3890091"/>
              <a:gd name="connsiteX23" fmla="*/ 1143529 w 1372299"/>
              <a:gd name="connsiteY23" fmla="*/ 2201067 h 3890091"/>
              <a:gd name="connsiteX24" fmla="*/ 991129 w 1372299"/>
              <a:gd name="connsiteY24" fmla="*/ 3890092 h 389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72299" h="3890091">
                <a:moveTo>
                  <a:pt x="381053" y="3890092"/>
                </a:moveTo>
                <a:cubicBezTo>
                  <a:pt x="356478" y="3620306"/>
                  <a:pt x="331967" y="3350521"/>
                  <a:pt x="307520" y="3080736"/>
                </a:cubicBezTo>
                <a:cubicBezTo>
                  <a:pt x="283517" y="2814688"/>
                  <a:pt x="259673" y="2548640"/>
                  <a:pt x="235987" y="2282592"/>
                </a:cubicBezTo>
                <a:cubicBezTo>
                  <a:pt x="233701" y="2257413"/>
                  <a:pt x="230844" y="2232328"/>
                  <a:pt x="227796" y="2203443"/>
                </a:cubicBezTo>
                <a:lnTo>
                  <a:pt x="2434" y="2203443"/>
                </a:lnTo>
                <a:cubicBezTo>
                  <a:pt x="1577" y="2190140"/>
                  <a:pt x="339" y="2180354"/>
                  <a:pt x="339" y="2170662"/>
                </a:cubicBezTo>
                <a:cubicBezTo>
                  <a:pt x="339" y="1853970"/>
                  <a:pt x="-423" y="1537373"/>
                  <a:pt x="339" y="1220491"/>
                </a:cubicBezTo>
                <a:cubicBezTo>
                  <a:pt x="1005" y="999861"/>
                  <a:pt x="141785" y="821419"/>
                  <a:pt x="354669" y="771060"/>
                </a:cubicBezTo>
                <a:cubicBezTo>
                  <a:pt x="391868" y="763312"/>
                  <a:pt x="429732" y="759175"/>
                  <a:pt x="467730" y="758707"/>
                </a:cubicBezTo>
                <a:cubicBezTo>
                  <a:pt x="522118" y="756712"/>
                  <a:pt x="576792" y="758232"/>
                  <a:pt x="632132" y="755952"/>
                </a:cubicBezTo>
                <a:cubicBezTo>
                  <a:pt x="535263" y="731628"/>
                  <a:pt x="460110" y="679653"/>
                  <a:pt x="414676" y="589577"/>
                </a:cubicBezTo>
                <a:cubicBezTo>
                  <a:pt x="405490" y="572974"/>
                  <a:pt x="398814" y="555108"/>
                  <a:pt x="394864" y="536557"/>
                </a:cubicBezTo>
                <a:cubicBezTo>
                  <a:pt x="375814" y="415981"/>
                  <a:pt x="361241" y="293504"/>
                  <a:pt x="410485" y="177773"/>
                </a:cubicBezTo>
                <a:cubicBezTo>
                  <a:pt x="465825" y="47504"/>
                  <a:pt x="596032" y="-17297"/>
                  <a:pt x="737193" y="3987"/>
                </a:cubicBezTo>
                <a:cubicBezTo>
                  <a:pt x="870014" y="23987"/>
                  <a:pt x="972283" y="131367"/>
                  <a:pt x="985509" y="264713"/>
                </a:cubicBezTo>
                <a:cubicBezTo>
                  <a:pt x="993225" y="347283"/>
                  <a:pt x="995511" y="433179"/>
                  <a:pt x="981604" y="514323"/>
                </a:cubicBezTo>
                <a:cubicBezTo>
                  <a:pt x="959125" y="645542"/>
                  <a:pt x="869876" y="722126"/>
                  <a:pt x="741003" y="758327"/>
                </a:cubicBezTo>
                <a:lnTo>
                  <a:pt x="828156" y="758327"/>
                </a:lnTo>
                <a:cubicBezTo>
                  <a:pt x="857303" y="758327"/>
                  <a:pt x="886545" y="758327"/>
                  <a:pt x="915786" y="758327"/>
                </a:cubicBezTo>
                <a:cubicBezTo>
                  <a:pt x="1131623" y="761748"/>
                  <a:pt x="1308883" y="902658"/>
                  <a:pt x="1359080" y="1111696"/>
                </a:cubicBezTo>
                <a:cubicBezTo>
                  <a:pt x="1367126" y="1144903"/>
                  <a:pt x="1371344" y="1178918"/>
                  <a:pt x="1371653" y="1213079"/>
                </a:cubicBezTo>
                <a:cubicBezTo>
                  <a:pt x="1372606" y="1534807"/>
                  <a:pt x="1372224" y="1856535"/>
                  <a:pt x="1372224" y="2178263"/>
                </a:cubicBezTo>
                <a:cubicBezTo>
                  <a:pt x="1372224" y="2184534"/>
                  <a:pt x="1371653" y="2190710"/>
                  <a:pt x="1371082" y="2201067"/>
                </a:cubicBezTo>
                <a:lnTo>
                  <a:pt x="1143529" y="2201067"/>
                </a:lnTo>
                <a:cubicBezTo>
                  <a:pt x="1092380" y="2766514"/>
                  <a:pt x="1041612" y="3328351"/>
                  <a:pt x="991129" y="3890092"/>
                </a:cubicBezTo>
                <a:close/>
              </a:path>
            </a:pathLst>
          </a:custGeom>
          <a:solidFill>
            <a:schemeClr val="tx1">
              <a:lumMod val="50000"/>
              <a:lumOff val="50000"/>
            </a:schemeClr>
          </a:solidFill>
          <a:ln w="9525" cap="flat">
            <a:noFill/>
            <a:prstDash val="solid"/>
            <a:miter/>
          </a:ln>
        </p:spPr>
        <p:txBody>
          <a:bodyPr rtlCol="0" anchor="ctr"/>
          <a:lstStyle/>
          <a:p>
            <a:endParaRPr lang="en-RO">
              <a:solidFill>
                <a:srgbClr val="FF0000"/>
              </a:solidFill>
            </a:endParaRPr>
          </a:p>
        </p:txBody>
      </p:sp>
      <p:sp>
        <p:nvSpPr>
          <p:cNvPr id="116" name="Graphic 6">
            <a:extLst>
              <a:ext uri="{FF2B5EF4-FFF2-40B4-BE49-F238E27FC236}">
                <a16:creationId xmlns:a16="http://schemas.microsoft.com/office/drawing/2014/main" id="{7C2749ED-5D8F-3941-88DD-02950846BAE3}"/>
              </a:ext>
            </a:extLst>
          </p:cNvPr>
          <p:cNvSpPr/>
          <p:nvPr/>
        </p:nvSpPr>
        <p:spPr>
          <a:xfrm>
            <a:off x="4129198" y="3696237"/>
            <a:ext cx="239040" cy="508947"/>
          </a:xfrm>
          <a:custGeom>
            <a:avLst/>
            <a:gdLst>
              <a:gd name="connsiteX0" fmla="*/ 609600 w 1827275"/>
              <a:gd name="connsiteY0" fmla="*/ 3890310 h 3890499"/>
              <a:gd name="connsiteX1" fmla="*/ 533400 w 1827275"/>
              <a:gd name="connsiteY1" fmla="*/ 2887309 h 3890499"/>
              <a:gd name="connsiteX2" fmla="*/ 0 w 1827275"/>
              <a:gd name="connsiteY2" fmla="*/ 2887309 h 3890499"/>
              <a:gd name="connsiteX3" fmla="*/ 132398 w 1827275"/>
              <a:gd name="connsiteY3" fmla="*/ 2423626 h 3890499"/>
              <a:gd name="connsiteX4" fmla="*/ 295466 w 1827275"/>
              <a:gd name="connsiteY4" fmla="*/ 1854568 h 3890499"/>
              <a:gd name="connsiteX5" fmla="*/ 304324 w 1827275"/>
              <a:gd name="connsiteY5" fmla="*/ 1787486 h 3890499"/>
              <a:gd name="connsiteX6" fmla="*/ 304324 w 1827275"/>
              <a:gd name="connsiteY6" fmla="*/ 1232586 h 3890499"/>
              <a:gd name="connsiteX7" fmla="*/ 779336 w 1827275"/>
              <a:gd name="connsiteY7" fmla="*/ 758546 h 3890499"/>
              <a:gd name="connsiteX8" fmla="*/ 860012 w 1827275"/>
              <a:gd name="connsiteY8" fmla="*/ 756360 h 3890499"/>
              <a:gd name="connsiteX9" fmla="*/ 642938 w 1827275"/>
              <a:gd name="connsiteY9" fmla="*/ 589795 h 3890499"/>
              <a:gd name="connsiteX10" fmla="*/ 623126 w 1827275"/>
              <a:gd name="connsiteY10" fmla="*/ 536776 h 3890499"/>
              <a:gd name="connsiteX11" fmla="*/ 640366 w 1827275"/>
              <a:gd name="connsiteY11" fmla="*/ 174665 h 3890499"/>
              <a:gd name="connsiteX12" fmla="*/ 969169 w 1827275"/>
              <a:gd name="connsiteY12" fmla="*/ 4585 h 3890499"/>
              <a:gd name="connsiteX13" fmla="*/ 1214247 w 1827275"/>
              <a:gd name="connsiteY13" fmla="*/ 268732 h 3890499"/>
              <a:gd name="connsiteX14" fmla="*/ 1210437 w 1827275"/>
              <a:gd name="connsiteY14" fmla="*/ 514827 h 3890499"/>
              <a:gd name="connsiteX15" fmla="*/ 963644 w 1827275"/>
              <a:gd name="connsiteY15" fmla="*/ 755030 h 3890499"/>
              <a:gd name="connsiteX16" fmla="*/ 1135952 w 1827275"/>
              <a:gd name="connsiteY16" fmla="*/ 765577 h 3890499"/>
              <a:gd name="connsiteX17" fmla="*/ 1522952 w 1827275"/>
              <a:gd name="connsiteY17" fmla="*/ 1202656 h 3890499"/>
              <a:gd name="connsiteX18" fmla="*/ 1524381 w 1827275"/>
              <a:gd name="connsiteY18" fmla="*/ 1784160 h 3890499"/>
              <a:gd name="connsiteX19" fmla="*/ 1535430 w 1827275"/>
              <a:gd name="connsiteY19" fmla="*/ 1862264 h 3890499"/>
              <a:gd name="connsiteX20" fmla="*/ 1818418 w 1827275"/>
              <a:gd name="connsiteY20" fmla="*/ 2850537 h 3890499"/>
              <a:gd name="connsiteX21" fmla="*/ 1827276 w 1827275"/>
              <a:gd name="connsiteY21" fmla="*/ 2886359 h 3890499"/>
              <a:gd name="connsiteX22" fmla="*/ 1295400 w 1827275"/>
              <a:gd name="connsiteY22" fmla="*/ 2886359 h 3890499"/>
              <a:gd name="connsiteX23" fmla="*/ 1219200 w 1827275"/>
              <a:gd name="connsiteY23" fmla="*/ 3890500 h 389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27275" h="3890499">
                <a:moveTo>
                  <a:pt x="609600" y="3890310"/>
                </a:moveTo>
                <a:cubicBezTo>
                  <a:pt x="584264" y="3557180"/>
                  <a:pt x="558927" y="3224050"/>
                  <a:pt x="533400" y="2887309"/>
                </a:cubicBezTo>
                <a:lnTo>
                  <a:pt x="0" y="2887309"/>
                </a:lnTo>
                <a:cubicBezTo>
                  <a:pt x="44958" y="2729771"/>
                  <a:pt x="88583" y="2576603"/>
                  <a:pt x="132398" y="2423626"/>
                </a:cubicBezTo>
                <a:cubicBezTo>
                  <a:pt x="186785" y="2233591"/>
                  <a:pt x="241649" y="2044412"/>
                  <a:pt x="295466" y="1854568"/>
                </a:cubicBezTo>
                <a:cubicBezTo>
                  <a:pt x="301415" y="1832704"/>
                  <a:pt x="304395" y="1810141"/>
                  <a:pt x="304324" y="1787486"/>
                </a:cubicBezTo>
                <a:cubicBezTo>
                  <a:pt x="304991" y="1602488"/>
                  <a:pt x="304324" y="1417584"/>
                  <a:pt x="304324" y="1232586"/>
                </a:cubicBezTo>
                <a:cubicBezTo>
                  <a:pt x="304324" y="955801"/>
                  <a:pt x="501872" y="759116"/>
                  <a:pt x="779336" y="758546"/>
                </a:cubicBezTo>
                <a:cubicBezTo>
                  <a:pt x="805910" y="758546"/>
                  <a:pt x="832485" y="758546"/>
                  <a:pt x="860012" y="756360"/>
                </a:cubicBezTo>
                <a:cubicBezTo>
                  <a:pt x="763429" y="731656"/>
                  <a:pt x="688277" y="679776"/>
                  <a:pt x="642938" y="589795"/>
                </a:cubicBezTo>
                <a:cubicBezTo>
                  <a:pt x="633655" y="573236"/>
                  <a:pt x="626974" y="555355"/>
                  <a:pt x="623126" y="536776"/>
                </a:cubicBezTo>
                <a:cubicBezTo>
                  <a:pt x="603599" y="414964"/>
                  <a:pt x="588836" y="291061"/>
                  <a:pt x="640366" y="174665"/>
                </a:cubicBezTo>
                <a:cubicBezTo>
                  <a:pt x="698183" y="44302"/>
                  <a:pt x="827627" y="-18124"/>
                  <a:pt x="969169" y="4585"/>
                </a:cubicBezTo>
                <a:cubicBezTo>
                  <a:pt x="1101677" y="26599"/>
                  <a:pt x="1202478" y="135243"/>
                  <a:pt x="1214247" y="268732"/>
                </a:cubicBezTo>
                <a:cubicBezTo>
                  <a:pt x="1221840" y="350662"/>
                  <a:pt x="1220562" y="433170"/>
                  <a:pt x="1210437" y="514827"/>
                </a:cubicBezTo>
                <a:cubicBezTo>
                  <a:pt x="1195388" y="632933"/>
                  <a:pt x="1101947" y="719113"/>
                  <a:pt x="963644" y="755030"/>
                </a:cubicBezTo>
                <a:cubicBezTo>
                  <a:pt x="1024890" y="758546"/>
                  <a:pt x="1080992" y="757785"/>
                  <a:pt x="1135952" y="765577"/>
                </a:cubicBezTo>
                <a:cubicBezTo>
                  <a:pt x="1355017" y="796750"/>
                  <a:pt x="1518997" y="981949"/>
                  <a:pt x="1522952" y="1202656"/>
                </a:cubicBezTo>
                <a:cubicBezTo>
                  <a:pt x="1526000" y="1396491"/>
                  <a:pt x="1522952" y="1590325"/>
                  <a:pt x="1524381" y="1784160"/>
                </a:cubicBezTo>
                <a:cubicBezTo>
                  <a:pt x="1524520" y="1810573"/>
                  <a:pt x="1528236" y="1836845"/>
                  <a:pt x="1535430" y="1862264"/>
                </a:cubicBezTo>
                <a:cubicBezTo>
                  <a:pt x="1629410" y="2191720"/>
                  <a:pt x="1723739" y="2521145"/>
                  <a:pt x="1818418" y="2850537"/>
                </a:cubicBezTo>
                <a:cubicBezTo>
                  <a:pt x="1821466" y="2861370"/>
                  <a:pt x="1823847" y="2872391"/>
                  <a:pt x="1827276" y="2886359"/>
                </a:cubicBezTo>
                <a:lnTo>
                  <a:pt x="1295400" y="2886359"/>
                </a:lnTo>
                <a:cubicBezTo>
                  <a:pt x="1269778" y="3222529"/>
                  <a:pt x="1244346" y="3556515"/>
                  <a:pt x="1219200" y="3890500"/>
                </a:cubicBezTo>
                <a:close/>
              </a:path>
            </a:pathLst>
          </a:custGeom>
          <a:solidFill>
            <a:schemeClr val="tx1">
              <a:lumMod val="50000"/>
              <a:lumOff val="50000"/>
            </a:schemeClr>
          </a:solidFill>
          <a:ln w="9525" cap="flat">
            <a:noFill/>
            <a:prstDash val="solid"/>
            <a:miter/>
          </a:ln>
        </p:spPr>
        <p:txBody>
          <a:bodyPr rtlCol="0" anchor="ctr"/>
          <a:lstStyle/>
          <a:p>
            <a:endParaRPr lang="en-RO">
              <a:solidFill>
                <a:srgbClr val="FF0000"/>
              </a:solidFill>
            </a:endParaRPr>
          </a:p>
        </p:txBody>
      </p:sp>
      <p:sp>
        <p:nvSpPr>
          <p:cNvPr id="117" name="Graphic 4">
            <a:extLst>
              <a:ext uri="{FF2B5EF4-FFF2-40B4-BE49-F238E27FC236}">
                <a16:creationId xmlns:a16="http://schemas.microsoft.com/office/drawing/2014/main" id="{2086D4AA-A081-684D-BF1D-F356179B498B}"/>
              </a:ext>
            </a:extLst>
          </p:cNvPr>
          <p:cNvSpPr/>
          <p:nvPr/>
        </p:nvSpPr>
        <p:spPr>
          <a:xfrm>
            <a:off x="1958343" y="2888162"/>
            <a:ext cx="181446" cy="514350"/>
          </a:xfrm>
          <a:custGeom>
            <a:avLst/>
            <a:gdLst>
              <a:gd name="connsiteX0" fmla="*/ 381053 w 1372299"/>
              <a:gd name="connsiteY0" fmla="*/ 3890092 h 3890091"/>
              <a:gd name="connsiteX1" fmla="*/ 307520 w 1372299"/>
              <a:gd name="connsiteY1" fmla="*/ 3080736 h 3890091"/>
              <a:gd name="connsiteX2" fmla="*/ 235987 w 1372299"/>
              <a:gd name="connsiteY2" fmla="*/ 2282592 h 3890091"/>
              <a:gd name="connsiteX3" fmla="*/ 227796 w 1372299"/>
              <a:gd name="connsiteY3" fmla="*/ 2203443 h 3890091"/>
              <a:gd name="connsiteX4" fmla="*/ 2434 w 1372299"/>
              <a:gd name="connsiteY4" fmla="*/ 2203443 h 3890091"/>
              <a:gd name="connsiteX5" fmla="*/ 339 w 1372299"/>
              <a:gd name="connsiteY5" fmla="*/ 2170662 h 3890091"/>
              <a:gd name="connsiteX6" fmla="*/ 339 w 1372299"/>
              <a:gd name="connsiteY6" fmla="*/ 1220491 h 3890091"/>
              <a:gd name="connsiteX7" fmla="*/ 354669 w 1372299"/>
              <a:gd name="connsiteY7" fmla="*/ 771060 h 3890091"/>
              <a:gd name="connsiteX8" fmla="*/ 467730 w 1372299"/>
              <a:gd name="connsiteY8" fmla="*/ 758707 h 3890091"/>
              <a:gd name="connsiteX9" fmla="*/ 632132 w 1372299"/>
              <a:gd name="connsiteY9" fmla="*/ 755952 h 3890091"/>
              <a:gd name="connsiteX10" fmla="*/ 414676 w 1372299"/>
              <a:gd name="connsiteY10" fmla="*/ 589577 h 3890091"/>
              <a:gd name="connsiteX11" fmla="*/ 394864 w 1372299"/>
              <a:gd name="connsiteY11" fmla="*/ 536557 h 3890091"/>
              <a:gd name="connsiteX12" fmla="*/ 410485 w 1372299"/>
              <a:gd name="connsiteY12" fmla="*/ 177773 h 3890091"/>
              <a:gd name="connsiteX13" fmla="*/ 737193 w 1372299"/>
              <a:gd name="connsiteY13" fmla="*/ 3987 h 3890091"/>
              <a:gd name="connsiteX14" fmla="*/ 985509 w 1372299"/>
              <a:gd name="connsiteY14" fmla="*/ 264713 h 3890091"/>
              <a:gd name="connsiteX15" fmla="*/ 981604 w 1372299"/>
              <a:gd name="connsiteY15" fmla="*/ 514323 h 3890091"/>
              <a:gd name="connsiteX16" fmla="*/ 741003 w 1372299"/>
              <a:gd name="connsiteY16" fmla="*/ 758327 h 3890091"/>
              <a:gd name="connsiteX17" fmla="*/ 828156 w 1372299"/>
              <a:gd name="connsiteY17" fmla="*/ 758327 h 3890091"/>
              <a:gd name="connsiteX18" fmla="*/ 915786 w 1372299"/>
              <a:gd name="connsiteY18" fmla="*/ 758327 h 3890091"/>
              <a:gd name="connsiteX19" fmla="*/ 1359080 w 1372299"/>
              <a:gd name="connsiteY19" fmla="*/ 1111696 h 3890091"/>
              <a:gd name="connsiteX20" fmla="*/ 1371653 w 1372299"/>
              <a:gd name="connsiteY20" fmla="*/ 1213079 h 3890091"/>
              <a:gd name="connsiteX21" fmla="*/ 1372224 w 1372299"/>
              <a:gd name="connsiteY21" fmla="*/ 2178263 h 3890091"/>
              <a:gd name="connsiteX22" fmla="*/ 1371082 w 1372299"/>
              <a:gd name="connsiteY22" fmla="*/ 2201067 h 3890091"/>
              <a:gd name="connsiteX23" fmla="*/ 1143529 w 1372299"/>
              <a:gd name="connsiteY23" fmla="*/ 2201067 h 3890091"/>
              <a:gd name="connsiteX24" fmla="*/ 991129 w 1372299"/>
              <a:gd name="connsiteY24" fmla="*/ 3890092 h 389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72299" h="3890091">
                <a:moveTo>
                  <a:pt x="381053" y="3890092"/>
                </a:moveTo>
                <a:cubicBezTo>
                  <a:pt x="356478" y="3620306"/>
                  <a:pt x="331967" y="3350521"/>
                  <a:pt x="307520" y="3080736"/>
                </a:cubicBezTo>
                <a:cubicBezTo>
                  <a:pt x="283517" y="2814688"/>
                  <a:pt x="259673" y="2548640"/>
                  <a:pt x="235987" y="2282592"/>
                </a:cubicBezTo>
                <a:cubicBezTo>
                  <a:pt x="233701" y="2257413"/>
                  <a:pt x="230844" y="2232328"/>
                  <a:pt x="227796" y="2203443"/>
                </a:cubicBezTo>
                <a:lnTo>
                  <a:pt x="2434" y="2203443"/>
                </a:lnTo>
                <a:cubicBezTo>
                  <a:pt x="1577" y="2190140"/>
                  <a:pt x="339" y="2180354"/>
                  <a:pt x="339" y="2170662"/>
                </a:cubicBezTo>
                <a:cubicBezTo>
                  <a:pt x="339" y="1853970"/>
                  <a:pt x="-423" y="1537373"/>
                  <a:pt x="339" y="1220491"/>
                </a:cubicBezTo>
                <a:cubicBezTo>
                  <a:pt x="1005" y="999861"/>
                  <a:pt x="141785" y="821419"/>
                  <a:pt x="354669" y="771060"/>
                </a:cubicBezTo>
                <a:cubicBezTo>
                  <a:pt x="391868" y="763312"/>
                  <a:pt x="429732" y="759175"/>
                  <a:pt x="467730" y="758707"/>
                </a:cubicBezTo>
                <a:cubicBezTo>
                  <a:pt x="522118" y="756712"/>
                  <a:pt x="576792" y="758232"/>
                  <a:pt x="632132" y="755952"/>
                </a:cubicBezTo>
                <a:cubicBezTo>
                  <a:pt x="535263" y="731628"/>
                  <a:pt x="460110" y="679653"/>
                  <a:pt x="414676" y="589577"/>
                </a:cubicBezTo>
                <a:cubicBezTo>
                  <a:pt x="405490" y="572974"/>
                  <a:pt x="398814" y="555108"/>
                  <a:pt x="394864" y="536557"/>
                </a:cubicBezTo>
                <a:cubicBezTo>
                  <a:pt x="375814" y="415981"/>
                  <a:pt x="361241" y="293504"/>
                  <a:pt x="410485" y="177773"/>
                </a:cubicBezTo>
                <a:cubicBezTo>
                  <a:pt x="465825" y="47504"/>
                  <a:pt x="596032" y="-17297"/>
                  <a:pt x="737193" y="3987"/>
                </a:cubicBezTo>
                <a:cubicBezTo>
                  <a:pt x="870014" y="23987"/>
                  <a:pt x="972283" y="131367"/>
                  <a:pt x="985509" y="264713"/>
                </a:cubicBezTo>
                <a:cubicBezTo>
                  <a:pt x="993225" y="347283"/>
                  <a:pt x="995511" y="433179"/>
                  <a:pt x="981604" y="514323"/>
                </a:cubicBezTo>
                <a:cubicBezTo>
                  <a:pt x="959125" y="645542"/>
                  <a:pt x="869876" y="722126"/>
                  <a:pt x="741003" y="758327"/>
                </a:cubicBezTo>
                <a:lnTo>
                  <a:pt x="828156" y="758327"/>
                </a:lnTo>
                <a:cubicBezTo>
                  <a:pt x="857303" y="758327"/>
                  <a:pt x="886545" y="758327"/>
                  <a:pt x="915786" y="758327"/>
                </a:cubicBezTo>
                <a:cubicBezTo>
                  <a:pt x="1131623" y="761748"/>
                  <a:pt x="1308883" y="902658"/>
                  <a:pt x="1359080" y="1111696"/>
                </a:cubicBezTo>
                <a:cubicBezTo>
                  <a:pt x="1367126" y="1144903"/>
                  <a:pt x="1371344" y="1178918"/>
                  <a:pt x="1371653" y="1213079"/>
                </a:cubicBezTo>
                <a:cubicBezTo>
                  <a:pt x="1372606" y="1534807"/>
                  <a:pt x="1372224" y="1856535"/>
                  <a:pt x="1372224" y="2178263"/>
                </a:cubicBezTo>
                <a:cubicBezTo>
                  <a:pt x="1372224" y="2184534"/>
                  <a:pt x="1371653" y="2190710"/>
                  <a:pt x="1371082" y="2201067"/>
                </a:cubicBezTo>
                <a:lnTo>
                  <a:pt x="1143529" y="2201067"/>
                </a:lnTo>
                <a:cubicBezTo>
                  <a:pt x="1092380" y="2766514"/>
                  <a:pt x="1041612" y="3328351"/>
                  <a:pt x="991129" y="3890092"/>
                </a:cubicBezTo>
                <a:close/>
              </a:path>
            </a:pathLst>
          </a:custGeom>
          <a:solidFill>
            <a:schemeClr val="tx1">
              <a:lumMod val="50000"/>
              <a:lumOff val="50000"/>
            </a:schemeClr>
          </a:solidFill>
          <a:ln w="9525" cap="flat">
            <a:noFill/>
            <a:prstDash val="solid"/>
            <a:miter/>
          </a:ln>
        </p:spPr>
        <p:txBody>
          <a:bodyPr rtlCol="0" anchor="ctr"/>
          <a:lstStyle/>
          <a:p>
            <a:endParaRPr lang="en-RO">
              <a:solidFill>
                <a:srgbClr val="FF0000"/>
              </a:solidFill>
            </a:endParaRPr>
          </a:p>
        </p:txBody>
      </p:sp>
      <p:sp>
        <p:nvSpPr>
          <p:cNvPr id="119" name="Graphic 4">
            <a:extLst>
              <a:ext uri="{FF2B5EF4-FFF2-40B4-BE49-F238E27FC236}">
                <a16:creationId xmlns:a16="http://schemas.microsoft.com/office/drawing/2014/main" id="{C982237A-D0D3-8E44-BE36-2043E6E111B3}"/>
              </a:ext>
            </a:extLst>
          </p:cNvPr>
          <p:cNvSpPr/>
          <p:nvPr/>
        </p:nvSpPr>
        <p:spPr>
          <a:xfrm>
            <a:off x="3410707" y="3877044"/>
            <a:ext cx="181446" cy="514350"/>
          </a:xfrm>
          <a:custGeom>
            <a:avLst/>
            <a:gdLst>
              <a:gd name="connsiteX0" fmla="*/ 381053 w 1372299"/>
              <a:gd name="connsiteY0" fmla="*/ 3890092 h 3890091"/>
              <a:gd name="connsiteX1" fmla="*/ 307520 w 1372299"/>
              <a:gd name="connsiteY1" fmla="*/ 3080736 h 3890091"/>
              <a:gd name="connsiteX2" fmla="*/ 235987 w 1372299"/>
              <a:gd name="connsiteY2" fmla="*/ 2282592 h 3890091"/>
              <a:gd name="connsiteX3" fmla="*/ 227796 w 1372299"/>
              <a:gd name="connsiteY3" fmla="*/ 2203443 h 3890091"/>
              <a:gd name="connsiteX4" fmla="*/ 2434 w 1372299"/>
              <a:gd name="connsiteY4" fmla="*/ 2203443 h 3890091"/>
              <a:gd name="connsiteX5" fmla="*/ 339 w 1372299"/>
              <a:gd name="connsiteY5" fmla="*/ 2170662 h 3890091"/>
              <a:gd name="connsiteX6" fmla="*/ 339 w 1372299"/>
              <a:gd name="connsiteY6" fmla="*/ 1220491 h 3890091"/>
              <a:gd name="connsiteX7" fmla="*/ 354669 w 1372299"/>
              <a:gd name="connsiteY7" fmla="*/ 771060 h 3890091"/>
              <a:gd name="connsiteX8" fmla="*/ 467730 w 1372299"/>
              <a:gd name="connsiteY8" fmla="*/ 758707 h 3890091"/>
              <a:gd name="connsiteX9" fmla="*/ 632132 w 1372299"/>
              <a:gd name="connsiteY9" fmla="*/ 755952 h 3890091"/>
              <a:gd name="connsiteX10" fmla="*/ 414676 w 1372299"/>
              <a:gd name="connsiteY10" fmla="*/ 589577 h 3890091"/>
              <a:gd name="connsiteX11" fmla="*/ 394864 w 1372299"/>
              <a:gd name="connsiteY11" fmla="*/ 536557 h 3890091"/>
              <a:gd name="connsiteX12" fmla="*/ 410485 w 1372299"/>
              <a:gd name="connsiteY12" fmla="*/ 177773 h 3890091"/>
              <a:gd name="connsiteX13" fmla="*/ 737193 w 1372299"/>
              <a:gd name="connsiteY13" fmla="*/ 3987 h 3890091"/>
              <a:gd name="connsiteX14" fmla="*/ 985509 w 1372299"/>
              <a:gd name="connsiteY14" fmla="*/ 264713 h 3890091"/>
              <a:gd name="connsiteX15" fmla="*/ 981604 w 1372299"/>
              <a:gd name="connsiteY15" fmla="*/ 514323 h 3890091"/>
              <a:gd name="connsiteX16" fmla="*/ 741003 w 1372299"/>
              <a:gd name="connsiteY16" fmla="*/ 758327 h 3890091"/>
              <a:gd name="connsiteX17" fmla="*/ 828156 w 1372299"/>
              <a:gd name="connsiteY17" fmla="*/ 758327 h 3890091"/>
              <a:gd name="connsiteX18" fmla="*/ 915786 w 1372299"/>
              <a:gd name="connsiteY18" fmla="*/ 758327 h 3890091"/>
              <a:gd name="connsiteX19" fmla="*/ 1359080 w 1372299"/>
              <a:gd name="connsiteY19" fmla="*/ 1111696 h 3890091"/>
              <a:gd name="connsiteX20" fmla="*/ 1371653 w 1372299"/>
              <a:gd name="connsiteY20" fmla="*/ 1213079 h 3890091"/>
              <a:gd name="connsiteX21" fmla="*/ 1372224 w 1372299"/>
              <a:gd name="connsiteY21" fmla="*/ 2178263 h 3890091"/>
              <a:gd name="connsiteX22" fmla="*/ 1371082 w 1372299"/>
              <a:gd name="connsiteY22" fmla="*/ 2201067 h 3890091"/>
              <a:gd name="connsiteX23" fmla="*/ 1143529 w 1372299"/>
              <a:gd name="connsiteY23" fmla="*/ 2201067 h 3890091"/>
              <a:gd name="connsiteX24" fmla="*/ 991129 w 1372299"/>
              <a:gd name="connsiteY24" fmla="*/ 3890092 h 389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72299" h="3890091">
                <a:moveTo>
                  <a:pt x="381053" y="3890092"/>
                </a:moveTo>
                <a:cubicBezTo>
                  <a:pt x="356478" y="3620306"/>
                  <a:pt x="331967" y="3350521"/>
                  <a:pt x="307520" y="3080736"/>
                </a:cubicBezTo>
                <a:cubicBezTo>
                  <a:pt x="283517" y="2814688"/>
                  <a:pt x="259673" y="2548640"/>
                  <a:pt x="235987" y="2282592"/>
                </a:cubicBezTo>
                <a:cubicBezTo>
                  <a:pt x="233701" y="2257413"/>
                  <a:pt x="230844" y="2232328"/>
                  <a:pt x="227796" y="2203443"/>
                </a:cubicBezTo>
                <a:lnTo>
                  <a:pt x="2434" y="2203443"/>
                </a:lnTo>
                <a:cubicBezTo>
                  <a:pt x="1577" y="2190140"/>
                  <a:pt x="339" y="2180354"/>
                  <a:pt x="339" y="2170662"/>
                </a:cubicBezTo>
                <a:cubicBezTo>
                  <a:pt x="339" y="1853970"/>
                  <a:pt x="-423" y="1537373"/>
                  <a:pt x="339" y="1220491"/>
                </a:cubicBezTo>
                <a:cubicBezTo>
                  <a:pt x="1005" y="999861"/>
                  <a:pt x="141785" y="821419"/>
                  <a:pt x="354669" y="771060"/>
                </a:cubicBezTo>
                <a:cubicBezTo>
                  <a:pt x="391868" y="763312"/>
                  <a:pt x="429732" y="759175"/>
                  <a:pt x="467730" y="758707"/>
                </a:cubicBezTo>
                <a:cubicBezTo>
                  <a:pt x="522118" y="756712"/>
                  <a:pt x="576792" y="758232"/>
                  <a:pt x="632132" y="755952"/>
                </a:cubicBezTo>
                <a:cubicBezTo>
                  <a:pt x="535263" y="731628"/>
                  <a:pt x="460110" y="679653"/>
                  <a:pt x="414676" y="589577"/>
                </a:cubicBezTo>
                <a:cubicBezTo>
                  <a:pt x="405490" y="572974"/>
                  <a:pt x="398814" y="555108"/>
                  <a:pt x="394864" y="536557"/>
                </a:cubicBezTo>
                <a:cubicBezTo>
                  <a:pt x="375814" y="415981"/>
                  <a:pt x="361241" y="293504"/>
                  <a:pt x="410485" y="177773"/>
                </a:cubicBezTo>
                <a:cubicBezTo>
                  <a:pt x="465825" y="47504"/>
                  <a:pt x="596032" y="-17297"/>
                  <a:pt x="737193" y="3987"/>
                </a:cubicBezTo>
                <a:cubicBezTo>
                  <a:pt x="870014" y="23987"/>
                  <a:pt x="972283" y="131367"/>
                  <a:pt x="985509" y="264713"/>
                </a:cubicBezTo>
                <a:cubicBezTo>
                  <a:pt x="993225" y="347283"/>
                  <a:pt x="995511" y="433179"/>
                  <a:pt x="981604" y="514323"/>
                </a:cubicBezTo>
                <a:cubicBezTo>
                  <a:pt x="959125" y="645542"/>
                  <a:pt x="869876" y="722126"/>
                  <a:pt x="741003" y="758327"/>
                </a:cubicBezTo>
                <a:lnTo>
                  <a:pt x="828156" y="758327"/>
                </a:lnTo>
                <a:cubicBezTo>
                  <a:pt x="857303" y="758327"/>
                  <a:pt x="886545" y="758327"/>
                  <a:pt x="915786" y="758327"/>
                </a:cubicBezTo>
                <a:cubicBezTo>
                  <a:pt x="1131623" y="761748"/>
                  <a:pt x="1308883" y="902658"/>
                  <a:pt x="1359080" y="1111696"/>
                </a:cubicBezTo>
                <a:cubicBezTo>
                  <a:pt x="1367126" y="1144903"/>
                  <a:pt x="1371344" y="1178918"/>
                  <a:pt x="1371653" y="1213079"/>
                </a:cubicBezTo>
                <a:cubicBezTo>
                  <a:pt x="1372606" y="1534807"/>
                  <a:pt x="1372224" y="1856535"/>
                  <a:pt x="1372224" y="2178263"/>
                </a:cubicBezTo>
                <a:cubicBezTo>
                  <a:pt x="1372224" y="2184534"/>
                  <a:pt x="1371653" y="2190710"/>
                  <a:pt x="1371082" y="2201067"/>
                </a:cubicBezTo>
                <a:lnTo>
                  <a:pt x="1143529" y="2201067"/>
                </a:lnTo>
                <a:cubicBezTo>
                  <a:pt x="1092380" y="2766514"/>
                  <a:pt x="1041612" y="3328351"/>
                  <a:pt x="991129" y="3890092"/>
                </a:cubicBezTo>
                <a:close/>
              </a:path>
            </a:pathLst>
          </a:custGeom>
          <a:solidFill>
            <a:schemeClr val="tx1">
              <a:lumMod val="50000"/>
              <a:lumOff val="50000"/>
            </a:schemeClr>
          </a:solidFill>
          <a:ln w="9525" cap="flat">
            <a:noFill/>
            <a:prstDash val="solid"/>
            <a:miter/>
          </a:ln>
        </p:spPr>
        <p:txBody>
          <a:bodyPr rtlCol="0" anchor="ctr"/>
          <a:lstStyle/>
          <a:p>
            <a:endParaRPr lang="en-RO">
              <a:solidFill>
                <a:srgbClr val="FF0000"/>
              </a:solidFill>
            </a:endParaRPr>
          </a:p>
        </p:txBody>
      </p:sp>
      <p:sp>
        <p:nvSpPr>
          <p:cNvPr id="120" name="Graphic 6">
            <a:extLst>
              <a:ext uri="{FF2B5EF4-FFF2-40B4-BE49-F238E27FC236}">
                <a16:creationId xmlns:a16="http://schemas.microsoft.com/office/drawing/2014/main" id="{004C9D0C-E233-624F-B0F1-6CF1BF623E8B}"/>
              </a:ext>
            </a:extLst>
          </p:cNvPr>
          <p:cNvSpPr/>
          <p:nvPr/>
        </p:nvSpPr>
        <p:spPr>
          <a:xfrm>
            <a:off x="2711110" y="3879745"/>
            <a:ext cx="239040" cy="508947"/>
          </a:xfrm>
          <a:custGeom>
            <a:avLst/>
            <a:gdLst>
              <a:gd name="connsiteX0" fmla="*/ 609600 w 1827275"/>
              <a:gd name="connsiteY0" fmla="*/ 3890310 h 3890499"/>
              <a:gd name="connsiteX1" fmla="*/ 533400 w 1827275"/>
              <a:gd name="connsiteY1" fmla="*/ 2887309 h 3890499"/>
              <a:gd name="connsiteX2" fmla="*/ 0 w 1827275"/>
              <a:gd name="connsiteY2" fmla="*/ 2887309 h 3890499"/>
              <a:gd name="connsiteX3" fmla="*/ 132398 w 1827275"/>
              <a:gd name="connsiteY3" fmla="*/ 2423626 h 3890499"/>
              <a:gd name="connsiteX4" fmla="*/ 295466 w 1827275"/>
              <a:gd name="connsiteY4" fmla="*/ 1854568 h 3890499"/>
              <a:gd name="connsiteX5" fmla="*/ 304324 w 1827275"/>
              <a:gd name="connsiteY5" fmla="*/ 1787486 h 3890499"/>
              <a:gd name="connsiteX6" fmla="*/ 304324 w 1827275"/>
              <a:gd name="connsiteY6" fmla="*/ 1232586 h 3890499"/>
              <a:gd name="connsiteX7" fmla="*/ 779336 w 1827275"/>
              <a:gd name="connsiteY7" fmla="*/ 758546 h 3890499"/>
              <a:gd name="connsiteX8" fmla="*/ 860012 w 1827275"/>
              <a:gd name="connsiteY8" fmla="*/ 756360 h 3890499"/>
              <a:gd name="connsiteX9" fmla="*/ 642938 w 1827275"/>
              <a:gd name="connsiteY9" fmla="*/ 589795 h 3890499"/>
              <a:gd name="connsiteX10" fmla="*/ 623126 w 1827275"/>
              <a:gd name="connsiteY10" fmla="*/ 536776 h 3890499"/>
              <a:gd name="connsiteX11" fmla="*/ 640366 w 1827275"/>
              <a:gd name="connsiteY11" fmla="*/ 174665 h 3890499"/>
              <a:gd name="connsiteX12" fmla="*/ 969169 w 1827275"/>
              <a:gd name="connsiteY12" fmla="*/ 4585 h 3890499"/>
              <a:gd name="connsiteX13" fmla="*/ 1214247 w 1827275"/>
              <a:gd name="connsiteY13" fmla="*/ 268732 h 3890499"/>
              <a:gd name="connsiteX14" fmla="*/ 1210437 w 1827275"/>
              <a:gd name="connsiteY14" fmla="*/ 514827 h 3890499"/>
              <a:gd name="connsiteX15" fmla="*/ 963644 w 1827275"/>
              <a:gd name="connsiteY15" fmla="*/ 755030 h 3890499"/>
              <a:gd name="connsiteX16" fmla="*/ 1135952 w 1827275"/>
              <a:gd name="connsiteY16" fmla="*/ 765577 h 3890499"/>
              <a:gd name="connsiteX17" fmla="*/ 1522952 w 1827275"/>
              <a:gd name="connsiteY17" fmla="*/ 1202656 h 3890499"/>
              <a:gd name="connsiteX18" fmla="*/ 1524381 w 1827275"/>
              <a:gd name="connsiteY18" fmla="*/ 1784160 h 3890499"/>
              <a:gd name="connsiteX19" fmla="*/ 1535430 w 1827275"/>
              <a:gd name="connsiteY19" fmla="*/ 1862264 h 3890499"/>
              <a:gd name="connsiteX20" fmla="*/ 1818418 w 1827275"/>
              <a:gd name="connsiteY20" fmla="*/ 2850537 h 3890499"/>
              <a:gd name="connsiteX21" fmla="*/ 1827276 w 1827275"/>
              <a:gd name="connsiteY21" fmla="*/ 2886359 h 3890499"/>
              <a:gd name="connsiteX22" fmla="*/ 1295400 w 1827275"/>
              <a:gd name="connsiteY22" fmla="*/ 2886359 h 3890499"/>
              <a:gd name="connsiteX23" fmla="*/ 1219200 w 1827275"/>
              <a:gd name="connsiteY23" fmla="*/ 3890500 h 389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27275" h="3890499">
                <a:moveTo>
                  <a:pt x="609600" y="3890310"/>
                </a:moveTo>
                <a:cubicBezTo>
                  <a:pt x="584264" y="3557180"/>
                  <a:pt x="558927" y="3224050"/>
                  <a:pt x="533400" y="2887309"/>
                </a:cubicBezTo>
                <a:lnTo>
                  <a:pt x="0" y="2887309"/>
                </a:lnTo>
                <a:cubicBezTo>
                  <a:pt x="44958" y="2729771"/>
                  <a:pt x="88583" y="2576603"/>
                  <a:pt x="132398" y="2423626"/>
                </a:cubicBezTo>
                <a:cubicBezTo>
                  <a:pt x="186785" y="2233591"/>
                  <a:pt x="241649" y="2044412"/>
                  <a:pt x="295466" y="1854568"/>
                </a:cubicBezTo>
                <a:cubicBezTo>
                  <a:pt x="301415" y="1832704"/>
                  <a:pt x="304395" y="1810141"/>
                  <a:pt x="304324" y="1787486"/>
                </a:cubicBezTo>
                <a:cubicBezTo>
                  <a:pt x="304991" y="1602488"/>
                  <a:pt x="304324" y="1417584"/>
                  <a:pt x="304324" y="1232586"/>
                </a:cubicBezTo>
                <a:cubicBezTo>
                  <a:pt x="304324" y="955801"/>
                  <a:pt x="501872" y="759116"/>
                  <a:pt x="779336" y="758546"/>
                </a:cubicBezTo>
                <a:cubicBezTo>
                  <a:pt x="805910" y="758546"/>
                  <a:pt x="832485" y="758546"/>
                  <a:pt x="860012" y="756360"/>
                </a:cubicBezTo>
                <a:cubicBezTo>
                  <a:pt x="763429" y="731656"/>
                  <a:pt x="688277" y="679776"/>
                  <a:pt x="642938" y="589795"/>
                </a:cubicBezTo>
                <a:cubicBezTo>
                  <a:pt x="633655" y="573236"/>
                  <a:pt x="626974" y="555355"/>
                  <a:pt x="623126" y="536776"/>
                </a:cubicBezTo>
                <a:cubicBezTo>
                  <a:pt x="603599" y="414964"/>
                  <a:pt x="588836" y="291061"/>
                  <a:pt x="640366" y="174665"/>
                </a:cubicBezTo>
                <a:cubicBezTo>
                  <a:pt x="698183" y="44302"/>
                  <a:pt x="827627" y="-18124"/>
                  <a:pt x="969169" y="4585"/>
                </a:cubicBezTo>
                <a:cubicBezTo>
                  <a:pt x="1101677" y="26599"/>
                  <a:pt x="1202478" y="135243"/>
                  <a:pt x="1214247" y="268732"/>
                </a:cubicBezTo>
                <a:cubicBezTo>
                  <a:pt x="1221840" y="350662"/>
                  <a:pt x="1220562" y="433170"/>
                  <a:pt x="1210437" y="514827"/>
                </a:cubicBezTo>
                <a:cubicBezTo>
                  <a:pt x="1195388" y="632933"/>
                  <a:pt x="1101947" y="719113"/>
                  <a:pt x="963644" y="755030"/>
                </a:cubicBezTo>
                <a:cubicBezTo>
                  <a:pt x="1024890" y="758546"/>
                  <a:pt x="1080992" y="757785"/>
                  <a:pt x="1135952" y="765577"/>
                </a:cubicBezTo>
                <a:cubicBezTo>
                  <a:pt x="1355017" y="796750"/>
                  <a:pt x="1518997" y="981949"/>
                  <a:pt x="1522952" y="1202656"/>
                </a:cubicBezTo>
                <a:cubicBezTo>
                  <a:pt x="1526000" y="1396491"/>
                  <a:pt x="1522952" y="1590325"/>
                  <a:pt x="1524381" y="1784160"/>
                </a:cubicBezTo>
                <a:cubicBezTo>
                  <a:pt x="1524520" y="1810573"/>
                  <a:pt x="1528236" y="1836845"/>
                  <a:pt x="1535430" y="1862264"/>
                </a:cubicBezTo>
                <a:cubicBezTo>
                  <a:pt x="1629410" y="2191720"/>
                  <a:pt x="1723739" y="2521145"/>
                  <a:pt x="1818418" y="2850537"/>
                </a:cubicBezTo>
                <a:cubicBezTo>
                  <a:pt x="1821466" y="2861370"/>
                  <a:pt x="1823847" y="2872391"/>
                  <a:pt x="1827276" y="2886359"/>
                </a:cubicBezTo>
                <a:lnTo>
                  <a:pt x="1295400" y="2886359"/>
                </a:lnTo>
                <a:cubicBezTo>
                  <a:pt x="1269778" y="3222529"/>
                  <a:pt x="1244346" y="3556515"/>
                  <a:pt x="1219200" y="3890500"/>
                </a:cubicBezTo>
                <a:close/>
              </a:path>
            </a:pathLst>
          </a:custGeom>
          <a:solidFill>
            <a:schemeClr val="tx1">
              <a:lumMod val="50000"/>
              <a:lumOff val="50000"/>
            </a:schemeClr>
          </a:solidFill>
          <a:ln w="9525" cap="flat">
            <a:noFill/>
            <a:prstDash val="solid"/>
            <a:miter/>
          </a:ln>
        </p:spPr>
        <p:txBody>
          <a:bodyPr rtlCol="0" anchor="ctr"/>
          <a:lstStyle/>
          <a:p>
            <a:endParaRPr lang="en-RO">
              <a:solidFill>
                <a:srgbClr val="FF0000"/>
              </a:solidFill>
            </a:endParaRPr>
          </a:p>
        </p:txBody>
      </p:sp>
      <p:sp>
        <p:nvSpPr>
          <p:cNvPr id="121" name="Graphic 4">
            <a:extLst>
              <a:ext uri="{FF2B5EF4-FFF2-40B4-BE49-F238E27FC236}">
                <a16:creationId xmlns:a16="http://schemas.microsoft.com/office/drawing/2014/main" id="{567E1044-5553-3D4A-B462-D2DB65799B31}"/>
              </a:ext>
            </a:extLst>
          </p:cNvPr>
          <p:cNvSpPr/>
          <p:nvPr/>
        </p:nvSpPr>
        <p:spPr>
          <a:xfrm>
            <a:off x="3821833" y="4465379"/>
            <a:ext cx="181446" cy="514350"/>
          </a:xfrm>
          <a:custGeom>
            <a:avLst/>
            <a:gdLst>
              <a:gd name="connsiteX0" fmla="*/ 381053 w 1372299"/>
              <a:gd name="connsiteY0" fmla="*/ 3890092 h 3890091"/>
              <a:gd name="connsiteX1" fmla="*/ 307520 w 1372299"/>
              <a:gd name="connsiteY1" fmla="*/ 3080736 h 3890091"/>
              <a:gd name="connsiteX2" fmla="*/ 235987 w 1372299"/>
              <a:gd name="connsiteY2" fmla="*/ 2282592 h 3890091"/>
              <a:gd name="connsiteX3" fmla="*/ 227796 w 1372299"/>
              <a:gd name="connsiteY3" fmla="*/ 2203443 h 3890091"/>
              <a:gd name="connsiteX4" fmla="*/ 2434 w 1372299"/>
              <a:gd name="connsiteY4" fmla="*/ 2203443 h 3890091"/>
              <a:gd name="connsiteX5" fmla="*/ 339 w 1372299"/>
              <a:gd name="connsiteY5" fmla="*/ 2170662 h 3890091"/>
              <a:gd name="connsiteX6" fmla="*/ 339 w 1372299"/>
              <a:gd name="connsiteY6" fmla="*/ 1220491 h 3890091"/>
              <a:gd name="connsiteX7" fmla="*/ 354669 w 1372299"/>
              <a:gd name="connsiteY7" fmla="*/ 771060 h 3890091"/>
              <a:gd name="connsiteX8" fmla="*/ 467730 w 1372299"/>
              <a:gd name="connsiteY8" fmla="*/ 758707 h 3890091"/>
              <a:gd name="connsiteX9" fmla="*/ 632132 w 1372299"/>
              <a:gd name="connsiteY9" fmla="*/ 755952 h 3890091"/>
              <a:gd name="connsiteX10" fmla="*/ 414676 w 1372299"/>
              <a:gd name="connsiteY10" fmla="*/ 589577 h 3890091"/>
              <a:gd name="connsiteX11" fmla="*/ 394864 w 1372299"/>
              <a:gd name="connsiteY11" fmla="*/ 536557 h 3890091"/>
              <a:gd name="connsiteX12" fmla="*/ 410485 w 1372299"/>
              <a:gd name="connsiteY12" fmla="*/ 177773 h 3890091"/>
              <a:gd name="connsiteX13" fmla="*/ 737193 w 1372299"/>
              <a:gd name="connsiteY13" fmla="*/ 3987 h 3890091"/>
              <a:gd name="connsiteX14" fmla="*/ 985509 w 1372299"/>
              <a:gd name="connsiteY14" fmla="*/ 264713 h 3890091"/>
              <a:gd name="connsiteX15" fmla="*/ 981604 w 1372299"/>
              <a:gd name="connsiteY15" fmla="*/ 514323 h 3890091"/>
              <a:gd name="connsiteX16" fmla="*/ 741003 w 1372299"/>
              <a:gd name="connsiteY16" fmla="*/ 758327 h 3890091"/>
              <a:gd name="connsiteX17" fmla="*/ 828156 w 1372299"/>
              <a:gd name="connsiteY17" fmla="*/ 758327 h 3890091"/>
              <a:gd name="connsiteX18" fmla="*/ 915786 w 1372299"/>
              <a:gd name="connsiteY18" fmla="*/ 758327 h 3890091"/>
              <a:gd name="connsiteX19" fmla="*/ 1359080 w 1372299"/>
              <a:gd name="connsiteY19" fmla="*/ 1111696 h 3890091"/>
              <a:gd name="connsiteX20" fmla="*/ 1371653 w 1372299"/>
              <a:gd name="connsiteY20" fmla="*/ 1213079 h 3890091"/>
              <a:gd name="connsiteX21" fmla="*/ 1372224 w 1372299"/>
              <a:gd name="connsiteY21" fmla="*/ 2178263 h 3890091"/>
              <a:gd name="connsiteX22" fmla="*/ 1371082 w 1372299"/>
              <a:gd name="connsiteY22" fmla="*/ 2201067 h 3890091"/>
              <a:gd name="connsiteX23" fmla="*/ 1143529 w 1372299"/>
              <a:gd name="connsiteY23" fmla="*/ 2201067 h 3890091"/>
              <a:gd name="connsiteX24" fmla="*/ 991129 w 1372299"/>
              <a:gd name="connsiteY24" fmla="*/ 3890092 h 389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72299" h="3890091">
                <a:moveTo>
                  <a:pt x="381053" y="3890092"/>
                </a:moveTo>
                <a:cubicBezTo>
                  <a:pt x="356478" y="3620306"/>
                  <a:pt x="331967" y="3350521"/>
                  <a:pt x="307520" y="3080736"/>
                </a:cubicBezTo>
                <a:cubicBezTo>
                  <a:pt x="283517" y="2814688"/>
                  <a:pt x="259673" y="2548640"/>
                  <a:pt x="235987" y="2282592"/>
                </a:cubicBezTo>
                <a:cubicBezTo>
                  <a:pt x="233701" y="2257413"/>
                  <a:pt x="230844" y="2232328"/>
                  <a:pt x="227796" y="2203443"/>
                </a:cubicBezTo>
                <a:lnTo>
                  <a:pt x="2434" y="2203443"/>
                </a:lnTo>
                <a:cubicBezTo>
                  <a:pt x="1577" y="2190140"/>
                  <a:pt x="339" y="2180354"/>
                  <a:pt x="339" y="2170662"/>
                </a:cubicBezTo>
                <a:cubicBezTo>
                  <a:pt x="339" y="1853970"/>
                  <a:pt x="-423" y="1537373"/>
                  <a:pt x="339" y="1220491"/>
                </a:cubicBezTo>
                <a:cubicBezTo>
                  <a:pt x="1005" y="999861"/>
                  <a:pt x="141785" y="821419"/>
                  <a:pt x="354669" y="771060"/>
                </a:cubicBezTo>
                <a:cubicBezTo>
                  <a:pt x="391868" y="763312"/>
                  <a:pt x="429732" y="759175"/>
                  <a:pt x="467730" y="758707"/>
                </a:cubicBezTo>
                <a:cubicBezTo>
                  <a:pt x="522118" y="756712"/>
                  <a:pt x="576792" y="758232"/>
                  <a:pt x="632132" y="755952"/>
                </a:cubicBezTo>
                <a:cubicBezTo>
                  <a:pt x="535263" y="731628"/>
                  <a:pt x="460110" y="679653"/>
                  <a:pt x="414676" y="589577"/>
                </a:cubicBezTo>
                <a:cubicBezTo>
                  <a:pt x="405490" y="572974"/>
                  <a:pt x="398814" y="555108"/>
                  <a:pt x="394864" y="536557"/>
                </a:cubicBezTo>
                <a:cubicBezTo>
                  <a:pt x="375814" y="415981"/>
                  <a:pt x="361241" y="293504"/>
                  <a:pt x="410485" y="177773"/>
                </a:cubicBezTo>
                <a:cubicBezTo>
                  <a:pt x="465825" y="47504"/>
                  <a:pt x="596032" y="-17297"/>
                  <a:pt x="737193" y="3987"/>
                </a:cubicBezTo>
                <a:cubicBezTo>
                  <a:pt x="870014" y="23987"/>
                  <a:pt x="972283" y="131367"/>
                  <a:pt x="985509" y="264713"/>
                </a:cubicBezTo>
                <a:cubicBezTo>
                  <a:pt x="993225" y="347283"/>
                  <a:pt x="995511" y="433179"/>
                  <a:pt x="981604" y="514323"/>
                </a:cubicBezTo>
                <a:cubicBezTo>
                  <a:pt x="959125" y="645542"/>
                  <a:pt x="869876" y="722126"/>
                  <a:pt x="741003" y="758327"/>
                </a:cubicBezTo>
                <a:lnTo>
                  <a:pt x="828156" y="758327"/>
                </a:lnTo>
                <a:cubicBezTo>
                  <a:pt x="857303" y="758327"/>
                  <a:pt x="886545" y="758327"/>
                  <a:pt x="915786" y="758327"/>
                </a:cubicBezTo>
                <a:cubicBezTo>
                  <a:pt x="1131623" y="761748"/>
                  <a:pt x="1308883" y="902658"/>
                  <a:pt x="1359080" y="1111696"/>
                </a:cubicBezTo>
                <a:cubicBezTo>
                  <a:pt x="1367126" y="1144903"/>
                  <a:pt x="1371344" y="1178918"/>
                  <a:pt x="1371653" y="1213079"/>
                </a:cubicBezTo>
                <a:cubicBezTo>
                  <a:pt x="1372606" y="1534807"/>
                  <a:pt x="1372224" y="1856535"/>
                  <a:pt x="1372224" y="2178263"/>
                </a:cubicBezTo>
                <a:cubicBezTo>
                  <a:pt x="1372224" y="2184534"/>
                  <a:pt x="1371653" y="2190710"/>
                  <a:pt x="1371082" y="2201067"/>
                </a:cubicBezTo>
                <a:lnTo>
                  <a:pt x="1143529" y="2201067"/>
                </a:lnTo>
                <a:cubicBezTo>
                  <a:pt x="1092380" y="2766514"/>
                  <a:pt x="1041612" y="3328351"/>
                  <a:pt x="991129" y="3890092"/>
                </a:cubicBezTo>
                <a:close/>
              </a:path>
            </a:pathLst>
          </a:custGeom>
          <a:solidFill>
            <a:schemeClr val="tx1">
              <a:lumMod val="50000"/>
              <a:lumOff val="50000"/>
            </a:schemeClr>
          </a:solidFill>
          <a:ln w="9525" cap="flat">
            <a:noFill/>
            <a:prstDash val="solid"/>
            <a:miter/>
          </a:ln>
        </p:spPr>
        <p:txBody>
          <a:bodyPr rtlCol="0" anchor="ctr"/>
          <a:lstStyle/>
          <a:p>
            <a:endParaRPr lang="en-RO">
              <a:solidFill>
                <a:srgbClr val="FF0000"/>
              </a:solidFill>
            </a:endParaRPr>
          </a:p>
        </p:txBody>
      </p:sp>
      <p:sp>
        <p:nvSpPr>
          <p:cNvPr id="122" name="Graphic 6">
            <a:extLst>
              <a:ext uri="{FF2B5EF4-FFF2-40B4-BE49-F238E27FC236}">
                <a16:creationId xmlns:a16="http://schemas.microsoft.com/office/drawing/2014/main" id="{E9B6F6A7-A642-0148-82F3-95242D0CB954}"/>
              </a:ext>
            </a:extLst>
          </p:cNvPr>
          <p:cNvSpPr/>
          <p:nvPr/>
        </p:nvSpPr>
        <p:spPr>
          <a:xfrm>
            <a:off x="3008867" y="4470782"/>
            <a:ext cx="239040" cy="508947"/>
          </a:xfrm>
          <a:custGeom>
            <a:avLst/>
            <a:gdLst>
              <a:gd name="connsiteX0" fmla="*/ 609600 w 1827275"/>
              <a:gd name="connsiteY0" fmla="*/ 3890310 h 3890499"/>
              <a:gd name="connsiteX1" fmla="*/ 533400 w 1827275"/>
              <a:gd name="connsiteY1" fmla="*/ 2887309 h 3890499"/>
              <a:gd name="connsiteX2" fmla="*/ 0 w 1827275"/>
              <a:gd name="connsiteY2" fmla="*/ 2887309 h 3890499"/>
              <a:gd name="connsiteX3" fmla="*/ 132398 w 1827275"/>
              <a:gd name="connsiteY3" fmla="*/ 2423626 h 3890499"/>
              <a:gd name="connsiteX4" fmla="*/ 295466 w 1827275"/>
              <a:gd name="connsiteY4" fmla="*/ 1854568 h 3890499"/>
              <a:gd name="connsiteX5" fmla="*/ 304324 w 1827275"/>
              <a:gd name="connsiteY5" fmla="*/ 1787486 h 3890499"/>
              <a:gd name="connsiteX6" fmla="*/ 304324 w 1827275"/>
              <a:gd name="connsiteY6" fmla="*/ 1232586 h 3890499"/>
              <a:gd name="connsiteX7" fmla="*/ 779336 w 1827275"/>
              <a:gd name="connsiteY7" fmla="*/ 758546 h 3890499"/>
              <a:gd name="connsiteX8" fmla="*/ 860012 w 1827275"/>
              <a:gd name="connsiteY8" fmla="*/ 756360 h 3890499"/>
              <a:gd name="connsiteX9" fmla="*/ 642938 w 1827275"/>
              <a:gd name="connsiteY9" fmla="*/ 589795 h 3890499"/>
              <a:gd name="connsiteX10" fmla="*/ 623126 w 1827275"/>
              <a:gd name="connsiteY10" fmla="*/ 536776 h 3890499"/>
              <a:gd name="connsiteX11" fmla="*/ 640366 w 1827275"/>
              <a:gd name="connsiteY11" fmla="*/ 174665 h 3890499"/>
              <a:gd name="connsiteX12" fmla="*/ 969169 w 1827275"/>
              <a:gd name="connsiteY12" fmla="*/ 4585 h 3890499"/>
              <a:gd name="connsiteX13" fmla="*/ 1214247 w 1827275"/>
              <a:gd name="connsiteY13" fmla="*/ 268732 h 3890499"/>
              <a:gd name="connsiteX14" fmla="*/ 1210437 w 1827275"/>
              <a:gd name="connsiteY14" fmla="*/ 514827 h 3890499"/>
              <a:gd name="connsiteX15" fmla="*/ 963644 w 1827275"/>
              <a:gd name="connsiteY15" fmla="*/ 755030 h 3890499"/>
              <a:gd name="connsiteX16" fmla="*/ 1135952 w 1827275"/>
              <a:gd name="connsiteY16" fmla="*/ 765577 h 3890499"/>
              <a:gd name="connsiteX17" fmla="*/ 1522952 w 1827275"/>
              <a:gd name="connsiteY17" fmla="*/ 1202656 h 3890499"/>
              <a:gd name="connsiteX18" fmla="*/ 1524381 w 1827275"/>
              <a:gd name="connsiteY18" fmla="*/ 1784160 h 3890499"/>
              <a:gd name="connsiteX19" fmla="*/ 1535430 w 1827275"/>
              <a:gd name="connsiteY19" fmla="*/ 1862264 h 3890499"/>
              <a:gd name="connsiteX20" fmla="*/ 1818418 w 1827275"/>
              <a:gd name="connsiteY20" fmla="*/ 2850537 h 3890499"/>
              <a:gd name="connsiteX21" fmla="*/ 1827276 w 1827275"/>
              <a:gd name="connsiteY21" fmla="*/ 2886359 h 3890499"/>
              <a:gd name="connsiteX22" fmla="*/ 1295400 w 1827275"/>
              <a:gd name="connsiteY22" fmla="*/ 2886359 h 3890499"/>
              <a:gd name="connsiteX23" fmla="*/ 1219200 w 1827275"/>
              <a:gd name="connsiteY23" fmla="*/ 3890500 h 389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27275" h="3890499">
                <a:moveTo>
                  <a:pt x="609600" y="3890310"/>
                </a:moveTo>
                <a:cubicBezTo>
                  <a:pt x="584264" y="3557180"/>
                  <a:pt x="558927" y="3224050"/>
                  <a:pt x="533400" y="2887309"/>
                </a:cubicBezTo>
                <a:lnTo>
                  <a:pt x="0" y="2887309"/>
                </a:lnTo>
                <a:cubicBezTo>
                  <a:pt x="44958" y="2729771"/>
                  <a:pt x="88583" y="2576603"/>
                  <a:pt x="132398" y="2423626"/>
                </a:cubicBezTo>
                <a:cubicBezTo>
                  <a:pt x="186785" y="2233591"/>
                  <a:pt x="241649" y="2044412"/>
                  <a:pt x="295466" y="1854568"/>
                </a:cubicBezTo>
                <a:cubicBezTo>
                  <a:pt x="301415" y="1832704"/>
                  <a:pt x="304395" y="1810141"/>
                  <a:pt x="304324" y="1787486"/>
                </a:cubicBezTo>
                <a:cubicBezTo>
                  <a:pt x="304991" y="1602488"/>
                  <a:pt x="304324" y="1417584"/>
                  <a:pt x="304324" y="1232586"/>
                </a:cubicBezTo>
                <a:cubicBezTo>
                  <a:pt x="304324" y="955801"/>
                  <a:pt x="501872" y="759116"/>
                  <a:pt x="779336" y="758546"/>
                </a:cubicBezTo>
                <a:cubicBezTo>
                  <a:pt x="805910" y="758546"/>
                  <a:pt x="832485" y="758546"/>
                  <a:pt x="860012" y="756360"/>
                </a:cubicBezTo>
                <a:cubicBezTo>
                  <a:pt x="763429" y="731656"/>
                  <a:pt x="688277" y="679776"/>
                  <a:pt x="642938" y="589795"/>
                </a:cubicBezTo>
                <a:cubicBezTo>
                  <a:pt x="633655" y="573236"/>
                  <a:pt x="626974" y="555355"/>
                  <a:pt x="623126" y="536776"/>
                </a:cubicBezTo>
                <a:cubicBezTo>
                  <a:pt x="603599" y="414964"/>
                  <a:pt x="588836" y="291061"/>
                  <a:pt x="640366" y="174665"/>
                </a:cubicBezTo>
                <a:cubicBezTo>
                  <a:pt x="698183" y="44302"/>
                  <a:pt x="827627" y="-18124"/>
                  <a:pt x="969169" y="4585"/>
                </a:cubicBezTo>
                <a:cubicBezTo>
                  <a:pt x="1101677" y="26599"/>
                  <a:pt x="1202478" y="135243"/>
                  <a:pt x="1214247" y="268732"/>
                </a:cubicBezTo>
                <a:cubicBezTo>
                  <a:pt x="1221840" y="350662"/>
                  <a:pt x="1220562" y="433170"/>
                  <a:pt x="1210437" y="514827"/>
                </a:cubicBezTo>
                <a:cubicBezTo>
                  <a:pt x="1195388" y="632933"/>
                  <a:pt x="1101947" y="719113"/>
                  <a:pt x="963644" y="755030"/>
                </a:cubicBezTo>
                <a:cubicBezTo>
                  <a:pt x="1024890" y="758546"/>
                  <a:pt x="1080992" y="757785"/>
                  <a:pt x="1135952" y="765577"/>
                </a:cubicBezTo>
                <a:cubicBezTo>
                  <a:pt x="1355017" y="796750"/>
                  <a:pt x="1518997" y="981949"/>
                  <a:pt x="1522952" y="1202656"/>
                </a:cubicBezTo>
                <a:cubicBezTo>
                  <a:pt x="1526000" y="1396491"/>
                  <a:pt x="1522952" y="1590325"/>
                  <a:pt x="1524381" y="1784160"/>
                </a:cubicBezTo>
                <a:cubicBezTo>
                  <a:pt x="1524520" y="1810573"/>
                  <a:pt x="1528236" y="1836845"/>
                  <a:pt x="1535430" y="1862264"/>
                </a:cubicBezTo>
                <a:cubicBezTo>
                  <a:pt x="1629410" y="2191720"/>
                  <a:pt x="1723739" y="2521145"/>
                  <a:pt x="1818418" y="2850537"/>
                </a:cubicBezTo>
                <a:cubicBezTo>
                  <a:pt x="1821466" y="2861370"/>
                  <a:pt x="1823847" y="2872391"/>
                  <a:pt x="1827276" y="2886359"/>
                </a:cubicBezTo>
                <a:lnTo>
                  <a:pt x="1295400" y="2886359"/>
                </a:lnTo>
                <a:cubicBezTo>
                  <a:pt x="1269778" y="3222529"/>
                  <a:pt x="1244346" y="3556515"/>
                  <a:pt x="1219200" y="3890500"/>
                </a:cubicBezTo>
                <a:close/>
              </a:path>
            </a:pathLst>
          </a:custGeom>
          <a:solidFill>
            <a:schemeClr val="tx1">
              <a:lumMod val="50000"/>
              <a:lumOff val="50000"/>
            </a:schemeClr>
          </a:solidFill>
          <a:ln w="9525" cap="flat">
            <a:noFill/>
            <a:prstDash val="solid"/>
            <a:miter/>
          </a:ln>
        </p:spPr>
        <p:txBody>
          <a:bodyPr rtlCol="0" anchor="ctr"/>
          <a:lstStyle/>
          <a:p>
            <a:endParaRPr lang="en-RO">
              <a:solidFill>
                <a:srgbClr val="FF0000"/>
              </a:solidFill>
            </a:endParaRPr>
          </a:p>
        </p:txBody>
      </p:sp>
      <p:sp>
        <p:nvSpPr>
          <p:cNvPr id="124" name="Graphic 4">
            <a:extLst>
              <a:ext uri="{FF2B5EF4-FFF2-40B4-BE49-F238E27FC236}">
                <a16:creationId xmlns:a16="http://schemas.microsoft.com/office/drawing/2014/main" id="{AC419AC4-8927-E74E-9D11-D8B3CCE2B89F}"/>
              </a:ext>
            </a:extLst>
          </p:cNvPr>
          <p:cNvSpPr/>
          <p:nvPr/>
        </p:nvSpPr>
        <p:spPr>
          <a:xfrm>
            <a:off x="2276567" y="4465379"/>
            <a:ext cx="181446" cy="514350"/>
          </a:xfrm>
          <a:custGeom>
            <a:avLst/>
            <a:gdLst>
              <a:gd name="connsiteX0" fmla="*/ 381053 w 1372299"/>
              <a:gd name="connsiteY0" fmla="*/ 3890092 h 3890091"/>
              <a:gd name="connsiteX1" fmla="*/ 307520 w 1372299"/>
              <a:gd name="connsiteY1" fmla="*/ 3080736 h 3890091"/>
              <a:gd name="connsiteX2" fmla="*/ 235987 w 1372299"/>
              <a:gd name="connsiteY2" fmla="*/ 2282592 h 3890091"/>
              <a:gd name="connsiteX3" fmla="*/ 227796 w 1372299"/>
              <a:gd name="connsiteY3" fmla="*/ 2203443 h 3890091"/>
              <a:gd name="connsiteX4" fmla="*/ 2434 w 1372299"/>
              <a:gd name="connsiteY4" fmla="*/ 2203443 h 3890091"/>
              <a:gd name="connsiteX5" fmla="*/ 339 w 1372299"/>
              <a:gd name="connsiteY5" fmla="*/ 2170662 h 3890091"/>
              <a:gd name="connsiteX6" fmla="*/ 339 w 1372299"/>
              <a:gd name="connsiteY6" fmla="*/ 1220491 h 3890091"/>
              <a:gd name="connsiteX7" fmla="*/ 354669 w 1372299"/>
              <a:gd name="connsiteY7" fmla="*/ 771060 h 3890091"/>
              <a:gd name="connsiteX8" fmla="*/ 467730 w 1372299"/>
              <a:gd name="connsiteY8" fmla="*/ 758707 h 3890091"/>
              <a:gd name="connsiteX9" fmla="*/ 632132 w 1372299"/>
              <a:gd name="connsiteY9" fmla="*/ 755952 h 3890091"/>
              <a:gd name="connsiteX10" fmla="*/ 414676 w 1372299"/>
              <a:gd name="connsiteY10" fmla="*/ 589577 h 3890091"/>
              <a:gd name="connsiteX11" fmla="*/ 394864 w 1372299"/>
              <a:gd name="connsiteY11" fmla="*/ 536557 h 3890091"/>
              <a:gd name="connsiteX12" fmla="*/ 410485 w 1372299"/>
              <a:gd name="connsiteY12" fmla="*/ 177773 h 3890091"/>
              <a:gd name="connsiteX13" fmla="*/ 737193 w 1372299"/>
              <a:gd name="connsiteY13" fmla="*/ 3987 h 3890091"/>
              <a:gd name="connsiteX14" fmla="*/ 985509 w 1372299"/>
              <a:gd name="connsiteY14" fmla="*/ 264713 h 3890091"/>
              <a:gd name="connsiteX15" fmla="*/ 981604 w 1372299"/>
              <a:gd name="connsiteY15" fmla="*/ 514323 h 3890091"/>
              <a:gd name="connsiteX16" fmla="*/ 741003 w 1372299"/>
              <a:gd name="connsiteY16" fmla="*/ 758327 h 3890091"/>
              <a:gd name="connsiteX17" fmla="*/ 828156 w 1372299"/>
              <a:gd name="connsiteY17" fmla="*/ 758327 h 3890091"/>
              <a:gd name="connsiteX18" fmla="*/ 915786 w 1372299"/>
              <a:gd name="connsiteY18" fmla="*/ 758327 h 3890091"/>
              <a:gd name="connsiteX19" fmla="*/ 1359080 w 1372299"/>
              <a:gd name="connsiteY19" fmla="*/ 1111696 h 3890091"/>
              <a:gd name="connsiteX20" fmla="*/ 1371653 w 1372299"/>
              <a:gd name="connsiteY20" fmla="*/ 1213079 h 3890091"/>
              <a:gd name="connsiteX21" fmla="*/ 1372224 w 1372299"/>
              <a:gd name="connsiteY21" fmla="*/ 2178263 h 3890091"/>
              <a:gd name="connsiteX22" fmla="*/ 1371082 w 1372299"/>
              <a:gd name="connsiteY22" fmla="*/ 2201067 h 3890091"/>
              <a:gd name="connsiteX23" fmla="*/ 1143529 w 1372299"/>
              <a:gd name="connsiteY23" fmla="*/ 2201067 h 3890091"/>
              <a:gd name="connsiteX24" fmla="*/ 991129 w 1372299"/>
              <a:gd name="connsiteY24" fmla="*/ 3890092 h 389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72299" h="3890091">
                <a:moveTo>
                  <a:pt x="381053" y="3890092"/>
                </a:moveTo>
                <a:cubicBezTo>
                  <a:pt x="356478" y="3620306"/>
                  <a:pt x="331967" y="3350521"/>
                  <a:pt x="307520" y="3080736"/>
                </a:cubicBezTo>
                <a:cubicBezTo>
                  <a:pt x="283517" y="2814688"/>
                  <a:pt x="259673" y="2548640"/>
                  <a:pt x="235987" y="2282592"/>
                </a:cubicBezTo>
                <a:cubicBezTo>
                  <a:pt x="233701" y="2257413"/>
                  <a:pt x="230844" y="2232328"/>
                  <a:pt x="227796" y="2203443"/>
                </a:cubicBezTo>
                <a:lnTo>
                  <a:pt x="2434" y="2203443"/>
                </a:lnTo>
                <a:cubicBezTo>
                  <a:pt x="1577" y="2190140"/>
                  <a:pt x="339" y="2180354"/>
                  <a:pt x="339" y="2170662"/>
                </a:cubicBezTo>
                <a:cubicBezTo>
                  <a:pt x="339" y="1853970"/>
                  <a:pt x="-423" y="1537373"/>
                  <a:pt x="339" y="1220491"/>
                </a:cubicBezTo>
                <a:cubicBezTo>
                  <a:pt x="1005" y="999861"/>
                  <a:pt x="141785" y="821419"/>
                  <a:pt x="354669" y="771060"/>
                </a:cubicBezTo>
                <a:cubicBezTo>
                  <a:pt x="391868" y="763312"/>
                  <a:pt x="429732" y="759175"/>
                  <a:pt x="467730" y="758707"/>
                </a:cubicBezTo>
                <a:cubicBezTo>
                  <a:pt x="522118" y="756712"/>
                  <a:pt x="576792" y="758232"/>
                  <a:pt x="632132" y="755952"/>
                </a:cubicBezTo>
                <a:cubicBezTo>
                  <a:pt x="535263" y="731628"/>
                  <a:pt x="460110" y="679653"/>
                  <a:pt x="414676" y="589577"/>
                </a:cubicBezTo>
                <a:cubicBezTo>
                  <a:pt x="405490" y="572974"/>
                  <a:pt x="398814" y="555108"/>
                  <a:pt x="394864" y="536557"/>
                </a:cubicBezTo>
                <a:cubicBezTo>
                  <a:pt x="375814" y="415981"/>
                  <a:pt x="361241" y="293504"/>
                  <a:pt x="410485" y="177773"/>
                </a:cubicBezTo>
                <a:cubicBezTo>
                  <a:pt x="465825" y="47504"/>
                  <a:pt x="596032" y="-17297"/>
                  <a:pt x="737193" y="3987"/>
                </a:cubicBezTo>
                <a:cubicBezTo>
                  <a:pt x="870014" y="23987"/>
                  <a:pt x="972283" y="131367"/>
                  <a:pt x="985509" y="264713"/>
                </a:cubicBezTo>
                <a:cubicBezTo>
                  <a:pt x="993225" y="347283"/>
                  <a:pt x="995511" y="433179"/>
                  <a:pt x="981604" y="514323"/>
                </a:cubicBezTo>
                <a:cubicBezTo>
                  <a:pt x="959125" y="645542"/>
                  <a:pt x="869876" y="722126"/>
                  <a:pt x="741003" y="758327"/>
                </a:cubicBezTo>
                <a:lnTo>
                  <a:pt x="828156" y="758327"/>
                </a:lnTo>
                <a:cubicBezTo>
                  <a:pt x="857303" y="758327"/>
                  <a:pt x="886545" y="758327"/>
                  <a:pt x="915786" y="758327"/>
                </a:cubicBezTo>
                <a:cubicBezTo>
                  <a:pt x="1131623" y="761748"/>
                  <a:pt x="1308883" y="902658"/>
                  <a:pt x="1359080" y="1111696"/>
                </a:cubicBezTo>
                <a:cubicBezTo>
                  <a:pt x="1367126" y="1144903"/>
                  <a:pt x="1371344" y="1178918"/>
                  <a:pt x="1371653" y="1213079"/>
                </a:cubicBezTo>
                <a:cubicBezTo>
                  <a:pt x="1372606" y="1534807"/>
                  <a:pt x="1372224" y="1856535"/>
                  <a:pt x="1372224" y="2178263"/>
                </a:cubicBezTo>
                <a:cubicBezTo>
                  <a:pt x="1372224" y="2184534"/>
                  <a:pt x="1371653" y="2190710"/>
                  <a:pt x="1371082" y="2201067"/>
                </a:cubicBezTo>
                <a:lnTo>
                  <a:pt x="1143529" y="2201067"/>
                </a:lnTo>
                <a:cubicBezTo>
                  <a:pt x="1092380" y="2766514"/>
                  <a:pt x="1041612" y="3328351"/>
                  <a:pt x="991129" y="3890092"/>
                </a:cubicBezTo>
                <a:close/>
              </a:path>
            </a:pathLst>
          </a:custGeom>
          <a:solidFill>
            <a:schemeClr val="tx1">
              <a:lumMod val="50000"/>
              <a:lumOff val="50000"/>
            </a:schemeClr>
          </a:solidFill>
          <a:ln w="9525" cap="flat">
            <a:noFill/>
            <a:prstDash val="solid"/>
            <a:miter/>
          </a:ln>
        </p:spPr>
        <p:txBody>
          <a:bodyPr rtlCol="0" anchor="ctr"/>
          <a:lstStyle/>
          <a:p>
            <a:endParaRPr lang="en-RO">
              <a:solidFill>
                <a:srgbClr val="FF0000"/>
              </a:solidFill>
            </a:endParaRPr>
          </a:p>
        </p:txBody>
      </p:sp>
      <p:sp>
        <p:nvSpPr>
          <p:cNvPr id="125" name="Graphic 4">
            <a:extLst>
              <a:ext uri="{FF2B5EF4-FFF2-40B4-BE49-F238E27FC236}">
                <a16:creationId xmlns:a16="http://schemas.microsoft.com/office/drawing/2014/main" id="{460E9026-9A8B-B744-AB99-6571289A56A2}"/>
              </a:ext>
            </a:extLst>
          </p:cNvPr>
          <p:cNvSpPr/>
          <p:nvPr/>
        </p:nvSpPr>
        <p:spPr>
          <a:xfrm>
            <a:off x="2652250" y="5060803"/>
            <a:ext cx="181446" cy="514350"/>
          </a:xfrm>
          <a:custGeom>
            <a:avLst/>
            <a:gdLst>
              <a:gd name="connsiteX0" fmla="*/ 381053 w 1372299"/>
              <a:gd name="connsiteY0" fmla="*/ 3890092 h 3890091"/>
              <a:gd name="connsiteX1" fmla="*/ 307520 w 1372299"/>
              <a:gd name="connsiteY1" fmla="*/ 3080736 h 3890091"/>
              <a:gd name="connsiteX2" fmla="*/ 235987 w 1372299"/>
              <a:gd name="connsiteY2" fmla="*/ 2282592 h 3890091"/>
              <a:gd name="connsiteX3" fmla="*/ 227796 w 1372299"/>
              <a:gd name="connsiteY3" fmla="*/ 2203443 h 3890091"/>
              <a:gd name="connsiteX4" fmla="*/ 2434 w 1372299"/>
              <a:gd name="connsiteY4" fmla="*/ 2203443 h 3890091"/>
              <a:gd name="connsiteX5" fmla="*/ 339 w 1372299"/>
              <a:gd name="connsiteY5" fmla="*/ 2170662 h 3890091"/>
              <a:gd name="connsiteX6" fmla="*/ 339 w 1372299"/>
              <a:gd name="connsiteY6" fmla="*/ 1220491 h 3890091"/>
              <a:gd name="connsiteX7" fmla="*/ 354669 w 1372299"/>
              <a:gd name="connsiteY7" fmla="*/ 771060 h 3890091"/>
              <a:gd name="connsiteX8" fmla="*/ 467730 w 1372299"/>
              <a:gd name="connsiteY8" fmla="*/ 758707 h 3890091"/>
              <a:gd name="connsiteX9" fmla="*/ 632132 w 1372299"/>
              <a:gd name="connsiteY9" fmla="*/ 755952 h 3890091"/>
              <a:gd name="connsiteX10" fmla="*/ 414676 w 1372299"/>
              <a:gd name="connsiteY10" fmla="*/ 589577 h 3890091"/>
              <a:gd name="connsiteX11" fmla="*/ 394864 w 1372299"/>
              <a:gd name="connsiteY11" fmla="*/ 536557 h 3890091"/>
              <a:gd name="connsiteX12" fmla="*/ 410485 w 1372299"/>
              <a:gd name="connsiteY12" fmla="*/ 177773 h 3890091"/>
              <a:gd name="connsiteX13" fmla="*/ 737193 w 1372299"/>
              <a:gd name="connsiteY13" fmla="*/ 3987 h 3890091"/>
              <a:gd name="connsiteX14" fmla="*/ 985509 w 1372299"/>
              <a:gd name="connsiteY14" fmla="*/ 264713 h 3890091"/>
              <a:gd name="connsiteX15" fmla="*/ 981604 w 1372299"/>
              <a:gd name="connsiteY15" fmla="*/ 514323 h 3890091"/>
              <a:gd name="connsiteX16" fmla="*/ 741003 w 1372299"/>
              <a:gd name="connsiteY16" fmla="*/ 758327 h 3890091"/>
              <a:gd name="connsiteX17" fmla="*/ 828156 w 1372299"/>
              <a:gd name="connsiteY17" fmla="*/ 758327 h 3890091"/>
              <a:gd name="connsiteX18" fmla="*/ 915786 w 1372299"/>
              <a:gd name="connsiteY18" fmla="*/ 758327 h 3890091"/>
              <a:gd name="connsiteX19" fmla="*/ 1359080 w 1372299"/>
              <a:gd name="connsiteY19" fmla="*/ 1111696 h 3890091"/>
              <a:gd name="connsiteX20" fmla="*/ 1371653 w 1372299"/>
              <a:gd name="connsiteY20" fmla="*/ 1213079 h 3890091"/>
              <a:gd name="connsiteX21" fmla="*/ 1372224 w 1372299"/>
              <a:gd name="connsiteY21" fmla="*/ 2178263 h 3890091"/>
              <a:gd name="connsiteX22" fmla="*/ 1371082 w 1372299"/>
              <a:gd name="connsiteY22" fmla="*/ 2201067 h 3890091"/>
              <a:gd name="connsiteX23" fmla="*/ 1143529 w 1372299"/>
              <a:gd name="connsiteY23" fmla="*/ 2201067 h 3890091"/>
              <a:gd name="connsiteX24" fmla="*/ 991129 w 1372299"/>
              <a:gd name="connsiteY24" fmla="*/ 3890092 h 389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72299" h="3890091">
                <a:moveTo>
                  <a:pt x="381053" y="3890092"/>
                </a:moveTo>
                <a:cubicBezTo>
                  <a:pt x="356478" y="3620306"/>
                  <a:pt x="331967" y="3350521"/>
                  <a:pt x="307520" y="3080736"/>
                </a:cubicBezTo>
                <a:cubicBezTo>
                  <a:pt x="283517" y="2814688"/>
                  <a:pt x="259673" y="2548640"/>
                  <a:pt x="235987" y="2282592"/>
                </a:cubicBezTo>
                <a:cubicBezTo>
                  <a:pt x="233701" y="2257413"/>
                  <a:pt x="230844" y="2232328"/>
                  <a:pt x="227796" y="2203443"/>
                </a:cubicBezTo>
                <a:lnTo>
                  <a:pt x="2434" y="2203443"/>
                </a:lnTo>
                <a:cubicBezTo>
                  <a:pt x="1577" y="2190140"/>
                  <a:pt x="339" y="2180354"/>
                  <a:pt x="339" y="2170662"/>
                </a:cubicBezTo>
                <a:cubicBezTo>
                  <a:pt x="339" y="1853970"/>
                  <a:pt x="-423" y="1537373"/>
                  <a:pt x="339" y="1220491"/>
                </a:cubicBezTo>
                <a:cubicBezTo>
                  <a:pt x="1005" y="999861"/>
                  <a:pt x="141785" y="821419"/>
                  <a:pt x="354669" y="771060"/>
                </a:cubicBezTo>
                <a:cubicBezTo>
                  <a:pt x="391868" y="763312"/>
                  <a:pt x="429732" y="759175"/>
                  <a:pt x="467730" y="758707"/>
                </a:cubicBezTo>
                <a:cubicBezTo>
                  <a:pt x="522118" y="756712"/>
                  <a:pt x="576792" y="758232"/>
                  <a:pt x="632132" y="755952"/>
                </a:cubicBezTo>
                <a:cubicBezTo>
                  <a:pt x="535263" y="731628"/>
                  <a:pt x="460110" y="679653"/>
                  <a:pt x="414676" y="589577"/>
                </a:cubicBezTo>
                <a:cubicBezTo>
                  <a:pt x="405490" y="572974"/>
                  <a:pt x="398814" y="555108"/>
                  <a:pt x="394864" y="536557"/>
                </a:cubicBezTo>
                <a:cubicBezTo>
                  <a:pt x="375814" y="415981"/>
                  <a:pt x="361241" y="293504"/>
                  <a:pt x="410485" y="177773"/>
                </a:cubicBezTo>
                <a:cubicBezTo>
                  <a:pt x="465825" y="47504"/>
                  <a:pt x="596032" y="-17297"/>
                  <a:pt x="737193" y="3987"/>
                </a:cubicBezTo>
                <a:cubicBezTo>
                  <a:pt x="870014" y="23987"/>
                  <a:pt x="972283" y="131367"/>
                  <a:pt x="985509" y="264713"/>
                </a:cubicBezTo>
                <a:cubicBezTo>
                  <a:pt x="993225" y="347283"/>
                  <a:pt x="995511" y="433179"/>
                  <a:pt x="981604" y="514323"/>
                </a:cubicBezTo>
                <a:cubicBezTo>
                  <a:pt x="959125" y="645542"/>
                  <a:pt x="869876" y="722126"/>
                  <a:pt x="741003" y="758327"/>
                </a:cubicBezTo>
                <a:lnTo>
                  <a:pt x="828156" y="758327"/>
                </a:lnTo>
                <a:cubicBezTo>
                  <a:pt x="857303" y="758327"/>
                  <a:pt x="886545" y="758327"/>
                  <a:pt x="915786" y="758327"/>
                </a:cubicBezTo>
                <a:cubicBezTo>
                  <a:pt x="1131623" y="761748"/>
                  <a:pt x="1308883" y="902658"/>
                  <a:pt x="1359080" y="1111696"/>
                </a:cubicBezTo>
                <a:cubicBezTo>
                  <a:pt x="1367126" y="1144903"/>
                  <a:pt x="1371344" y="1178918"/>
                  <a:pt x="1371653" y="1213079"/>
                </a:cubicBezTo>
                <a:cubicBezTo>
                  <a:pt x="1372606" y="1534807"/>
                  <a:pt x="1372224" y="1856535"/>
                  <a:pt x="1372224" y="2178263"/>
                </a:cubicBezTo>
                <a:cubicBezTo>
                  <a:pt x="1372224" y="2184534"/>
                  <a:pt x="1371653" y="2190710"/>
                  <a:pt x="1371082" y="2201067"/>
                </a:cubicBezTo>
                <a:lnTo>
                  <a:pt x="1143529" y="2201067"/>
                </a:lnTo>
                <a:cubicBezTo>
                  <a:pt x="1092380" y="2766514"/>
                  <a:pt x="1041612" y="3328351"/>
                  <a:pt x="991129" y="3890092"/>
                </a:cubicBezTo>
                <a:close/>
              </a:path>
            </a:pathLst>
          </a:custGeom>
          <a:solidFill>
            <a:schemeClr val="tx1">
              <a:lumMod val="50000"/>
              <a:lumOff val="50000"/>
            </a:schemeClr>
          </a:solidFill>
          <a:ln w="9525" cap="flat">
            <a:noFill/>
            <a:prstDash val="solid"/>
            <a:miter/>
          </a:ln>
        </p:spPr>
        <p:txBody>
          <a:bodyPr rtlCol="0" anchor="ctr"/>
          <a:lstStyle/>
          <a:p>
            <a:endParaRPr lang="en-RO">
              <a:solidFill>
                <a:srgbClr val="FF0000"/>
              </a:solidFill>
            </a:endParaRPr>
          </a:p>
        </p:txBody>
      </p:sp>
      <p:sp>
        <p:nvSpPr>
          <p:cNvPr id="127" name="Graphic 4">
            <a:extLst>
              <a:ext uri="{FF2B5EF4-FFF2-40B4-BE49-F238E27FC236}">
                <a16:creationId xmlns:a16="http://schemas.microsoft.com/office/drawing/2014/main" id="{8926785C-1534-394D-8DD8-3985D2534124}"/>
              </a:ext>
            </a:extLst>
          </p:cNvPr>
          <p:cNvSpPr/>
          <p:nvPr/>
        </p:nvSpPr>
        <p:spPr>
          <a:xfrm>
            <a:off x="3414250" y="5060803"/>
            <a:ext cx="181446" cy="514350"/>
          </a:xfrm>
          <a:custGeom>
            <a:avLst/>
            <a:gdLst>
              <a:gd name="connsiteX0" fmla="*/ 381053 w 1372299"/>
              <a:gd name="connsiteY0" fmla="*/ 3890092 h 3890091"/>
              <a:gd name="connsiteX1" fmla="*/ 307520 w 1372299"/>
              <a:gd name="connsiteY1" fmla="*/ 3080736 h 3890091"/>
              <a:gd name="connsiteX2" fmla="*/ 235987 w 1372299"/>
              <a:gd name="connsiteY2" fmla="*/ 2282592 h 3890091"/>
              <a:gd name="connsiteX3" fmla="*/ 227796 w 1372299"/>
              <a:gd name="connsiteY3" fmla="*/ 2203443 h 3890091"/>
              <a:gd name="connsiteX4" fmla="*/ 2434 w 1372299"/>
              <a:gd name="connsiteY4" fmla="*/ 2203443 h 3890091"/>
              <a:gd name="connsiteX5" fmla="*/ 339 w 1372299"/>
              <a:gd name="connsiteY5" fmla="*/ 2170662 h 3890091"/>
              <a:gd name="connsiteX6" fmla="*/ 339 w 1372299"/>
              <a:gd name="connsiteY6" fmla="*/ 1220491 h 3890091"/>
              <a:gd name="connsiteX7" fmla="*/ 354669 w 1372299"/>
              <a:gd name="connsiteY7" fmla="*/ 771060 h 3890091"/>
              <a:gd name="connsiteX8" fmla="*/ 467730 w 1372299"/>
              <a:gd name="connsiteY8" fmla="*/ 758707 h 3890091"/>
              <a:gd name="connsiteX9" fmla="*/ 632132 w 1372299"/>
              <a:gd name="connsiteY9" fmla="*/ 755952 h 3890091"/>
              <a:gd name="connsiteX10" fmla="*/ 414676 w 1372299"/>
              <a:gd name="connsiteY10" fmla="*/ 589577 h 3890091"/>
              <a:gd name="connsiteX11" fmla="*/ 394864 w 1372299"/>
              <a:gd name="connsiteY11" fmla="*/ 536557 h 3890091"/>
              <a:gd name="connsiteX12" fmla="*/ 410485 w 1372299"/>
              <a:gd name="connsiteY12" fmla="*/ 177773 h 3890091"/>
              <a:gd name="connsiteX13" fmla="*/ 737193 w 1372299"/>
              <a:gd name="connsiteY13" fmla="*/ 3987 h 3890091"/>
              <a:gd name="connsiteX14" fmla="*/ 985509 w 1372299"/>
              <a:gd name="connsiteY14" fmla="*/ 264713 h 3890091"/>
              <a:gd name="connsiteX15" fmla="*/ 981604 w 1372299"/>
              <a:gd name="connsiteY15" fmla="*/ 514323 h 3890091"/>
              <a:gd name="connsiteX16" fmla="*/ 741003 w 1372299"/>
              <a:gd name="connsiteY16" fmla="*/ 758327 h 3890091"/>
              <a:gd name="connsiteX17" fmla="*/ 828156 w 1372299"/>
              <a:gd name="connsiteY17" fmla="*/ 758327 h 3890091"/>
              <a:gd name="connsiteX18" fmla="*/ 915786 w 1372299"/>
              <a:gd name="connsiteY18" fmla="*/ 758327 h 3890091"/>
              <a:gd name="connsiteX19" fmla="*/ 1359080 w 1372299"/>
              <a:gd name="connsiteY19" fmla="*/ 1111696 h 3890091"/>
              <a:gd name="connsiteX20" fmla="*/ 1371653 w 1372299"/>
              <a:gd name="connsiteY20" fmla="*/ 1213079 h 3890091"/>
              <a:gd name="connsiteX21" fmla="*/ 1372224 w 1372299"/>
              <a:gd name="connsiteY21" fmla="*/ 2178263 h 3890091"/>
              <a:gd name="connsiteX22" fmla="*/ 1371082 w 1372299"/>
              <a:gd name="connsiteY22" fmla="*/ 2201067 h 3890091"/>
              <a:gd name="connsiteX23" fmla="*/ 1143529 w 1372299"/>
              <a:gd name="connsiteY23" fmla="*/ 2201067 h 3890091"/>
              <a:gd name="connsiteX24" fmla="*/ 991129 w 1372299"/>
              <a:gd name="connsiteY24" fmla="*/ 3890092 h 389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72299" h="3890091">
                <a:moveTo>
                  <a:pt x="381053" y="3890092"/>
                </a:moveTo>
                <a:cubicBezTo>
                  <a:pt x="356478" y="3620306"/>
                  <a:pt x="331967" y="3350521"/>
                  <a:pt x="307520" y="3080736"/>
                </a:cubicBezTo>
                <a:cubicBezTo>
                  <a:pt x="283517" y="2814688"/>
                  <a:pt x="259673" y="2548640"/>
                  <a:pt x="235987" y="2282592"/>
                </a:cubicBezTo>
                <a:cubicBezTo>
                  <a:pt x="233701" y="2257413"/>
                  <a:pt x="230844" y="2232328"/>
                  <a:pt x="227796" y="2203443"/>
                </a:cubicBezTo>
                <a:lnTo>
                  <a:pt x="2434" y="2203443"/>
                </a:lnTo>
                <a:cubicBezTo>
                  <a:pt x="1577" y="2190140"/>
                  <a:pt x="339" y="2180354"/>
                  <a:pt x="339" y="2170662"/>
                </a:cubicBezTo>
                <a:cubicBezTo>
                  <a:pt x="339" y="1853970"/>
                  <a:pt x="-423" y="1537373"/>
                  <a:pt x="339" y="1220491"/>
                </a:cubicBezTo>
                <a:cubicBezTo>
                  <a:pt x="1005" y="999861"/>
                  <a:pt x="141785" y="821419"/>
                  <a:pt x="354669" y="771060"/>
                </a:cubicBezTo>
                <a:cubicBezTo>
                  <a:pt x="391868" y="763312"/>
                  <a:pt x="429732" y="759175"/>
                  <a:pt x="467730" y="758707"/>
                </a:cubicBezTo>
                <a:cubicBezTo>
                  <a:pt x="522118" y="756712"/>
                  <a:pt x="576792" y="758232"/>
                  <a:pt x="632132" y="755952"/>
                </a:cubicBezTo>
                <a:cubicBezTo>
                  <a:pt x="535263" y="731628"/>
                  <a:pt x="460110" y="679653"/>
                  <a:pt x="414676" y="589577"/>
                </a:cubicBezTo>
                <a:cubicBezTo>
                  <a:pt x="405490" y="572974"/>
                  <a:pt x="398814" y="555108"/>
                  <a:pt x="394864" y="536557"/>
                </a:cubicBezTo>
                <a:cubicBezTo>
                  <a:pt x="375814" y="415981"/>
                  <a:pt x="361241" y="293504"/>
                  <a:pt x="410485" y="177773"/>
                </a:cubicBezTo>
                <a:cubicBezTo>
                  <a:pt x="465825" y="47504"/>
                  <a:pt x="596032" y="-17297"/>
                  <a:pt x="737193" y="3987"/>
                </a:cubicBezTo>
                <a:cubicBezTo>
                  <a:pt x="870014" y="23987"/>
                  <a:pt x="972283" y="131367"/>
                  <a:pt x="985509" y="264713"/>
                </a:cubicBezTo>
                <a:cubicBezTo>
                  <a:pt x="993225" y="347283"/>
                  <a:pt x="995511" y="433179"/>
                  <a:pt x="981604" y="514323"/>
                </a:cubicBezTo>
                <a:cubicBezTo>
                  <a:pt x="959125" y="645542"/>
                  <a:pt x="869876" y="722126"/>
                  <a:pt x="741003" y="758327"/>
                </a:cubicBezTo>
                <a:lnTo>
                  <a:pt x="828156" y="758327"/>
                </a:lnTo>
                <a:cubicBezTo>
                  <a:pt x="857303" y="758327"/>
                  <a:pt x="886545" y="758327"/>
                  <a:pt x="915786" y="758327"/>
                </a:cubicBezTo>
                <a:cubicBezTo>
                  <a:pt x="1131623" y="761748"/>
                  <a:pt x="1308883" y="902658"/>
                  <a:pt x="1359080" y="1111696"/>
                </a:cubicBezTo>
                <a:cubicBezTo>
                  <a:pt x="1367126" y="1144903"/>
                  <a:pt x="1371344" y="1178918"/>
                  <a:pt x="1371653" y="1213079"/>
                </a:cubicBezTo>
                <a:cubicBezTo>
                  <a:pt x="1372606" y="1534807"/>
                  <a:pt x="1372224" y="1856535"/>
                  <a:pt x="1372224" y="2178263"/>
                </a:cubicBezTo>
                <a:cubicBezTo>
                  <a:pt x="1372224" y="2184534"/>
                  <a:pt x="1371653" y="2190710"/>
                  <a:pt x="1371082" y="2201067"/>
                </a:cubicBezTo>
                <a:lnTo>
                  <a:pt x="1143529" y="2201067"/>
                </a:lnTo>
                <a:cubicBezTo>
                  <a:pt x="1092380" y="2766514"/>
                  <a:pt x="1041612" y="3328351"/>
                  <a:pt x="991129" y="3890092"/>
                </a:cubicBezTo>
                <a:close/>
              </a:path>
            </a:pathLst>
          </a:custGeom>
          <a:solidFill>
            <a:schemeClr val="tx1">
              <a:lumMod val="50000"/>
              <a:lumOff val="50000"/>
            </a:schemeClr>
          </a:solidFill>
          <a:ln w="9525" cap="flat">
            <a:noFill/>
            <a:prstDash val="solid"/>
            <a:miter/>
          </a:ln>
        </p:spPr>
        <p:txBody>
          <a:bodyPr rtlCol="0" anchor="ctr"/>
          <a:lstStyle/>
          <a:p>
            <a:endParaRPr lang="en-RO">
              <a:solidFill>
                <a:srgbClr val="FF0000"/>
              </a:solidFill>
            </a:endParaRPr>
          </a:p>
        </p:txBody>
      </p:sp>
      <p:sp>
        <p:nvSpPr>
          <p:cNvPr id="128" name="Graphic 6">
            <a:extLst>
              <a:ext uri="{FF2B5EF4-FFF2-40B4-BE49-F238E27FC236}">
                <a16:creationId xmlns:a16="http://schemas.microsoft.com/office/drawing/2014/main" id="{B7F36CA5-3AFB-F64F-8B00-0EAC3F71D60D}"/>
              </a:ext>
            </a:extLst>
          </p:cNvPr>
          <p:cNvSpPr/>
          <p:nvPr/>
        </p:nvSpPr>
        <p:spPr>
          <a:xfrm>
            <a:off x="2588415" y="1724200"/>
            <a:ext cx="239040" cy="508947"/>
          </a:xfrm>
          <a:custGeom>
            <a:avLst/>
            <a:gdLst>
              <a:gd name="connsiteX0" fmla="*/ 609600 w 1827275"/>
              <a:gd name="connsiteY0" fmla="*/ 3890310 h 3890499"/>
              <a:gd name="connsiteX1" fmla="*/ 533400 w 1827275"/>
              <a:gd name="connsiteY1" fmla="*/ 2887309 h 3890499"/>
              <a:gd name="connsiteX2" fmla="*/ 0 w 1827275"/>
              <a:gd name="connsiteY2" fmla="*/ 2887309 h 3890499"/>
              <a:gd name="connsiteX3" fmla="*/ 132398 w 1827275"/>
              <a:gd name="connsiteY3" fmla="*/ 2423626 h 3890499"/>
              <a:gd name="connsiteX4" fmla="*/ 295466 w 1827275"/>
              <a:gd name="connsiteY4" fmla="*/ 1854568 h 3890499"/>
              <a:gd name="connsiteX5" fmla="*/ 304324 w 1827275"/>
              <a:gd name="connsiteY5" fmla="*/ 1787486 h 3890499"/>
              <a:gd name="connsiteX6" fmla="*/ 304324 w 1827275"/>
              <a:gd name="connsiteY6" fmla="*/ 1232586 h 3890499"/>
              <a:gd name="connsiteX7" fmla="*/ 779336 w 1827275"/>
              <a:gd name="connsiteY7" fmla="*/ 758546 h 3890499"/>
              <a:gd name="connsiteX8" fmla="*/ 860012 w 1827275"/>
              <a:gd name="connsiteY8" fmla="*/ 756360 h 3890499"/>
              <a:gd name="connsiteX9" fmla="*/ 642938 w 1827275"/>
              <a:gd name="connsiteY9" fmla="*/ 589795 h 3890499"/>
              <a:gd name="connsiteX10" fmla="*/ 623126 w 1827275"/>
              <a:gd name="connsiteY10" fmla="*/ 536776 h 3890499"/>
              <a:gd name="connsiteX11" fmla="*/ 640366 w 1827275"/>
              <a:gd name="connsiteY11" fmla="*/ 174665 h 3890499"/>
              <a:gd name="connsiteX12" fmla="*/ 969169 w 1827275"/>
              <a:gd name="connsiteY12" fmla="*/ 4585 h 3890499"/>
              <a:gd name="connsiteX13" fmla="*/ 1214247 w 1827275"/>
              <a:gd name="connsiteY13" fmla="*/ 268732 h 3890499"/>
              <a:gd name="connsiteX14" fmla="*/ 1210437 w 1827275"/>
              <a:gd name="connsiteY14" fmla="*/ 514827 h 3890499"/>
              <a:gd name="connsiteX15" fmla="*/ 963644 w 1827275"/>
              <a:gd name="connsiteY15" fmla="*/ 755030 h 3890499"/>
              <a:gd name="connsiteX16" fmla="*/ 1135952 w 1827275"/>
              <a:gd name="connsiteY16" fmla="*/ 765577 h 3890499"/>
              <a:gd name="connsiteX17" fmla="*/ 1522952 w 1827275"/>
              <a:gd name="connsiteY17" fmla="*/ 1202656 h 3890499"/>
              <a:gd name="connsiteX18" fmla="*/ 1524381 w 1827275"/>
              <a:gd name="connsiteY18" fmla="*/ 1784160 h 3890499"/>
              <a:gd name="connsiteX19" fmla="*/ 1535430 w 1827275"/>
              <a:gd name="connsiteY19" fmla="*/ 1862264 h 3890499"/>
              <a:gd name="connsiteX20" fmla="*/ 1818418 w 1827275"/>
              <a:gd name="connsiteY20" fmla="*/ 2850537 h 3890499"/>
              <a:gd name="connsiteX21" fmla="*/ 1827276 w 1827275"/>
              <a:gd name="connsiteY21" fmla="*/ 2886359 h 3890499"/>
              <a:gd name="connsiteX22" fmla="*/ 1295400 w 1827275"/>
              <a:gd name="connsiteY22" fmla="*/ 2886359 h 3890499"/>
              <a:gd name="connsiteX23" fmla="*/ 1219200 w 1827275"/>
              <a:gd name="connsiteY23" fmla="*/ 3890500 h 389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27275" h="3890499">
                <a:moveTo>
                  <a:pt x="609600" y="3890310"/>
                </a:moveTo>
                <a:cubicBezTo>
                  <a:pt x="584264" y="3557180"/>
                  <a:pt x="558927" y="3224050"/>
                  <a:pt x="533400" y="2887309"/>
                </a:cubicBezTo>
                <a:lnTo>
                  <a:pt x="0" y="2887309"/>
                </a:lnTo>
                <a:cubicBezTo>
                  <a:pt x="44958" y="2729771"/>
                  <a:pt x="88583" y="2576603"/>
                  <a:pt x="132398" y="2423626"/>
                </a:cubicBezTo>
                <a:cubicBezTo>
                  <a:pt x="186785" y="2233591"/>
                  <a:pt x="241649" y="2044412"/>
                  <a:pt x="295466" y="1854568"/>
                </a:cubicBezTo>
                <a:cubicBezTo>
                  <a:pt x="301415" y="1832704"/>
                  <a:pt x="304395" y="1810141"/>
                  <a:pt x="304324" y="1787486"/>
                </a:cubicBezTo>
                <a:cubicBezTo>
                  <a:pt x="304991" y="1602488"/>
                  <a:pt x="304324" y="1417584"/>
                  <a:pt x="304324" y="1232586"/>
                </a:cubicBezTo>
                <a:cubicBezTo>
                  <a:pt x="304324" y="955801"/>
                  <a:pt x="501872" y="759116"/>
                  <a:pt x="779336" y="758546"/>
                </a:cubicBezTo>
                <a:cubicBezTo>
                  <a:pt x="805910" y="758546"/>
                  <a:pt x="832485" y="758546"/>
                  <a:pt x="860012" y="756360"/>
                </a:cubicBezTo>
                <a:cubicBezTo>
                  <a:pt x="763429" y="731656"/>
                  <a:pt x="688277" y="679776"/>
                  <a:pt x="642938" y="589795"/>
                </a:cubicBezTo>
                <a:cubicBezTo>
                  <a:pt x="633655" y="573236"/>
                  <a:pt x="626974" y="555355"/>
                  <a:pt x="623126" y="536776"/>
                </a:cubicBezTo>
                <a:cubicBezTo>
                  <a:pt x="603599" y="414964"/>
                  <a:pt x="588836" y="291061"/>
                  <a:pt x="640366" y="174665"/>
                </a:cubicBezTo>
                <a:cubicBezTo>
                  <a:pt x="698183" y="44302"/>
                  <a:pt x="827627" y="-18124"/>
                  <a:pt x="969169" y="4585"/>
                </a:cubicBezTo>
                <a:cubicBezTo>
                  <a:pt x="1101677" y="26599"/>
                  <a:pt x="1202478" y="135243"/>
                  <a:pt x="1214247" y="268732"/>
                </a:cubicBezTo>
                <a:cubicBezTo>
                  <a:pt x="1221840" y="350662"/>
                  <a:pt x="1220562" y="433170"/>
                  <a:pt x="1210437" y="514827"/>
                </a:cubicBezTo>
                <a:cubicBezTo>
                  <a:pt x="1195388" y="632933"/>
                  <a:pt x="1101947" y="719113"/>
                  <a:pt x="963644" y="755030"/>
                </a:cubicBezTo>
                <a:cubicBezTo>
                  <a:pt x="1024890" y="758546"/>
                  <a:pt x="1080992" y="757785"/>
                  <a:pt x="1135952" y="765577"/>
                </a:cubicBezTo>
                <a:cubicBezTo>
                  <a:pt x="1355017" y="796750"/>
                  <a:pt x="1518997" y="981949"/>
                  <a:pt x="1522952" y="1202656"/>
                </a:cubicBezTo>
                <a:cubicBezTo>
                  <a:pt x="1526000" y="1396491"/>
                  <a:pt x="1522952" y="1590325"/>
                  <a:pt x="1524381" y="1784160"/>
                </a:cubicBezTo>
                <a:cubicBezTo>
                  <a:pt x="1524520" y="1810573"/>
                  <a:pt x="1528236" y="1836845"/>
                  <a:pt x="1535430" y="1862264"/>
                </a:cubicBezTo>
                <a:cubicBezTo>
                  <a:pt x="1629410" y="2191720"/>
                  <a:pt x="1723739" y="2521145"/>
                  <a:pt x="1818418" y="2850537"/>
                </a:cubicBezTo>
                <a:cubicBezTo>
                  <a:pt x="1821466" y="2861370"/>
                  <a:pt x="1823847" y="2872391"/>
                  <a:pt x="1827276" y="2886359"/>
                </a:cubicBezTo>
                <a:lnTo>
                  <a:pt x="1295400" y="2886359"/>
                </a:lnTo>
                <a:cubicBezTo>
                  <a:pt x="1269778" y="3222529"/>
                  <a:pt x="1244346" y="3556515"/>
                  <a:pt x="1219200" y="3890500"/>
                </a:cubicBezTo>
                <a:close/>
              </a:path>
            </a:pathLst>
          </a:custGeom>
          <a:solidFill>
            <a:schemeClr val="tx1">
              <a:lumMod val="50000"/>
              <a:lumOff val="50000"/>
            </a:schemeClr>
          </a:solidFill>
          <a:ln w="9525" cap="flat">
            <a:noFill/>
            <a:prstDash val="solid"/>
            <a:miter/>
          </a:ln>
        </p:spPr>
        <p:txBody>
          <a:bodyPr rtlCol="0" anchor="ctr"/>
          <a:lstStyle/>
          <a:p>
            <a:endParaRPr lang="en-RO">
              <a:solidFill>
                <a:srgbClr val="FF0000"/>
              </a:solidFill>
            </a:endParaRPr>
          </a:p>
        </p:txBody>
      </p:sp>
      <p:sp>
        <p:nvSpPr>
          <p:cNvPr id="129" name="Graphic 6">
            <a:extLst>
              <a:ext uri="{FF2B5EF4-FFF2-40B4-BE49-F238E27FC236}">
                <a16:creationId xmlns:a16="http://schemas.microsoft.com/office/drawing/2014/main" id="{CD118962-09FA-0849-A622-087EE1553700}"/>
              </a:ext>
            </a:extLst>
          </p:cNvPr>
          <p:cNvSpPr/>
          <p:nvPr/>
        </p:nvSpPr>
        <p:spPr>
          <a:xfrm>
            <a:off x="3008867" y="5664582"/>
            <a:ext cx="239040" cy="508947"/>
          </a:xfrm>
          <a:custGeom>
            <a:avLst/>
            <a:gdLst>
              <a:gd name="connsiteX0" fmla="*/ 609600 w 1827275"/>
              <a:gd name="connsiteY0" fmla="*/ 3890310 h 3890499"/>
              <a:gd name="connsiteX1" fmla="*/ 533400 w 1827275"/>
              <a:gd name="connsiteY1" fmla="*/ 2887309 h 3890499"/>
              <a:gd name="connsiteX2" fmla="*/ 0 w 1827275"/>
              <a:gd name="connsiteY2" fmla="*/ 2887309 h 3890499"/>
              <a:gd name="connsiteX3" fmla="*/ 132398 w 1827275"/>
              <a:gd name="connsiteY3" fmla="*/ 2423626 h 3890499"/>
              <a:gd name="connsiteX4" fmla="*/ 295466 w 1827275"/>
              <a:gd name="connsiteY4" fmla="*/ 1854568 h 3890499"/>
              <a:gd name="connsiteX5" fmla="*/ 304324 w 1827275"/>
              <a:gd name="connsiteY5" fmla="*/ 1787486 h 3890499"/>
              <a:gd name="connsiteX6" fmla="*/ 304324 w 1827275"/>
              <a:gd name="connsiteY6" fmla="*/ 1232586 h 3890499"/>
              <a:gd name="connsiteX7" fmla="*/ 779336 w 1827275"/>
              <a:gd name="connsiteY7" fmla="*/ 758546 h 3890499"/>
              <a:gd name="connsiteX8" fmla="*/ 860012 w 1827275"/>
              <a:gd name="connsiteY8" fmla="*/ 756360 h 3890499"/>
              <a:gd name="connsiteX9" fmla="*/ 642938 w 1827275"/>
              <a:gd name="connsiteY9" fmla="*/ 589795 h 3890499"/>
              <a:gd name="connsiteX10" fmla="*/ 623126 w 1827275"/>
              <a:gd name="connsiteY10" fmla="*/ 536776 h 3890499"/>
              <a:gd name="connsiteX11" fmla="*/ 640366 w 1827275"/>
              <a:gd name="connsiteY11" fmla="*/ 174665 h 3890499"/>
              <a:gd name="connsiteX12" fmla="*/ 969169 w 1827275"/>
              <a:gd name="connsiteY12" fmla="*/ 4585 h 3890499"/>
              <a:gd name="connsiteX13" fmla="*/ 1214247 w 1827275"/>
              <a:gd name="connsiteY13" fmla="*/ 268732 h 3890499"/>
              <a:gd name="connsiteX14" fmla="*/ 1210437 w 1827275"/>
              <a:gd name="connsiteY14" fmla="*/ 514827 h 3890499"/>
              <a:gd name="connsiteX15" fmla="*/ 963644 w 1827275"/>
              <a:gd name="connsiteY15" fmla="*/ 755030 h 3890499"/>
              <a:gd name="connsiteX16" fmla="*/ 1135952 w 1827275"/>
              <a:gd name="connsiteY16" fmla="*/ 765577 h 3890499"/>
              <a:gd name="connsiteX17" fmla="*/ 1522952 w 1827275"/>
              <a:gd name="connsiteY17" fmla="*/ 1202656 h 3890499"/>
              <a:gd name="connsiteX18" fmla="*/ 1524381 w 1827275"/>
              <a:gd name="connsiteY18" fmla="*/ 1784160 h 3890499"/>
              <a:gd name="connsiteX19" fmla="*/ 1535430 w 1827275"/>
              <a:gd name="connsiteY19" fmla="*/ 1862264 h 3890499"/>
              <a:gd name="connsiteX20" fmla="*/ 1818418 w 1827275"/>
              <a:gd name="connsiteY20" fmla="*/ 2850537 h 3890499"/>
              <a:gd name="connsiteX21" fmla="*/ 1827276 w 1827275"/>
              <a:gd name="connsiteY21" fmla="*/ 2886359 h 3890499"/>
              <a:gd name="connsiteX22" fmla="*/ 1295400 w 1827275"/>
              <a:gd name="connsiteY22" fmla="*/ 2886359 h 3890499"/>
              <a:gd name="connsiteX23" fmla="*/ 1219200 w 1827275"/>
              <a:gd name="connsiteY23" fmla="*/ 3890500 h 389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27275" h="3890499">
                <a:moveTo>
                  <a:pt x="609600" y="3890310"/>
                </a:moveTo>
                <a:cubicBezTo>
                  <a:pt x="584264" y="3557180"/>
                  <a:pt x="558927" y="3224050"/>
                  <a:pt x="533400" y="2887309"/>
                </a:cubicBezTo>
                <a:lnTo>
                  <a:pt x="0" y="2887309"/>
                </a:lnTo>
                <a:cubicBezTo>
                  <a:pt x="44958" y="2729771"/>
                  <a:pt x="88583" y="2576603"/>
                  <a:pt x="132398" y="2423626"/>
                </a:cubicBezTo>
                <a:cubicBezTo>
                  <a:pt x="186785" y="2233591"/>
                  <a:pt x="241649" y="2044412"/>
                  <a:pt x="295466" y="1854568"/>
                </a:cubicBezTo>
                <a:cubicBezTo>
                  <a:pt x="301415" y="1832704"/>
                  <a:pt x="304395" y="1810141"/>
                  <a:pt x="304324" y="1787486"/>
                </a:cubicBezTo>
                <a:cubicBezTo>
                  <a:pt x="304991" y="1602488"/>
                  <a:pt x="304324" y="1417584"/>
                  <a:pt x="304324" y="1232586"/>
                </a:cubicBezTo>
                <a:cubicBezTo>
                  <a:pt x="304324" y="955801"/>
                  <a:pt x="501872" y="759116"/>
                  <a:pt x="779336" y="758546"/>
                </a:cubicBezTo>
                <a:cubicBezTo>
                  <a:pt x="805910" y="758546"/>
                  <a:pt x="832485" y="758546"/>
                  <a:pt x="860012" y="756360"/>
                </a:cubicBezTo>
                <a:cubicBezTo>
                  <a:pt x="763429" y="731656"/>
                  <a:pt x="688277" y="679776"/>
                  <a:pt x="642938" y="589795"/>
                </a:cubicBezTo>
                <a:cubicBezTo>
                  <a:pt x="633655" y="573236"/>
                  <a:pt x="626974" y="555355"/>
                  <a:pt x="623126" y="536776"/>
                </a:cubicBezTo>
                <a:cubicBezTo>
                  <a:pt x="603599" y="414964"/>
                  <a:pt x="588836" y="291061"/>
                  <a:pt x="640366" y="174665"/>
                </a:cubicBezTo>
                <a:cubicBezTo>
                  <a:pt x="698183" y="44302"/>
                  <a:pt x="827627" y="-18124"/>
                  <a:pt x="969169" y="4585"/>
                </a:cubicBezTo>
                <a:cubicBezTo>
                  <a:pt x="1101677" y="26599"/>
                  <a:pt x="1202478" y="135243"/>
                  <a:pt x="1214247" y="268732"/>
                </a:cubicBezTo>
                <a:cubicBezTo>
                  <a:pt x="1221840" y="350662"/>
                  <a:pt x="1220562" y="433170"/>
                  <a:pt x="1210437" y="514827"/>
                </a:cubicBezTo>
                <a:cubicBezTo>
                  <a:pt x="1195388" y="632933"/>
                  <a:pt x="1101947" y="719113"/>
                  <a:pt x="963644" y="755030"/>
                </a:cubicBezTo>
                <a:cubicBezTo>
                  <a:pt x="1024890" y="758546"/>
                  <a:pt x="1080992" y="757785"/>
                  <a:pt x="1135952" y="765577"/>
                </a:cubicBezTo>
                <a:cubicBezTo>
                  <a:pt x="1355017" y="796750"/>
                  <a:pt x="1518997" y="981949"/>
                  <a:pt x="1522952" y="1202656"/>
                </a:cubicBezTo>
                <a:cubicBezTo>
                  <a:pt x="1526000" y="1396491"/>
                  <a:pt x="1522952" y="1590325"/>
                  <a:pt x="1524381" y="1784160"/>
                </a:cubicBezTo>
                <a:cubicBezTo>
                  <a:pt x="1524520" y="1810573"/>
                  <a:pt x="1528236" y="1836845"/>
                  <a:pt x="1535430" y="1862264"/>
                </a:cubicBezTo>
                <a:cubicBezTo>
                  <a:pt x="1629410" y="2191720"/>
                  <a:pt x="1723739" y="2521145"/>
                  <a:pt x="1818418" y="2850537"/>
                </a:cubicBezTo>
                <a:cubicBezTo>
                  <a:pt x="1821466" y="2861370"/>
                  <a:pt x="1823847" y="2872391"/>
                  <a:pt x="1827276" y="2886359"/>
                </a:cubicBezTo>
                <a:lnTo>
                  <a:pt x="1295400" y="2886359"/>
                </a:lnTo>
                <a:cubicBezTo>
                  <a:pt x="1269778" y="3222529"/>
                  <a:pt x="1244346" y="3556515"/>
                  <a:pt x="1219200" y="3890500"/>
                </a:cubicBezTo>
                <a:close/>
              </a:path>
            </a:pathLst>
          </a:custGeom>
          <a:solidFill>
            <a:schemeClr val="tx1">
              <a:lumMod val="50000"/>
              <a:lumOff val="50000"/>
            </a:schemeClr>
          </a:solidFill>
          <a:ln w="9525" cap="flat">
            <a:noFill/>
            <a:prstDash val="solid"/>
            <a:miter/>
          </a:ln>
        </p:spPr>
        <p:txBody>
          <a:bodyPr rtlCol="0" anchor="ctr"/>
          <a:lstStyle/>
          <a:p>
            <a:endParaRPr lang="en-RO">
              <a:solidFill>
                <a:srgbClr val="FF0000"/>
              </a:solidFill>
            </a:endParaRPr>
          </a:p>
        </p:txBody>
      </p:sp>
      <p:sp>
        <p:nvSpPr>
          <p:cNvPr id="130" name="Graphic 6">
            <a:extLst>
              <a:ext uri="{FF2B5EF4-FFF2-40B4-BE49-F238E27FC236}">
                <a16:creationId xmlns:a16="http://schemas.microsoft.com/office/drawing/2014/main" id="{B8E5823A-34FA-F84E-B7E0-53DF1CEAED59}"/>
              </a:ext>
            </a:extLst>
          </p:cNvPr>
          <p:cNvSpPr/>
          <p:nvPr/>
        </p:nvSpPr>
        <p:spPr>
          <a:xfrm>
            <a:off x="3872467" y="5385182"/>
            <a:ext cx="239040" cy="508947"/>
          </a:xfrm>
          <a:custGeom>
            <a:avLst/>
            <a:gdLst>
              <a:gd name="connsiteX0" fmla="*/ 609600 w 1827275"/>
              <a:gd name="connsiteY0" fmla="*/ 3890310 h 3890499"/>
              <a:gd name="connsiteX1" fmla="*/ 533400 w 1827275"/>
              <a:gd name="connsiteY1" fmla="*/ 2887309 h 3890499"/>
              <a:gd name="connsiteX2" fmla="*/ 0 w 1827275"/>
              <a:gd name="connsiteY2" fmla="*/ 2887309 h 3890499"/>
              <a:gd name="connsiteX3" fmla="*/ 132398 w 1827275"/>
              <a:gd name="connsiteY3" fmla="*/ 2423626 h 3890499"/>
              <a:gd name="connsiteX4" fmla="*/ 295466 w 1827275"/>
              <a:gd name="connsiteY4" fmla="*/ 1854568 h 3890499"/>
              <a:gd name="connsiteX5" fmla="*/ 304324 w 1827275"/>
              <a:gd name="connsiteY5" fmla="*/ 1787486 h 3890499"/>
              <a:gd name="connsiteX6" fmla="*/ 304324 w 1827275"/>
              <a:gd name="connsiteY6" fmla="*/ 1232586 h 3890499"/>
              <a:gd name="connsiteX7" fmla="*/ 779336 w 1827275"/>
              <a:gd name="connsiteY7" fmla="*/ 758546 h 3890499"/>
              <a:gd name="connsiteX8" fmla="*/ 860012 w 1827275"/>
              <a:gd name="connsiteY8" fmla="*/ 756360 h 3890499"/>
              <a:gd name="connsiteX9" fmla="*/ 642938 w 1827275"/>
              <a:gd name="connsiteY9" fmla="*/ 589795 h 3890499"/>
              <a:gd name="connsiteX10" fmla="*/ 623126 w 1827275"/>
              <a:gd name="connsiteY10" fmla="*/ 536776 h 3890499"/>
              <a:gd name="connsiteX11" fmla="*/ 640366 w 1827275"/>
              <a:gd name="connsiteY11" fmla="*/ 174665 h 3890499"/>
              <a:gd name="connsiteX12" fmla="*/ 969169 w 1827275"/>
              <a:gd name="connsiteY12" fmla="*/ 4585 h 3890499"/>
              <a:gd name="connsiteX13" fmla="*/ 1214247 w 1827275"/>
              <a:gd name="connsiteY13" fmla="*/ 268732 h 3890499"/>
              <a:gd name="connsiteX14" fmla="*/ 1210437 w 1827275"/>
              <a:gd name="connsiteY14" fmla="*/ 514827 h 3890499"/>
              <a:gd name="connsiteX15" fmla="*/ 963644 w 1827275"/>
              <a:gd name="connsiteY15" fmla="*/ 755030 h 3890499"/>
              <a:gd name="connsiteX16" fmla="*/ 1135952 w 1827275"/>
              <a:gd name="connsiteY16" fmla="*/ 765577 h 3890499"/>
              <a:gd name="connsiteX17" fmla="*/ 1522952 w 1827275"/>
              <a:gd name="connsiteY17" fmla="*/ 1202656 h 3890499"/>
              <a:gd name="connsiteX18" fmla="*/ 1524381 w 1827275"/>
              <a:gd name="connsiteY18" fmla="*/ 1784160 h 3890499"/>
              <a:gd name="connsiteX19" fmla="*/ 1535430 w 1827275"/>
              <a:gd name="connsiteY19" fmla="*/ 1862264 h 3890499"/>
              <a:gd name="connsiteX20" fmla="*/ 1818418 w 1827275"/>
              <a:gd name="connsiteY20" fmla="*/ 2850537 h 3890499"/>
              <a:gd name="connsiteX21" fmla="*/ 1827276 w 1827275"/>
              <a:gd name="connsiteY21" fmla="*/ 2886359 h 3890499"/>
              <a:gd name="connsiteX22" fmla="*/ 1295400 w 1827275"/>
              <a:gd name="connsiteY22" fmla="*/ 2886359 h 3890499"/>
              <a:gd name="connsiteX23" fmla="*/ 1219200 w 1827275"/>
              <a:gd name="connsiteY23" fmla="*/ 3890500 h 389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27275" h="3890499">
                <a:moveTo>
                  <a:pt x="609600" y="3890310"/>
                </a:moveTo>
                <a:cubicBezTo>
                  <a:pt x="584264" y="3557180"/>
                  <a:pt x="558927" y="3224050"/>
                  <a:pt x="533400" y="2887309"/>
                </a:cubicBezTo>
                <a:lnTo>
                  <a:pt x="0" y="2887309"/>
                </a:lnTo>
                <a:cubicBezTo>
                  <a:pt x="44958" y="2729771"/>
                  <a:pt x="88583" y="2576603"/>
                  <a:pt x="132398" y="2423626"/>
                </a:cubicBezTo>
                <a:cubicBezTo>
                  <a:pt x="186785" y="2233591"/>
                  <a:pt x="241649" y="2044412"/>
                  <a:pt x="295466" y="1854568"/>
                </a:cubicBezTo>
                <a:cubicBezTo>
                  <a:pt x="301415" y="1832704"/>
                  <a:pt x="304395" y="1810141"/>
                  <a:pt x="304324" y="1787486"/>
                </a:cubicBezTo>
                <a:cubicBezTo>
                  <a:pt x="304991" y="1602488"/>
                  <a:pt x="304324" y="1417584"/>
                  <a:pt x="304324" y="1232586"/>
                </a:cubicBezTo>
                <a:cubicBezTo>
                  <a:pt x="304324" y="955801"/>
                  <a:pt x="501872" y="759116"/>
                  <a:pt x="779336" y="758546"/>
                </a:cubicBezTo>
                <a:cubicBezTo>
                  <a:pt x="805910" y="758546"/>
                  <a:pt x="832485" y="758546"/>
                  <a:pt x="860012" y="756360"/>
                </a:cubicBezTo>
                <a:cubicBezTo>
                  <a:pt x="763429" y="731656"/>
                  <a:pt x="688277" y="679776"/>
                  <a:pt x="642938" y="589795"/>
                </a:cubicBezTo>
                <a:cubicBezTo>
                  <a:pt x="633655" y="573236"/>
                  <a:pt x="626974" y="555355"/>
                  <a:pt x="623126" y="536776"/>
                </a:cubicBezTo>
                <a:cubicBezTo>
                  <a:pt x="603599" y="414964"/>
                  <a:pt x="588836" y="291061"/>
                  <a:pt x="640366" y="174665"/>
                </a:cubicBezTo>
                <a:cubicBezTo>
                  <a:pt x="698183" y="44302"/>
                  <a:pt x="827627" y="-18124"/>
                  <a:pt x="969169" y="4585"/>
                </a:cubicBezTo>
                <a:cubicBezTo>
                  <a:pt x="1101677" y="26599"/>
                  <a:pt x="1202478" y="135243"/>
                  <a:pt x="1214247" y="268732"/>
                </a:cubicBezTo>
                <a:cubicBezTo>
                  <a:pt x="1221840" y="350662"/>
                  <a:pt x="1220562" y="433170"/>
                  <a:pt x="1210437" y="514827"/>
                </a:cubicBezTo>
                <a:cubicBezTo>
                  <a:pt x="1195388" y="632933"/>
                  <a:pt x="1101947" y="719113"/>
                  <a:pt x="963644" y="755030"/>
                </a:cubicBezTo>
                <a:cubicBezTo>
                  <a:pt x="1024890" y="758546"/>
                  <a:pt x="1080992" y="757785"/>
                  <a:pt x="1135952" y="765577"/>
                </a:cubicBezTo>
                <a:cubicBezTo>
                  <a:pt x="1355017" y="796750"/>
                  <a:pt x="1518997" y="981949"/>
                  <a:pt x="1522952" y="1202656"/>
                </a:cubicBezTo>
                <a:cubicBezTo>
                  <a:pt x="1526000" y="1396491"/>
                  <a:pt x="1522952" y="1590325"/>
                  <a:pt x="1524381" y="1784160"/>
                </a:cubicBezTo>
                <a:cubicBezTo>
                  <a:pt x="1524520" y="1810573"/>
                  <a:pt x="1528236" y="1836845"/>
                  <a:pt x="1535430" y="1862264"/>
                </a:cubicBezTo>
                <a:cubicBezTo>
                  <a:pt x="1629410" y="2191720"/>
                  <a:pt x="1723739" y="2521145"/>
                  <a:pt x="1818418" y="2850537"/>
                </a:cubicBezTo>
                <a:cubicBezTo>
                  <a:pt x="1821466" y="2861370"/>
                  <a:pt x="1823847" y="2872391"/>
                  <a:pt x="1827276" y="2886359"/>
                </a:cubicBezTo>
                <a:lnTo>
                  <a:pt x="1295400" y="2886359"/>
                </a:lnTo>
                <a:cubicBezTo>
                  <a:pt x="1269778" y="3222529"/>
                  <a:pt x="1244346" y="3556515"/>
                  <a:pt x="1219200" y="3890500"/>
                </a:cubicBezTo>
                <a:close/>
              </a:path>
            </a:pathLst>
          </a:custGeom>
          <a:solidFill>
            <a:schemeClr val="tx1">
              <a:lumMod val="50000"/>
              <a:lumOff val="50000"/>
            </a:schemeClr>
          </a:solidFill>
          <a:ln w="9525" cap="flat">
            <a:noFill/>
            <a:prstDash val="solid"/>
            <a:miter/>
          </a:ln>
        </p:spPr>
        <p:txBody>
          <a:bodyPr rtlCol="0" anchor="ctr"/>
          <a:lstStyle/>
          <a:p>
            <a:endParaRPr lang="en-RO">
              <a:solidFill>
                <a:srgbClr val="FF0000"/>
              </a:solidFill>
            </a:endParaRPr>
          </a:p>
        </p:txBody>
      </p:sp>
      <p:sp>
        <p:nvSpPr>
          <p:cNvPr id="131" name="Graphic 6">
            <a:extLst>
              <a:ext uri="{FF2B5EF4-FFF2-40B4-BE49-F238E27FC236}">
                <a16:creationId xmlns:a16="http://schemas.microsoft.com/office/drawing/2014/main" id="{A3F81BE1-A744-0A49-B3BF-5D7945669259}"/>
              </a:ext>
            </a:extLst>
          </p:cNvPr>
          <p:cNvSpPr/>
          <p:nvPr/>
        </p:nvSpPr>
        <p:spPr>
          <a:xfrm>
            <a:off x="4363533" y="4682449"/>
            <a:ext cx="239040" cy="508947"/>
          </a:xfrm>
          <a:custGeom>
            <a:avLst/>
            <a:gdLst>
              <a:gd name="connsiteX0" fmla="*/ 609600 w 1827275"/>
              <a:gd name="connsiteY0" fmla="*/ 3890310 h 3890499"/>
              <a:gd name="connsiteX1" fmla="*/ 533400 w 1827275"/>
              <a:gd name="connsiteY1" fmla="*/ 2887309 h 3890499"/>
              <a:gd name="connsiteX2" fmla="*/ 0 w 1827275"/>
              <a:gd name="connsiteY2" fmla="*/ 2887309 h 3890499"/>
              <a:gd name="connsiteX3" fmla="*/ 132398 w 1827275"/>
              <a:gd name="connsiteY3" fmla="*/ 2423626 h 3890499"/>
              <a:gd name="connsiteX4" fmla="*/ 295466 w 1827275"/>
              <a:gd name="connsiteY4" fmla="*/ 1854568 h 3890499"/>
              <a:gd name="connsiteX5" fmla="*/ 304324 w 1827275"/>
              <a:gd name="connsiteY5" fmla="*/ 1787486 h 3890499"/>
              <a:gd name="connsiteX6" fmla="*/ 304324 w 1827275"/>
              <a:gd name="connsiteY6" fmla="*/ 1232586 h 3890499"/>
              <a:gd name="connsiteX7" fmla="*/ 779336 w 1827275"/>
              <a:gd name="connsiteY7" fmla="*/ 758546 h 3890499"/>
              <a:gd name="connsiteX8" fmla="*/ 860012 w 1827275"/>
              <a:gd name="connsiteY8" fmla="*/ 756360 h 3890499"/>
              <a:gd name="connsiteX9" fmla="*/ 642938 w 1827275"/>
              <a:gd name="connsiteY9" fmla="*/ 589795 h 3890499"/>
              <a:gd name="connsiteX10" fmla="*/ 623126 w 1827275"/>
              <a:gd name="connsiteY10" fmla="*/ 536776 h 3890499"/>
              <a:gd name="connsiteX11" fmla="*/ 640366 w 1827275"/>
              <a:gd name="connsiteY11" fmla="*/ 174665 h 3890499"/>
              <a:gd name="connsiteX12" fmla="*/ 969169 w 1827275"/>
              <a:gd name="connsiteY12" fmla="*/ 4585 h 3890499"/>
              <a:gd name="connsiteX13" fmla="*/ 1214247 w 1827275"/>
              <a:gd name="connsiteY13" fmla="*/ 268732 h 3890499"/>
              <a:gd name="connsiteX14" fmla="*/ 1210437 w 1827275"/>
              <a:gd name="connsiteY14" fmla="*/ 514827 h 3890499"/>
              <a:gd name="connsiteX15" fmla="*/ 963644 w 1827275"/>
              <a:gd name="connsiteY15" fmla="*/ 755030 h 3890499"/>
              <a:gd name="connsiteX16" fmla="*/ 1135952 w 1827275"/>
              <a:gd name="connsiteY16" fmla="*/ 765577 h 3890499"/>
              <a:gd name="connsiteX17" fmla="*/ 1522952 w 1827275"/>
              <a:gd name="connsiteY17" fmla="*/ 1202656 h 3890499"/>
              <a:gd name="connsiteX18" fmla="*/ 1524381 w 1827275"/>
              <a:gd name="connsiteY18" fmla="*/ 1784160 h 3890499"/>
              <a:gd name="connsiteX19" fmla="*/ 1535430 w 1827275"/>
              <a:gd name="connsiteY19" fmla="*/ 1862264 h 3890499"/>
              <a:gd name="connsiteX20" fmla="*/ 1818418 w 1827275"/>
              <a:gd name="connsiteY20" fmla="*/ 2850537 h 3890499"/>
              <a:gd name="connsiteX21" fmla="*/ 1827276 w 1827275"/>
              <a:gd name="connsiteY21" fmla="*/ 2886359 h 3890499"/>
              <a:gd name="connsiteX22" fmla="*/ 1295400 w 1827275"/>
              <a:gd name="connsiteY22" fmla="*/ 2886359 h 3890499"/>
              <a:gd name="connsiteX23" fmla="*/ 1219200 w 1827275"/>
              <a:gd name="connsiteY23" fmla="*/ 3890500 h 389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27275" h="3890499">
                <a:moveTo>
                  <a:pt x="609600" y="3890310"/>
                </a:moveTo>
                <a:cubicBezTo>
                  <a:pt x="584264" y="3557180"/>
                  <a:pt x="558927" y="3224050"/>
                  <a:pt x="533400" y="2887309"/>
                </a:cubicBezTo>
                <a:lnTo>
                  <a:pt x="0" y="2887309"/>
                </a:lnTo>
                <a:cubicBezTo>
                  <a:pt x="44958" y="2729771"/>
                  <a:pt x="88583" y="2576603"/>
                  <a:pt x="132398" y="2423626"/>
                </a:cubicBezTo>
                <a:cubicBezTo>
                  <a:pt x="186785" y="2233591"/>
                  <a:pt x="241649" y="2044412"/>
                  <a:pt x="295466" y="1854568"/>
                </a:cubicBezTo>
                <a:cubicBezTo>
                  <a:pt x="301415" y="1832704"/>
                  <a:pt x="304395" y="1810141"/>
                  <a:pt x="304324" y="1787486"/>
                </a:cubicBezTo>
                <a:cubicBezTo>
                  <a:pt x="304991" y="1602488"/>
                  <a:pt x="304324" y="1417584"/>
                  <a:pt x="304324" y="1232586"/>
                </a:cubicBezTo>
                <a:cubicBezTo>
                  <a:pt x="304324" y="955801"/>
                  <a:pt x="501872" y="759116"/>
                  <a:pt x="779336" y="758546"/>
                </a:cubicBezTo>
                <a:cubicBezTo>
                  <a:pt x="805910" y="758546"/>
                  <a:pt x="832485" y="758546"/>
                  <a:pt x="860012" y="756360"/>
                </a:cubicBezTo>
                <a:cubicBezTo>
                  <a:pt x="763429" y="731656"/>
                  <a:pt x="688277" y="679776"/>
                  <a:pt x="642938" y="589795"/>
                </a:cubicBezTo>
                <a:cubicBezTo>
                  <a:pt x="633655" y="573236"/>
                  <a:pt x="626974" y="555355"/>
                  <a:pt x="623126" y="536776"/>
                </a:cubicBezTo>
                <a:cubicBezTo>
                  <a:pt x="603599" y="414964"/>
                  <a:pt x="588836" y="291061"/>
                  <a:pt x="640366" y="174665"/>
                </a:cubicBezTo>
                <a:cubicBezTo>
                  <a:pt x="698183" y="44302"/>
                  <a:pt x="827627" y="-18124"/>
                  <a:pt x="969169" y="4585"/>
                </a:cubicBezTo>
                <a:cubicBezTo>
                  <a:pt x="1101677" y="26599"/>
                  <a:pt x="1202478" y="135243"/>
                  <a:pt x="1214247" y="268732"/>
                </a:cubicBezTo>
                <a:cubicBezTo>
                  <a:pt x="1221840" y="350662"/>
                  <a:pt x="1220562" y="433170"/>
                  <a:pt x="1210437" y="514827"/>
                </a:cubicBezTo>
                <a:cubicBezTo>
                  <a:pt x="1195388" y="632933"/>
                  <a:pt x="1101947" y="719113"/>
                  <a:pt x="963644" y="755030"/>
                </a:cubicBezTo>
                <a:cubicBezTo>
                  <a:pt x="1024890" y="758546"/>
                  <a:pt x="1080992" y="757785"/>
                  <a:pt x="1135952" y="765577"/>
                </a:cubicBezTo>
                <a:cubicBezTo>
                  <a:pt x="1355017" y="796750"/>
                  <a:pt x="1518997" y="981949"/>
                  <a:pt x="1522952" y="1202656"/>
                </a:cubicBezTo>
                <a:cubicBezTo>
                  <a:pt x="1526000" y="1396491"/>
                  <a:pt x="1522952" y="1590325"/>
                  <a:pt x="1524381" y="1784160"/>
                </a:cubicBezTo>
                <a:cubicBezTo>
                  <a:pt x="1524520" y="1810573"/>
                  <a:pt x="1528236" y="1836845"/>
                  <a:pt x="1535430" y="1862264"/>
                </a:cubicBezTo>
                <a:cubicBezTo>
                  <a:pt x="1629410" y="2191720"/>
                  <a:pt x="1723739" y="2521145"/>
                  <a:pt x="1818418" y="2850537"/>
                </a:cubicBezTo>
                <a:cubicBezTo>
                  <a:pt x="1821466" y="2861370"/>
                  <a:pt x="1823847" y="2872391"/>
                  <a:pt x="1827276" y="2886359"/>
                </a:cubicBezTo>
                <a:lnTo>
                  <a:pt x="1295400" y="2886359"/>
                </a:lnTo>
                <a:cubicBezTo>
                  <a:pt x="1269778" y="3222529"/>
                  <a:pt x="1244346" y="3556515"/>
                  <a:pt x="1219200" y="3890500"/>
                </a:cubicBezTo>
                <a:close/>
              </a:path>
            </a:pathLst>
          </a:custGeom>
          <a:solidFill>
            <a:schemeClr val="tx1">
              <a:lumMod val="50000"/>
              <a:lumOff val="50000"/>
            </a:schemeClr>
          </a:solidFill>
          <a:ln w="9525" cap="flat">
            <a:noFill/>
            <a:prstDash val="solid"/>
            <a:miter/>
          </a:ln>
        </p:spPr>
        <p:txBody>
          <a:bodyPr rtlCol="0" anchor="ctr"/>
          <a:lstStyle/>
          <a:p>
            <a:endParaRPr lang="en-RO">
              <a:solidFill>
                <a:srgbClr val="FF0000"/>
              </a:solidFill>
            </a:endParaRPr>
          </a:p>
        </p:txBody>
      </p:sp>
      <p:cxnSp>
        <p:nvCxnSpPr>
          <p:cNvPr id="5" name="Straight Arrow Connector 4">
            <a:extLst>
              <a:ext uri="{FF2B5EF4-FFF2-40B4-BE49-F238E27FC236}">
                <a16:creationId xmlns:a16="http://schemas.microsoft.com/office/drawing/2014/main" id="{267A1000-319A-234D-A059-CFACC7285BCA}"/>
              </a:ext>
            </a:extLst>
          </p:cNvPr>
          <p:cNvCxnSpPr>
            <a:cxnSpLocks/>
          </p:cNvCxnSpPr>
          <p:nvPr/>
        </p:nvCxnSpPr>
        <p:spPr>
          <a:xfrm>
            <a:off x="3247907" y="3357988"/>
            <a:ext cx="441532" cy="0"/>
          </a:xfrm>
          <a:prstGeom prst="straightConnector1">
            <a:avLst/>
          </a:prstGeom>
          <a:ln w="25400">
            <a:solidFill>
              <a:srgbClr val="ED7D31"/>
            </a:solidFill>
            <a:tailEnd type="triangle"/>
          </a:ln>
        </p:spPr>
        <p:style>
          <a:lnRef idx="1">
            <a:schemeClr val="accent1"/>
          </a:lnRef>
          <a:fillRef idx="0">
            <a:schemeClr val="accent1"/>
          </a:fillRef>
          <a:effectRef idx="0">
            <a:schemeClr val="accent1"/>
          </a:effectRef>
          <a:fontRef idx="minor">
            <a:schemeClr val="tx1"/>
          </a:fontRef>
        </p:style>
      </p:cxnSp>
      <p:cxnSp>
        <p:nvCxnSpPr>
          <p:cNvPr id="135" name="Straight Arrow Connector 134">
            <a:extLst>
              <a:ext uri="{FF2B5EF4-FFF2-40B4-BE49-F238E27FC236}">
                <a16:creationId xmlns:a16="http://schemas.microsoft.com/office/drawing/2014/main" id="{A1F13EAC-11D7-1047-B9D5-2F51F1B85774}"/>
              </a:ext>
            </a:extLst>
          </p:cNvPr>
          <p:cNvCxnSpPr>
            <a:cxnSpLocks/>
          </p:cNvCxnSpPr>
          <p:nvPr/>
        </p:nvCxnSpPr>
        <p:spPr>
          <a:xfrm flipV="1">
            <a:off x="3247907" y="2555939"/>
            <a:ext cx="573782" cy="666751"/>
          </a:xfrm>
          <a:prstGeom prst="straightConnector1">
            <a:avLst/>
          </a:prstGeom>
          <a:ln w="25400">
            <a:solidFill>
              <a:srgbClr val="ED7D31"/>
            </a:solidFill>
            <a:tailEnd type="triangle"/>
          </a:ln>
        </p:spPr>
        <p:style>
          <a:lnRef idx="1">
            <a:schemeClr val="accent1"/>
          </a:lnRef>
          <a:fillRef idx="0">
            <a:schemeClr val="accent1"/>
          </a:fillRef>
          <a:effectRef idx="0">
            <a:schemeClr val="accent1"/>
          </a:effectRef>
          <a:fontRef idx="minor">
            <a:schemeClr val="tx1"/>
          </a:fontRef>
        </p:style>
      </p:cxnSp>
      <p:cxnSp>
        <p:nvCxnSpPr>
          <p:cNvPr id="138" name="Straight Arrow Connector 137">
            <a:extLst>
              <a:ext uri="{FF2B5EF4-FFF2-40B4-BE49-F238E27FC236}">
                <a16:creationId xmlns:a16="http://schemas.microsoft.com/office/drawing/2014/main" id="{F789C3E4-B78C-B349-9C59-23DBEE87458D}"/>
              </a:ext>
            </a:extLst>
          </p:cNvPr>
          <p:cNvCxnSpPr>
            <a:cxnSpLocks/>
          </p:cNvCxnSpPr>
          <p:nvPr/>
        </p:nvCxnSpPr>
        <p:spPr>
          <a:xfrm flipV="1">
            <a:off x="3098145" y="2619947"/>
            <a:ext cx="0" cy="425533"/>
          </a:xfrm>
          <a:prstGeom prst="straightConnector1">
            <a:avLst/>
          </a:prstGeom>
          <a:ln w="25400">
            <a:solidFill>
              <a:srgbClr val="ED7D31"/>
            </a:solidFill>
            <a:tailEnd type="triangle"/>
          </a:ln>
        </p:spPr>
        <p:style>
          <a:lnRef idx="1">
            <a:schemeClr val="accent1"/>
          </a:lnRef>
          <a:fillRef idx="0">
            <a:schemeClr val="accent1"/>
          </a:fillRef>
          <a:effectRef idx="0">
            <a:schemeClr val="accent1"/>
          </a:effectRef>
          <a:fontRef idx="minor">
            <a:schemeClr val="tx1"/>
          </a:fontRef>
        </p:style>
      </p:cxnSp>
      <p:cxnSp>
        <p:nvCxnSpPr>
          <p:cNvPr id="141" name="Straight Arrow Connector 140">
            <a:extLst>
              <a:ext uri="{FF2B5EF4-FFF2-40B4-BE49-F238E27FC236}">
                <a16:creationId xmlns:a16="http://schemas.microsoft.com/office/drawing/2014/main" id="{57E97D32-3A99-904E-B6E5-4891365EAB06}"/>
              </a:ext>
            </a:extLst>
          </p:cNvPr>
          <p:cNvCxnSpPr>
            <a:cxnSpLocks/>
          </p:cNvCxnSpPr>
          <p:nvPr/>
        </p:nvCxnSpPr>
        <p:spPr>
          <a:xfrm flipH="1" flipV="1">
            <a:off x="2606703" y="2832713"/>
            <a:ext cx="348596" cy="389978"/>
          </a:xfrm>
          <a:prstGeom prst="straightConnector1">
            <a:avLst/>
          </a:prstGeom>
          <a:ln w="25400">
            <a:solidFill>
              <a:srgbClr val="ED7D31"/>
            </a:solidFill>
            <a:tailEnd type="triangle"/>
          </a:ln>
        </p:spPr>
        <p:style>
          <a:lnRef idx="1">
            <a:schemeClr val="accent1"/>
          </a:lnRef>
          <a:fillRef idx="0">
            <a:schemeClr val="accent1"/>
          </a:fillRef>
          <a:effectRef idx="0">
            <a:schemeClr val="accent1"/>
          </a:effectRef>
          <a:fontRef idx="minor">
            <a:schemeClr val="tx1"/>
          </a:fontRef>
        </p:style>
      </p:cxnSp>
      <p:cxnSp>
        <p:nvCxnSpPr>
          <p:cNvPr id="143" name="Straight Arrow Connector 142">
            <a:extLst>
              <a:ext uri="{FF2B5EF4-FFF2-40B4-BE49-F238E27FC236}">
                <a16:creationId xmlns:a16="http://schemas.microsoft.com/office/drawing/2014/main" id="{D5154A7A-EA1C-F44F-AB80-FAC689B506B5}"/>
              </a:ext>
            </a:extLst>
          </p:cNvPr>
          <p:cNvCxnSpPr>
            <a:cxnSpLocks/>
          </p:cNvCxnSpPr>
          <p:nvPr/>
        </p:nvCxnSpPr>
        <p:spPr>
          <a:xfrm flipH="1">
            <a:off x="2606703" y="3357988"/>
            <a:ext cx="342500" cy="257175"/>
          </a:xfrm>
          <a:prstGeom prst="straightConnector1">
            <a:avLst/>
          </a:prstGeom>
          <a:ln w="25400">
            <a:solidFill>
              <a:srgbClr val="ED7D31"/>
            </a:solidFill>
            <a:tailEnd type="triangle"/>
          </a:ln>
        </p:spPr>
        <p:style>
          <a:lnRef idx="1">
            <a:schemeClr val="accent1"/>
          </a:lnRef>
          <a:fillRef idx="0">
            <a:schemeClr val="accent1"/>
          </a:fillRef>
          <a:effectRef idx="0">
            <a:schemeClr val="accent1"/>
          </a:effectRef>
          <a:fontRef idx="minor">
            <a:schemeClr val="tx1"/>
          </a:fontRef>
        </p:style>
      </p:cxnSp>
      <p:sp>
        <p:nvSpPr>
          <p:cNvPr id="145" name="Graphic 4">
            <a:extLst>
              <a:ext uri="{FF2B5EF4-FFF2-40B4-BE49-F238E27FC236}">
                <a16:creationId xmlns:a16="http://schemas.microsoft.com/office/drawing/2014/main" id="{B157EE5C-A4AF-1C4B-A3D0-1EF11B15A6C1}"/>
              </a:ext>
            </a:extLst>
          </p:cNvPr>
          <p:cNvSpPr/>
          <p:nvPr/>
        </p:nvSpPr>
        <p:spPr>
          <a:xfrm>
            <a:off x="7205706" y="934906"/>
            <a:ext cx="181446" cy="514350"/>
          </a:xfrm>
          <a:custGeom>
            <a:avLst/>
            <a:gdLst>
              <a:gd name="connsiteX0" fmla="*/ 381053 w 1372299"/>
              <a:gd name="connsiteY0" fmla="*/ 3890092 h 3890091"/>
              <a:gd name="connsiteX1" fmla="*/ 307520 w 1372299"/>
              <a:gd name="connsiteY1" fmla="*/ 3080736 h 3890091"/>
              <a:gd name="connsiteX2" fmla="*/ 235987 w 1372299"/>
              <a:gd name="connsiteY2" fmla="*/ 2282592 h 3890091"/>
              <a:gd name="connsiteX3" fmla="*/ 227796 w 1372299"/>
              <a:gd name="connsiteY3" fmla="*/ 2203443 h 3890091"/>
              <a:gd name="connsiteX4" fmla="*/ 2434 w 1372299"/>
              <a:gd name="connsiteY4" fmla="*/ 2203443 h 3890091"/>
              <a:gd name="connsiteX5" fmla="*/ 339 w 1372299"/>
              <a:gd name="connsiteY5" fmla="*/ 2170662 h 3890091"/>
              <a:gd name="connsiteX6" fmla="*/ 339 w 1372299"/>
              <a:gd name="connsiteY6" fmla="*/ 1220491 h 3890091"/>
              <a:gd name="connsiteX7" fmla="*/ 354669 w 1372299"/>
              <a:gd name="connsiteY7" fmla="*/ 771060 h 3890091"/>
              <a:gd name="connsiteX8" fmla="*/ 467730 w 1372299"/>
              <a:gd name="connsiteY8" fmla="*/ 758707 h 3890091"/>
              <a:gd name="connsiteX9" fmla="*/ 632132 w 1372299"/>
              <a:gd name="connsiteY9" fmla="*/ 755952 h 3890091"/>
              <a:gd name="connsiteX10" fmla="*/ 414676 w 1372299"/>
              <a:gd name="connsiteY10" fmla="*/ 589577 h 3890091"/>
              <a:gd name="connsiteX11" fmla="*/ 394864 w 1372299"/>
              <a:gd name="connsiteY11" fmla="*/ 536557 h 3890091"/>
              <a:gd name="connsiteX12" fmla="*/ 410485 w 1372299"/>
              <a:gd name="connsiteY12" fmla="*/ 177773 h 3890091"/>
              <a:gd name="connsiteX13" fmla="*/ 737193 w 1372299"/>
              <a:gd name="connsiteY13" fmla="*/ 3987 h 3890091"/>
              <a:gd name="connsiteX14" fmla="*/ 985509 w 1372299"/>
              <a:gd name="connsiteY14" fmla="*/ 264713 h 3890091"/>
              <a:gd name="connsiteX15" fmla="*/ 981604 w 1372299"/>
              <a:gd name="connsiteY15" fmla="*/ 514323 h 3890091"/>
              <a:gd name="connsiteX16" fmla="*/ 741003 w 1372299"/>
              <a:gd name="connsiteY16" fmla="*/ 758327 h 3890091"/>
              <a:gd name="connsiteX17" fmla="*/ 828156 w 1372299"/>
              <a:gd name="connsiteY17" fmla="*/ 758327 h 3890091"/>
              <a:gd name="connsiteX18" fmla="*/ 915786 w 1372299"/>
              <a:gd name="connsiteY18" fmla="*/ 758327 h 3890091"/>
              <a:gd name="connsiteX19" fmla="*/ 1359080 w 1372299"/>
              <a:gd name="connsiteY19" fmla="*/ 1111696 h 3890091"/>
              <a:gd name="connsiteX20" fmla="*/ 1371653 w 1372299"/>
              <a:gd name="connsiteY20" fmla="*/ 1213079 h 3890091"/>
              <a:gd name="connsiteX21" fmla="*/ 1372224 w 1372299"/>
              <a:gd name="connsiteY21" fmla="*/ 2178263 h 3890091"/>
              <a:gd name="connsiteX22" fmla="*/ 1371082 w 1372299"/>
              <a:gd name="connsiteY22" fmla="*/ 2201067 h 3890091"/>
              <a:gd name="connsiteX23" fmla="*/ 1143529 w 1372299"/>
              <a:gd name="connsiteY23" fmla="*/ 2201067 h 3890091"/>
              <a:gd name="connsiteX24" fmla="*/ 991129 w 1372299"/>
              <a:gd name="connsiteY24" fmla="*/ 3890092 h 389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72299" h="3890091">
                <a:moveTo>
                  <a:pt x="381053" y="3890092"/>
                </a:moveTo>
                <a:cubicBezTo>
                  <a:pt x="356478" y="3620306"/>
                  <a:pt x="331967" y="3350521"/>
                  <a:pt x="307520" y="3080736"/>
                </a:cubicBezTo>
                <a:cubicBezTo>
                  <a:pt x="283517" y="2814688"/>
                  <a:pt x="259673" y="2548640"/>
                  <a:pt x="235987" y="2282592"/>
                </a:cubicBezTo>
                <a:cubicBezTo>
                  <a:pt x="233701" y="2257413"/>
                  <a:pt x="230844" y="2232328"/>
                  <a:pt x="227796" y="2203443"/>
                </a:cubicBezTo>
                <a:lnTo>
                  <a:pt x="2434" y="2203443"/>
                </a:lnTo>
                <a:cubicBezTo>
                  <a:pt x="1577" y="2190140"/>
                  <a:pt x="339" y="2180354"/>
                  <a:pt x="339" y="2170662"/>
                </a:cubicBezTo>
                <a:cubicBezTo>
                  <a:pt x="339" y="1853970"/>
                  <a:pt x="-423" y="1537373"/>
                  <a:pt x="339" y="1220491"/>
                </a:cubicBezTo>
                <a:cubicBezTo>
                  <a:pt x="1005" y="999861"/>
                  <a:pt x="141785" y="821419"/>
                  <a:pt x="354669" y="771060"/>
                </a:cubicBezTo>
                <a:cubicBezTo>
                  <a:pt x="391868" y="763312"/>
                  <a:pt x="429732" y="759175"/>
                  <a:pt x="467730" y="758707"/>
                </a:cubicBezTo>
                <a:cubicBezTo>
                  <a:pt x="522118" y="756712"/>
                  <a:pt x="576792" y="758232"/>
                  <a:pt x="632132" y="755952"/>
                </a:cubicBezTo>
                <a:cubicBezTo>
                  <a:pt x="535263" y="731628"/>
                  <a:pt x="460110" y="679653"/>
                  <a:pt x="414676" y="589577"/>
                </a:cubicBezTo>
                <a:cubicBezTo>
                  <a:pt x="405490" y="572974"/>
                  <a:pt x="398814" y="555108"/>
                  <a:pt x="394864" y="536557"/>
                </a:cubicBezTo>
                <a:cubicBezTo>
                  <a:pt x="375814" y="415981"/>
                  <a:pt x="361241" y="293504"/>
                  <a:pt x="410485" y="177773"/>
                </a:cubicBezTo>
                <a:cubicBezTo>
                  <a:pt x="465825" y="47504"/>
                  <a:pt x="596032" y="-17297"/>
                  <a:pt x="737193" y="3987"/>
                </a:cubicBezTo>
                <a:cubicBezTo>
                  <a:pt x="870014" y="23987"/>
                  <a:pt x="972283" y="131367"/>
                  <a:pt x="985509" y="264713"/>
                </a:cubicBezTo>
                <a:cubicBezTo>
                  <a:pt x="993225" y="347283"/>
                  <a:pt x="995511" y="433179"/>
                  <a:pt x="981604" y="514323"/>
                </a:cubicBezTo>
                <a:cubicBezTo>
                  <a:pt x="959125" y="645542"/>
                  <a:pt x="869876" y="722126"/>
                  <a:pt x="741003" y="758327"/>
                </a:cubicBezTo>
                <a:lnTo>
                  <a:pt x="828156" y="758327"/>
                </a:lnTo>
                <a:cubicBezTo>
                  <a:pt x="857303" y="758327"/>
                  <a:pt x="886545" y="758327"/>
                  <a:pt x="915786" y="758327"/>
                </a:cubicBezTo>
                <a:cubicBezTo>
                  <a:pt x="1131623" y="761748"/>
                  <a:pt x="1308883" y="902658"/>
                  <a:pt x="1359080" y="1111696"/>
                </a:cubicBezTo>
                <a:cubicBezTo>
                  <a:pt x="1367126" y="1144903"/>
                  <a:pt x="1371344" y="1178918"/>
                  <a:pt x="1371653" y="1213079"/>
                </a:cubicBezTo>
                <a:cubicBezTo>
                  <a:pt x="1372606" y="1534807"/>
                  <a:pt x="1372224" y="1856535"/>
                  <a:pt x="1372224" y="2178263"/>
                </a:cubicBezTo>
                <a:cubicBezTo>
                  <a:pt x="1372224" y="2184534"/>
                  <a:pt x="1371653" y="2190710"/>
                  <a:pt x="1371082" y="2201067"/>
                </a:cubicBezTo>
                <a:lnTo>
                  <a:pt x="1143529" y="2201067"/>
                </a:lnTo>
                <a:cubicBezTo>
                  <a:pt x="1092380" y="2766514"/>
                  <a:pt x="1041612" y="3328351"/>
                  <a:pt x="991129" y="3890092"/>
                </a:cubicBezTo>
                <a:close/>
              </a:path>
            </a:pathLst>
          </a:custGeom>
          <a:solidFill>
            <a:schemeClr val="tx1">
              <a:lumMod val="50000"/>
              <a:lumOff val="50000"/>
            </a:schemeClr>
          </a:solidFill>
          <a:ln w="9525" cap="flat">
            <a:noFill/>
            <a:prstDash val="solid"/>
            <a:miter/>
          </a:ln>
        </p:spPr>
        <p:txBody>
          <a:bodyPr rtlCol="0" anchor="ctr"/>
          <a:lstStyle/>
          <a:p>
            <a:endParaRPr lang="en-RO">
              <a:solidFill>
                <a:srgbClr val="FF0000"/>
              </a:solidFill>
            </a:endParaRPr>
          </a:p>
        </p:txBody>
      </p:sp>
      <p:sp>
        <p:nvSpPr>
          <p:cNvPr id="146" name="Graphic 4">
            <a:extLst>
              <a:ext uri="{FF2B5EF4-FFF2-40B4-BE49-F238E27FC236}">
                <a16:creationId xmlns:a16="http://schemas.microsoft.com/office/drawing/2014/main" id="{416B8AF9-25C8-DD42-A386-BC4DD49A4F6F}"/>
              </a:ext>
            </a:extLst>
          </p:cNvPr>
          <p:cNvSpPr/>
          <p:nvPr/>
        </p:nvSpPr>
        <p:spPr>
          <a:xfrm>
            <a:off x="6760885" y="1334184"/>
            <a:ext cx="181446" cy="514350"/>
          </a:xfrm>
          <a:custGeom>
            <a:avLst/>
            <a:gdLst>
              <a:gd name="connsiteX0" fmla="*/ 381053 w 1372299"/>
              <a:gd name="connsiteY0" fmla="*/ 3890092 h 3890091"/>
              <a:gd name="connsiteX1" fmla="*/ 307520 w 1372299"/>
              <a:gd name="connsiteY1" fmla="*/ 3080736 h 3890091"/>
              <a:gd name="connsiteX2" fmla="*/ 235987 w 1372299"/>
              <a:gd name="connsiteY2" fmla="*/ 2282592 h 3890091"/>
              <a:gd name="connsiteX3" fmla="*/ 227796 w 1372299"/>
              <a:gd name="connsiteY3" fmla="*/ 2203443 h 3890091"/>
              <a:gd name="connsiteX4" fmla="*/ 2434 w 1372299"/>
              <a:gd name="connsiteY4" fmla="*/ 2203443 h 3890091"/>
              <a:gd name="connsiteX5" fmla="*/ 339 w 1372299"/>
              <a:gd name="connsiteY5" fmla="*/ 2170662 h 3890091"/>
              <a:gd name="connsiteX6" fmla="*/ 339 w 1372299"/>
              <a:gd name="connsiteY6" fmla="*/ 1220491 h 3890091"/>
              <a:gd name="connsiteX7" fmla="*/ 354669 w 1372299"/>
              <a:gd name="connsiteY7" fmla="*/ 771060 h 3890091"/>
              <a:gd name="connsiteX8" fmla="*/ 467730 w 1372299"/>
              <a:gd name="connsiteY8" fmla="*/ 758707 h 3890091"/>
              <a:gd name="connsiteX9" fmla="*/ 632132 w 1372299"/>
              <a:gd name="connsiteY9" fmla="*/ 755952 h 3890091"/>
              <a:gd name="connsiteX10" fmla="*/ 414676 w 1372299"/>
              <a:gd name="connsiteY10" fmla="*/ 589577 h 3890091"/>
              <a:gd name="connsiteX11" fmla="*/ 394864 w 1372299"/>
              <a:gd name="connsiteY11" fmla="*/ 536557 h 3890091"/>
              <a:gd name="connsiteX12" fmla="*/ 410485 w 1372299"/>
              <a:gd name="connsiteY12" fmla="*/ 177773 h 3890091"/>
              <a:gd name="connsiteX13" fmla="*/ 737193 w 1372299"/>
              <a:gd name="connsiteY13" fmla="*/ 3987 h 3890091"/>
              <a:gd name="connsiteX14" fmla="*/ 985509 w 1372299"/>
              <a:gd name="connsiteY14" fmla="*/ 264713 h 3890091"/>
              <a:gd name="connsiteX15" fmla="*/ 981604 w 1372299"/>
              <a:gd name="connsiteY15" fmla="*/ 514323 h 3890091"/>
              <a:gd name="connsiteX16" fmla="*/ 741003 w 1372299"/>
              <a:gd name="connsiteY16" fmla="*/ 758327 h 3890091"/>
              <a:gd name="connsiteX17" fmla="*/ 828156 w 1372299"/>
              <a:gd name="connsiteY17" fmla="*/ 758327 h 3890091"/>
              <a:gd name="connsiteX18" fmla="*/ 915786 w 1372299"/>
              <a:gd name="connsiteY18" fmla="*/ 758327 h 3890091"/>
              <a:gd name="connsiteX19" fmla="*/ 1359080 w 1372299"/>
              <a:gd name="connsiteY19" fmla="*/ 1111696 h 3890091"/>
              <a:gd name="connsiteX20" fmla="*/ 1371653 w 1372299"/>
              <a:gd name="connsiteY20" fmla="*/ 1213079 h 3890091"/>
              <a:gd name="connsiteX21" fmla="*/ 1372224 w 1372299"/>
              <a:gd name="connsiteY21" fmla="*/ 2178263 h 3890091"/>
              <a:gd name="connsiteX22" fmla="*/ 1371082 w 1372299"/>
              <a:gd name="connsiteY22" fmla="*/ 2201067 h 3890091"/>
              <a:gd name="connsiteX23" fmla="*/ 1143529 w 1372299"/>
              <a:gd name="connsiteY23" fmla="*/ 2201067 h 3890091"/>
              <a:gd name="connsiteX24" fmla="*/ 991129 w 1372299"/>
              <a:gd name="connsiteY24" fmla="*/ 3890092 h 389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72299" h="3890091">
                <a:moveTo>
                  <a:pt x="381053" y="3890092"/>
                </a:moveTo>
                <a:cubicBezTo>
                  <a:pt x="356478" y="3620306"/>
                  <a:pt x="331967" y="3350521"/>
                  <a:pt x="307520" y="3080736"/>
                </a:cubicBezTo>
                <a:cubicBezTo>
                  <a:pt x="283517" y="2814688"/>
                  <a:pt x="259673" y="2548640"/>
                  <a:pt x="235987" y="2282592"/>
                </a:cubicBezTo>
                <a:cubicBezTo>
                  <a:pt x="233701" y="2257413"/>
                  <a:pt x="230844" y="2232328"/>
                  <a:pt x="227796" y="2203443"/>
                </a:cubicBezTo>
                <a:lnTo>
                  <a:pt x="2434" y="2203443"/>
                </a:lnTo>
                <a:cubicBezTo>
                  <a:pt x="1577" y="2190140"/>
                  <a:pt x="339" y="2180354"/>
                  <a:pt x="339" y="2170662"/>
                </a:cubicBezTo>
                <a:cubicBezTo>
                  <a:pt x="339" y="1853970"/>
                  <a:pt x="-423" y="1537373"/>
                  <a:pt x="339" y="1220491"/>
                </a:cubicBezTo>
                <a:cubicBezTo>
                  <a:pt x="1005" y="999861"/>
                  <a:pt x="141785" y="821419"/>
                  <a:pt x="354669" y="771060"/>
                </a:cubicBezTo>
                <a:cubicBezTo>
                  <a:pt x="391868" y="763312"/>
                  <a:pt x="429732" y="759175"/>
                  <a:pt x="467730" y="758707"/>
                </a:cubicBezTo>
                <a:cubicBezTo>
                  <a:pt x="522118" y="756712"/>
                  <a:pt x="576792" y="758232"/>
                  <a:pt x="632132" y="755952"/>
                </a:cubicBezTo>
                <a:cubicBezTo>
                  <a:pt x="535263" y="731628"/>
                  <a:pt x="460110" y="679653"/>
                  <a:pt x="414676" y="589577"/>
                </a:cubicBezTo>
                <a:cubicBezTo>
                  <a:pt x="405490" y="572974"/>
                  <a:pt x="398814" y="555108"/>
                  <a:pt x="394864" y="536557"/>
                </a:cubicBezTo>
                <a:cubicBezTo>
                  <a:pt x="375814" y="415981"/>
                  <a:pt x="361241" y="293504"/>
                  <a:pt x="410485" y="177773"/>
                </a:cubicBezTo>
                <a:cubicBezTo>
                  <a:pt x="465825" y="47504"/>
                  <a:pt x="596032" y="-17297"/>
                  <a:pt x="737193" y="3987"/>
                </a:cubicBezTo>
                <a:cubicBezTo>
                  <a:pt x="870014" y="23987"/>
                  <a:pt x="972283" y="131367"/>
                  <a:pt x="985509" y="264713"/>
                </a:cubicBezTo>
                <a:cubicBezTo>
                  <a:pt x="993225" y="347283"/>
                  <a:pt x="995511" y="433179"/>
                  <a:pt x="981604" y="514323"/>
                </a:cubicBezTo>
                <a:cubicBezTo>
                  <a:pt x="959125" y="645542"/>
                  <a:pt x="869876" y="722126"/>
                  <a:pt x="741003" y="758327"/>
                </a:cubicBezTo>
                <a:lnTo>
                  <a:pt x="828156" y="758327"/>
                </a:lnTo>
                <a:cubicBezTo>
                  <a:pt x="857303" y="758327"/>
                  <a:pt x="886545" y="758327"/>
                  <a:pt x="915786" y="758327"/>
                </a:cubicBezTo>
                <a:cubicBezTo>
                  <a:pt x="1131623" y="761748"/>
                  <a:pt x="1308883" y="902658"/>
                  <a:pt x="1359080" y="1111696"/>
                </a:cubicBezTo>
                <a:cubicBezTo>
                  <a:pt x="1367126" y="1144903"/>
                  <a:pt x="1371344" y="1178918"/>
                  <a:pt x="1371653" y="1213079"/>
                </a:cubicBezTo>
                <a:cubicBezTo>
                  <a:pt x="1372606" y="1534807"/>
                  <a:pt x="1372224" y="1856535"/>
                  <a:pt x="1372224" y="2178263"/>
                </a:cubicBezTo>
                <a:cubicBezTo>
                  <a:pt x="1372224" y="2184534"/>
                  <a:pt x="1371653" y="2190710"/>
                  <a:pt x="1371082" y="2201067"/>
                </a:cubicBezTo>
                <a:lnTo>
                  <a:pt x="1143529" y="2201067"/>
                </a:lnTo>
                <a:cubicBezTo>
                  <a:pt x="1092380" y="2766514"/>
                  <a:pt x="1041612" y="3328351"/>
                  <a:pt x="991129" y="3890092"/>
                </a:cubicBezTo>
                <a:close/>
              </a:path>
            </a:pathLst>
          </a:custGeom>
          <a:solidFill>
            <a:schemeClr val="tx1">
              <a:lumMod val="50000"/>
              <a:lumOff val="50000"/>
            </a:schemeClr>
          </a:solidFill>
          <a:ln w="9525" cap="flat">
            <a:noFill/>
            <a:prstDash val="solid"/>
            <a:miter/>
          </a:ln>
        </p:spPr>
        <p:txBody>
          <a:bodyPr rtlCol="0" anchor="ctr"/>
          <a:lstStyle/>
          <a:p>
            <a:endParaRPr lang="en-RO">
              <a:solidFill>
                <a:srgbClr val="FF0000"/>
              </a:solidFill>
            </a:endParaRPr>
          </a:p>
        </p:txBody>
      </p:sp>
      <p:sp>
        <p:nvSpPr>
          <p:cNvPr id="147" name="Graphic 6">
            <a:extLst>
              <a:ext uri="{FF2B5EF4-FFF2-40B4-BE49-F238E27FC236}">
                <a16:creationId xmlns:a16="http://schemas.microsoft.com/office/drawing/2014/main" id="{77FA59B4-E02F-EA4F-9BE3-F8E04CD47E02}"/>
              </a:ext>
            </a:extLst>
          </p:cNvPr>
          <p:cNvSpPr/>
          <p:nvPr/>
        </p:nvSpPr>
        <p:spPr>
          <a:xfrm>
            <a:off x="6396131" y="727779"/>
            <a:ext cx="239040" cy="508947"/>
          </a:xfrm>
          <a:custGeom>
            <a:avLst/>
            <a:gdLst>
              <a:gd name="connsiteX0" fmla="*/ 609600 w 1827275"/>
              <a:gd name="connsiteY0" fmla="*/ 3890310 h 3890499"/>
              <a:gd name="connsiteX1" fmla="*/ 533400 w 1827275"/>
              <a:gd name="connsiteY1" fmla="*/ 2887309 h 3890499"/>
              <a:gd name="connsiteX2" fmla="*/ 0 w 1827275"/>
              <a:gd name="connsiteY2" fmla="*/ 2887309 h 3890499"/>
              <a:gd name="connsiteX3" fmla="*/ 132398 w 1827275"/>
              <a:gd name="connsiteY3" fmla="*/ 2423626 h 3890499"/>
              <a:gd name="connsiteX4" fmla="*/ 295466 w 1827275"/>
              <a:gd name="connsiteY4" fmla="*/ 1854568 h 3890499"/>
              <a:gd name="connsiteX5" fmla="*/ 304324 w 1827275"/>
              <a:gd name="connsiteY5" fmla="*/ 1787486 h 3890499"/>
              <a:gd name="connsiteX6" fmla="*/ 304324 w 1827275"/>
              <a:gd name="connsiteY6" fmla="*/ 1232586 h 3890499"/>
              <a:gd name="connsiteX7" fmla="*/ 779336 w 1827275"/>
              <a:gd name="connsiteY7" fmla="*/ 758546 h 3890499"/>
              <a:gd name="connsiteX8" fmla="*/ 860012 w 1827275"/>
              <a:gd name="connsiteY8" fmla="*/ 756360 h 3890499"/>
              <a:gd name="connsiteX9" fmla="*/ 642938 w 1827275"/>
              <a:gd name="connsiteY9" fmla="*/ 589795 h 3890499"/>
              <a:gd name="connsiteX10" fmla="*/ 623126 w 1827275"/>
              <a:gd name="connsiteY10" fmla="*/ 536776 h 3890499"/>
              <a:gd name="connsiteX11" fmla="*/ 640366 w 1827275"/>
              <a:gd name="connsiteY11" fmla="*/ 174665 h 3890499"/>
              <a:gd name="connsiteX12" fmla="*/ 969169 w 1827275"/>
              <a:gd name="connsiteY12" fmla="*/ 4585 h 3890499"/>
              <a:gd name="connsiteX13" fmla="*/ 1214247 w 1827275"/>
              <a:gd name="connsiteY13" fmla="*/ 268732 h 3890499"/>
              <a:gd name="connsiteX14" fmla="*/ 1210437 w 1827275"/>
              <a:gd name="connsiteY14" fmla="*/ 514827 h 3890499"/>
              <a:gd name="connsiteX15" fmla="*/ 963644 w 1827275"/>
              <a:gd name="connsiteY15" fmla="*/ 755030 h 3890499"/>
              <a:gd name="connsiteX16" fmla="*/ 1135952 w 1827275"/>
              <a:gd name="connsiteY16" fmla="*/ 765577 h 3890499"/>
              <a:gd name="connsiteX17" fmla="*/ 1522952 w 1827275"/>
              <a:gd name="connsiteY17" fmla="*/ 1202656 h 3890499"/>
              <a:gd name="connsiteX18" fmla="*/ 1524381 w 1827275"/>
              <a:gd name="connsiteY18" fmla="*/ 1784160 h 3890499"/>
              <a:gd name="connsiteX19" fmla="*/ 1535430 w 1827275"/>
              <a:gd name="connsiteY19" fmla="*/ 1862264 h 3890499"/>
              <a:gd name="connsiteX20" fmla="*/ 1818418 w 1827275"/>
              <a:gd name="connsiteY20" fmla="*/ 2850537 h 3890499"/>
              <a:gd name="connsiteX21" fmla="*/ 1827276 w 1827275"/>
              <a:gd name="connsiteY21" fmla="*/ 2886359 h 3890499"/>
              <a:gd name="connsiteX22" fmla="*/ 1295400 w 1827275"/>
              <a:gd name="connsiteY22" fmla="*/ 2886359 h 3890499"/>
              <a:gd name="connsiteX23" fmla="*/ 1219200 w 1827275"/>
              <a:gd name="connsiteY23" fmla="*/ 3890500 h 389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27275" h="3890499">
                <a:moveTo>
                  <a:pt x="609600" y="3890310"/>
                </a:moveTo>
                <a:cubicBezTo>
                  <a:pt x="584264" y="3557180"/>
                  <a:pt x="558927" y="3224050"/>
                  <a:pt x="533400" y="2887309"/>
                </a:cubicBezTo>
                <a:lnTo>
                  <a:pt x="0" y="2887309"/>
                </a:lnTo>
                <a:cubicBezTo>
                  <a:pt x="44958" y="2729771"/>
                  <a:pt x="88583" y="2576603"/>
                  <a:pt x="132398" y="2423626"/>
                </a:cubicBezTo>
                <a:cubicBezTo>
                  <a:pt x="186785" y="2233591"/>
                  <a:pt x="241649" y="2044412"/>
                  <a:pt x="295466" y="1854568"/>
                </a:cubicBezTo>
                <a:cubicBezTo>
                  <a:pt x="301415" y="1832704"/>
                  <a:pt x="304395" y="1810141"/>
                  <a:pt x="304324" y="1787486"/>
                </a:cubicBezTo>
                <a:cubicBezTo>
                  <a:pt x="304991" y="1602488"/>
                  <a:pt x="304324" y="1417584"/>
                  <a:pt x="304324" y="1232586"/>
                </a:cubicBezTo>
                <a:cubicBezTo>
                  <a:pt x="304324" y="955801"/>
                  <a:pt x="501872" y="759116"/>
                  <a:pt x="779336" y="758546"/>
                </a:cubicBezTo>
                <a:cubicBezTo>
                  <a:pt x="805910" y="758546"/>
                  <a:pt x="832485" y="758546"/>
                  <a:pt x="860012" y="756360"/>
                </a:cubicBezTo>
                <a:cubicBezTo>
                  <a:pt x="763429" y="731656"/>
                  <a:pt x="688277" y="679776"/>
                  <a:pt x="642938" y="589795"/>
                </a:cubicBezTo>
                <a:cubicBezTo>
                  <a:pt x="633655" y="573236"/>
                  <a:pt x="626974" y="555355"/>
                  <a:pt x="623126" y="536776"/>
                </a:cubicBezTo>
                <a:cubicBezTo>
                  <a:pt x="603599" y="414964"/>
                  <a:pt x="588836" y="291061"/>
                  <a:pt x="640366" y="174665"/>
                </a:cubicBezTo>
                <a:cubicBezTo>
                  <a:pt x="698183" y="44302"/>
                  <a:pt x="827627" y="-18124"/>
                  <a:pt x="969169" y="4585"/>
                </a:cubicBezTo>
                <a:cubicBezTo>
                  <a:pt x="1101677" y="26599"/>
                  <a:pt x="1202478" y="135243"/>
                  <a:pt x="1214247" y="268732"/>
                </a:cubicBezTo>
                <a:cubicBezTo>
                  <a:pt x="1221840" y="350662"/>
                  <a:pt x="1220562" y="433170"/>
                  <a:pt x="1210437" y="514827"/>
                </a:cubicBezTo>
                <a:cubicBezTo>
                  <a:pt x="1195388" y="632933"/>
                  <a:pt x="1101947" y="719113"/>
                  <a:pt x="963644" y="755030"/>
                </a:cubicBezTo>
                <a:cubicBezTo>
                  <a:pt x="1024890" y="758546"/>
                  <a:pt x="1080992" y="757785"/>
                  <a:pt x="1135952" y="765577"/>
                </a:cubicBezTo>
                <a:cubicBezTo>
                  <a:pt x="1355017" y="796750"/>
                  <a:pt x="1518997" y="981949"/>
                  <a:pt x="1522952" y="1202656"/>
                </a:cubicBezTo>
                <a:cubicBezTo>
                  <a:pt x="1526000" y="1396491"/>
                  <a:pt x="1522952" y="1590325"/>
                  <a:pt x="1524381" y="1784160"/>
                </a:cubicBezTo>
                <a:cubicBezTo>
                  <a:pt x="1524520" y="1810573"/>
                  <a:pt x="1528236" y="1836845"/>
                  <a:pt x="1535430" y="1862264"/>
                </a:cubicBezTo>
                <a:cubicBezTo>
                  <a:pt x="1629410" y="2191720"/>
                  <a:pt x="1723739" y="2521145"/>
                  <a:pt x="1818418" y="2850537"/>
                </a:cubicBezTo>
                <a:cubicBezTo>
                  <a:pt x="1821466" y="2861370"/>
                  <a:pt x="1823847" y="2872391"/>
                  <a:pt x="1827276" y="2886359"/>
                </a:cubicBezTo>
                <a:lnTo>
                  <a:pt x="1295400" y="2886359"/>
                </a:lnTo>
                <a:cubicBezTo>
                  <a:pt x="1269778" y="3222529"/>
                  <a:pt x="1244346" y="3556515"/>
                  <a:pt x="1219200" y="3890500"/>
                </a:cubicBezTo>
                <a:close/>
              </a:path>
            </a:pathLst>
          </a:custGeom>
          <a:solidFill>
            <a:schemeClr val="tx1">
              <a:lumMod val="50000"/>
              <a:lumOff val="50000"/>
            </a:schemeClr>
          </a:solidFill>
          <a:ln w="9525" cap="flat">
            <a:noFill/>
            <a:prstDash val="solid"/>
            <a:miter/>
          </a:ln>
        </p:spPr>
        <p:txBody>
          <a:bodyPr rtlCol="0" anchor="ctr"/>
          <a:lstStyle/>
          <a:p>
            <a:endParaRPr lang="en-RO">
              <a:solidFill>
                <a:srgbClr val="FF0000"/>
              </a:solidFill>
            </a:endParaRPr>
          </a:p>
        </p:txBody>
      </p:sp>
      <p:sp>
        <p:nvSpPr>
          <p:cNvPr id="148" name="Graphic 4">
            <a:extLst>
              <a:ext uri="{FF2B5EF4-FFF2-40B4-BE49-F238E27FC236}">
                <a16:creationId xmlns:a16="http://schemas.microsoft.com/office/drawing/2014/main" id="{FE578816-1887-2A40-A499-FA8896D3A0F0}"/>
              </a:ext>
            </a:extLst>
          </p:cNvPr>
          <p:cNvSpPr/>
          <p:nvPr/>
        </p:nvSpPr>
        <p:spPr>
          <a:xfrm>
            <a:off x="6759358" y="2103502"/>
            <a:ext cx="181446" cy="514350"/>
          </a:xfrm>
          <a:custGeom>
            <a:avLst/>
            <a:gdLst>
              <a:gd name="connsiteX0" fmla="*/ 381053 w 1372299"/>
              <a:gd name="connsiteY0" fmla="*/ 3890092 h 3890091"/>
              <a:gd name="connsiteX1" fmla="*/ 307520 w 1372299"/>
              <a:gd name="connsiteY1" fmla="*/ 3080736 h 3890091"/>
              <a:gd name="connsiteX2" fmla="*/ 235987 w 1372299"/>
              <a:gd name="connsiteY2" fmla="*/ 2282592 h 3890091"/>
              <a:gd name="connsiteX3" fmla="*/ 227796 w 1372299"/>
              <a:gd name="connsiteY3" fmla="*/ 2203443 h 3890091"/>
              <a:gd name="connsiteX4" fmla="*/ 2434 w 1372299"/>
              <a:gd name="connsiteY4" fmla="*/ 2203443 h 3890091"/>
              <a:gd name="connsiteX5" fmla="*/ 339 w 1372299"/>
              <a:gd name="connsiteY5" fmla="*/ 2170662 h 3890091"/>
              <a:gd name="connsiteX6" fmla="*/ 339 w 1372299"/>
              <a:gd name="connsiteY6" fmla="*/ 1220491 h 3890091"/>
              <a:gd name="connsiteX7" fmla="*/ 354669 w 1372299"/>
              <a:gd name="connsiteY7" fmla="*/ 771060 h 3890091"/>
              <a:gd name="connsiteX8" fmla="*/ 467730 w 1372299"/>
              <a:gd name="connsiteY8" fmla="*/ 758707 h 3890091"/>
              <a:gd name="connsiteX9" fmla="*/ 632132 w 1372299"/>
              <a:gd name="connsiteY9" fmla="*/ 755952 h 3890091"/>
              <a:gd name="connsiteX10" fmla="*/ 414676 w 1372299"/>
              <a:gd name="connsiteY10" fmla="*/ 589577 h 3890091"/>
              <a:gd name="connsiteX11" fmla="*/ 394864 w 1372299"/>
              <a:gd name="connsiteY11" fmla="*/ 536557 h 3890091"/>
              <a:gd name="connsiteX12" fmla="*/ 410485 w 1372299"/>
              <a:gd name="connsiteY12" fmla="*/ 177773 h 3890091"/>
              <a:gd name="connsiteX13" fmla="*/ 737193 w 1372299"/>
              <a:gd name="connsiteY13" fmla="*/ 3987 h 3890091"/>
              <a:gd name="connsiteX14" fmla="*/ 985509 w 1372299"/>
              <a:gd name="connsiteY14" fmla="*/ 264713 h 3890091"/>
              <a:gd name="connsiteX15" fmla="*/ 981604 w 1372299"/>
              <a:gd name="connsiteY15" fmla="*/ 514323 h 3890091"/>
              <a:gd name="connsiteX16" fmla="*/ 741003 w 1372299"/>
              <a:gd name="connsiteY16" fmla="*/ 758327 h 3890091"/>
              <a:gd name="connsiteX17" fmla="*/ 828156 w 1372299"/>
              <a:gd name="connsiteY17" fmla="*/ 758327 h 3890091"/>
              <a:gd name="connsiteX18" fmla="*/ 915786 w 1372299"/>
              <a:gd name="connsiteY18" fmla="*/ 758327 h 3890091"/>
              <a:gd name="connsiteX19" fmla="*/ 1359080 w 1372299"/>
              <a:gd name="connsiteY19" fmla="*/ 1111696 h 3890091"/>
              <a:gd name="connsiteX20" fmla="*/ 1371653 w 1372299"/>
              <a:gd name="connsiteY20" fmla="*/ 1213079 h 3890091"/>
              <a:gd name="connsiteX21" fmla="*/ 1372224 w 1372299"/>
              <a:gd name="connsiteY21" fmla="*/ 2178263 h 3890091"/>
              <a:gd name="connsiteX22" fmla="*/ 1371082 w 1372299"/>
              <a:gd name="connsiteY22" fmla="*/ 2201067 h 3890091"/>
              <a:gd name="connsiteX23" fmla="*/ 1143529 w 1372299"/>
              <a:gd name="connsiteY23" fmla="*/ 2201067 h 3890091"/>
              <a:gd name="connsiteX24" fmla="*/ 991129 w 1372299"/>
              <a:gd name="connsiteY24" fmla="*/ 3890092 h 389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72299" h="3890091">
                <a:moveTo>
                  <a:pt x="381053" y="3890092"/>
                </a:moveTo>
                <a:cubicBezTo>
                  <a:pt x="356478" y="3620306"/>
                  <a:pt x="331967" y="3350521"/>
                  <a:pt x="307520" y="3080736"/>
                </a:cubicBezTo>
                <a:cubicBezTo>
                  <a:pt x="283517" y="2814688"/>
                  <a:pt x="259673" y="2548640"/>
                  <a:pt x="235987" y="2282592"/>
                </a:cubicBezTo>
                <a:cubicBezTo>
                  <a:pt x="233701" y="2257413"/>
                  <a:pt x="230844" y="2232328"/>
                  <a:pt x="227796" y="2203443"/>
                </a:cubicBezTo>
                <a:lnTo>
                  <a:pt x="2434" y="2203443"/>
                </a:lnTo>
                <a:cubicBezTo>
                  <a:pt x="1577" y="2190140"/>
                  <a:pt x="339" y="2180354"/>
                  <a:pt x="339" y="2170662"/>
                </a:cubicBezTo>
                <a:cubicBezTo>
                  <a:pt x="339" y="1853970"/>
                  <a:pt x="-423" y="1537373"/>
                  <a:pt x="339" y="1220491"/>
                </a:cubicBezTo>
                <a:cubicBezTo>
                  <a:pt x="1005" y="999861"/>
                  <a:pt x="141785" y="821419"/>
                  <a:pt x="354669" y="771060"/>
                </a:cubicBezTo>
                <a:cubicBezTo>
                  <a:pt x="391868" y="763312"/>
                  <a:pt x="429732" y="759175"/>
                  <a:pt x="467730" y="758707"/>
                </a:cubicBezTo>
                <a:cubicBezTo>
                  <a:pt x="522118" y="756712"/>
                  <a:pt x="576792" y="758232"/>
                  <a:pt x="632132" y="755952"/>
                </a:cubicBezTo>
                <a:cubicBezTo>
                  <a:pt x="535263" y="731628"/>
                  <a:pt x="460110" y="679653"/>
                  <a:pt x="414676" y="589577"/>
                </a:cubicBezTo>
                <a:cubicBezTo>
                  <a:pt x="405490" y="572974"/>
                  <a:pt x="398814" y="555108"/>
                  <a:pt x="394864" y="536557"/>
                </a:cubicBezTo>
                <a:cubicBezTo>
                  <a:pt x="375814" y="415981"/>
                  <a:pt x="361241" y="293504"/>
                  <a:pt x="410485" y="177773"/>
                </a:cubicBezTo>
                <a:cubicBezTo>
                  <a:pt x="465825" y="47504"/>
                  <a:pt x="596032" y="-17297"/>
                  <a:pt x="737193" y="3987"/>
                </a:cubicBezTo>
                <a:cubicBezTo>
                  <a:pt x="870014" y="23987"/>
                  <a:pt x="972283" y="131367"/>
                  <a:pt x="985509" y="264713"/>
                </a:cubicBezTo>
                <a:cubicBezTo>
                  <a:pt x="993225" y="347283"/>
                  <a:pt x="995511" y="433179"/>
                  <a:pt x="981604" y="514323"/>
                </a:cubicBezTo>
                <a:cubicBezTo>
                  <a:pt x="959125" y="645542"/>
                  <a:pt x="869876" y="722126"/>
                  <a:pt x="741003" y="758327"/>
                </a:cubicBezTo>
                <a:lnTo>
                  <a:pt x="828156" y="758327"/>
                </a:lnTo>
                <a:cubicBezTo>
                  <a:pt x="857303" y="758327"/>
                  <a:pt x="886545" y="758327"/>
                  <a:pt x="915786" y="758327"/>
                </a:cubicBezTo>
                <a:cubicBezTo>
                  <a:pt x="1131623" y="761748"/>
                  <a:pt x="1308883" y="902658"/>
                  <a:pt x="1359080" y="1111696"/>
                </a:cubicBezTo>
                <a:cubicBezTo>
                  <a:pt x="1367126" y="1144903"/>
                  <a:pt x="1371344" y="1178918"/>
                  <a:pt x="1371653" y="1213079"/>
                </a:cubicBezTo>
                <a:cubicBezTo>
                  <a:pt x="1372606" y="1534807"/>
                  <a:pt x="1372224" y="1856535"/>
                  <a:pt x="1372224" y="2178263"/>
                </a:cubicBezTo>
                <a:cubicBezTo>
                  <a:pt x="1372224" y="2184534"/>
                  <a:pt x="1371653" y="2190710"/>
                  <a:pt x="1371082" y="2201067"/>
                </a:cubicBezTo>
                <a:lnTo>
                  <a:pt x="1143529" y="2201067"/>
                </a:lnTo>
                <a:cubicBezTo>
                  <a:pt x="1092380" y="2766514"/>
                  <a:pt x="1041612" y="3328351"/>
                  <a:pt x="991129" y="3890092"/>
                </a:cubicBezTo>
                <a:close/>
              </a:path>
            </a:pathLst>
          </a:custGeom>
          <a:solidFill>
            <a:srgbClr val="ED7D31"/>
          </a:solidFill>
          <a:ln w="9525" cap="flat">
            <a:noFill/>
            <a:prstDash val="solid"/>
            <a:miter/>
          </a:ln>
        </p:spPr>
        <p:txBody>
          <a:bodyPr rtlCol="0" anchor="ctr"/>
          <a:lstStyle/>
          <a:p>
            <a:endParaRPr lang="en-RO">
              <a:solidFill>
                <a:srgbClr val="FF0000"/>
              </a:solidFill>
            </a:endParaRPr>
          </a:p>
        </p:txBody>
      </p:sp>
      <p:sp>
        <p:nvSpPr>
          <p:cNvPr id="149" name="Graphic 4">
            <a:extLst>
              <a:ext uri="{FF2B5EF4-FFF2-40B4-BE49-F238E27FC236}">
                <a16:creationId xmlns:a16="http://schemas.microsoft.com/office/drawing/2014/main" id="{2A99712F-FB46-4045-8DAF-363D57F00216}"/>
              </a:ext>
            </a:extLst>
          </p:cNvPr>
          <p:cNvSpPr/>
          <p:nvPr/>
        </p:nvSpPr>
        <p:spPr>
          <a:xfrm>
            <a:off x="8013954" y="2103502"/>
            <a:ext cx="181446" cy="514350"/>
          </a:xfrm>
          <a:custGeom>
            <a:avLst/>
            <a:gdLst>
              <a:gd name="connsiteX0" fmla="*/ 381053 w 1372299"/>
              <a:gd name="connsiteY0" fmla="*/ 3890092 h 3890091"/>
              <a:gd name="connsiteX1" fmla="*/ 307520 w 1372299"/>
              <a:gd name="connsiteY1" fmla="*/ 3080736 h 3890091"/>
              <a:gd name="connsiteX2" fmla="*/ 235987 w 1372299"/>
              <a:gd name="connsiteY2" fmla="*/ 2282592 h 3890091"/>
              <a:gd name="connsiteX3" fmla="*/ 227796 w 1372299"/>
              <a:gd name="connsiteY3" fmla="*/ 2203443 h 3890091"/>
              <a:gd name="connsiteX4" fmla="*/ 2434 w 1372299"/>
              <a:gd name="connsiteY4" fmla="*/ 2203443 h 3890091"/>
              <a:gd name="connsiteX5" fmla="*/ 339 w 1372299"/>
              <a:gd name="connsiteY5" fmla="*/ 2170662 h 3890091"/>
              <a:gd name="connsiteX6" fmla="*/ 339 w 1372299"/>
              <a:gd name="connsiteY6" fmla="*/ 1220491 h 3890091"/>
              <a:gd name="connsiteX7" fmla="*/ 354669 w 1372299"/>
              <a:gd name="connsiteY7" fmla="*/ 771060 h 3890091"/>
              <a:gd name="connsiteX8" fmla="*/ 467730 w 1372299"/>
              <a:gd name="connsiteY8" fmla="*/ 758707 h 3890091"/>
              <a:gd name="connsiteX9" fmla="*/ 632132 w 1372299"/>
              <a:gd name="connsiteY9" fmla="*/ 755952 h 3890091"/>
              <a:gd name="connsiteX10" fmla="*/ 414676 w 1372299"/>
              <a:gd name="connsiteY10" fmla="*/ 589577 h 3890091"/>
              <a:gd name="connsiteX11" fmla="*/ 394864 w 1372299"/>
              <a:gd name="connsiteY11" fmla="*/ 536557 h 3890091"/>
              <a:gd name="connsiteX12" fmla="*/ 410485 w 1372299"/>
              <a:gd name="connsiteY12" fmla="*/ 177773 h 3890091"/>
              <a:gd name="connsiteX13" fmla="*/ 737193 w 1372299"/>
              <a:gd name="connsiteY13" fmla="*/ 3987 h 3890091"/>
              <a:gd name="connsiteX14" fmla="*/ 985509 w 1372299"/>
              <a:gd name="connsiteY14" fmla="*/ 264713 h 3890091"/>
              <a:gd name="connsiteX15" fmla="*/ 981604 w 1372299"/>
              <a:gd name="connsiteY15" fmla="*/ 514323 h 3890091"/>
              <a:gd name="connsiteX16" fmla="*/ 741003 w 1372299"/>
              <a:gd name="connsiteY16" fmla="*/ 758327 h 3890091"/>
              <a:gd name="connsiteX17" fmla="*/ 828156 w 1372299"/>
              <a:gd name="connsiteY17" fmla="*/ 758327 h 3890091"/>
              <a:gd name="connsiteX18" fmla="*/ 915786 w 1372299"/>
              <a:gd name="connsiteY18" fmla="*/ 758327 h 3890091"/>
              <a:gd name="connsiteX19" fmla="*/ 1359080 w 1372299"/>
              <a:gd name="connsiteY19" fmla="*/ 1111696 h 3890091"/>
              <a:gd name="connsiteX20" fmla="*/ 1371653 w 1372299"/>
              <a:gd name="connsiteY20" fmla="*/ 1213079 h 3890091"/>
              <a:gd name="connsiteX21" fmla="*/ 1372224 w 1372299"/>
              <a:gd name="connsiteY21" fmla="*/ 2178263 h 3890091"/>
              <a:gd name="connsiteX22" fmla="*/ 1371082 w 1372299"/>
              <a:gd name="connsiteY22" fmla="*/ 2201067 h 3890091"/>
              <a:gd name="connsiteX23" fmla="*/ 1143529 w 1372299"/>
              <a:gd name="connsiteY23" fmla="*/ 2201067 h 3890091"/>
              <a:gd name="connsiteX24" fmla="*/ 991129 w 1372299"/>
              <a:gd name="connsiteY24" fmla="*/ 3890092 h 389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72299" h="3890091">
                <a:moveTo>
                  <a:pt x="381053" y="3890092"/>
                </a:moveTo>
                <a:cubicBezTo>
                  <a:pt x="356478" y="3620306"/>
                  <a:pt x="331967" y="3350521"/>
                  <a:pt x="307520" y="3080736"/>
                </a:cubicBezTo>
                <a:cubicBezTo>
                  <a:pt x="283517" y="2814688"/>
                  <a:pt x="259673" y="2548640"/>
                  <a:pt x="235987" y="2282592"/>
                </a:cubicBezTo>
                <a:cubicBezTo>
                  <a:pt x="233701" y="2257413"/>
                  <a:pt x="230844" y="2232328"/>
                  <a:pt x="227796" y="2203443"/>
                </a:cubicBezTo>
                <a:lnTo>
                  <a:pt x="2434" y="2203443"/>
                </a:lnTo>
                <a:cubicBezTo>
                  <a:pt x="1577" y="2190140"/>
                  <a:pt x="339" y="2180354"/>
                  <a:pt x="339" y="2170662"/>
                </a:cubicBezTo>
                <a:cubicBezTo>
                  <a:pt x="339" y="1853970"/>
                  <a:pt x="-423" y="1537373"/>
                  <a:pt x="339" y="1220491"/>
                </a:cubicBezTo>
                <a:cubicBezTo>
                  <a:pt x="1005" y="999861"/>
                  <a:pt x="141785" y="821419"/>
                  <a:pt x="354669" y="771060"/>
                </a:cubicBezTo>
                <a:cubicBezTo>
                  <a:pt x="391868" y="763312"/>
                  <a:pt x="429732" y="759175"/>
                  <a:pt x="467730" y="758707"/>
                </a:cubicBezTo>
                <a:cubicBezTo>
                  <a:pt x="522118" y="756712"/>
                  <a:pt x="576792" y="758232"/>
                  <a:pt x="632132" y="755952"/>
                </a:cubicBezTo>
                <a:cubicBezTo>
                  <a:pt x="535263" y="731628"/>
                  <a:pt x="460110" y="679653"/>
                  <a:pt x="414676" y="589577"/>
                </a:cubicBezTo>
                <a:cubicBezTo>
                  <a:pt x="405490" y="572974"/>
                  <a:pt x="398814" y="555108"/>
                  <a:pt x="394864" y="536557"/>
                </a:cubicBezTo>
                <a:cubicBezTo>
                  <a:pt x="375814" y="415981"/>
                  <a:pt x="361241" y="293504"/>
                  <a:pt x="410485" y="177773"/>
                </a:cubicBezTo>
                <a:cubicBezTo>
                  <a:pt x="465825" y="47504"/>
                  <a:pt x="596032" y="-17297"/>
                  <a:pt x="737193" y="3987"/>
                </a:cubicBezTo>
                <a:cubicBezTo>
                  <a:pt x="870014" y="23987"/>
                  <a:pt x="972283" y="131367"/>
                  <a:pt x="985509" y="264713"/>
                </a:cubicBezTo>
                <a:cubicBezTo>
                  <a:pt x="993225" y="347283"/>
                  <a:pt x="995511" y="433179"/>
                  <a:pt x="981604" y="514323"/>
                </a:cubicBezTo>
                <a:cubicBezTo>
                  <a:pt x="959125" y="645542"/>
                  <a:pt x="869876" y="722126"/>
                  <a:pt x="741003" y="758327"/>
                </a:cubicBezTo>
                <a:lnTo>
                  <a:pt x="828156" y="758327"/>
                </a:lnTo>
                <a:cubicBezTo>
                  <a:pt x="857303" y="758327"/>
                  <a:pt x="886545" y="758327"/>
                  <a:pt x="915786" y="758327"/>
                </a:cubicBezTo>
                <a:cubicBezTo>
                  <a:pt x="1131623" y="761748"/>
                  <a:pt x="1308883" y="902658"/>
                  <a:pt x="1359080" y="1111696"/>
                </a:cubicBezTo>
                <a:cubicBezTo>
                  <a:pt x="1367126" y="1144903"/>
                  <a:pt x="1371344" y="1178918"/>
                  <a:pt x="1371653" y="1213079"/>
                </a:cubicBezTo>
                <a:cubicBezTo>
                  <a:pt x="1372606" y="1534807"/>
                  <a:pt x="1372224" y="1856535"/>
                  <a:pt x="1372224" y="2178263"/>
                </a:cubicBezTo>
                <a:cubicBezTo>
                  <a:pt x="1372224" y="2184534"/>
                  <a:pt x="1371653" y="2190710"/>
                  <a:pt x="1371082" y="2201067"/>
                </a:cubicBezTo>
                <a:lnTo>
                  <a:pt x="1143529" y="2201067"/>
                </a:lnTo>
                <a:cubicBezTo>
                  <a:pt x="1092380" y="2766514"/>
                  <a:pt x="1041612" y="3328351"/>
                  <a:pt x="991129" y="3890092"/>
                </a:cubicBezTo>
                <a:close/>
              </a:path>
            </a:pathLst>
          </a:custGeom>
          <a:solidFill>
            <a:schemeClr val="tx1">
              <a:lumMod val="50000"/>
              <a:lumOff val="50000"/>
            </a:schemeClr>
          </a:solidFill>
          <a:ln w="9525" cap="flat">
            <a:noFill/>
            <a:prstDash val="solid"/>
            <a:miter/>
          </a:ln>
        </p:spPr>
        <p:txBody>
          <a:bodyPr rtlCol="0" anchor="ctr"/>
          <a:lstStyle/>
          <a:p>
            <a:endParaRPr lang="en-RO">
              <a:solidFill>
                <a:srgbClr val="FF0000"/>
              </a:solidFill>
            </a:endParaRPr>
          </a:p>
        </p:txBody>
      </p:sp>
      <p:sp>
        <p:nvSpPr>
          <p:cNvPr id="150" name="Graphic 6">
            <a:extLst>
              <a:ext uri="{FF2B5EF4-FFF2-40B4-BE49-F238E27FC236}">
                <a16:creationId xmlns:a16="http://schemas.microsoft.com/office/drawing/2014/main" id="{B153A9B9-C3F6-9748-98A0-A4C7331EF03E}"/>
              </a:ext>
            </a:extLst>
          </p:cNvPr>
          <p:cNvSpPr/>
          <p:nvPr/>
        </p:nvSpPr>
        <p:spPr>
          <a:xfrm>
            <a:off x="7363341" y="2106203"/>
            <a:ext cx="239040" cy="508947"/>
          </a:xfrm>
          <a:custGeom>
            <a:avLst/>
            <a:gdLst>
              <a:gd name="connsiteX0" fmla="*/ 609600 w 1827275"/>
              <a:gd name="connsiteY0" fmla="*/ 3890310 h 3890499"/>
              <a:gd name="connsiteX1" fmla="*/ 533400 w 1827275"/>
              <a:gd name="connsiteY1" fmla="*/ 2887309 h 3890499"/>
              <a:gd name="connsiteX2" fmla="*/ 0 w 1827275"/>
              <a:gd name="connsiteY2" fmla="*/ 2887309 h 3890499"/>
              <a:gd name="connsiteX3" fmla="*/ 132398 w 1827275"/>
              <a:gd name="connsiteY3" fmla="*/ 2423626 h 3890499"/>
              <a:gd name="connsiteX4" fmla="*/ 295466 w 1827275"/>
              <a:gd name="connsiteY4" fmla="*/ 1854568 h 3890499"/>
              <a:gd name="connsiteX5" fmla="*/ 304324 w 1827275"/>
              <a:gd name="connsiteY5" fmla="*/ 1787486 h 3890499"/>
              <a:gd name="connsiteX6" fmla="*/ 304324 w 1827275"/>
              <a:gd name="connsiteY6" fmla="*/ 1232586 h 3890499"/>
              <a:gd name="connsiteX7" fmla="*/ 779336 w 1827275"/>
              <a:gd name="connsiteY7" fmla="*/ 758546 h 3890499"/>
              <a:gd name="connsiteX8" fmla="*/ 860012 w 1827275"/>
              <a:gd name="connsiteY8" fmla="*/ 756360 h 3890499"/>
              <a:gd name="connsiteX9" fmla="*/ 642938 w 1827275"/>
              <a:gd name="connsiteY9" fmla="*/ 589795 h 3890499"/>
              <a:gd name="connsiteX10" fmla="*/ 623126 w 1827275"/>
              <a:gd name="connsiteY10" fmla="*/ 536776 h 3890499"/>
              <a:gd name="connsiteX11" fmla="*/ 640366 w 1827275"/>
              <a:gd name="connsiteY11" fmla="*/ 174665 h 3890499"/>
              <a:gd name="connsiteX12" fmla="*/ 969169 w 1827275"/>
              <a:gd name="connsiteY12" fmla="*/ 4585 h 3890499"/>
              <a:gd name="connsiteX13" fmla="*/ 1214247 w 1827275"/>
              <a:gd name="connsiteY13" fmla="*/ 268732 h 3890499"/>
              <a:gd name="connsiteX14" fmla="*/ 1210437 w 1827275"/>
              <a:gd name="connsiteY14" fmla="*/ 514827 h 3890499"/>
              <a:gd name="connsiteX15" fmla="*/ 963644 w 1827275"/>
              <a:gd name="connsiteY15" fmla="*/ 755030 h 3890499"/>
              <a:gd name="connsiteX16" fmla="*/ 1135952 w 1827275"/>
              <a:gd name="connsiteY16" fmla="*/ 765577 h 3890499"/>
              <a:gd name="connsiteX17" fmla="*/ 1522952 w 1827275"/>
              <a:gd name="connsiteY17" fmla="*/ 1202656 h 3890499"/>
              <a:gd name="connsiteX18" fmla="*/ 1524381 w 1827275"/>
              <a:gd name="connsiteY18" fmla="*/ 1784160 h 3890499"/>
              <a:gd name="connsiteX19" fmla="*/ 1535430 w 1827275"/>
              <a:gd name="connsiteY19" fmla="*/ 1862264 h 3890499"/>
              <a:gd name="connsiteX20" fmla="*/ 1818418 w 1827275"/>
              <a:gd name="connsiteY20" fmla="*/ 2850537 h 3890499"/>
              <a:gd name="connsiteX21" fmla="*/ 1827276 w 1827275"/>
              <a:gd name="connsiteY21" fmla="*/ 2886359 h 3890499"/>
              <a:gd name="connsiteX22" fmla="*/ 1295400 w 1827275"/>
              <a:gd name="connsiteY22" fmla="*/ 2886359 h 3890499"/>
              <a:gd name="connsiteX23" fmla="*/ 1219200 w 1827275"/>
              <a:gd name="connsiteY23" fmla="*/ 3890500 h 389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27275" h="3890499">
                <a:moveTo>
                  <a:pt x="609600" y="3890310"/>
                </a:moveTo>
                <a:cubicBezTo>
                  <a:pt x="584264" y="3557180"/>
                  <a:pt x="558927" y="3224050"/>
                  <a:pt x="533400" y="2887309"/>
                </a:cubicBezTo>
                <a:lnTo>
                  <a:pt x="0" y="2887309"/>
                </a:lnTo>
                <a:cubicBezTo>
                  <a:pt x="44958" y="2729771"/>
                  <a:pt x="88583" y="2576603"/>
                  <a:pt x="132398" y="2423626"/>
                </a:cubicBezTo>
                <a:cubicBezTo>
                  <a:pt x="186785" y="2233591"/>
                  <a:pt x="241649" y="2044412"/>
                  <a:pt x="295466" y="1854568"/>
                </a:cubicBezTo>
                <a:cubicBezTo>
                  <a:pt x="301415" y="1832704"/>
                  <a:pt x="304395" y="1810141"/>
                  <a:pt x="304324" y="1787486"/>
                </a:cubicBezTo>
                <a:cubicBezTo>
                  <a:pt x="304991" y="1602488"/>
                  <a:pt x="304324" y="1417584"/>
                  <a:pt x="304324" y="1232586"/>
                </a:cubicBezTo>
                <a:cubicBezTo>
                  <a:pt x="304324" y="955801"/>
                  <a:pt x="501872" y="759116"/>
                  <a:pt x="779336" y="758546"/>
                </a:cubicBezTo>
                <a:cubicBezTo>
                  <a:pt x="805910" y="758546"/>
                  <a:pt x="832485" y="758546"/>
                  <a:pt x="860012" y="756360"/>
                </a:cubicBezTo>
                <a:cubicBezTo>
                  <a:pt x="763429" y="731656"/>
                  <a:pt x="688277" y="679776"/>
                  <a:pt x="642938" y="589795"/>
                </a:cubicBezTo>
                <a:cubicBezTo>
                  <a:pt x="633655" y="573236"/>
                  <a:pt x="626974" y="555355"/>
                  <a:pt x="623126" y="536776"/>
                </a:cubicBezTo>
                <a:cubicBezTo>
                  <a:pt x="603599" y="414964"/>
                  <a:pt x="588836" y="291061"/>
                  <a:pt x="640366" y="174665"/>
                </a:cubicBezTo>
                <a:cubicBezTo>
                  <a:pt x="698183" y="44302"/>
                  <a:pt x="827627" y="-18124"/>
                  <a:pt x="969169" y="4585"/>
                </a:cubicBezTo>
                <a:cubicBezTo>
                  <a:pt x="1101677" y="26599"/>
                  <a:pt x="1202478" y="135243"/>
                  <a:pt x="1214247" y="268732"/>
                </a:cubicBezTo>
                <a:cubicBezTo>
                  <a:pt x="1221840" y="350662"/>
                  <a:pt x="1220562" y="433170"/>
                  <a:pt x="1210437" y="514827"/>
                </a:cubicBezTo>
                <a:cubicBezTo>
                  <a:pt x="1195388" y="632933"/>
                  <a:pt x="1101947" y="719113"/>
                  <a:pt x="963644" y="755030"/>
                </a:cubicBezTo>
                <a:cubicBezTo>
                  <a:pt x="1024890" y="758546"/>
                  <a:pt x="1080992" y="757785"/>
                  <a:pt x="1135952" y="765577"/>
                </a:cubicBezTo>
                <a:cubicBezTo>
                  <a:pt x="1355017" y="796750"/>
                  <a:pt x="1518997" y="981949"/>
                  <a:pt x="1522952" y="1202656"/>
                </a:cubicBezTo>
                <a:cubicBezTo>
                  <a:pt x="1526000" y="1396491"/>
                  <a:pt x="1522952" y="1590325"/>
                  <a:pt x="1524381" y="1784160"/>
                </a:cubicBezTo>
                <a:cubicBezTo>
                  <a:pt x="1524520" y="1810573"/>
                  <a:pt x="1528236" y="1836845"/>
                  <a:pt x="1535430" y="1862264"/>
                </a:cubicBezTo>
                <a:cubicBezTo>
                  <a:pt x="1629410" y="2191720"/>
                  <a:pt x="1723739" y="2521145"/>
                  <a:pt x="1818418" y="2850537"/>
                </a:cubicBezTo>
                <a:cubicBezTo>
                  <a:pt x="1821466" y="2861370"/>
                  <a:pt x="1823847" y="2872391"/>
                  <a:pt x="1827276" y="2886359"/>
                </a:cubicBezTo>
                <a:lnTo>
                  <a:pt x="1295400" y="2886359"/>
                </a:lnTo>
                <a:cubicBezTo>
                  <a:pt x="1269778" y="3222529"/>
                  <a:pt x="1244346" y="3556515"/>
                  <a:pt x="1219200" y="3890500"/>
                </a:cubicBezTo>
                <a:close/>
              </a:path>
            </a:pathLst>
          </a:custGeom>
          <a:solidFill>
            <a:schemeClr val="tx1">
              <a:lumMod val="50000"/>
              <a:lumOff val="50000"/>
            </a:schemeClr>
          </a:solidFill>
          <a:ln w="9525" cap="flat">
            <a:noFill/>
            <a:prstDash val="solid"/>
            <a:miter/>
          </a:ln>
        </p:spPr>
        <p:txBody>
          <a:bodyPr rtlCol="0" anchor="ctr"/>
          <a:lstStyle/>
          <a:p>
            <a:endParaRPr lang="en-RO">
              <a:solidFill>
                <a:srgbClr val="FF0000"/>
              </a:solidFill>
            </a:endParaRPr>
          </a:p>
        </p:txBody>
      </p:sp>
      <p:sp>
        <p:nvSpPr>
          <p:cNvPr id="151" name="Graphic 6">
            <a:extLst>
              <a:ext uri="{FF2B5EF4-FFF2-40B4-BE49-F238E27FC236}">
                <a16:creationId xmlns:a16="http://schemas.microsoft.com/office/drawing/2014/main" id="{675803F0-C90E-B74A-AA7E-E36286DB2D2F}"/>
              </a:ext>
            </a:extLst>
          </p:cNvPr>
          <p:cNvSpPr/>
          <p:nvPr/>
        </p:nvSpPr>
        <p:spPr>
          <a:xfrm>
            <a:off x="7632954" y="1334184"/>
            <a:ext cx="239040" cy="508947"/>
          </a:xfrm>
          <a:custGeom>
            <a:avLst/>
            <a:gdLst>
              <a:gd name="connsiteX0" fmla="*/ 609600 w 1827275"/>
              <a:gd name="connsiteY0" fmla="*/ 3890310 h 3890499"/>
              <a:gd name="connsiteX1" fmla="*/ 533400 w 1827275"/>
              <a:gd name="connsiteY1" fmla="*/ 2887309 h 3890499"/>
              <a:gd name="connsiteX2" fmla="*/ 0 w 1827275"/>
              <a:gd name="connsiteY2" fmla="*/ 2887309 h 3890499"/>
              <a:gd name="connsiteX3" fmla="*/ 132398 w 1827275"/>
              <a:gd name="connsiteY3" fmla="*/ 2423626 h 3890499"/>
              <a:gd name="connsiteX4" fmla="*/ 295466 w 1827275"/>
              <a:gd name="connsiteY4" fmla="*/ 1854568 h 3890499"/>
              <a:gd name="connsiteX5" fmla="*/ 304324 w 1827275"/>
              <a:gd name="connsiteY5" fmla="*/ 1787486 h 3890499"/>
              <a:gd name="connsiteX6" fmla="*/ 304324 w 1827275"/>
              <a:gd name="connsiteY6" fmla="*/ 1232586 h 3890499"/>
              <a:gd name="connsiteX7" fmla="*/ 779336 w 1827275"/>
              <a:gd name="connsiteY7" fmla="*/ 758546 h 3890499"/>
              <a:gd name="connsiteX8" fmla="*/ 860012 w 1827275"/>
              <a:gd name="connsiteY8" fmla="*/ 756360 h 3890499"/>
              <a:gd name="connsiteX9" fmla="*/ 642938 w 1827275"/>
              <a:gd name="connsiteY9" fmla="*/ 589795 h 3890499"/>
              <a:gd name="connsiteX10" fmla="*/ 623126 w 1827275"/>
              <a:gd name="connsiteY10" fmla="*/ 536776 h 3890499"/>
              <a:gd name="connsiteX11" fmla="*/ 640366 w 1827275"/>
              <a:gd name="connsiteY11" fmla="*/ 174665 h 3890499"/>
              <a:gd name="connsiteX12" fmla="*/ 969169 w 1827275"/>
              <a:gd name="connsiteY12" fmla="*/ 4585 h 3890499"/>
              <a:gd name="connsiteX13" fmla="*/ 1214247 w 1827275"/>
              <a:gd name="connsiteY13" fmla="*/ 268732 h 3890499"/>
              <a:gd name="connsiteX14" fmla="*/ 1210437 w 1827275"/>
              <a:gd name="connsiteY14" fmla="*/ 514827 h 3890499"/>
              <a:gd name="connsiteX15" fmla="*/ 963644 w 1827275"/>
              <a:gd name="connsiteY15" fmla="*/ 755030 h 3890499"/>
              <a:gd name="connsiteX16" fmla="*/ 1135952 w 1827275"/>
              <a:gd name="connsiteY16" fmla="*/ 765577 h 3890499"/>
              <a:gd name="connsiteX17" fmla="*/ 1522952 w 1827275"/>
              <a:gd name="connsiteY17" fmla="*/ 1202656 h 3890499"/>
              <a:gd name="connsiteX18" fmla="*/ 1524381 w 1827275"/>
              <a:gd name="connsiteY18" fmla="*/ 1784160 h 3890499"/>
              <a:gd name="connsiteX19" fmla="*/ 1535430 w 1827275"/>
              <a:gd name="connsiteY19" fmla="*/ 1862264 h 3890499"/>
              <a:gd name="connsiteX20" fmla="*/ 1818418 w 1827275"/>
              <a:gd name="connsiteY20" fmla="*/ 2850537 h 3890499"/>
              <a:gd name="connsiteX21" fmla="*/ 1827276 w 1827275"/>
              <a:gd name="connsiteY21" fmla="*/ 2886359 h 3890499"/>
              <a:gd name="connsiteX22" fmla="*/ 1295400 w 1827275"/>
              <a:gd name="connsiteY22" fmla="*/ 2886359 h 3890499"/>
              <a:gd name="connsiteX23" fmla="*/ 1219200 w 1827275"/>
              <a:gd name="connsiteY23" fmla="*/ 3890500 h 389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27275" h="3890499">
                <a:moveTo>
                  <a:pt x="609600" y="3890310"/>
                </a:moveTo>
                <a:cubicBezTo>
                  <a:pt x="584264" y="3557180"/>
                  <a:pt x="558927" y="3224050"/>
                  <a:pt x="533400" y="2887309"/>
                </a:cubicBezTo>
                <a:lnTo>
                  <a:pt x="0" y="2887309"/>
                </a:lnTo>
                <a:cubicBezTo>
                  <a:pt x="44958" y="2729771"/>
                  <a:pt x="88583" y="2576603"/>
                  <a:pt x="132398" y="2423626"/>
                </a:cubicBezTo>
                <a:cubicBezTo>
                  <a:pt x="186785" y="2233591"/>
                  <a:pt x="241649" y="2044412"/>
                  <a:pt x="295466" y="1854568"/>
                </a:cubicBezTo>
                <a:cubicBezTo>
                  <a:pt x="301415" y="1832704"/>
                  <a:pt x="304395" y="1810141"/>
                  <a:pt x="304324" y="1787486"/>
                </a:cubicBezTo>
                <a:cubicBezTo>
                  <a:pt x="304991" y="1602488"/>
                  <a:pt x="304324" y="1417584"/>
                  <a:pt x="304324" y="1232586"/>
                </a:cubicBezTo>
                <a:cubicBezTo>
                  <a:pt x="304324" y="955801"/>
                  <a:pt x="501872" y="759116"/>
                  <a:pt x="779336" y="758546"/>
                </a:cubicBezTo>
                <a:cubicBezTo>
                  <a:pt x="805910" y="758546"/>
                  <a:pt x="832485" y="758546"/>
                  <a:pt x="860012" y="756360"/>
                </a:cubicBezTo>
                <a:cubicBezTo>
                  <a:pt x="763429" y="731656"/>
                  <a:pt x="688277" y="679776"/>
                  <a:pt x="642938" y="589795"/>
                </a:cubicBezTo>
                <a:cubicBezTo>
                  <a:pt x="633655" y="573236"/>
                  <a:pt x="626974" y="555355"/>
                  <a:pt x="623126" y="536776"/>
                </a:cubicBezTo>
                <a:cubicBezTo>
                  <a:pt x="603599" y="414964"/>
                  <a:pt x="588836" y="291061"/>
                  <a:pt x="640366" y="174665"/>
                </a:cubicBezTo>
                <a:cubicBezTo>
                  <a:pt x="698183" y="44302"/>
                  <a:pt x="827627" y="-18124"/>
                  <a:pt x="969169" y="4585"/>
                </a:cubicBezTo>
                <a:cubicBezTo>
                  <a:pt x="1101677" y="26599"/>
                  <a:pt x="1202478" y="135243"/>
                  <a:pt x="1214247" y="268732"/>
                </a:cubicBezTo>
                <a:cubicBezTo>
                  <a:pt x="1221840" y="350662"/>
                  <a:pt x="1220562" y="433170"/>
                  <a:pt x="1210437" y="514827"/>
                </a:cubicBezTo>
                <a:cubicBezTo>
                  <a:pt x="1195388" y="632933"/>
                  <a:pt x="1101947" y="719113"/>
                  <a:pt x="963644" y="755030"/>
                </a:cubicBezTo>
                <a:cubicBezTo>
                  <a:pt x="1024890" y="758546"/>
                  <a:pt x="1080992" y="757785"/>
                  <a:pt x="1135952" y="765577"/>
                </a:cubicBezTo>
                <a:cubicBezTo>
                  <a:pt x="1355017" y="796750"/>
                  <a:pt x="1518997" y="981949"/>
                  <a:pt x="1522952" y="1202656"/>
                </a:cubicBezTo>
                <a:cubicBezTo>
                  <a:pt x="1526000" y="1396491"/>
                  <a:pt x="1522952" y="1590325"/>
                  <a:pt x="1524381" y="1784160"/>
                </a:cubicBezTo>
                <a:cubicBezTo>
                  <a:pt x="1524520" y="1810573"/>
                  <a:pt x="1528236" y="1836845"/>
                  <a:pt x="1535430" y="1862264"/>
                </a:cubicBezTo>
                <a:cubicBezTo>
                  <a:pt x="1629410" y="2191720"/>
                  <a:pt x="1723739" y="2521145"/>
                  <a:pt x="1818418" y="2850537"/>
                </a:cubicBezTo>
                <a:cubicBezTo>
                  <a:pt x="1821466" y="2861370"/>
                  <a:pt x="1823847" y="2872391"/>
                  <a:pt x="1827276" y="2886359"/>
                </a:cubicBezTo>
                <a:lnTo>
                  <a:pt x="1295400" y="2886359"/>
                </a:lnTo>
                <a:cubicBezTo>
                  <a:pt x="1269778" y="3222529"/>
                  <a:pt x="1244346" y="3556515"/>
                  <a:pt x="1219200" y="3890500"/>
                </a:cubicBezTo>
                <a:close/>
              </a:path>
            </a:pathLst>
          </a:custGeom>
          <a:solidFill>
            <a:schemeClr val="tx1">
              <a:lumMod val="50000"/>
              <a:lumOff val="50000"/>
            </a:schemeClr>
          </a:solidFill>
          <a:ln w="9525" cap="flat">
            <a:noFill/>
            <a:prstDash val="solid"/>
            <a:miter/>
          </a:ln>
        </p:spPr>
        <p:txBody>
          <a:bodyPr rtlCol="0" anchor="ctr"/>
          <a:lstStyle/>
          <a:p>
            <a:endParaRPr lang="en-RO">
              <a:solidFill>
                <a:srgbClr val="FF0000"/>
              </a:solidFill>
            </a:endParaRPr>
          </a:p>
        </p:txBody>
      </p:sp>
      <p:sp>
        <p:nvSpPr>
          <p:cNvPr id="153" name="Graphic 6">
            <a:extLst>
              <a:ext uri="{FF2B5EF4-FFF2-40B4-BE49-F238E27FC236}">
                <a16:creationId xmlns:a16="http://schemas.microsoft.com/office/drawing/2014/main" id="{A68F019D-9EB9-6D4A-9907-4478AAD0C0F2}"/>
              </a:ext>
            </a:extLst>
          </p:cNvPr>
          <p:cNvSpPr/>
          <p:nvPr/>
        </p:nvSpPr>
        <p:spPr>
          <a:xfrm>
            <a:off x="6004680" y="1334184"/>
            <a:ext cx="239040" cy="508947"/>
          </a:xfrm>
          <a:custGeom>
            <a:avLst/>
            <a:gdLst>
              <a:gd name="connsiteX0" fmla="*/ 609600 w 1827275"/>
              <a:gd name="connsiteY0" fmla="*/ 3890310 h 3890499"/>
              <a:gd name="connsiteX1" fmla="*/ 533400 w 1827275"/>
              <a:gd name="connsiteY1" fmla="*/ 2887309 h 3890499"/>
              <a:gd name="connsiteX2" fmla="*/ 0 w 1827275"/>
              <a:gd name="connsiteY2" fmla="*/ 2887309 h 3890499"/>
              <a:gd name="connsiteX3" fmla="*/ 132398 w 1827275"/>
              <a:gd name="connsiteY3" fmla="*/ 2423626 h 3890499"/>
              <a:gd name="connsiteX4" fmla="*/ 295466 w 1827275"/>
              <a:gd name="connsiteY4" fmla="*/ 1854568 h 3890499"/>
              <a:gd name="connsiteX5" fmla="*/ 304324 w 1827275"/>
              <a:gd name="connsiteY5" fmla="*/ 1787486 h 3890499"/>
              <a:gd name="connsiteX6" fmla="*/ 304324 w 1827275"/>
              <a:gd name="connsiteY6" fmla="*/ 1232586 h 3890499"/>
              <a:gd name="connsiteX7" fmla="*/ 779336 w 1827275"/>
              <a:gd name="connsiteY7" fmla="*/ 758546 h 3890499"/>
              <a:gd name="connsiteX8" fmla="*/ 860012 w 1827275"/>
              <a:gd name="connsiteY8" fmla="*/ 756360 h 3890499"/>
              <a:gd name="connsiteX9" fmla="*/ 642938 w 1827275"/>
              <a:gd name="connsiteY9" fmla="*/ 589795 h 3890499"/>
              <a:gd name="connsiteX10" fmla="*/ 623126 w 1827275"/>
              <a:gd name="connsiteY10" fmla="*/ 536776 h 3890499"/>
              <a:gd name="connsiteX11" fmla="*/ 640366 w 1827275"/>
              <a:gd name="connsiteY11" fmla="*/ 174665 h 3890499"/>
              <a:gd name="connsiteX12" fmla="*/ 969169 w 1827275"/>
              <a:gd name="connsiteY12" fmla="*/ 4585 h 3890499"/>
              <a:gd name="connsiteX13" fmla="*/ 1214247 w 1827275"/>
              <a:gd name="connsiteY13" fmla="*/ 268732 h 3890499"/>
              <a:gd name="connsiteX14" fmla="*/ 1210437 w 1827275"/>
              <a:gd name="connsiteY14" fmla="*/ 514827 h 3890499"/>
              <a:gd name="connsiteX15" fmla="*/ 963644 w 1827275"/>
              <a:gd name="connsiteY15" fmla="*/ 755030 h 3890499"/>
              <a:gd name="connsiteX16" fmla="*/ 1135952 w 1827275"/>
              <a:gd name="connsiteY16" fmla="*/ 765577 h 3890499"/>
              <a:gd name="connsiteX17" fmla="*/ 1522952 w 1827275"/>
              <a:gd name="connsiteY17" fmla="*/ 1202656 h 3890499"/>
              <a:gd name="connsiteX18" fmla="*/ 1524381 w 1827275"/>
              <a:gd name="connsiteY18" fmla="*/ 1784160 h 3890499"/>
              <a:gd name="connsiteX19" fmla="*/ 1535430 w 1827275"/>
              <a:gd name="connsiteY19" fmla="*/ 1862264 h 3890499"/>
              <a:gd name="connsiteX20" fmla="*/ 1818418 w 1827275"/>
              <a:gd name="connsiteY20" fmla="*/ 2850537 h 3890499"/>
              <a:gd name="connsiteX21" fmla="*/ 1827276 w 1827275"/>
              <a:gd name="connsiteY21" fmla="*/ 2886359 h 3890499"/>
              <a:gd name="connsiteX22" fmla="*/ 1295400 w 1827275"/>
              <a:gd name="connsiteY22" fmla="*/ 2886359 h 3890499"/>
              <a:gd name="connsiteX23" fmla="*/ 1219200 w 1827275"/>
              <a:gd name="connsiteY23" fmla="*/ 3890500 h 389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27275" h="3890499">
                <a:moveTo>
                  <a:pt x="609600" y="3890310"/>
                </a:moveTo>
                <a:cubicBezTo>
                  <a:pt x="584264" y="3557180"/>
                  <a:pt x="558927" y="3224050"/>
                  <a:pt x="533400" y="2887309"/>
                </a:cubicBezTo>
                <a:lnTo>
                  <a:pt x="0" y="2887309"/>
                </a:lnTo>
                <a:cubicBezTo>
                  <a:pt x="44958" y="2729771"/>
                  <a:pt x="88583" y="2576603"/>
                  <a:pt x="132398" y="2423626"/>
                </a:cubicBezTo>
                <a:cubicBezTo>
                  <a:pt x="186785" y="2233591"/>
                  <a:pt x="241649" y="2044412"/>
                  <a:pt x="295466" y="1854568"/>
                </a:cubicBezTo>
                <a:cubicBezTo>
                  <a:pt x="301415" y="1832704"/>
                  <a:pt x="304395" y="1810141"/>
                  <a:pt x="304324" y="1787486"/>
                </a:cubicBezTo>
                <a:cubicBezTo>
                  <a:pt x="304991" y="1602488"/>
                  <a:pt x="304324" y="1417584"/>
                  <a:pt x="304324" y="1232586"/>
                </a:cubicBezTo>
                <a:cubicBezTo>
                  <a:pt x="304324" y="955801"/>
                  <a:pt x="501872" y="759116"/>
                  <a:pt x="779336" y="758546"/>
                </a:cubicBezTo>
                <a:cubicBezTo>
                  <a:pt x="805910" y="758546"/>
                  <a:pt x="832485" y="758546"/>
                  <a:pt x="860012" y="756360"/>
                </a:cubicBezTo>
                <a:cubicBezTo>
                  <a:pt x="763429" y="731656"/>
                  <a:pt x="688277" y="679776"/>
                  <a:pt x="642938" y="589795"/>
                </a:cubicBezTo>
                <a:cubicBezTo>
                  <a:pt x="633655" y="573236"/>
                  <a:pt x="626974" y="555355"/>
                  <a:pt x="623126" y="536776"/>
                </a:cubicBezTo>
                <a:cubicBezTo>
                  <a:pt x="603599" y="414964"/>
                  <a:pt x="588836" y="291061"/>
                  <a:pt x="640366" y="174665"/>
                </a:cubicBezTo>
                <a:cubicBezTo>
                  <a:pt x="698183" y="44302"/>
                  <a:pt x="827627" y="-18124"/>
                  <a:pt x="969169" y="4585"/>
                </a:cubicBezTo>
                <a:cubicBezTo>
                  <a:pt x="1101677" y="26599"/>
                  <a:pt x="1202478" y="135243"/>
                  <a:pt x="1214247" y="268732"/>
                </a:cubicBezTo>
                <a:cubicBezTo>
                  <a:pt x="1221840" y="350662"/>
                  <a:pt x="1220562" y="433170"/>
                  <a:pt x="1210437" y="514827"/>
                </a:cubicBezTo>
                <a:cubicBezTo>
                  <a:pt x="1195388" y="632933"/>
                  <a:pt x="1101947" y="719113"/>
                  <a:pt x="963644" y="755030"/>
                </a:cubicBezTo>
                <a:cubicBezTo>
                  <a:pt x="1024890" y="758546"/>
                  <a:pt x="1080992" y="757785"/>
                  <a:pt x="1135952" y="765577"/>
                </a:cubicBezTo>
                <a:cubicBezTo>
                  <a:pt x="1355017" y="796750"/>
                  <a:pt x="1518997" y="981949"/>
                  <a:pt x="1522952" y="1202656"/>
                </a:cubicBezTo>
                <a:cubicBezTo>
                  <a:pt x="1526000" y="1396491"/>
                  <a:pt x="1522952" y="1590325"/>
                  <a:pt x="1524381" y="1784160"/>
                </a:cubicBezTo>
                <a:cubicBezTo>
                  <a:pt x="1524520" y="1810573"/>
                  <a:pt x="1528236" y="1836845"/>
                  <a:pt x="1535430" y="1862264"/>
                </a:cubicBezTo>
                <a:cubicBezTo>
                  <a:pt x="1629410" y="2191720"/>
                  <a:pt x="1723739" y="2521145"/>
                  <a:pt x="1818418" y="2850537"/>
                </a:cubicBezTo>
                <a:cubicBezTo>
                  <a:pt x="1821466" y="2861370"/>
                  <a:pt x="1823847" y="2872391"/>
                  <a:pt x="1827276" y="2886359"/>
                </a:cubicBezTo>
                <a:lnTo>
                  <a:pt x="1295400" y="2886359"/>
                </a:lnTo>
                <a:cubicBezTo>
                  <a:pt x="1269778" y="3222529"/>
                  <a:pt x="1244346" y="3556515"/>
                  <a:pt x="1219200" y="3890500"/>
                </a:cubicBezTo>
                <a:close/>
              </a:path>
            </a:pathLst>
          </a:custGeom>
          <a:solidFill>
            <a:srgbClr val="3D6C9D"/>
          </a:solidFill>
          <a:ln w="9525" cap="flat">
            <a:noFill/>
            <a:prstDash val="solid"/>
            <a:miter/>
          </a:ln>
        </p:spPr>
        <p:txBody>
          <a:bodyPr rtlCol="0" anchor="ctr"/>
          <a:lstStyle/>
          <a:p>
            <a:endParaRPr lang="en-RO">
              <a:solidFill>
                <a:srgbClr val="FF0000"/>
              </a:solidFill>
            </a:endParaRPr>
          </a:p>
        </p:txBody>
      </p:sp>
      <p:sp>
        <p:nvSpPr>
          <p:cNvPr id="155" name="Graphic 4">
            <a:extLst>
              <a:ext uri="{FF2B5EF4-FFF2-40B4-BE49-F238E27FC236}">
                <a16:creationId xmlns:a16="http://schemas.microsoft.com/office/drawing/2014/main" id="{E7241423-CA14-5F45-ADC1-1879E0B7CF4F}"/>
              </a:ext>
            </a:extLst>
          </p:cNvPr>
          <p:cNvSpPr/>
          <p:nvPr/>
        </p:nvSpPr>
        <p:spPr>
          <a:xfrm>
            <a:off x="5763195" y="2103502"/>
            <a:ext cx="181446" cy="514350"/>
          </a:xfrm>
          <a:custGeom>
            <a:avLst/>
            <a:gdLst>
              <a:gd name="connsiteX0" fmla="*/ 381053 w 1372299"/>
              <a:gd name="connsiteY0" fmla="*/ 3890092 h 3890091"/>
              <a:gd name="connsiteX1" fmla="*/ 307520 w 1372299"/>
              <a:gd name="connsiteY1" fmla="*/ 3080736 h 3890091"/>
              <a:gd name="connsiteX2" fmla="*/ 235987 w 1372299"/>
              <a:gd name="connsiteY2" fmla="*/ 2282592 h 3890091"/>
              <a:gd name="connsiteX3" fmla="*/ 227796 w 1372299"/>
              <a:gd name="connsiteY3" fmla="*/ 2203443 h 3890091"/>
              <a:gd name="connsiteX4" fmla="*/ 2434 w 1372299"/>
              <a:gd name="connsiteY4" fmla="*/ 2203443 h 3890091"/>
              <a:gd name="connsiteX5" fmla="*/ 339 w 1372299"/>
              <a:gd name="connsiteY5" fmla="*/ 2170662 h 3890091"/>
              <a:gd name="connsiteX6" fmla="*/ 339 w 1372299"/>
              <a:gd name="connsiteY6" fmla="*/ 1220491 h 3890091"/>
              <a:gd name="connsiteX7" fmla="*/ 354669 w 1372299"/>
              <a:gd name="connsiteY7" fmla="*/ 771060 h 3890091"/>
              <a:gd name="connsiteX8" fmla="*/ 467730 w 1372299"/>
              <a:gd name="connsiteY8" fmla="*/ 758707 h 3890091"/>
              <a:gd name="connsiteX9" fmla="*/ 632132 w 1372299"/>
              <a:gd name="connsiteY9" fmla="*/ 755952 h 3890091"/>
              <a:gd name="connsiteX10" fmla="*/ 414676 w 1372299"/>
              <a:gd name="connsiteY10" fmla="*/ 589577 h 3890091"/>
              <a:gd name="connsiteX11" fmla="*/ 394864 w 1372299"/>
              <a:gd name="connsiteY11" fmla="*/ 536557 h 3890091"/>
              <a:gd name="connsiteX12" fmla="*/ 410485 w 1372299"/>
              <a:gd name="connsiteY12" fmla="*/ 177773 h 3890091"/>
              <a:gd name="connsiteX13" fmla="*/ 737193 w 1372299"/>
              <a:gd name="connsiteY13" fmla="*/ 3987 h 3890091"/>
              <a:gd name="connsiteX14" fmla="*/ 985509 w 1372299"/>
              <a:gd name="connsiteY14" fmla="*/ 264713 h 3890091"/>
              <a:gd name="connsiteX15" fmla="*/ 981604 w 1372299"/>
              <a:gd name="connsiteY15" fmla="*/ 514323 h 3890091"/>
              <a:gd name="connsiteX16" fmla="*/ 741003 w 1372299"/>
              <a:gd name="connsiteY16" fmla="*/ 758327 h 3890091"/>
              <a:gd name="connsiteX17" fmla="*/ 828156 w 1372299"/>
              <a:gd name="connsiteY17" fmla="*/ 758327 h 3890091"/>
              <a:gd name="connsiteX18" fmla="*/ 915786 w 1372299"/>
              <a:gd name="connsiteY18" fmla="*/ 758327 h 3890091"/>
              <a:gd name="connsiteX19" fmla="*/ 1359080 w 1372299"/>
              <a:gd name="connsiteY19" fmla="*/ 1111696 h 3890091"/>
              <a:gd name="connsiteX20" fmla="*/ 1371653 w 1372299"/>
              <a:gd name="connsiteY20" fmla="*/ 1213079 h 3890091"/>
              <a:gd name="connsiteX21" fmla="*/ 1372224 w 1372299"/>
              <a:gd name="connsiteY21" fmla="*/ 2178263 h 3890091"/>
              <a:gd name="connsiteX22" fmla="*/ 1371082 w 1372299"/>
              <a:gd name="connsiteY22" fmla="*/ 2201067 h 3890091"/>
              <a:gd name="connsiteX23" fmla="*/ 1143529 w 1372299"/>
              <a:gd name="connsiteY23" fmla="*/ 2201067 h 3890091"/>
              <a:gd name="connsiteX24" fmla="*/ 991129 w 1372299"/>
              <a:gd name="connsiteY24" fmla="*/ 3890092 h 389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72299" h="3890091">
                <a:moveTo>
                  <a:pt x="381053" y="3890092"/>
                </a:moveTo>
                <a:cubicBezTo>
                  <a:pt x="356478" y="3620306"/>
                  <a:pt x="331967" y="3350521"/>
                  <a:pt x="307520" y="3080736"/>
                </a:cubicBezTo>
                <a:cubicBezTo>
                  <a:pt x="283517" y="2814688"/>
                  <a:pt x="259673" y="2548640"/>
                  <a:pt x="235987" y="2282592"/>
                </a:cubicBezTo>
                <a:cubicBezTo>
                  <a:pt x="233701" y="2257413"/>
                  <a:pt x="230844" y="2232328"/>
                  <a:pt x="227796" y="2203443"/>
                </a:cubicBezTo>
                <a:lnTo>
                  <a:pt x="2434" y="2203443"/>
                </a:lnTo>
                <a:cubicBezTo>
                  <a:pt x="1577" y="2190140"/>
                  <a:pt x="339" y="2180354"/>
                  <a:pt x="339" y="2170662"/>
                </a:cubicBezTo>
                <a:cubicBezTo>
                  <a:pt x="339" y="1853970"/>
                  <a:pt x="-423" y="1537373"/>
                  <a:pt x="339" y="1220491"/>
                </a:cubicBezTo>
                <a:cubicBezTo>
                  <a:pt x="1005" y="999861"/>
                  <a:pt x="141785" y="821419"/>
                  <a:pt x="354669" y="771060"/>
                </a:cubicBezTo>
                <a:cubicBezTo>
                  <a:pt x="391868" y="763312"/>
                  <a:pt x="429732" y="759175"/>
                  <a:pt x="467730" y="758707"/>
                </a:cubicBezTo>
                <a:cubicBezTo>
                  <a:pt x="522118" y="756712"/>
                  <a:pt x="576792" y="758232"/>
                  <a:pt x="632132" y="755952"/>
                </a:cubicBezTo>
                <a:cubicBezTo>
                  <a:pt x="535263" y="731628"/>
                  <a:pt x="460110" y="679653"/>
                  <a:pt x="414676" y="589577"/>
                </a:cubicBezTo>
                <a:cubicBezTo>
                  <a:pt x="405490" y="572974"/>
                  <a:pt x="398814" y="555108"/>
                  <a:pt x="394864" y="536557"/>
                </a:cubicBezTo>
                <a:cubicBezTo>
                  <a:pt x="375814" y="415981"/>
                  <a:pt x="361241" y="293504"/>
                  <a:pt x="410485" y="177773"/>
                </a:cubicBezTo>
                <a:cubicBezTo>
                  <a:pt x="465825" y="47504"/>
                  <a:pt x="596032" y="-17297"/>
                  <a:pt x="737193" y="3987"/>
                </a:cubicBezTo>
                <a:cubicBezTo>
                  <a:pt x="870014" y="23987"/>
                  <a:pt x="972283" y="131367"/>
                  <a:pt x="985509" y="264713"/>
                </a:cubicBezTo>
                <a:cubicBezTo>
                  <a:pt x="993225" y="347283"/>
                  <a:pt x="995511" y="433179"/>
                  <a:pt x="981604" y="514323"/>
                </a:cubicBezTo>
                <a:cubicBezTo>
                  <a:pt x="959125" y="645542"/>
                  <a:pt x="869876" y="722126"/>
                  <a:pt x="741003" y="758327"/>
                </a:cubicBezTo>
                <a:lnTo>
                  <a:pt x="828156" y="758327"/>
                </a:lnTo>
                <a:cubicBezTo>
                  <a:pt x="857303" y="758327"/>
                  <a:pt x="886545" y="758327"/>
                  <a:pt x="915786" y="758327"/>
                </a:cubicBezTo>
                <a:cubicBezTo>
                  <a:pt x="1131623" y="761748"/>
                  <a:pt x="1308883" y="902658"/>
                  <a:pt x="1359080" y="1111696"/>
                </a:cubicBezTo>
                <a:cubicBezTo>
                  <a:pt x="1367126" y="1144903"/>
                  <a:pt x="1371344" y="1178918"/>
                  <a:pt x="1371653" y="1213079"/>
                </a:cubicBezTo>
                <a:cubicBezTo>
                  <a:pt x="1372606" y="1534807"/>
                  <a:pt x="1372224" y="1856535"/>
                  <a:pt x="1372224" y="2178263"/>
                </a:cubicBezTo>
                <a:cubicBezTo>
                  <a:pt x="1372224" y="2184534"/>
                  <a:pt x="1371653" y="2190710"/>
                  <a:pt x="1371082" y="2201067"/>
                </a:cubicBezTo>
                <a:lnTo>
                  <a:pt x="1143529" y="2201067"/>
                </a:lnTo>
                <a:cubicBezTo>
                  <a:pt x="1092380" y="2766514"/>
                  <a:pt x="1041612" y="3328351"/>
                  <a:pt x="991129" y="3890092"/>
                </a:cubicBezTo>
                <a:close/>
              </a:path>
            </a:pathLst>
          </a:custGeom>
          <a:solidFill>
            <a:schemeClr val="tx1">
              <a:lumMod val="50000"/>
              <a:lumOff val="50000"/>
            </a:schemeClr>
          </a:solidFill>
          <a:ln w="9525" cap="flat">
            <a:noFill/>
            <a:prstDash val="solid"/>
            <a:miter/>
          </a:ln>
        </p:spPr>
        <p:txBody>
          <a:bodyPr rtlCol="0" anchor="ctr"/>
          <a:lstStyle/>
          <a:p>
            <a:endParaRPr lang="en-RO">
              <a:solidFill>
                <a:srgbClr val="FF0000"/>
              </a:solidFill>
            </a:endParaRPr>
          </a:p>
        </p:txBody>
      </p:sp>
      <p:sp>
        <p:nvSpPr>
          <p:cNvPr id="156" name="Graphic 4">
            <a:extLst>
              <a:ext uri="{FF2B5EF4-FFF2-40B4-BE49-F238E27FC236}">
                <a16:creationId xmlns:a16="http://schemas.microsoft.com/office/drawing/2014/main" id="{31091E6C-A9D1-1649-B998-F89CC90D0CED}"/>
              </a:ext>
            </a:extLst>
          </p:cNvPr>
          <p:cNvSpPr/>
          <p:nvPr/>
        </p:nvSpPr>
        <p:spPr>
          <a:xfrm>
            <a:off x="6129007" y="2777270"/>
            <a:ext cx="181446" cy="514350"/>
          </a:xfrm>
          <a:custGeom>
            <a:avLst/>
            <a:gdLst>
              <a:gd name="connsiteX0" fmla="*/ 381053 w 1372299"/>
              <a:gd name="connsiteY0" fmla="*/ 3890092 h 3890091"/>
              <a:gd name="connsiteX1" fmla="*/ 307520 w 1372299"/>
              <a:gd name="connsiteY1" fmla="*/ 3080736 h 3890091"/>
              <a:gd name="connsiteX2" fmla="*/ 235987 w 1372299"/>
              <a:gd name="connsiteY2" fmla="*/ 2282592 h 3890091"/>
              <a:gd name="connsiteX3" fmla="*/ 227796 w 1372299"/>
              <a:gd name="connsiteY3" fmla="*/ 2203443 h 3890091"/>
              <a:gd name="connsiteX4" fmla="*/ 2434 w 1372299"/>
              <a:gd name="connsiteY4" fmla="*/ 2203443 h 3890091"/>
              <a:gd name="connsiteX5" fmla="*/ 339 w 1372299"/>
              <a:gd name="connsiteY5" fmla="*/ 2170662 h 3890091"/>
              <a:gd name="connsiteX6" fmla="*/ 339 w 1372299"/>
              <a:gd name="connsiteY6" fmla="*/ 1220491 h 3890091"/>
              <a:gd name="connsiteX7" fmla="*/ 354669 w 1372299"/>
              <a:gd name="connsiteY7" fmla="*/ 771060 h 3890091"/>
              <a:gd name="connsiteX8" fmla="*/ 467730 w 1372299"/>
              <a:gd name="connsiteY8" fmla="*/ 758707 h 3890091"/>
              <a:gd name="connsiteX9" fmla="*/ 632132 w 1372299"/>
              <a:gd name="connsiteY9" fmla="*/ 755952 h 3890091"/>
              <a:gd name="connsiteX10" fmla="*/ 414676 w 1372299"/>
              <a:gd name="connsiteY10" fmla="*/ 589577 h 3890091"/>
              <a:gd name="connsiteX11" fmla="*/ 394864 w 1372299"/>
              <a:gd name="connsiteY11" fmla="*/ 536557 h 3890091"/>
              <a:gd name="connsiteX12" fmla="*/ 410485 w 1372299"/>
              <a:gd name="connsiteY12" fmla="*/ 177773 h 3890091"/>
              <a:gd name="connsiteX13" fmla="*/ 737193 w 1372299"/>
              <a:gd name="connsiteY13" fmla="*/ 3987 h 3890091"/>
              <a:gd name="connsiteX14" fmla="*/ 985509 w 1372299"/>
              <a:gd name="connsiteY14" fmla="*/ 264713 h 3890091"/>
              <a:gd name="connsiteX15" fmla="*/ 981604 w 1372299"/>
              <a:gd name="connsiteY15" fmla="*/ 514323 h 3890091"/>
              <a:gd name="connsiteX16" fmla="*/ 741003 w 1372299"/>
              <a:gd name="connsiteY16" fmla="*/ 758327 h 3890091"/>
              <a:gd name="connsiteX17" fmla="*/ 828156 w 1372299"/>
              <a:gd name="connsiteY17" fmla="*/ 758327 h 3890091"/>
              <a:gd name="connsiteX18" fmla="*/ 915786 w 1372299"/>
              <a:gd name="connsiteY18" fmla="*/ 758327 h 3890091"/>
              <a:gd name="connsiteX19" fmla="*/ 1359080 w 1372299"/>
              <a:gd name="connsiteY19" fmla="*/ 1111696 h 3890091"/>
              <a:gd name="connsiteX20" fmla="*/ 1371653 w 1372299"/>
              <a:gd name="connsiteY20" fmla="*/ 1213079 h 3890091"/>
              <a:gd name="connsiteX21" fmla="*/ 1372224 w 1372299"/>
              <a:gd name="connsiteY21" fmla="*/ 2178263 h 3890091"/>
              <a:gd name="connsiteX22" fmla="*/ 1371082 w 1372299"/>
              <a:gd name="connsiteY22" fmla="*/ 2201067 h 3890091"/>
              <a:gd name="connsiteX23" fmla="*/ 1143529 w 1372299"/>
              <a:gd name="connsiteY23" fmla="*/ 2201067 h 3890091"/>
              <a:gd name="connsiteX24" fmla="*/ 991129 w 1372299"/>
              <a:gd name="connsiteY24" fmla="*/ 3890092 h 389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72299" h="3890091">
                <a:moveTo>
                  <a:pt x="381053" y="3890092"/>
                </a:moveTo>
                <a:cubicBezTo>
                  <a:pt x="356478" y="3620306"/>
                  <a:pt x="331967" y="3350521"/>
                  <a:pt x="307520" y="3080736"/>
                </a:cubicBezTo>
                <a:cubicBezTo>
                  <a:pt x="283517" y="2814688"/>
                  <a:pt x="259673" y="2548640"/>
                  <a:pt x="235987" y="2282592"/>
                </a:cubicBezTo>
                <a:cubicBezTo>
                  <a:pt x="233701" y="2257413"/>
                  <a:pt x="230844" y="2232328"/>
                  <a:pt x="227796" y="2203443"/>
                </a:cubicBezTo>
                <a:lnTo>
                  <a:pt x="2434" y="2203443"/>
                </a:lnTo>
                <a:cubicBezTo>
                  <a:pt x="1577" y="2190140"/>
                  <a:pt x="339" y="2180354"/>
                  <a:pt x="339" y="2170662"/>
                </a:cubicBezTo>
                <a:cubicBezTo>
                  <a:pt x="339" y="1853970"/>
                  <a:pt x="-423" y="1537373"/>
                  <a:pt x="339" y="1220491"/>
                </a:cubicBezTo>
                <a:cubicBezTo>
                  <a:pt x="1005" y="999861"/>
                  <a:pt x="141785" y="821419"/>
                  <a:pt x="354669" y="771060"/>
                </a:cubicBezTo>
                <a:cubicBezTo>
                  <a:pt x="391868" y="763312"/>
                  <a:pt x="429732" y="759175"/>
                  <a:pt x="467730" y="758707"/>
                </a:cubicBezTo>
                <a:cubicBezTo>
                  <a:pt x="522118" y="756712"/>
                  <a:pt x="576792" y="758232"/>
                  <a:pt x="632132" y="755952"/>
                </a:cubicBezTo>
                <a:cubicBezTo>
                  <a:pt x="535263" y="731628"/>
                  <a:pt x="460110" y="679653"/>
                  <a:pt x="414676" y="589577"/>
                </a:cubicBezTo>
                <a:cubicBezTo>
                  <a:pt x="405490" y="572974"/>
                  <a:pt x="398814" y="555108"/>
                  <a:pt x="394864" y="536557"/>
                </a:cubicBezTo>
                <a:cubicBezTo>
                  <a:pt x="375814" y="415981"/>
                  <a:pt x="361241" y="293504"/>
                  <a:pt x="410485" y="177773"/>
                </a:cubicBezTo>
                <a:cubicBezTo>
                  <a:pt x="465825" y="47504"/>
                  <a:pt x="596032" y="-17297"/>
                  <a:pt x="737193" y="3987"/>
                </a:cubicBezTo>
                <a:cubicBezTo>
                  <a:pt x="870014" y="23987"/>
                  <a:pt x="972283" y="131367"/>
                  <a:pt x="985509" y="264713"/>
                </a:cubicBezTo>
                <a:cubicBezTo>
                  <a:pt x="993225" y="347283"/>
                  <a:pt x="995511" y="433179"/>
                  <a:pt x="981604" y="514323"/>
                </a:cubicBezTo>
                <a:cubicBezTo>
                  <a:pt x="959125" y="645542"/>
                  <a:pt x="869876" y="722126"/>
                  <a:pt x="741003" y="758327"/>
                </a:cubicBezTo>
                <a:lnTo>
                  <a:pt x="828156" y="758327"/>
                </a:lnTo>
                <a:cubicBezTo>
                  <a:pt x="857303" y="758327"/>
                  <a:pt x="886545" y="758327"/>
                  <a:pt x="915786" y="758327"/>
                </a:cubicBezTo>
                <a:cubicBezTo>
                  <a:pt x="1131623" y="761748"/>
                  <a:pt x="1308883" y="902658"/>
                  <a:pt x="1359080" y="1111696"/>
                </a:cubicBezTo>
                <a:cubicBezTo>
                  <a:pt x="1367126" y="1144903"/>
                  <a:pt x="1371344" y="1178918"/>
                  <a:pt x="1371653" y="1213079"/>
                </a:cubicBezTo>
                <a:cubicBezTo>
                  <a:pt x="1372606" y="1534807"/>
                  <a:pt x="1372224" y="1856535"/>
                  <a:pt x="1372224" y="2178263"/>
                </a:cubicBezTo>
                <a:cubicBezTo>
                  <a:pt x="1372224" y="2184534"/>
                  <a:pt x="1371653" y="2190710"/>
                  <a:pt x="1371082" y="2201067"/>
                </a:cubicBezTo>
                <a:lnTo>
                  <a:pt x="1143529" y="2201067"/>
                </a:lnTo>
                <a:cubicBezTo>
                  <a:pt x="1092380" y="2766514"/>
                  <a:pt x="1041612" y="3328351"/>
                  <a:pt x="991129" y="3890092"/>
                </a:cubicBezTo>
                <a:close/>
              </a:path>
            </a:pathLst>
          </a:custGeom>
          <a:solidFill>
            <a:srgbClr val="3D6C9D"/>
          </a:solidFill>
          <a:ln w="9525" cap="flat">
            <a:noFill/>
            <a:prstDash val="solid"/>
            <a:miter/>
          </a:ln>
        </p:spPr>
        <p:txBody>
          <a:bodyPr rtlCol="0" anchor="ctr"/>
          <a:lstStyle/>
          <a:p>
            <a:endParaRPr lang="en-RO">
              <a:solidFill>
                <a:srgbClr val="FF0000"/>
              </a:solidFill>
            </a:endParaRPr>
          </a:p>
        </p:txBody>
      </p:sp>
      <p:sp>
        <p:nvSpPr>
          <p:cNvPr id="157" name="Graphic 6">
            <a:extLst>
              <a:ext uri="{FF2B5EF4-FFF2-40B4-BE49-F238E27FC236}">
                <a16:creationId xmlns:a16="http://schemas.microsoft.com/office/drawing/2014/main" id="{8E195363-8F2C-0E4F-B6BC-0F9CD98703D8}"/>
              </a:ext>
            </a:extLst>
          </p:cNvPr>
          <p:cNvSpPr/>
          <p:nvPr/>
        </p:nvSpPr>
        <p:spPr>
          <a:xfrm>
            <a:off x="5494134" y="2779971"/>
            <a:ext cx="239040" cy="508947"/>
          </a:xfrm>
          <a:custGeom>
            <a:avLst/>
            <a:gdLst>
              <a:gd name="connsiteX0" fmla="*/ 609600 w 1827275"/>
              <a:gd name="connsiteY0" fmla="*/ 3890310 h 3890499"/>
              <a:gd name="connsiteX1" fmla="*/ 533400 w 1827275"/>
              <a:gd name="connsiteY1" fmla="*/ 2887309 h 3890499"/>
              <a:gd name="connsiteX2" fmla="*/ 0 w 1827275"/>
              <a:gd name="connsiteY2" fmla="*/ 2887309 h 3890499"/>
              <a:gd name="connsiteX3" fmla="*/ 132398 w 1827275"/>
              <a:gd name="connsiteY3" fmla="*/ 2423626 h 3890499"/>
              <a:gd name="connsiteX4" fmla="*/ 295466 w 1827275"/>
              <a:gd name="connsiteY4" fmla="*/ 1854568 h 3890499"/>
              <a:gd name="connsiteX5" fmla="*/ 304324 w 1827275"/>
              <a:gd name="connsiteY5" fmla="*/ 1787486 h 3890499"/>
              <a:gd name="connsiteX6" fmla="*/ 304324 w 1827275"/>
              <a:gd name="connsiteY6" fmla="*/ 1232586 h 3890499"/>
              <a:gd name="connsiteX7" fmla="*/ 779336 w 1827275"/>
              <a:gd name="connsiteY7" fmla="*/ 758546 h 3890499"/>
              <a:gd name="connsiteX8" fmla="*/ 860012 w 1827275"/>
              <a:gd name="connsiteY8" fmla="*/ 756360 h 3890499"/>
              <a:gd name="connsiteX9" fmla="*/ 642938 w 1827275"/>
              <a:gd name="connsiteY9" fmla="*/ 589795 h 3890499"/>
              <a:gd name="connsiteX10" fmla="*/ 623126 w 1827275"/>
              <a:gd name="connsiteY10" fmla="*/ 536776 h 3890499"/>
              <a:gd name="connsiteX11" fmla="*/ 640366 w 1827275"/>
              <a:gd name="connsiteY11" fmla="*/ 174665 h 3890499"/>
              <a:gd name="connsiteX12" fmla="*/ 969169 w 1827275"/>
              <a:gd name="connsiteY12" fmla="*/ 4585 h 3890499"/>
              <a:gd name="connsiteX13" fmla="*/ 1214247 w 1827275"/>
              <a:gd name="connsiteY13" fmla="*/ 268732 h 3890499"/>
              <a:gd name="connsiteX14" fmla="*/ 1210437 w 1827275"/>
              <a:gd name="connsiteY14" fmla="*/ 514827 h 3890499"/>
              <a:gd name="connsiteX15" fmla="*/ 963644 w 1827275"/>
              <a:gd name="connsiteY15" fmla="*/ 755030 h 3890499"/>
              <a:gd name="connsiteX16" fmla="*/ 1135952 w 1827275"/>
              <a:gd name="connsiteY16" fmla="*/ 765577 h 3890499"/>
              <a:gd name="connsiteX17" fmla="*/ 1522952 w 1827275"/>
              <a:gd name="connsiteY17" fmla="*/ 1202656 h 3890499"/>
              <a:gd name="connsiteX18" fmla="*/ 1524381 w 1827275"/>
              <a:gd name="connsiteY18" fmla="*/ 1784160 h 3890499"/>
              <a:gd name="connsiteX19" fmla="*/ 1535430 w 1827275"/>
              <a:gd name="connsiteY19" fmla="*/ 1862264 h 3890499"/>
              <a:gd name="connsiteX20" fmla="*/ 1818418 w 1827275"/>
              <a:gd name="connsiteY20" fmla="*/ 2850537 h 3890499"/>
              <a:gd name="connsiteX21" fmla="*/ 1827276 w 1827275"/>
              <a:gd name="connsiteY21" fmla="*/ 2886359 h 3890499"/>
              <a:gd name="connsiteX22" fmla="*/ 1295400 w 1827275"/>
              <a:gd name="connsiteY22" fmla="*/ 2886359 h 3890499"/>
              <a:gd name="connsiteX23" fmla="*/ 1219200 w 1827275"/>
              <a:gd name="connsiteY23" fmla="*/ 3890500 h 389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27275" h="3890499">
                <a:moveTo>
                  <a:pt x="609600" y="3890310"/>
                </a:moveTo>
                <a:cubicBezTo>
                  <a:pt x="584264" y="3557180"/>
                  <a:pt x="558927" y="3224050"/>
                  <a:pt x="533400" y="2887309"/>
                </a:cubicBezTo>
                <a:lnTo>
                  <a:pt x="0" y="2887309"/>
                </a:lnTo>
                <a:cubicBezTo>
                  <a:pt x="44958" y="2729771"/>
                  <a:pt x="88583" y="2576603"/>
                  <a:pt x="132398" y="2423626"/>
                </a:cubicBezTo>
                <a:cubicBezTo>
                  <a:pt x="186785" y="2233591"/>
                  <a:pt x="241649" y="2044412"/>
                  <a:pt x="295466" y="1854568"/>
                </a:cubicBezTo>
                <a:cubicBezTo>
                  <a:pt x="301415" y="1832704"/>
                  <a:pt x="304395" y="1810141"/>
                  <a:pt x="304324" y="1787486"/>
                </a:cubicBezTo>
                <a:cubicBezTo>
                  <a:pt x="304991" y="1602488"/>
                  <a:pt x="304324" y="1417584"/>
                  <a:pt x="304324" y="1232586"/>
                </a:cubicBezTo>
                <a:cubicBezTo>
                  <a:pt x="304324" y="955801"/>
                  <a:pt x="501872" y="759116"/>
                  <a:pt x="779336" y="758546"/>
                </a:cubicBezTo>
                <a:cubicBezTo>
                  <a:pt x="805910" y="758546"/>
                  <a:pt x="832485" y="758546"/>
                  <a:pt x="860012" y="756360"/>
                </a:cubicBezTo>
                <a:cubicBezTo>
                  <a:pt x="763429" y="731656"/>
                  <a:pt x="688277" y="679776"/>
                  <a:pt x="642938" y="589795"/>
                </a:cubicBezTo>
                <a:cubicBezTo>
                  <a:pt x="633655" y="573236"/>
                  <a:pt x="626974" y="555355"/>
                  <a:pt x="623126" y="536776"/>
                </a:cubicBezTo>
                <a:cubicBezTo>
                  <a:pt x="603599" y="414964"/>
                  <a:pt x="588836" y="291061"/>
                  <a:pt x="640366" y="174665"/>
                </a:cubicBezTo>
                <a:cubicBezTo>
                  <a:pt x="698183" y="44302"/>
                  <a:pt x="827627" y="-18124"/>
                  <a:pt x="969169" y="4585"/>
                </a:cubicBezTo>
                <a:cubicBezTo>
                  <a:pt x="1101677" y="26599"/>
                  <a:pt x="1202478" y="135243"/>
                  <a:pt x="1214247" y="268732"/>
                </a:cubicBezTo>
                <a:cubicBezTo>
                  <a:pt x="1221840" y="350662"/>
                  <a:pt x="1220562" y="433170"/>
                  <a:pt x="1210437" y="514827"/>
                </a:cubicBezTo>
                <a:cubicBezTo>
                  <a:pt x="1195388" y="632933"/>
                  <a:pt x="1101947" y="719113"/>
                  <a:pt x="963644" y="755030"/>
                </a:cubicBezTo>
                <a:cubicBezTo>
                  <a:pt x="1024890" y="758546"/>
                  <a:pt x="1080992" y="757785"/>
                  <a:pt x="1135952" y="765577"/>
                </a:cubicBezTo>
                <a:cubicBezTo>
                  <a:pt x="1355017" y="796750"/>
                  <a:pt x="1518997" y="981949"/>
                  <a:pt x="1522952" y="1202656"/>
                </a:cubicBezTo>
                <a:cubicBezTo>
                  <a:pt x="1526000" y="1396491"/>
                  <a:pt x="1522952" y="1590325"/>
                  <a:pt x="1524381" y="1784160"/>
                </a:cubicBezTo>
                <a:cubicBezTo>
                  <a:pt x="1524520" y="1810573"/>
                  <a:pt x="1528236" y="1836845"/>
                  <a:pt x="1535430" y="1862264"/>
                </a:cubicBezTo>
                <a:cubicBezTo>
                  <a:pt x="1629410" y="2191720"/>
                  <a:pt x="1723739" y="2521145"/>
                  <a:pt x="1818418" y="2850537"/>
                </a:cubicBezTo>
                <a:cubicBezTo>
                  <a:pt x="1821466" y="2861370"/>
                  <a:pt x="1823847" y="2872391"/>
                  <a:pt x="1827276" y="2886359"/>
                </a:cubicBezTo>
                <a:lnTo>
                  <a:pt x="1295400" y="2886359"/>
                </a:lnTo>
                <a:cubicBezTo>
                  <a:pt x="1269778" y="3222529"/>
                  <a:pt x="1244346" y="3556515"/>
                  <a:pt x="1219200" y="3890500"/>
                </a:cubicBezTo>
                <a:close/>
              </a:path>
            </a:pathLst>
          </a:custGeom>
          <a:solidFill>
            <a:schemeClr val="tx1">
              <a:lumMod val="50000"/>
              <a:lumOff val="50000"/>
            </a:schemeClr>
          </a:solidFill>
          <a:ln w="9525" cap="flat">
            <a:noFill/>
            <a:prstDash val="solid"/>
            <a:miter/>
          </a:ln>
        </p:spPr>
        <p:txBody>
          <a:bodyPr rtlCol="0" anchor="ctr"/>
          <a:lstStyle/>
          <a:p>
            <a:endParaRPr lang="en-RO">
              <a:solidFill>
                <a:srgbClr val="FF0000"/>
              </a:solidFill>
            </a:endParaRPr>
          </a:p>
        </p:txBody>
      </p:sp>
      <p:sp>
        <p:nvSpPr>
          <p:cNvPr id="158" name="Graphic 6">
            <a:extLst>
              <a:ext uri="{FF2B5EF4-FFF2-40B4-BE49-F238E27FC236}">
                <a16:creationId xmlns:a16="http://schemas.microsoft.com/office/drawing/2014/main" id="{4435148A-5191-514E-84FD-CF00C68A8C68}"/>
              </a:ext>
            </a:extLst>
          </p:cNvPr>
          <p:cNvSpPr/>
          <p:nvPr/>
        </p:nvSpPr>
        <p:spPr>
          <a:xfrm>
            <a:off x="7026811" y="2779971"/>
            <a:ext cx="239040" cy="508947"/>
          </a:xfrm>
          <a:custGeom>
            <a:avLst/>
            <a:gdLst>
              <a:gd name="connsiteX0" fmla="*/ 609600 w 1827275"/>
              <a:gd name="connsiteY0" fmla="*/ 3890310 h 3890499"/>
              <a:gd name="connsiteX1" fmla="*/ 533400 w 1827275"/>
              <a:gd name="connsiteY1" fmla="*/ 2887309 h 3890499"/>
              <a:gd name="connsiteX2" fmla="*/ 0 w 1827275"/>
              <a:gd name="connsiteY2" fmla="*/ 2887309 h 3890499"/>
              <a:gd name="connsiteX3" fmla="*/ 132398 w 1827275"/>
              <a:gd name="connsiteY3" fmla="*/ 2423626 h 3890499"/>
              <a:gd name="connsiteX4" fmla="*/ 295466 w 1827275"/>
              <a:gd name="connsiteY4" fmla="*/ 1854568 h 3890499"/>
              <a:gd name="connsiteX5" fmla="*/ 304324 w 1827275"/>
              <a:gd name="connsiteY5" fmla="*/ 1787486 h 3890499"/>
              <a:gd name="connsiteX6" fmla="*/ 304324 w 1827275"/>
              <a:gd name="connsiteY6" fmla="*/ 1232586 h 3890499"/>
              <a:gd name="connsiteX7" fmla="*/ 779336 w 1827275"/>
              <a:gd name="connsiteY7" fmla="*/ 758546 h 3890499"/>
              <a:gd name="connsiteX8" fmla="*/ 860012 w 1827275"/>
              <a:gd name="connsiteY8" fmla="*/ 756360 h 3890499"/>
              <a:gd name="connsiteX9" fmla="*/ 642938 w 1827275"/>
              <a:gd name="connsiteY9" fmla="*/ 589795 h 3890499"/>
              <a:gd name="connsiteX10" fmla="*/ 623126 w 1827275"/>
              <a:gd name="connsiteY10" fmla="*/ 536776 h 3890499"/>
              <a:gd name="connsiteX11" fmla="*/ 640366 w 1827275"/>
              <a:gd name="connsiteY11" fmla="*/ 174665 h 3890499"/>
              <a:gd name="connsiteX12" fmla="*/ 969169 w 1827275"/>
              <a:gd name="connsiteY12" fmla="*/ 4585 h 3890499"/>
              <a:gd name="connsiteX13" fmla="*/ 1214247 w 1827275"/>
              <a:gd name="connsiteY13" fmla="*/ 268732 h 3890499"/>
              <a:gd name="connsiteX14" fmla="*/ 1210437 w 1827275"/>
              <a:gd name="connsiteY14" fmla="*/ 514827 h 3890499"/>
              <a:gd name="connsiteX15" fmla="*/ 963644 w 1827275"/>
              <a:gd name="connsiteY15" fmla="*/ 755030 h 3890499"/>
              <a:gd name="connsiteX16" fmla="*/ 1135952 w 1827275"/>
              <a:gd name="connsiteY16" fmla="*/ 765577 h 3890499"/>
              <a:gd name="connsiteX17" fmla="*/ 1522952 w 1827275"/>
              <a:gd name="connsiteY17" fmla="*/ 1202656 h 3890499"/>
              <a:gd name="connsiteX18" fmla="*/ 1524381 w 1827275"/>
              <a:gd name="connsiteY18" fmla="*/ 1784160 h 3890499"/>
              <a:gd name="connsiteX19" fmla="*/ 1535430 w 1827275"/>
              <a:gd name="connsiteY19" fmla="*/ 1862264 h 3890499"/>
              <a:gd name="connsiteX20" fmla="*/ 1818418 w 1827275"/>
              <a:gd name="connsiteY20" fmla="*/ 2850537 h 3890499"/>
              <a:gd name="connsiteX21" fmla="*/ 1827276 w 1827275"/>
              <a:gd name="connsiteY21" fmla="*/ 2886359 h 3890499"/>
              <a:gd name="connsiteX22" fmla="*/ 1295400 w 1827275"/>
              <a:gd name="connsiteY22" fmla="*/ 2886359 h 3890499"/>
              <a:gd name="connsiteX23" fmla="*/ 1219200 w 1827275"/>
              <a:gd name="connsiteY23" fmla="*/ 3890500 h 389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27275" h="3890499">
                <a:moveTo>
                  <a:pt x="609600" y="3890310"/>
                </a:moveTo>
                <a:cubicBezTo>
                  <a:pt x="584264" y="3557180"/>
                  <a:pt x="558927" y="3224050"/>
                  <a:pt x="533400" y="2887309"/>
                </a:cubicBezTo>
                <a:lnTo>
                  <a:pt x="0" y="2887309"/>
                </a:lnTo>
                <a:cubicBezTo>
                  <a:pt x="44958" y="2729771"/>
                  <a:pt x="88583" y="2576603"/>
                  <a:pt x="132398" y="2423626"/>
                </a:cubicBezTo>
                <a:cubicBezTo>
                  <a:pt x="186785" y="2233591"/>
                  <a:pt x="241649" y="2044412"/>
                  <a:pt x="295466" y="1854568"/>
                </a:cubicBezTo>
                <a:cubicBezTo>
                  <a:pt x="301415" y="1832704"/>
                  <a:pt x="304395" y="1810141"/>
                  <a:pt x="304324" y="1787486"/>
                </a:cubicBezTo>
                <a:cubicBezTo>
                  <a:pt x="304991" y="1602488"/>
                  <a:pt x="304324" y="1417584"/>
                  <a:pt x="304324" y="1232586"/>
                </a:cubicBezTo>
                <a:cubicBezTo>
                  <a:pt x="304324" y="955801"/>
                  <a:pt x="501872" y="759116"/>
                  <a:pt x="779336" y="758546"/>
                </a:cubicBezTo>
                <a:cubicBezTo>
                  <a:pt x="805910" y="758546"/>
                  <a:pt x="832485" y="758546"/>
                  <a:pt x="860012" y="756360"/>
                </a:cubicBezTo>
                <a:cubicBezTo>
                  <a:pt x="763429" y="731656"/>
                  <a:pt x="688277" y="679776"/>
                  <a:pt x="642938" y="589795"/>
                </a:cubicBezTo>
                <a:cubicBezTo>
                  <a:pt x="633655" y="573236"/>
                  <a:pt x="626974" y="555355"/>
                  <a:pt x="623126" y="536776"/>
                </a:cubicBezTo>
                <a:cubicBezTo>
                  <a:pt x="603599" y="414964"/>
                  <a:pt x="588836" y="291061"/>
                  <a:pt x="640366" y="174665"/>
                </a:cubicBezTo>
                <a:cubicBezTo>
                  <a:pt x="698183" y="44302"/>
                  <a:pt x="827627" y="-18124"/>
                  <a:pt x="969169" y="4585"/>
                </a:cubicBezTo>
                <a:cubicBezTo>
                  <a:pt x="1101677" y="26599"/>
                  <a:pt x="1202478" y="135243"/>
                  <a:pt x="1214247" y="268732"/>
                </a:cubicBezTo>
                <a:cubicBezTo>
                  <a:pt x="1221840" y="350662"/>
                  <a:pt x="1220562" y="433170"/>
                  <a:pt x="1210437" y="514827"/>
                </a:cubicBezTo>
                <a:cubicBezTo>
                  <a:pt x="1195388" y="632933"/>
                  <a:pt x="1101947" y="719113"/>
                  <a:pt x="963644" y="755030"/>
                </a:cubicBezTo>
                <a:cubicBezTo>
                  <a:pt x="1024890" y="758546"/>
                  <a:pt x="1080992" y="757785"/>
                  <a:pt x="1135952" y="765577"/>
                </a:cubicBezTo>
                <a:cubicBezTo>
                  <a:pt x="1355017" y="796750"/>
                  <a:pt x="1518997" y="981949"/>
                  <a:pt x="1522952" y="1202656"/>
                </a:cubicBezTo>
                <a:cubicBezTo>
                  <a:pt x="1526000" y="1396491"/>
                  <a:pt x="1522952" y="1590325"/>
                  <a:pt x="1524381" y="1784160"/>
                </a:cubicBezTo>
                <a:cubicBezTo>
                  <a:pt x="1524520" y="1810573"/>
                  <a:pt x="1528236" y="1836845"/>
                  <a:pt x="1535430" y="1862264"/>
                </a:cubicBezTo>
                <a:cubicBezTo>
                  <a:pt x="1629410" y="2191720"/>
                  <a:pt x="1723739" y="2521145"/>
                  <a:pt x="1818418" y="2850537"/>
                </a:cubicBezTo>
                <a:cubicBezTo>
                  <a:pt x="1821466" y="2861370"/>
                  <a:pt x="1823847" y="2872391"/>
                  <a:pt x="1827276" y="2886359"/>
                </a:cubicBezTo>
                <a:lnTo>
                  <a:pt x="1295400" y="2886359"/>
                </a:lnTo>
                <a:cubicBezTo>
                  <a:pt x="1269778" y="3222529"/>
                  <a:pt x="1244346" y="3556515"/>
                  <a:pt x="1219200" y="3890500"/>
                </a:cubicBezTo>
                <a:close/>
              </a:path>
            </a:pathLst>
          </a:custGeom>
          <a:solidFill>
            <a:schemeClr val="tx1">
              <a:lumMod val="50000"/>
              <a:lumOff val="50000"/>
            </a:schemeClr>
          </a:solidFill>
          <a:ln w="9525" cap="flat">
            <a:noFill/>
            <a:prstDash val="solid"/>
            <a:miter/>
          </a:ln>
        </p:spPr>
        <p:txBody>
          <a:bodyPr rtlCol="0" anchor="ctr"/>
          <a:lstStyle/>
          <a:p>
            <a:endParaRPr lang="en-RO">
              <a:solidFill>
                <a:srgbClr val="FF0000"/>
              </a:solidFill>
            </a:endParaRPr>
          </a:p>
        </p:txBody>
      </p:sp>
      <p:sp>
        <p:nvSpPr>
          <p:cNvPr id="159" name="Graphic 4">
            <a:extLst>
              <a:ext uri="{FF2B5EF4-FFF2-40B4-BE49-F238E27FC236}">
                <a16:creationId xmlns:a16="http://schemas.microsoft.com/office/drawing/2014/main" id="{70D4D42F-387F-F447-B4FA-44959BF8A4D7}"/>
              </a:ext>
            </a:extLst>
          </p:cNvPr>
          <p:cNvSpPr/>
          <p:nvPr/>
        </p:nvSpPr>
        <p:spPr>
          <a:xfrm>
            <a:off x="7701133" y="2777270"/>
            <a:ext cx="181446" cy="514350"/>
          </a:xfrm>
          <a:custGeom>
            <a:avLst/>
            <a:gdLst>
              <a:gd name="connsiteX0" fmla="*/ 381053 w 1372299"/>
              <a:gd name="connsiteY0" fmla="*/ 3890092 h 3890091"/>
              <a:gd name="connsiteX1" fmla="*/ 307520 w 1372299"/>
              <a:gd name="connsiteY1" fmla="*/ 3080736 h 3890091"/>
              <a:gd name="connsiteX2" fmla="*/ 235987 w 1372299"/>
              <a:gd name="connsiteY2" fmla="*/ 2282592 h 3890091"/>
              <a:gd name="connsiteX3" fmla="*/ 227796 w 1372299"/>
              <a:gd name="connsiteY3" fmla="*/ 2203443 h 3890091"/>
              <a:gd name="connsiteX4" fmla="*/ 2434 w 1372299"/>
              <a:gd name="connsiteY4" fmla="*/ 2203443 h 3890091"/>
              <a:gd name="connsiteX5" fmla="*/ 339 w 1372299"/>
              <a:gd name="connsiteY5" fmla="*/ 2170662 h 3890091"/>
              <a:gd name="connsiteX6" fmla="*/ 339 w 1372299"/>
              <a:gd name="connsiteY6" fmla="*/ 1220491 h 3890091"/>
              <a:gd name="connsiteX7" fmla="*/ 354669 w 1372299"/>
              <a:gd name="connsiteY7" fmla="*/ 771060 h 3890091"/>
              <a:gd name="connsiteX8" fmla="*/ 467730 w 1372299"/>
              <a:gd name="connsiteY8" fmla="*/ 758707 h 3890091"/>
              <a:gd name="connsiteX9" fmla="*/ 632132 w 1372299"/>
              <a:gd name="connsiteY9" fmla="*/ 755952 h 3890091"/>
              <a:gd name="connsiteX10" fmla="*/ 414676 w 1372299"/>
              <a:gd name="connsiteY10" fmla="*/ 589577 h 3890091"/>
              <a:gd name="connsiteX11" fmla="*/ 394864 w 1372299"/>
              <a:gd name="connsiteY11" fmla="*/ 536557 h 3890091"/>
              <a:gd name="connsiteX12" fmla="*/ 410485 w 1372299"/>
              <a:gd name="connsiteY12" fmla="*/ 177773 h 3890091"/>
              <a:gd name="connsiteX13" fmla="*/ 737193 w 1372299"/>
              <a:gd name="connsiteY13" fmla="*/ 3987 h 3890091"/>
              <a:gd name="connsiteX14" fmla="*/ 985509 w 1372299"/>
              <a:gd name="connsiteY14" fmla="*/ 264713 h 3890091"/>
              <a:gd name="connsiteX15" fmla="*/ 981604 w 1372299"/>
              <a:gd name="connsiteY15" fmla="*/ 514323 h 3890091"/>
              <a:gd name="connsiteX16" fmla="*/ 741003 w 1372299"/>
              <a:gd name="connsiteY16" fmla="*/ 758327 h 3890091"/>
              <a:gd name="connsiteX17" fmla="*/ 828156 w 1372299"/>
              <a:gd name="connsiteY17" fmla="*/ 758327 h 3890091"/>
              <a:gd name="connsiteX18" fmla="*/ 915786 w 1372299"/>
              <a:gd name="connsiteY18" fmla="*/ 758327 h 3890091"/>
              <a:gd name="connsiteX19" fmla="*/ 1359080 w 1372299"/>
              <a:gd name="connsiteY19" fmla="*/ 1111696 h 3890091"/>
              <a:gd name="connsiteX20" fmla="*/ 1371653 w 1372299"/>
              <a:gd name="connsiteY20" fmla="*/ 1213079 h 3890091"/>
              <a:gd name="connsiteX21" fmla="*/ 1372224 w 1372299"/>
              <a:gd name="connsiteY21" fmla="*/ 2178263 h 3890091"/>
              <a:gd name="connsiteX22" fmla="*/ 1371082 w 1372299"/>
              <a:gd name="connsiteY22" fmla="*/ 2201067 h 3890091"/>
              <a:gd name="connsiteX23" fmla="*/ 1143529 w 1372299"/>
              <a:gd name="connsiteY23" fmla="*/ 2201067 h 3890091"/>
              <a:gd name="connsiteX24" fmla="*/ 991129 w 1372299"/>
              <a:gd name="connsiteY24" fmla="*/ 3890092 h 389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72299" h="3890091">
                <a:moveTo>
                  <a:pt x="381053" y="3890092"/>
                </a:moveTo>
                <a:cubicBezTo>
                  <a:pt x="356478" y="3620306"/>
                  <a:pt x="331967" y="3350521"/>
                  <a:pt x="307520" y="3080736"/>
                </a:cubicBezTo>
                <a:cubicBezTo>
                  <a:pt x="283517" y="2814688"/>
                  <a:pt x="259673" y="2548640"/>
                  <a:pt x="235987" y="2282592"/>
                </a:cubicBezTo>
                <a:cubicBezTo>
                  <a:pt x="233701" y="2257413"/>
                  <a:pt x="230844" y="2232328"/>
                  <a:pt x="227796" y="2203443"/>
                </a:cubicBezTo>
                <a:lnTo>
                  <a:pt x="2434" y="2203443"/>
                </a:lnTo>
                <a:cubicBezTo>
                  <a:pt x="1577" y="2190140"/>
                  <a:pt x="339" y="2180354"/>
                  <a:pt x="339" y="2170662"/>
                </a:cubicBezTo>
                <a:cubicBezTo>
                  <a:pt x="339" y="1853970"/>
                  <a:pt x="-423" y="1537373"/>
                  <a:pt x="339" y="1220491"/>
                </a:cubicBezTo>
                <a:cubicBezTo>
                  <a:pt x="1005" y="999861"/>
                  <a:pt x="141785" y="821419"/>
                  <a:pt x="354669" y="771060"/>
                </a:cubicBezTo>
                <a:cubicBezTo>
                  <a:pt x="391868" y="763312"/>
                  <a:pt x="429732" y="759175"/>
                  <a:pt x="467730" y="758707"/>
                </a:cubicBezTo>
                <a:cubicBezTo>
                  <a:pt x="522118" y="756712"/>
                  <a:pt x="576792" y="758232"/>
                  <a:pt x="632132" y="755952"/>
                </a:cubicBezTo>
                <a:cubicBezTo>
                  <a:pt x="535263" y="731628"/>
                  <a:pt x="460110" y="679653"/>
                  <a:pt x="414676" y="589577"/>
                </a:cubicBezTo>
                <a:cubicBezTo>
                  <a:pt x="405490" y="572974"/>
                  <a:pt x="398814" y="555108"/>
                  <a:pt x="394864" y="536557"/>
                </a:cubicBezTo>
                <a:cubicBezTo>
                  <a:pt x="375814" y="415981"/>
                  <a:pt x="361241" y="293504"/>
                  <a:pt x="410485" y="177773"/>
                </a:cubicBezTo>
                <a:cubicBezTo>
                  <a:pt x="465825" y="47504"/>
                  <a:pt x="596032" y="-17297"/>
                  <a:pt x="737193" y="3987"/>
                </a:cubicBezTo>
                <a:cubicBezTo>
                  <a:pt x="870014" y="23987"/>
                  <a:pt x="972283" y="131367"/>
                  <a:pt x="985509" y="264713"/>
                </a:cubicBezTo>
                <a:cubicBezTo>
                  <a:pt x="993225" y="347283"/>
                  <a:pt x="995511" y="433179"/>
                  <a:pt x="981604" y="514323"/>
                </a:cubicBezTo>
                <a:cubicBezTo>
                  <a:pt x="959125" y="645542"/>
                  <a:pt x="869876" y="722126"/>
                  <a:pt x="741003" y="758327"/>
                </a:cubicBezTo>
                <a:lnTo>
                  <a:pt x="828156" y="758327"/>
                </a:lnTo>
                <a:cubicBezTo>
                  <a:pt x="857303" y="758327"/>
                  <a:pt x="886545" y="758327"/>
                  <a:pt x="915786" y="758327"/>
                </a:cubicBezTo>
                <a:cubicBezTo>
                  <a:pt x="1131623" y="761748"/>
                  <a:pt x="1308883" y="902658"/>
                  <a:pt x="1359080" y="1111696"/>
                </a:cubicBezTo>
                <a:cubicBezTo>
                  <a:pt x="1367126" y="1144903"/>
                  <a:pt x="1371344" y="1178918"/>
                  <a:pt x="1371653" y="1213079"/>
                </a:cubicBezTo>
                <a:cubicBezTo>
                  <a:pt x="1372606" y="1534807"/>
                  <a:pt x="1372224" y="1856535"/>
                  <a:pt x="1372224" y="2178263"/>
                </a:cubicBezTo>
                <a:cubicBezTo>
                  <a:pt x="1372224" y="2184534"/>
                  <a:pt x="1371653" y="2190710"/>
                  <a:pt x="1371082" y="2201067"/>
                </a:cubicBezTo>
                <a:lnTo>
                  <a:pt x="1143529" y="2201067"/>
                </a:lnTo>
                <a:cubicBezTo>
                  <a:pt x="1092380" y="2766514"/>
                  <a:pt x="1041612" y="3328351"/>
                  <a:pt x="991129" y="3890092"/>
                </a:cubicBezTo>
                <a:close/>
              </a:path>
            </a:pathLst>
          </a:custGeom>
          <a:solidFill>
            <a:schemeClr val="tx1">
              <a:lumMod val="50000"/>
              <a:lumOff val="50000"/>
            </a:schemeClr>
          </a:solidFill>
          <a:ln w="9525" cap="flat">
            <a:noFill/>
            <a:prstDash val="solid"/>
            <a:miter/>
          </a:ln>
        </p:spPr>
        <p:txBody>
          <a:bodyPr rtlCol="0" anchor="ctr"/>
          <a:lstStyle/>
          <a:p>
            <a:endParaRPr lang="en-RO">
              <a:solidFill>
                <a:srgbClr val="FF0000"/>
              </a:solidFill>
            </a:endParaRPr>
          </a:p>
        </p:txBody>
      </p:sp>
      <p:sp>
        <p:nvSpPr>
          <p:cNvPr id="160" name="Graphic 6">
            <a:extLst>
              <a:ext uri="{FF2B5EF4-FFF2-40B4-BE49-F238E27FC236}">
                <a16:creationId xmlns:a16="http://schemas.microsoft.com/office/drawing/2014/main" id="{6F453797-7160-054B-81EF-747C14605E4F}"/>
              </a:ext>
            </a:extLst>
          </p:cNvPr>
          <p:cNvSpPr/>
          <p:nvPr/>
        </p:nvSpPr>
        <p:spPr>
          <a:xfrm>
            <a:off x="6557443" y="3229017"/>
            <a:ext cx="239040" cy="508947"/>
          </a:xfrm>
          <a:custGeom>
            <a:avLst/>
            <a:gdLst>
              <a:gd name="connsiteX0" fmla="*/ 609600 w 1827275"/>
              <a:gd name="connsiteY0" fmla="*/ 3890310 h 3890499"/>
              <a:gd name="connsiteX1" fmla="*/ 533400 w 1827275"/>
              <a:gd name="connsiteY1" fmla="*/ 2887309 h 3890499"/>
              <a:gd name="connsiteX2" fmla="*/ 0 w 1827275"/>
              <a:gd name="connsiteY2" fmla="*/ 2887309 h 3890499"/>
              <a:gd name="connsiteX3" fmla="*/ 132398 w 1827275"/>
              <a:gd name="connsiteY3" fmla="*/ 2423626 h 3890499"/>
              <a:gd name="connsiteX4" fmla="*/ 295466 w 1827275"/>
              <a:gd name="connsiteY4" fmla="*/ 1854568 h 3890499"/>
              <a:gd name="connsiteX5" fmla="*/ 304324 w 1827275"/>
              <a:gd name="connsiteY5" fmla="*/ 1787486 h 3890499"/>
              <a:gd name="connsiteX6" fmla="*/ 304324 w 1827275"/>
              <a:gd name="connsiteY6" fmla="*/ 1232586 h 3890499"/>
              <a:gd name="connsiteX7" fmla="*/ 779336 w 1827275"/>
              <a:gd name="connsiteY7" fmla="*/ 758546 h 3890499"/>
              <a:gd name="connsiteX8" fmla="*/ 860012 w 1827275"/>
              <a:gd name="connsiteY8" fmla="*/ 756360 h 3890499"/>
              <a:gd name="connsiteX9" fmla="*/ 642938 w 1827275"/>
              <a:gd name="connsiteY9" fmla="*/ 589795 h 3890499"/>
              <a:gd name="connsiteX10" fmla="*/ 623126 w 1827275"/>
              <a:gd name="connsiteY10" fmla="*/ 536776 h 3890499"/>
              <a:gd name="connsiteX11" fmla="*/ 640366 w 1827275"/>
              <a:gd name="connsiteY11" fmla="*/ 174665 h 3890499"/>
              <a:gd name="connsiteX12" fmla="*/ 969169 w 1827275"/>
              <a:gd name="connsiteY12" fmla="*/ 4585 h 3890499"/>
              <a:gd name="connsiteX13" fmla="*/ 1214247 w 1827275"/>
              <a:gd name="connsiteY13" fmla="*/ 268732 h 3890499"/>
              <a:gd name="connsiteX14" fmla="*/ 1210437 w 1827275"/>
              <a:gd name="connsiteY14" fmla="*/ 514827 h 3890499"/>
              <a:gd name="connsiteX15" fmla="*/ 963644 w 1827275"/>
              <a:gd name="connsiteY15" fmla="*/ 755030 h 3890499"/>
              <a:gd name="connsiteX16" fmla="*/ 1135952 w 1827275"/>
              <a:gd name="connsiteY16" fmla="*/ 765577 h 3890499"/>
              <a:gd name="connsiteX17" fmla="*/ 1522952 w 1827275"/>
              <a:gd name="connsiteY17" fmla="*/ 1202656 h 3890499"/>
              <a:gd name="connsiteX18" fmla="*/ 1524381 w 1827275"/>
              <a:gd name="connsiteY18" fmla="*/ 1784160 h 3890499"/>
              <a:gd name="connsiteX19" fmla="*/ 1535430 w 1827275"/>
              <a:gd name="connsiteY19" fmla="*/ 1862264 h 3890499"/>
              <a:gd name="connsiteX20" fmla="*/ 1818418 w 1827275"/>
              <a:gd name="connsiteY20" fmla="*/ 2850537 h 3890499"/>
              <a:gd name="connsiteX21" fmla="*/ 1827276 w 1827275"/>
              <a:gd name="connsiteY21" fmla="*/ 2886359 h 3890499"/>
              <a:gd name="connsiteX22" fmla="*/ 1295400 w 1827275"/>
              <a:gd name="connsiteY22" fmla="*/ 2886359 h 3890499"/>
              <a:gd name="connsiteX23" fmla="*/ 1219200 w 1827275"/>
              <a:gd name="connsiteY23" fmla="*/ 3890500 h 389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27275" h="3890499">
                <a:moveTo>
                  <a:pt x="609600" y="3890310"/>
                </a:moveTo>
                <a:cubicBezTo>
                  <a:pt x="584264" y="3557180"/>
                  <a:pt x="558927" y="3224050"/>
                  <a:pt x="533400" y="2887309"/>
                </a:cubicBezTo>
                <a:lnTo>
                  <a:pt x="0" y="2887309"/>
                </a:lnTo>
                <a:cubicBezTo>
                  <a:pt x="44958" y="2729771"/>
                  <a:pt x="88583" y="2576603"/>
                  <a:pt x="132398" y="2423626"/>
                </a:cubicBezTo>
                <a:cubicBezTo>
                  <a:pt x="186785" y="2233591"/>
                  <a:pt x="241649" y="2044412"/>
                  <a:pt x="295466" y="1854568"/>
                </a:cubicBezTo>
                <a:cubicBezTo>
                  <a:pt x="301415" y="1832704"/>
                  <a:pt x="304395" y="1810141"/>
                  <a:pt x="304324" y="1787486"/>
                </a:cubicBezTo>
                <a:cubicBezTo>
                  <a:pt x="304991" y="1602488"/>
                  <a:pt x="304324" y="1417584"/>
                  <a:pt x="304324" y="1232586"/>
                </a:cubicBezTo>
                <a:cubicBezTo>
                  <a:pt x="304324" y="955801"/>
                  <a:pt x="501872" y="759116"/>
                  <a:pt x="779336" y="758546"/>
                </a:cubicBezTo>
                <a:cubicBezTo>
                  <a:pt x="805910" y="758546"/>
                  <a:pt x="832485" y="758546"/>
                  <a:pt x="860012" y="756360"/>
                </a:cubicBezTo>
                <a:cubicBezTo>
                  <a:pt x="763429" y="731656"/>
                  <a:pt x="688277" y="679776"/>
                  <a:pt x="642938" y="589795"/>
                </a:cubicBezTo>
                <a:cubicBezTo>
                  <a:pt x="633655" y="573236"/>
                  <a:pt x="626974" y="555355"/>
                  <a:pt x="623126" y="536776"/>
                </a:cubicBezTo>
                <a:cubicBezTo>
                  <a:pt x="603599" y="414964"/>
                  <a:pt x="588836" y="291061"/>
                  <a:pt x="640366" y="174665"/>
                </a:cubicBezTo>
                <a:cubicBezTo>
                  <a:pt x="698183" y="44302"/>
                  <a:pt x="827627" y="-18124"/>
                  <a:pt x="969169" y="4585"/>
                </a:cubicBezTo>
                <a:cubicBezTo>
                  <a:pt x="1101677" y="26599"/>
                  <a:pt x="1202478" y="135243"/>
                  <a:pt x="1214247" y="268732"/>
                </a:cubicBezTo>
                <a:cubicBezTo>
                  <a:pt x="1221840" y="350662"/>
                  <a:pt x="1220562" y="433170"/>
                  <a:pt x="1210437" y="514827"/>
                </a:cubicBezTo>
                <a:cubicBezTo>
                  <a:pt x="1195388" y="632933"/>
                  <a:pt x="1101947" y="719113"/>
                  <a:pt x="963644" y="755030"/>
                </a:cubicBezTo>
                <a:cubicBezTo>
                  <a:pt x="1024890" y="758546"/>
                  <a:pt x="1080992" y="757785"/>
                  <a:pt x="1135952" y="765577"/>
                </a:cubicBezTo>
                <a:cubicBezTo>
                  <a:pt x="1355017" y="796750"/>
                  <a:pt x="1518997" y="981949"/>
                  <a:pt x="1522952" y="1202656"/>
                </a:cubicBezTo>
                <a:cubicBezTo>
                  <a:pt x="1526000" y="1396491"/>
                  <a:pt x="1522952" y="1590325"/>
                  <a:pt x="1524381" y="1784160"/>
                </a:cubicBezTo>
                <a:cubicBezTo>
                  <a:pt x="1524520" y="1810573"/>
                  <a:pt x="1528236" y="1836845"/>
                  <a:pt x="1535430" y="1862264"/>
                </a:cubicBezTo>
                <a:cubicBezTo>
                  <a:pt x="1629410" y="2191720"/>
                  <a:pt x="1723739" y="2521145"/>
                  <a:pt x="1818418" y="2850537"/>
                </a:cubicBezTo>
                <a:cubicBezTo>
                  <a:pt x="1821466" y="2861370"/>
                  <a:pt x="1823847" y="2872391"/>
                  <a:pt x="1827276" y="2886359"/>
                </a:cubicBezTo>
                <a:lnTo>
                  <a:pt x="1295400" y="2886359"/>
                </a:lnTo>
                <a:cubicBezTo>
                  <a:pt x="1269778" y="3222529"/>
                  <a:pt x="1244346" y="3556515"/>
                  <a:pt x="1219200" y="3890500"/>
                </a:cubicBezTo>
                <a:close/>
              </a:path>
            </a:pathLst>
          </a:custGeom>
          <a:solidFill>
            <a:schemeClr val="tx1">
              <a:lumMod val="50000"/>
              <a:lumOff val="50000"/>
            </a:schemeClr>
          </a:solidFill>
          <a:ln w="9525" cap="flat">
            <a:noFill/>
            <a:prstDash val="solid"/>
            <a:miter/>
          </a:ln>
        </p:spPr>
        <p:txBody>
          <a:bodyPr rtlCol="0" anchor="ctr"/>
          <a:lstStyle/>
          <a:p>
            <a:endParaRPr lang="en-RO">
              <a:solidFill>
                <a:srgbClr val="FF0000"/>
              </a:solidFill>
            </a:endParaRPr>
          </a:p>
        </p:txBody>
      </p:sp>
      <p:sp>
        <p:nvSpPr>
          <p:cNvPr id="161" name="Graphic 4">
            <a:extLst>
              <a:ext uri="{FF2B5EF4-FFF2-40B4-BE49-F238E27FC236}">
                <a16:creationId xmlns:a16="http://schemas.microsoft.com/office/drawing/2014/main" id="{98717645-931D-4F42-BF66-5E1B7AC9D302}"/>
              </a:ext>
            </a:extLst>
          </p:cNvPr>
          <p:cNvSpPr/>
          <p:nvPr/>
        </p:nvSpPr>
        <p:spPr>
          <a:xfrm>
            <a:off x="5851427" y="3451039"/>
            <a:ext cx="181446" cy="514350"/>
          </a:xfrm>
          <a:custGeom>
            <a:avLst/>
            <a:gdLst>
              <a:gd name="connsiteX0" fmla="*/ 381053 w 1372299"/>
              <a:gd name="connsiteY0" fmla="*/ 3890092 h 3890091"/>
              <a:gd name="connsiteX1" fmla="*/ 307520 w 1372299"/>
              <a:gd name="connsiteY1" fmla="*/ 3080736 h 3890091"/>
              <a:gd name="connsiteX2" fmla="*/ 235987 w 1372299"/>
              <a:gd name="connsiteY2" fmla="*/ 2282592 h 3890091"/>
              <a:gd name="connsiteX3" fmla="*/ 227796 w 1372299"/>
              <a:gd name="connsiteY3" fmla="*/ 2203443 h 3890091"/>
              <a:gd name="connsiteX4" fmla="*/ 2434 w 1372299"/>
              <a:gd name="connsiteY4" fmla="*/ 2203443 h 3890091"/>
              <a:gd name="connsiteX5" fmla="*/ 339 w 1372299"/>
              <a:gd name="connsiteY5" fmla="*/ 2170662 h 3890091"/>
              <a:gd name="connsiteX6" fmla="*/ 339 w 1372299"/>
              <a:gd name="connsiteY6" fmla="*/ 1220491 h 3890091"/>
              <a:gd name="connsiteX7" fmla="*/ 354669 w 1372299"/>
              <a:gd name="connsiteY7" fmla="*/ 771060 h 3890091"/>
              <a:gd name="connsiteX8" fmla="*/ 467730 w 1372299"/>
              <a:gd name="connsiteY8" fmla="*/ 758707 h 3890091"/>
              <a:gd name="connsiteX9" fmla="*/ 632132 w 1372299"/>
              <a:gd name="connsiteY9" fmla="*/ 755952 h 3890091"/>
              <a:gd name="connsiteX10" fmla="*/ 414676 w 1372299"/>
              <a:gd name="connsiteY10" fmla="*/ 589577 h 3890091"/>
              <a:gd name="connsiteX11" fmla="*/ 394864 w 1372299"/>
              <a:gd name="connsiteY11" fmla="*/ 536557 h 3890091"/>
              <a:gd name="connsiteX12" fmla="*/ 410485 w 1372299"/>
              <a:gd name="connsiteY12" fmla="*/ 177773 h 3890091"/>
              <a:gd name="connsiteX13" fmla="*/ 737193 w 1372299"/>
              <a:gd name="connsiteY13" fmla="*/ 3987 h 3890091"/>
              <a:gd name="connsiteX14" fmla="*/ 985509 w 1372299"/>
              <a:gd name="connsiteY14" fmla="*/ 264713 h 3890091"/>
              <a:gd name="connsiteX15" fmla="*/ 981604 w 1372299"/>
              <a:gd name="connsiteY15" fmla="*/ 514323 h 3890091"/>
              <a:gd name="connsiteX16" fmla="*/ 741003 w 1372299"/>
              <a:gd name="connsiteY16" fmla="*/ 758327 h 3890091"/>
              <a:gd name="connsiteX17" fmla="*/ 828156 w 1372299"/>
              <a:gd name="connsiteY17" fmla="*/ 758327 h 3890091"/>
              <a:gd name="connsiteX18" fmla="*/ 915786 w 1372299"/>
              <a:gd name="connsiteY18" fmla="*/ 758327 h 3890091"/>
              <a:gd name="connsiteX19" fmla="*/ 1359080 w 1372299"/>
              <a:gd name="connsiteY19" fmla="*/ 1111696 h 3890091"/>
              <a:gd name="connsiteX20" fmla="*/ 1371653 w 1372299"/>
              <a:gd name="connsiteY20" fmla="*/ 1213079 h 3890091"/>
              <a:gd name="connsiteX21" fmla="*/ 1372224 w 1372299"/>
              <a:gd name="connsiteY21" fmla="*/ 2178263 h 3890091"/>
              <a:gd name="connsiteX22" fmla="*/ 1371082 w 1372299"/>
              <a:gd name="connsiteY22" fmla="*/ 2201067 h 3890091"/>
              <a:gd name="connsiteX23" fmla="*/ 1143529 w 1372299"/>
              <a:gd name="connsiteY23" fmla="*/ 2201067 h 3890091"/>
              <a:gd name="connsiteX24" fmla="*/ 991129 w 1372299"/>
              <a:gd name="connsiteY24" fmla="*/ 3890092 h 389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72299" h="3890091">
                <a:moveTo>
                  <a:pt x="381053" y="3890092"/>
                </a:moveTo>
                <a:cubicBezTo>
                  <a:pt x="356478" y="3620306"/>
                  <a:pt x="331967" y="3350521"/>
                  <a:pt x="307520" y="3080736"/>
                </a:cubicBezTo>
                <a:cubicBezTo>
                  <a:pt x="283517" y="2814688"/>
                  <a:pt x="259673" y="2548640"/>
                  <a:pt x="235987" y="2282592"/>
                </a:cubicBezTo>
                <a:cubicBezTo>
                  <a:pt x="233701" y="2257413"/>
                  <a:pt x="230844" y="2232328"/>
                  <a:pt x="227796" y="2203443"/>
                </a:cubicBezTo>
                <a:lnTo>
                  <a:pt x="2434" y="2203443"/>
                </a:lnTo>
                <a:cubicBezTo>
                  <a:pt x="1577" y="2190140"/>
                  <a:pt x="339" y="2180354"/>
                  <a:pt x="339" y="2170662"/>
                </a:cubicBezTo>
                <a:cubicBezTo>
                  <a:pt x="339" y="1853970"/>
                  <a:pt x="-423" y="1537373"/>
                  <a:pt x="339" y="1220491"/>
                </a:cubicBezTo>
                <a:cubicBezTo>
                  <a:pt x="1005" y="999861"/>
                  <a:pt x="141785" y="821419"/>
                  <a:pt x="354669" y="771060"/>
                </a:cubicBezTo>
                <a:cubicBezTo>
                  <a:pt x="391868" y="763312"/>
                  <a:pt x="429732" y="759175"/>
                  <a:pt x="467730" y="758707"/>
                </a:cubicBezTo>
                <a:cubicBezTo>
                  <a:pt x="522118" y="756712"/>
                  <a:pt x="576792" y="758232"/>
                  <a:pt x="632132" y="755952"/>
                </a:cubicBezTo>
                <a:cubicBezTo>
                  <a:pt x="535263" y="731628"/>
                  <a:pt x="460110" y="679653"/>
                  <a:pt x="414676" y="589577"/>
                </a:cubicBezTo>
                <a:cubicBezTo>
                  <a:pt x="405490" y="572974"/>
                  <a:pt x="398814" y="555108"/>
                  <a:pt x="394864" y="536557"/>
                </a:cubicBezTo>
                <a:cubicBezTo>
                  <a:pt x="375814" y="415981"/>
                  <a:pt x="361241" y="293504"/>
                  <a:pt x="410485" y="177773"/>
                </a:cubicBezTo>
                <a:cubicBezTo>
                  <a:pt x="465825" y="47504"/>
                  <a:pt x="596032" y="-17297"/>
                  <a:pt x="737193" y="3987"/>
                </a:cubicBezTo>
                <a:cubicBezTo>
                  <a:pt x="870014" y="23987"/>
                  <a:pt x="972283" y="131367"/>
                  <a:pt x="985509" y="264713"/>
                </a:cubicBezTo>
                <a:cubicBezTo>
                  <a:pt x="993225" y="347283"/>
                  <a:pt x="995511" y="433179"/>
                  <a:pt x="981604" y="514323"/>
                </a:cubicBezTo>
                <a:cubicBezTo>
                  <a:pt x="959125" y="645542"/>
                  <a:pt x="869876" y="722126"/>
                  <a:pt x="741003" y="758327"/>
                </a:cubicBezTo>
                <a:lnTo>
                  <a:pt x="828156" y="758327"/>
                </a:lnTo>
                <a:cubicBezTo>
                  <a:pt x="857303" y="758327"/>
                  <a:pt x="886545" y="758327"/>
                  <a:pt x="915786" y="758327"/>
                </a:cubicBezTo>
                <a:cubicBezTo>
                  <a:pt x="1131623" y="761748"/>
                  <a:pt x="1308883" y="902658"/>
                  <a:pt x="1359080" y="1111696"/>
                </a:cubicBezTo>
                <a:cubicBezTo>
                  <a:pt x="1367126" y="1144903"/>
                  <a:pt x="1371344" y="1178918"/>
                  <a:pt x="1371653" y="1213079"/>
                </a:cubicBezTo>
                <a:cubicBezTo>
                  <a:pt x="1372606" y="1534807"/>
                  <a:pt x="1372224" y="1856535"/>
                  <a:pt x="1372224" y="2178263"/>
                </a:cubicBezTo>
                <a:cubicBezTo>
                  <a:pt x="1372224" y="2184534"/>
                  <a:pt x="1371653" y="2190710"/>
                  <a:pt x="1371082" y="2201067"/>
                </a:cubicBezTo>
                <a:lnTo>
                  <a:pt x="1143529" y="2201067"/>
                </a:lnTo>
                <a:cubicBezTo>
                  <a:pt x="1092380" y="2766514"/>
                  <a:pt x="1041612" y="3328351"/>
                  <a:pt x="991129" y="3890092"/>
                </a:cubicBezTo>
                <a:close/>
              </a:path>
            </a:pathLst>
          </a:custGeom>
          <a:solidFill>
            <a:schemeClr val="tx1">
              <a:lumMod val="50000"/>
              <a:lumOff val="50000"/>
            </a:schemeClr>
          </a:solidFill>
          <a:ln w="9525" cap="flat">
            <a:noFill/>
            <a:prstDash val="solid"/>
            <a:miter/>
          </a:ln>
        </p:spPr>
        <p:txBody>
          <a:bodyPr rtlCol="0" anchor="ctr"/>
          <a:lstStyle/>
          <a:p>
            <a:endParaRPr lang="en-RO">
              <a:solidFill>
                <a:srgbClr val="FF0000"/>
              </a:solidFill>
            </a:endParaRPr>
          </a:p>
        </p:txBody>
      </p:sp>
      <p:sp>
        <p:nvSpPr>
          <p:cNvPr id="162" name="Graphic 4">
            <a:extLst>
              <a:ext uri="{FF2B5EF4-FFF2-40B4-BE49-F238E27FC236}">
                <a16:creationId xmlns:a16="http://schemas.microsoft.com/office/drawing/2014/main" id="{DA4108FC-2413-BA4A-80BA-9C0C78C7694E}"/>
              </a:ext>
            </a:extLst>
          </p:cNvPr>
          <p:cNvSpPr/>
          <p:nvPr/>
        </p:nvSpPr>
        <p:spPr>
          <a:xfrm>
            <a:off x="7391469" y="3451039"/>
            <a:ext cx="181446" cy="514350"/>
          </a:xfrm>
          <a:custGeom>
            <a:avLst/>
            <a:gdLst>
              <a:gd name="connsiteX0" fmla="*/ 381053 w 1372299"/>
              <a:gd name="connsiteY0" fmla="*/ 3890092 h 3890091"/>
              <a:gd name="connsiteX1" fmla="*/ 307520 w 1372299"/>
              <a:gd name="connsiteY1" fmla="*/ 3080736 h 3890091"/>
              <a:gd name="connsiteX2" fmla="*/ 235987 w 1372299"/>
              <a:gd name="connsiteY2" fmla="*/ 2282592 h 3890091"/>
              <a:gd name="connsiteX3" fmla="*/ 227796 w 1372299"/>
              <a:gd name="connsiteY3" fmla="*/ 2203443 h 3890091"/>
              <a:gd name="connsiteX4" fmla="*/ 2434 w 1372299"/>
              <a:gd name="connsiteY4" fmla="*/ 2203443 h 3890091"/>
              <a:gd name="connsiteX5" fmla="*/ 339 w 1372299"/>
              <a:gd name="connsiteY5" fmla="*/ 2170662 h 3890091"/>
              <a:gd name="connsiteX6" fmla="*/ 339 w 1372299"/>
              <a:gd name="connsiteY6" fmla="*/ 1220491 h 3890091"/>
              <a:gd name="connsiteX7" fmla="*/ 354669 w 1372299"/>
              <a:gd name="connsiteY7" fmla="*/ 771060 h 3890091"/>
              <a:gd name="connsiteX8" fmla="*/ 467730 w 1372299"/>
              <a:gd name="connsiteY8" fmla="*/ 758707 h 3890091"/>
              <a:gd name="connsiteX9" fmla="*/ 632132 w 1372299"/>
              <a:gd name="connsiteY9" fmla="*/ 755952 h 3890091"/>
              <a:gd name="connsiteX10" fmla="*/ 414676 w 1372299"/>
              <a:gd name="connsiteY10" fmla="*/ 589577 h 3890091"/>
              <a:gd name="connsiteX11" fmla="*/ 394864 w 1372299"/>
              <a:gd name="connsiteY11" fmla="*/ 536557 h 3890091"/>
              <a:gd name="connsiteX12" fmla="*/ 410485 w 1372299"/>
              <a:gd name="connsiteY12" fmla="*/ 177773 h 3890091"/>
              <a:gd name="connsiteX13" fmla="*/ 737193 w 1372299"/>
              <a:gd name="connsiteY13" fmla="*/ 3987 h 3890091"/>
              <a:gd name="connsiteX14" fmla="*/ 985509 w 1372299"/>
              <a:gd name="connsiteY14" fmla="*/ 264713 h 3890091"/>
              <a:gd name="connsiteX15" fmla="*/ 981604 w 1372299"/>
              <a:gd name="connsiteY15" fmla="*/ 514323 h 3890091"/>
              <a:gd name="connsiteX16" fmla="*/ 741003 w 1372299"/>
              <a:gd name="connsiteY16" fmla="*/ 758327 h 3890091"/>
              <a:gd name="connsiteX17" fmla="*/ 828156 w 1372299"/>
              <a:gd name="connsiteY17" fmla="*/ 758327 h 3890091"/>
              <a:gd name="connsiteX18" fmla="*/ 915786 w 1372299"/>
              <a:gd name="connsiteY18" fmla="*/ 758327 h 3890091"/>
              <a:gd name="connsiteX19" fmla="*/ 1359080 w 1372299"/>
              <a:gd name="connsiteY19" fmla="*/ 1111696 h 3890091"/>
              <a:gd name="connsiteX20" fmla="*/ 1371653 w 1372299"/>
              <a:gd name="connsiteY20" fmla="*/ 1213079 h 3890091"/>
              <a:gd name="connsiteX21" fmla="*/ 1372224 w 1372299"/>
              <a:gd name="connsiteY21" fmla="*/ 2178263 h 3890091"/>
              <a:gd name="connsiteX22" fmla="*/ 1371082 w 1372299"/>
              <a:gd name="connsiteY22" fmla="*/ 2201067 h 3890091"/>
              <a:gd name="connsiteX23" fmla="*/ 1143529 w 1372299"/>
              <a:gd name="connsiteY23" fmla="*/ 2201067 h 3890091"/>
              <a:gd name="connsiteX24" fmla="*/ 991129 w 1372299"/>
              <a:gd name="connsiteY24" fmla="*/ 3890092 h 389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72299" h="3890091">
                <a:moveTo>
                  <a:pt x="381053" y="3890092"/>
                </a:moveTo>
                <a:cubicBezTo>
                  <a:pt x="356478" y="3620306"/>
                  <a:pt x="331967" y="3350521"/>
                  <a:pt x="307520" y="3080736"/>
                </a:cubicBezTo>
                <a:cubicBezTo>
                  <a:pt x="283517" y="2814688"/>
                  <a:pt x="259673" y="2548640"/>
                  <a:pt x="235987" y="2282592"/>
                </a:cubicBezTo>
                <a:cubicBezTo>
                  <a:pt x="233701" y="2257413"/>
                  <a:pt x="230844" y="2232328"/>
                  <a:pt x="227796" y="2203443"/>
                </a:cubicBezTo>
                <a:lnTo>
                  <a:pt x="2434" y="2203443"/>
                </a:lnTo>
                <a:cubicBezTo>
                  <a:pt x="1577" y="2190140"/>
                  <a:pt x="339" y="2180354"/>
                  <a:pt x="339" y="2170662"/>
                </a:cubicBezTo>
                <a:cubicBezTo>
                  <a:pt x="339" y="1853970"/>
                  <a:pt x="-423" y="1537373"/>
                  <a:pt x="339" y="1220491"/>
                </a:cubicBezTo>
                <a:cubicBezTo>
                  <a:pt x="1005" y="999861"/>
                  <a:pt x="141785" y="821419"/>
                  <a:pt x="354669" y="771060"/>
                </a:cubicBezTo>
                <a:cubicBezTo>
                  <a:pt x="391868" y="763312"/>
                  <a:pt x="429732" y="759175"/>
                  <a:pt x="467730" y="758707"/>
                </a:cubicBezTo>
                <a:cubicBezTo>
                  <a:pt x="522118" y="756712"/>
                  <a:pt x="576792" y="758232"/>
                  <a:pt x="632132" y="755952"/>
                </a:cubicBezTo>
                <a:cubicBezTo>
                  <a:pt x="535263" y="731628"/>
                  <a:pt x="460110" y="679653"/>
                  <a:pt x="414676" y="589577"/>
                </a:cubicBezTo>
                <a:cubicBezTo>
                  <a:pt x="405490" y="572974"/>
                  <a:pt x="398814" y="555108"/>
                  <a:pt x="394864" y="536557"/>
                </a:cubicBezTo>
                <a:cubicBezTo>
                  <a:pt x="375814" y="415981"/>
                  <a:pt x="361241" y="293504"/>
                  <a:pt x="410485" y="177773"/>
                </a:cubicBezTo>
                <a:cubicBezTo>
                  <a:pt x="465825" y="47504"/>
                  <a:pt x="596032" y="-17297"/>
                  <a:pt x="737193" y="3987"/>
                </a:cubicBezTo>
                <a:cubicBezTo>
                  <a:pt x="870014" y="23987"/>
                  <a:pt x="972283" y="131367"/>
                  <a:pt x="985509" y="264713"/>
                </a:cubicBezTo>
                <a:cubicBezTo>
                  <a:pt x="993225" y="347283"/>
                  <a:pt x="995511" y="433179"/>
                  <a:pt x="981604" y="514323"/>
                </a:cubicBezTo>
                <a:cubicBezTo>
                  <a:pt x="959125" y="645542"/>
                  <a:pt x="869876" y="722126"/>
                  <a:pt x="741003" y="758327"/>
                </a:cubicBezTo>
                <a:lnTo>
                  <a:pt x="828156" y="758327"/>
                </a:lnTo>
                <a:cubicBezTo>
                  <a:pt x="857303" y="758327"/>
                  <a:pt x="886545" y="758327"/>
                  <a:pt x="915786" y="758327"/>
                </a:cubicBezTo>
                <a:cubicBezTo>
                  <a:pt x="1131623" y="761748"/>
                  <a:pt x="1308883" y="902658"/>
                  <a:pt x="1359080" y="1111696"/>
                </a:cubicBezTo>
                <a:cubicBezTo>
                  <a:pt x="1367126" y="1144903"/>
                  <a:pt x="1371344" y="1178918"/>
                  <a:pt x="1371653" y="1213079"/>
                </a:cubicBezTo>
                <a:cubicBezTo>
                  <a:pt x="1372606" y="1534807"/>
                  <a:pt x="1372224" y="1856535"/>
                  <a:pt x="1372224" y="2178263"/>
                </a:cubicBezTo>
                <a:cubicBezTo>
                  <a:pt x="1372224" y="2184534"/>
                  <a:pt x="1371653" y="2190710"/>
                  <a:pt x="1371082" y="2201067"/>
                </a:cubicBezTo>
                <a:lnTo>
                  <a:pt x="1143529" y="2201067"/>
                </a:lnTo>
                <a:cubicBezTo>
                  <a:pt x="1092380" y="2766514"/>
                  <a:pt x="1041612" y="3328351"/>
                  <a:pt x="991129" y="3890092"/>
                </a:cubicBezTo>
                <a:close/>
              </a:path>
            </a:pathLst>
          </a:custGeom>
          <a:solidFill>
            <a:schemeClr val="tx1">
              <a:lumMod val="50000"/>
              <a:lumOff val="50000"/>
            </a:schemeClr>
          </a:solidFill>
          <a:ln w="9525" cap="flat">
            <a:noFill/>
            <a:prstDash val="solid"/>
            <a:miter/>
          </a:ln>
        </p:spPr>
        <p:txBody>
          <a:bodyPr rtlCol="0" anchor="ctr"/>
          <a:lstStyle/>
          <a:p>
            <a:endParaRPr lang="en-RO">
              <a:solidFill>
                <a:srgbClr val="FF0000"/>
              </a:solidFill>
            </a:endParaRPr>
          </a:p>
        </p:txBody>
      </p:sp>
      <p:sp>
        <p:nvSpPr>
          <p:cNvPr id="163" name="Graphic 6">
            <a:extLst>
              <a:ext uri="{FF2B5EF4-FFF2-40B4-BE49-F238E27FC236}">
                <a16:creationId xmlns:a16="http://schemas.microsoft.com/office/drawing/2014/main" id="{33FEB623-511C-9245-A00B-23F0DDF387D6}"/>
              </a:ext>
            </a:extLst>
          </p:cNvPr>
          <p:cNvSpPr/>
          <p:nvPr/>
        </p:nvSpPr>
        <p:spPr>
          <a:xfrm>
            <a:off x="7995202" y="3445506"/>
            <a:ext cx="239040" cy="508947"/>
          </a:xfrm>
          <a:custGeom>
            <a:avLst/>
            <a:gdLst>
              <a:gd name="connsiteX0" fmla="*/ 609600 w 1827275"/>
              <a:gd name="connsiteY0" fmla="*/ 3890310 h 3890499"/>
              <a:gd name="connsiteX1" fmla="*/ 533400 w 1827275"/>
              <a:gd name="connsiteY1" fmla="*/ 2887309 h 3890499"/>
              <a:gd name="connsiteX2" fmla="*/ 0 w 1827275"/>
              <a:gd name="connsiteY2" fmla="*/ 2887309 h 3890499"/>
              <a:gd name="connsiteX3" fmla="*/ 132398 w 1827275"/>
              <a:gd name="connsiteY3" fmla="*/ 2423626 h 3890499"/>
              <a:gd name="connsiteX4" fmla="*/ 295466 w 1827275"/>
              <a:gd name="connsiteY4" fmla="*/ 1854568 h 3890499"/>
              <a:gd name="connsiteX5" fmla="*/ 304324 w 1827275"/>
              <a:gd name="connsiteY5" fmla="*/ 1787486 h 3890499"/>
              <a:gd name="connsiteX6" fmla="*/ 304324 w 1827275"/>
              <a:gd name="connsiteY6" fmla="*/ 1232586 h 3890499"/>
              <a:gd name="connsiteX7" fmla="*/ 779336 w 1827275"/>
              <a:gd name="connsiteY7" fmla="*/ 758546 h 3890499"/>
              <a:gd name="connsiteX8" fmla="*/ 860012 w 1827275"/>
              <a:gd name="connsiteY8" fmla="*/ 756360 h 3890499"/>
              <a:gd name="connsiteX9" fmla="*/ 642938 w 1827275"/>
              <a:gd name="connsiteY9" fmla="*/ 589795 h 3890499"/>
              <a:gd name="connsiteX10" fmla="*/ 623126 w 1827275"/>
              <a:gd name="connsiteY10" fmla="*/ 536776 h 3890499"/>
              <a:gd name="connsiteX11" fmla="*/ 640366 w 1827275"/>
              <a:gd name="connsiteY11" fmla="*/ 174665 h 3890499"/>
              <a:gd name="connsiteX12" fmla="*/ 969169 w 1827275"/>
              <a:gd name="connsiteY12" fmla="*/ 4585 h 3890499"/>
              <a:gd name="connsiteX13" fmla="*/ 1214247 w 1827275"/>
              <a:gd name="connsiteY13" fmla="*/ 268732 h 3890499"/>
              <a:gd name="connsiteX14" fmla="*/ 1210437 w 1827275"/>
              <a:gd name="connsiteY14" fmla="*/ 514827 h 3890499"/>
              <a:gd name="connsiteX15" fmla="*/ 963644 w 1827275"/>
              <a:gd name="connsiteY15" fmla="*/ 755030 h 3890499"/>
              <a:gd name="connsiteX16" fmla="*/ 1135952 w 1827275"/>
              <a:gd name="connsiteY16" fmla="*/ 765577 h 3890499"/>
              <a:gd name="connsiteX17" fmla="*/ 1522952 w 1827275"/>
              <a:gd name="connsiteY17" fmla="*/ 1202656 h 3890499"/>
              <a:gd name="connsiteX18" fmla="*/ 1524381 w 1827275"/>
              <a:gd name="connsiteY18" fmla="*/ 1784160 h 3890499"/>
              <a:gd name="connsiteX19" fmla="*/ 1535430 w 1827275"/>
              <a:gd name="connsiteY19" fmla="*/ 1862264 h 3890499"/>
              <a:gd name="connsiteX20" fmla="*/ 1818418 w 1827275"/>
              <a:gd name="connsiteY20" fmla="*/ 2850537 h 3890499"/>
              <a:gd name="connsiteX21" fmla="*/ 1827276 w 1827275"/>
              <a:gd name="connsiteY21" fmla="*/ 2886359 h 3890499"/>
              <a:gd name="connsiteX22" fmla="*/ 1295400 w 1827275"/>
              <a:gd name="connsiteY22" fmla="*/ 2886359 h 3890499"/>
              <a:gd name="connsiteX23" fmla="*/ 1219200 w 1827275"/>
              <a:gd name="connsiteY23" fmla="*/ 3890500 h 389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27275" h="3890499">
                <a:moveTo>
                  <a:pt x="609600" y="3890310"/>
                </a:moveTo>
                <a:cubicBezTo>
                  <a:pt x="584264" y="3557180"/>
                  <a:pt x="558927" y="3224050"/>
                  <a:pt x="533400" y="2887309"/>
                </a:cubicBezTo>
                <a:lnTo>
                  <a:pt x="0" y="2887309"/>
                </a:lnTo>
                <a:cubicBezTo>
                  <a:pt x="44958" y="2729771"/>
                  <a:pt x="88583" y="2576603"/>
                  <a:pt x="132398" y="2423626"/>
                </a:cubicBezTo>
                <a:cubicBezTo>
                  <a:pt x="186785" y="2233591"/>
                  <a:pt x="241649" y="2044412"/>
                  <a:pt x="295466" y="1854568"/>
                </a:cubicBezTo>
                <a:cubicBezTo>
                  <a:pt x="301415" y="1832704"/>
                  <a:pt x="304395" y="1810141"/>
                  <a:pt x="304324" y="1787486"/>
                </a:cubicBezTo>
                <a:cubicBezTo>
                  <a:pt x="304991" y="1602488"/>
                  <a:pt x="304324" y="1417584"/>
                  <a:pt x="304324" y="1232586"/>
                </a:cubicBezTo>
                <a:cubicBezTo>
                  <a:pt x="304324" y="955801"/>
                  <a:pt x="501872" y="759116"/>
                  <a:pt x="779336" y="758546"/>
                </a:cubicBezTo>
                <a:cubicBezTo>
                  <a:pt x="805910" y="758546"/>
                  <a:pt x="832485" y="758546"/>
                  <a:pt x="860012" y="756360"/>
                </a:cubicBezTo>
                <a:cubicBezTo>
                  <a:pt x="763429" y="731656"/>
                  <a:pt x="688277" y="679776"/>
                  <a:pt x="642938" y="589795"/>
                </a:cubicBezTo>
                <a:cubicBezTo>
                  <a:pt x="633655" y="573236"/>
                  <a:pt x="626974" y="555355"/>
                  <a:pt x="623126" y="536776"/>
                </a:cubicBezTo>
                <a:cubicBezTo>
                  <a:pt x="603599" y="414964"/>
                  <a:pt x="588836" y="291061"/>
                  <a:pt x="640366" y="174665"/>
                </a:cubicBezTo>
                <a:cubicBezTo>
                  <a:pt x="698183" y="44302"/>
                  <a:pt x="827627" y="-18124"/>
                  <a:pt x="969169" y="4585"/>
                </a:cubicBezTo>
                <a:cubicBezTo>
                  <a:pt x="1101677" y="26599"/>
                  <a:pt x="1202478" y="135243"/>
                  <a:pt x="1214247" y="268732"/>
                </a:cubicBezTo>
                <a:cubicBezTo>
                  <a:pt x="1221840" y="350662"/>
                  <a:pt x="1220562" y="433170"/>
                  <a:pt x="1210437" y="514827"/>
                </a:cubicBezTo>
                <a:cubicBezTo>
                  <a:pt x="1195388" y="632933"/>
                  <a:pt x="1101947" y="719113"/>
                  <a:pt x="963644" y="755030"/>
                </a:cubicBezTo>
                <a:cubicBezTo>
                  <a:pt x="1024890" y="758546"/>
                  <a:pt x="1080992" y="757785"/>
                  <a:pt x="1135952" y="765577"/>
                </a:cubicBezTo>
                <a:cubicBezTo>
                  <a:pt x="1355017" y="796750"/>
                  <a:pt x="1518997" y="981949"/>
                  <a:pt x="1522952" y="1202656"/>
                </a:cubicBezTo>
                <a:cubicBezTo>
                  <a:pt x="1526000" y="1396491"/>
                  <a:pt x="1522952" y="1590325"/>
                  <a:pt x="1524381" y="1784160"/>
                </a:cubicBezTo>
                <a:cubicBezTo>
                  <a:pt x="1524520" y="1810573"/>
                  <a:pt x="1528236" y="1836845"/>
                  <a:pt x="1535430" y="1862264"/>
                </a:cubicBezTo>
                <a:cubicBezTo>
                  <a:pt x="1629410" y="2191720"/>
                  <a:pt x="1723739" y="2521145"/>
                  <a:pt x="1818418" y="2850537"/>
                </a:cubicBezTo>
                <a:cubicBezTo>
                  <a:pt x="1821466" y="2861370"/>
                  <a:pt x="1823847" y="2872391"/>
                  <a:pt x="1827276" y="2886359"/>
                </a:cubicBezTo>
                <a:lnTo>
                  <a:pt x="1295400" y="2886359"/>
                </a:lnTo>
                <a:cubicBezTo>
                  <a:pt x="1269778" y="3222529"/>
                  <a:pt x="1244346" y="3556515"/>
                  <a:pt x="1219200" y="3890500"/>
                </a:cubicBezTo>
                <a:close/>
              </a:path>
            </a:pathLst>
          </a:custGeom>
          <a:solidFill>
            <a:schemeClr val="tx1">
              <a:lumMod val="50000"/>
              <a:lumOff val="50000"/>
            </a:schemeClr>
          </a:solidFill>
          <a:ln w="9525" cap="flat">
            <a:noFill/>
            <a:prstDash val="solid"/>
            <a:miter/>
          </a:ln>
        </p:spPr>
        <p:txBody>
          <a:bodyPr rtlCol="0" anchor="ctr"/>
          <a:lstStyle/>
          <a:p>
            <a:endParaRPr lang="en-RO">
              <a:solidFill>
                <a:srgbClr val="FF0000"/>
              </a:solidFill>
            </a:endParaRPr>
          </a:p>
        </p:txBody>
      </p:sp>
      <p:sp>
        <p:nvSpPr>
          <p:cNvPr id="164" name="Graphic 4">
            <a:extLst>
              <a:ext uri="{FF2B5EF4-FFF2-40B4-BE49-F238E27FC236}">
                <a16:creationId xmlns:a16="http://schemas.microsoft.com/office/drawing/2014/main" id="{298EF9CF-F3D5-224A-9571-8D60CD4CC88A}"/>
              </a:ext>
            </a:extLst>
          </p:cNvPr>
          <p:cNvSpPr/>
          <p:nvPr/>
        </p:nvSpPr>
        <p:spPr>
          <a:xfrm>
            <a:off x="6260501" y="3916260"/>
            <a:ext cx="181446" cy="514350"/>
          </a:xfrm>
          <a:custGeom>
            <a:avLst/>
            <a:gdLst>
              <a:gd name="connsiteX0" fmla="*/ 381053 w 1372299"/>
              <a:gd name="connsiteY0" fmla="*/ 3890092 h 3890091"/>
              <a:gd name="connsiteX1" fmla="*/ 307520 w 1372299"/>
              <a:gd name="connsiteY1" fmla="*/ 3080736 h 3890091"/>
              <a:gd name="connsiteX2" fmla="*/ 235987 w 1372299"/>
              <a:gd name="connsiteY2" fmla="*/ 2282592 h 3890091"/>
              <a:gd name="connsiteX3" fmla="*/ 227796 w 1372299"/>
              <a:gd name="connsiteY3" fmla="*/ 2203443 h 3890091"/>
              <a:gd name="connsiteX4" fmla="*/ 2434 w 1372299"/>
              <a:gd name="connsiteY4" fmla="*/ 2203443 h 3890091"/>
              <a:gd name="connsiteX5" fmla="*/ 339 w 1372299"/>
              <a:gd name="connsiteY5" fmla="*/ 2170662 h 3890091"/>
              <a:gd name="connsiteX6" fmla="*/ 339 w 1372299"/>
              <a:gd name="connsiteY6" fmla="*/ 1220491 h 3890091"/>
              <a:gd name="connsiteX7" fmla="*/ 354669 w 1372299"/>
              <a:gd name="connsiteY7" fmla="*/ 771060 h 3890091"/>
              <a:gd name="connsiteX8" fmla="*/ 467730 w 1372299"/>
              <a:gd name="connsiteY8" fmla="*/ 758707 h 3890091"/>
              <a:gd name="connsiteX9" fmla="*/ 632132 w 1372299"/>
              <a:gd name="connsiteY9" fmla="*/ 755952 h 3890091"/>
              <a:gd name="connsiteX10" fmla="*/ 414676 w 1372299"/>
              <a:gd name="connsiteY10" fmla="*/ 589577 h 3890091"/>
              <a:gd name="connsiteX11" fmla="*/ 394864 w 1372299"/>
              <a:gd name="connsiteY11" fmla="*/ 536557 h 3890091"/>
              <a:gd name="connsiteX12" fmla="*/ 410485 w 1372299"/>
              <a:gd name="connsiteY12" fmla="*/ 177773 h 3890091"/>
              <a:gd name="connsiteX13" fmla="*/ 737193 w 1372299"/>
              <a:gd name="connsiteY13" fmla="*/ 3987 h 3890091"/>
              <a:gd name="connsiteX14" fmla="*/ 985509 w 1372299"/>
              <a:gd name="connsiteY14" fmla="*/ 264713 h 3890091"/>
              <a:gd name="connsiteX15" fmla="*/ 981604 w 1372299"/>
              <a:gd name="connsiteY15" fmla="*/ 514323 h 3890091"/>
              <a:gd name="connsiteX16" fmla="*/ 741003 w 1372299"/>
              <a:gd name="connsiteY16" fmla="*/ 758327 h 3890091"/>
              <a:gd name="connsiteX17" fmla="*/ 828156 w 1372299"/>
              <a:gd name="connsiteY17" fmla="*/ 758327 h 3890091"/>
              <a:gd name="connsiteX18" fmla="*/ 915786 w 1372299"/>
              <a:gd name="connsiteY18" fmla="*/ 758327 h 3890091"/>
              <a:gd name="connsiteX19" fmla="*/ 1359080 w 1372299"/>
              <a:gd name="connsiteY19" fmla="*/ 1111696 h 3890091"/>
              <a:gd name="connsiteX20" fmla="*/ 1371653 w 1372299"/>
              <a:gd name="connsiteY20" fmla="*/ 1213079 h 3890091"/>
              <a:gd name="connsiteX21" fmla="*/ 1372224 w 1372299"/>
              <a:gd name="connsiteY21" fmla="*/ 2178263 h 3890091"/>
              <a:gd name="connsiteX22" fmla="*/ 1371082 w 1372299"/>
              <a:gd name="connsiteY22" fmla="*/ 2201067 h 3890091"/>
              <a:gd name="connsiteX23" fmla="*/ 1143529 w 1372299"/>
              <a:gd name="connsiteY23" fmla="*/ 2201067 h 3890091"/>
              <a:gd name="connsiteX24" fmla="*/ 991129 w 1372299"/>
              <a:gd name="connsiteY24" fmla="*/ 3890092 h 389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72299" h="3890091">
                <a:moveTo>
                  <a:pt x="381053" y="3890092"/>
                </a:moveTo>
                <a:cubicBezTo>
                  <a:pt x="356478" y="3620306"/>
                  <a:pt x="331967" y="3350521"/>
                  <a:pt x="307520" y="3080736"/>
                </a:cubicBezTo>
                <a:cubicBezTo>
                  <a:pt x="283517" y="2814688"/>
                  <a:pt x="259673" y="2548640"/>
                  <a:pt x="235987" y="2282592"/>
                </a:cubicBezTo>
                <a:cubicBezTo>
                  <a:pt x="233701" y="2257413"/>
                  <a:pt x="230844" y="2232328"/>
                  <a:pt x="227796" y="2203443"/>
                </a:cubicBezTo>
                <a:lnTo>
                  <a:pt x="2434" y="2203443"/>
                </a:lnTo>
                <a:cubicBezTo>
                  <a:pt x="1577" y="2190140"/>
                  <a:pt x="339" y="2180354"/>
                  <a:pt x="339" y="2170662"/>
                </a:cubicBezTo>
                <a:cubicBezTo>
                  <a:pt x="339" y="1853970"/>
                  <a:pt x="-423" y="1537373"/>
                  <a:pt x="339" y="1220491"/>
                </a:cubicBezTo>
                <a:cubicBezTo>
                  <a:pt x="1005" y="999861"/>
                  <a:pt x="141785" y="821419"/>
                  <a:pt x="354669" y="771060"/>
                </a:cubicBezTo>
                <a:cubicBezTo>
                  <a:pt x="391868" y="763312"/>
                  <a:pt x="429732" y="759175"/>
                  <a:pt x="467730" y="758707"/>
                </a:cubicBezTo>
                <a:cubicBezTo>
                  <a:pt x="522118" y="756712"/>
                  <a:pt x="576792" y="758232"/>
                  <a:pt x="632132" y="755952"/>
                </a:cubicBezTo>
                <a:cubicBezTo>
                  <a:pt x="535263" y="731628"/>
                  <a:pt x="460110" y="679653"/>
                  <a:pt x="414676" y="589577"/>
                </a:cubicBezTo>
                <a:cubicBezTo>
                  <a:pt x="405490" y="572974"/>
                  <a:pt x="398814" y="555108"/>
                  <a:pt x="394864" y="536557"/>
                </a:cubicBezTo>
                <a:cubicBezTo>
                  <a:pt x="375814" y="415981"/>
                  <a:pt x="361241" y="293504"/>
                  <a:pt x="410485" y="177773"/>
                </a:cubicBezTo>
                <a:cubicBezTo>
                  <a:pt x="465825" y="47504"/>
                  <a:pt x="596032" y="-17297"/>
                  <a:pt x="737193" y="3987"/>
                </a:cubicBezTo>
                <a:cubicBezTo>
                  <a:pt x="870014" y="23987"/>
                  <a:pt x="972283" y="131367"/>
                  <a:pt x="985509" y="264713"/>
                </a:cubicBezTo>
                <a:cubicBezTo>
                  <a:pt x="993225" y="347283"/>
                  <a:pt x="995511" y="433179"/>
                  <a:pt x="981604" y="514323"/>
                </a:cubicBezTo>
                <a:cubicBezTo>
                  <a:pt x="959125" y="645542"/>
                  <a:pt x="869876" y="722126"/>
                  <a:pt x="741003" y="758327"/>
                </a:cubicBezTo>
                <a:lnTo>
                  <a:pt x="828156" y="758327"/>
                </a:lnTo>
                <a:cubicBezTo>
                  <a:pt x="857303" y="758327"/>
                  <a:pt x="886545" y="758327"/>
                  <a:pt x="915786" y="758327"/>
                </a:cubicBezTo>
                <a:cubicBezTo>
                  <a:pt x="1131623" y="761748"/>
                  <a:pt x="1308883" y="902658"/>
                  <a:pt x="1359080" y="1111696"/>
                </a:cubicBezTo>
                <a:cubicBezTo>
                  <a:pt x="1367126" y="1144903"/>
                  <a:pt x="1371344" y="1178918"/>
                  <a:pt x="1371653" y="1213079"/>
                </a:cubicBezTo>
                <a:cubicBezTo>
                  <a:pt x="1372606" y="1534807"/>
                  <a:pt x="1372224" y="1856535"/>
                  <a:pt x="1372224" y="2178263"/>
                </a:cubicBezTo>
                <a:cubicBezTo>
                  <a:pt x="1372224" y="2184534"/>
                  <a:pt x="1371653" y="2190710"/>
                  <a:pt x="1371082" y="2201067"/>
                </a:cubicBezTo>
                <a:lnTo>
                  <a:pt x="1143529" y="2201067"/>
                </a:lnTo>
                <a:cubicBezTo>
                  <a:pt x="1092380" y="2766514"/>
                  <a:pt x="1041612" y="3328351"/>
                  <a:pt x="991129" y="3890092"/>
                </a:cubicBezTo>
                <a:close/>
              </a:path>
            </a:pathLst>
          </a:custGeom>
          <a:solidFill>
            <a:schemeClr val="tx1">
              <a:lumMod val="50000"/>
              <a:lumOff val="50000"/>
            </a:schemeClr>
          </a:solidFill>
          <a:ln w="9525" cap="flat">
            <a:noFill/>
            <a:prstDash val="solid"/>
            <a:miter/>
          </a:ln>
        </p:spPr>
        <p:txBody>
          <a:bodyPr rtlCol="0" anchor="ctr"/>
          <a:lstStyle/>
          <a:p>
            <a:endParaRPr lang="en-RO">
              <a:solidFill>
                <a:srgbClr val="FF0000"/>
              </a:solidFill>
            </a:endParaRPr>
          </a:p>
        </p:txBody>
      </p:sp>
      <p:sp>
        <p:nvSpPr>
          <p:cNvPr id="165" name="Graphic 4">
            <a:extLst>
              <a:ext uri="{FF2B5EF4-FFF2-40B4-BE49-F238E27FC236}">
                <a16:creationId xmlns:a16="http://schemas.microsoft.com/office/drawing/2014/main" id="{866F0AA3-D2A2-AA49-B05E-5F3093DA5FEF}"/>
              </a:ext>
            </a:extLst>
          </p:cNvPr>
          <p:cNvSpPr/>
          <p:nvPr/>
        </p:nvSpPr>
        <p:spPr>
          <a:xfrm>
            <a:off x="6950311" y="3916260"/>
            <a:ext cx="181446" cy="514350"/>
          </a:xfrm>
          <a:custGeom>
            <a:avLst/>
            <a:gdLst>
              <a:gd name="connsiteX0" fmla="*/ 381053 w 1372299"/>
              <a:gd name="connsiteY0" fmla="*/ 3890092 h 3890091"/>
              <a:gd name="connsiteX1" fmla="*/ 307520 w 1372299"/>
              <a:gd name="connsiteY1" fmla="*/ 3080736 h 3890091"/>
              <a:gd name="connsiteX2" fmla="*/ 235987 w 1372299"/>
              <a:gd name="connsiteY2" fmla="*/ 2282592 h 3890091"/>
              <a:gd name="connsiteX3" fmla="*/ 227796 w 1372299"/>
              <a:gd name="connsiteY3" fmla="*/ 2203443 h 3890091"/>
              <a:gd name="connsiteX4" fmla="*/ 2434 w 1372299"/>
              <a:gd name="connsiteY4" fmla="*/ 2203443 h 3890091"/>
              <a:gd name="connsiteX5" fmla="*/ 339 w 1372299"/>
              <a:gd name="connsiteY5" fmla="*/ 2170662 h 3890091"/>
              <a:gd name="connsiteX6" fmla="*/ 339 w 1372299"/>
              <a:gd name="connsiteY6" fmla="*/ 1220491 h 3890091"/>
              <a:gd name="connsiteX7" fmla="*/ 354669 w 1372299"/>
              <a:gd name="connsiteY7" fmla="*/ 771060 h 3890091"/>
              <a:gd name="connsiteX8" fmla="*/ 467730 w 1372299"/>
              <a:gd name="connsiteY8" fmla="*/ 758707 h 3890091"/>
              <a:gd name="connsiteX9" fmla="*/ 632132 w 1372299"/>
              <a:gd name="connsiteY9" fmla="*/ 755952 h 3890091"/>
              <a:gd name="connsiteX10" fmla="*/ 414676 w 1372299"/>
              <a:gd name="connsiteY10" fmla="*/ 589577 h 3890091"/>
              <a:gd name="connsiteX11" fmla="*/ 394864 w 1372299"/>
              <a:gd name="connsiteY11" fmla="*/ 536557 h 3890091"/>
              <a:gd name="connsiteX12" fmla="*/ 410485 w 1372299"/>
              <a:gd name="connsiteY12" fmla="*/ 177773 h 3890091"/>
              <a:gd name="connsiteX13" fmla="*/ 737193 w 1372299"/>
              <a:gd name="connsiteY13" fmla="*/ 3987 h 3890091"/>
              <a:gd name="connsiteX14" fmla="*/ 985509 w 1372299"/>
              <a:gd name="connsiteY14" fmla="*/ 264713 h 3890091"/>
              <a:gd name="connsiteX15" fmla="*/ 981604 w 1372299"/>
              <a:gd name="connsiteY15" fmla="*/ 514323 h 3890091"/>
              <a:gd name="connsiteX16" fmla="*/ 741003 w 1372299"/>
              <a:gd name="connsiteY16" fmla="*/ 758327 h 3890091"/>
              <a:gd name="connsiteX17" fmla="*/ 828156 w 1372299"/>
              <a:gd name="connsiteY17" fmla="*/ 758327 h 3890091"/>
              <a:gd name="connsiteX18" fmla="*/ 915786 w 1372299"/>
              <a:gd name="connsiteY18" fmla="*/ 758327 h 3890091"/>
              <a:gd name="connsiteX19" fmla="*/ 1359080 w 1372299"/>
              <a:gd name="connsiteY19" fmla="*/ 1111696 h 3890091"/>
              <a:gd name="connsiteX20" fmla="*/ 1371653 w 1372299"/>
              <a:gd name="connsiteY20" fmla="*/ 1213079 h 3890091"/>
              <a:gd name="connsiteX21" fmla="*/ 1372224 w 1372299"/>
              <a:gd name="connsiteY21" fmla="*/ 2178263 h 3890091"/>
              <a:gd name="connsiteX22" fmla="*/ 1371082 w 1372299"/>
              <a:gd name="connsiteY22" fmla="*/ 2201067 h 3890091"/>
              <a:gd name="connsiteX23" fmla="*/ 1143529 w 1372299"/>
              <a:gd name="connsiteY23" fmla="*/ 2201067 h 3890091"/>
              <a:gd name="connsiteX24" fmla="*/ 991129 w 1372299"/>
              <a:gd name="connsiteY24" fmla="*/ 3890092 h 389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72299" h="3890091">
                <a:moveTo>
                  <a:pt x="381053" y="3890092"/>
                </a:moveTo>
                <a:cubicBezTo>
                  <a:pt x="356478" y="3620306"/>
                  <a:pt x="331967" y="3350521"/>
                  <a:pt x="307520" y="3080736"/>
                </a:cubicBezTo>
                <a:cubicBezTo>
                  <a:pt x="283517" y="2814688"/>
                  <a:pt x="259673" y="2548640"/>
                  <a:pt x="235987" y="2282592"/>
                </a:cubicBezTo>
                <a:cubicBezTo>
                  <a:pt x="233701" y="2257413"/>
                  <a:pt x="230844" y="2232328"/>
                  <a:pt x="227796" y="2203443"/>
                </a:cubicBezTo>
                <a:lnTo>
                  <a:pt x="2434" y="2203443"/>
                </a:lnTo>
                <a:cubicBezTo>
                  <a:pt x="1577" y="2190140"/>
                  <a:pt x="339" y="2180354"/>
                  <a:pt x="339" y="2170662"/>
                </a:cubicBezTo>
                <a:cubicBezTo>
                  <a:pt x="339" y="1853970"/>
                  <a:pt x="-423" y="1537373"/>
                  <a:pt x="339" y="1220491"/>
                </a:cubicBezTo>
                <a:cubicBezTo>
                  <a:pt x="1005" y="999861"/>
                  <a:pt x="141785" y="821419"/>
                  <a:pt x="354669" y="771060"/>
                </a:cubicBezTo>
                <a:cubicBezTo>
                  <a:pt x="391868" y="763312"/>
                  <a:pt x="429732" y="759175"/>
                  <a:pt x="467730" y="758707"/>
                </a:cubicBezTo>
                <a:cubicBezTo>
                  <a:pt x="522118" y="756712"/>
                  <a:pt x="576792" y="758232"/>
                  <a:pt x="632132" y="755952"/>
                </a:cubicBezTo>
                <a:cubicBezTo>
                  <a:pt x="535263" y="731628"/>
                  <a:pt x="460110" y="679653"/>
                  <a:pt x="414676" y="589577"/>
                </a:cubicBezTo>
                <a:cubicBezTo>
                  <a:pt x="405490" y="572974"/>
                  <a:pt x="398814" y="555108"/>
                  <a:pt x="394864" y="536557"/>
                </a:cubicBezTo>
                <a:cubicBezTo>
                  <a:pt x="375814" y="415981"/>
                  <a:pt x="361241" y="293504"/>
                  <a:pt x="410485" y="177773"/>
                </a:cubicBezTo>
                <a:cubicBezTo>
                  <a:pt x="465825" y="47504"/>
                  <a:pt x="596032" y="-17297"/>
                  <a:pt x="737193" y="3987"/>
                </a:cubicBezTo>
                <a:cubicBezTo>
                  <a:pt x="870014" y="23987"/>
                  <a:pt x="972283" y="131367"/>
                  <a:pt x="985509" y="264713"/>
                </a:cubicBezTo>
                <a:cubicBezTo>
                  <a:pt x="993225" y="347283"/>
                  <a:pt x="995511" y="433179"/>
                  <a:pt x="981604" y="514323"/>
                </a:cubicBezTo>
                <a:cubicBezTo>
                  <a:pt x="959125" y="645542"/>
                  <a:pt x="869876" y="722126"/>
                  <a:pt x="741003" y="758327"/>
                </a:cubicBezTo>
                <a:lnTo>
                  <a:pt x="828156" y="758327"/>
                </a:lnTo>
                <a:cubicBezTo>
                  <a:pt x="857303" y="758327"/>
                  <a:pt x="886545" y="758327"/>
                  <a:pt x="915786" y="758327"/>
                </a:cubicBezTo>
                <a:cubicBezTo>
                  <a:pt x="1131623" y="761748"/>
                  <a:pt x="1308883" y="902658"/>
                  <a:pt x="1359080" y="1111696"/>
                </a:cubicBezTo>
                <a:cubicBezTo>
                  <a:pt x="1367126" y="1144903"/>
                  <a:pt x="1371344" y="1178918"/>
                  <a:pt x="1371653" y="1213079"/>
                </a:cubicBezTo>
                <a:cubicBezTo>
                  <a:pt x="1372606" y="1534807"/>
                  <a:pt x="1372224" y="1856535"/>
                  <a:pt x="1372224" y="2178263"/>
                </a:cubicBezTo>
                <a:cubicBezTo>
                  <a:pt x="1372224" y="2184534"/>
                  <a:pt x="1371653" y="2190710"/>
                  <a:pt x="1371082" y="2201067"/>
                </a:cubicBezTo>
                <a:lnTo>
                  <a:pt x="1143529" y="2201067"/>
                </a:lnTo>
                <a:cubicBezTo>
                  <a:pt x="1092380" y="2766514"/>
                  <a:pt x="1041612" y="3328351"/>
                  <a:pt x="991129" y="3890092"/>
                </a:cubicBezTo>
                <a:close/>
              </a:path>
            </a:pathLst>
          </a:custGeom>
          <a:solidFill>
            <a:schemeClr val="tx1">
              <a:lumMod val="50000"/>
              <a:lumOff val="50000"/>
            </a:schemeClr>
          </a:solidFill>
          <a:ln w="9525" cap="flat">
            <a:noFill/>
            <a:prstDash val="solid"/>
            <a:miter/>
          </a:ln>
        </p:spPr>
        <p:txBody>
          <a:bodyPr rtlCol="0" anchor="ctr"/>
          <a:lstStyle/>
          <a:p>
            <a:endParaRPr lang="en-RO">
              <a:solidFill>
                <a:srgbClr val="FF0000"/>
              </a:solidFill>
            </a:endParaRPr>
          </a:p>
        </p:txBody>
      </p:sp>
      <p:sp>
        <p:nvSpPr>
          <p:cNvPr id="166" name="Graphic 6">
            <a:extLst>
              <a:ext uri="{FF2B5EF4-FFF2-40B4-BE49-F238E27FC236}">
                <a16:creationId xmlns:a16="http://schemas.microsoft.com/office/drawing/2014/main" id="{5CE520F4-592D-9442-9E8A-36C103BE9A2D}"/>
              </a:ext>
            </a:extLst>
          </p:cNvPr>
          <p:cNvSpPr/>
          <p:nvPr/>
        </p:nvSpPr>
        <p:spPr>
          <a:xfrm>
            <a:off x="7666339" y="4111253"/>
            <a:ext cx="239040" cy="508947"/>
          </a:xfrm>
          <a:custGeom>
            <a:avLst/>
            <a:gdLst>
              <a:gd name="connsiteX0" fmla="*/ 609600 w 1827275"/>
              <a:gd name="connsiteY0" fmla="*/ 3890310 h 3890499"/>
              <a:gd name="connsiteX1" fmla="*/ 533400 w 1827275"/>
              <a:gd name="connsiteY1" fmla="*/ 2887309 h 3890499"/>
              <a:gd name="connsiteX2" fmla="*/ 0 w 1827275"/>
              <a:gd name="connsiteY2" fmla="*/ 2887309 h 3890499"/>
              <a:gd name="connsiteX3" fmla="*/ 132398 w 1827275"/>
              <a:gd name="connsiteY3" fmla="*/ 2423626 h 3890499"/>
              <a:gd name="connsiteX4" fmla="*/ 295466 w 1827275"/>
              <a:gd name="connsiteY4" fmla="*/ 1854568 h 3890499"/>
              <a:gd name="connsiteX5" fmla="*/ 304324 w 1827275"/>
              <a:gd name="connsiteY5" fmla="*/ 1787486 h 3890499"/>
              <a:gd name="connsiteX6" fmla="*/ 304324 w 1827275"/>
              <a:gd name="connsiteY6" fmla="*/ 1232586 h 3890499"/>
              <a:gd name="connsiteX7" fmla="*/ 779336 w 1827275"/>
              <a:gd name="connsiteY7" fmla="*/ 758546 h 3890499"/>
              <a:gd name="connsiteX8" fmla="*/ 860012 w 1827275"/>
              <a:gd name="connsiteY8" fmla="*/ 756360 h 3890499"/>
              <a:gd name="connsiteX9" fmla="*/ 642938 w 1827275"/>
              <a:gd name="connsiteY9" fmla="*/ 589795 h 3890499"/>
              <a:gd name="connsiteX10" fmla="*/ 623126 w 1827275"/>
              <a:gd name="connsiteY10" fmla="*/ 536776 h 3890499"/>
              <a:gd name="connsiteX11" fmla="*/ 640366 w 1827275"/>
              <a:gd name="connsiteY11" fmla="*/ 174665 h 3890499"/>
              <a:gd name="connsiteX12" fmla="*/ 969169 w 1827275"/>
              <a:gd name="connsiteY12" fmla="*/ 4585 h 3890499"/>
              <a:gd name="connsiteX13" fmla="*/ 1214247 w 1827275"/>
              <a:gd name="connsiteY13" fmla="*/ 268732 h 3890499"/>
              <a:gd name="connsiteX14" fmla="*/ 1210437 w 1827275"/>
              <a:gd name="connsiteY14" fmla="*/ 514827 h 3890499"/>
              <a:gd name="connsiteX15" fmla="*/ 963644 w 1827275"/>
              <a:gd name="connsiteY15" fmla="*/ 755030 h 3890499"/>
              <a:gd name="connsiteX16" fmla="*/ 1135952 w 1827275"/>
              <a:gd name="connsiteY16" fmla="*/ 765577 h 3890499"/>
              <a:gd name="connsiteX17" fmla="*/ 1522952 w 1827275"/>
              <a:gd name="connsiteY17" fmla="*/ 1202656 h 3890499"/>
              <a:gd name="connsiteX18" fmla="*/ 1524381 w 1827275"/>
              <a:gd name="connsiteY18" fmla="*/ 1784160 h 3890499"/>
              <a:gd name="connsiteX19" fmla="*/ 1535430 w 1827275"/>
              <a:gd name="connsiteY19" fmla="*/ 1862264 h 3890499"/>
              <a:gd name="connsiteX20" fmla="*/ 1818418 w 1827275"/>
              <a:gd name="connsiteY20" fmla="*/ 2850537 h 3890499"/>
              <a:gd name="connsiteX21" fmla="*/ 1827276 w 1827275"/>
              <a:gd name="connsiteY21" fmla="*/ 2886359 h 3890499"/>
              <a:gd name="connsiteX22" fmla="*/ 1295400 w 1827275"/>
              <a:gd name="connsiteY22" fmla="*/ 2886359 h 3890499"/>
              <a:gd name="connsiteX23" fmla="*/ 1219200 w 1827275"/>
              <a:gd name="connsiteY23" fmla="*/ 3890500 h 389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27275" h="3890499">
                <a:moveTo>
                  <a:pt x="609600" y="3890310"/>
                </a:moveTo>
                <a:cubicBezTo>
                  <a:pt x="584264" y="3557180"/>
                  <a:pt x="558927" y="3224050"/>
                  <a:pt x="533400" y="2887309"/>
                </a:cubicBezTo>
                <a:lnTo>
                  <a:pt x="0" y="2887309"/>
                </a:lnTo>
                <a:cubicBezTo>
                  <a:pt x="44958" y="2729771"/>
                  <a:pt x="88583" y="2576603"/>
                  <a:pt x="132398" y="2423626"/>
                </a:cubicBezTo>
                <a:cubicBezTo>
                  <a:pt x="186785" y="2233591"/>
                  <a:pt x="241649" y="2044412"/>
                  <a:pt x="295466" y="1854568"/>
                </a:cubicBezTo>
                <a:cubicBezTo>
                  <a:pt x="301415" y="1832704"/>
                  <a:pt x="304395" y="1810141"/>
                  <a:pt x="304324" y="1787486"/>
                </a:cubicBezTo>
                <a:cubicBezTo>
                  <a:pt x="304991" y="1602488"/>
                  <a:pt x="304324" y="1417584"/>
                  <a:pt x="304324" y="1232586"/>
                </a:cubicBezTo>
                <a:cubicBezTo>
                  <a:pt x="304324" y="955801"/>
                  <a:pt x="501872" y="759116"/>
                  <a:pt x="779336" y="758546"/>
                </a:cubicBezTo>
                <a:cubicBezTo>
                  <a:pt x="805910" y="758546"/>
                  <a:pt x="832485" y="758546"/>
                  <a:pt x="860012" y="756360"/>
                </a:cubicBezTo>
                <a:cubicBezTo>
                  <a:pt x="763429" y="731656"/>
                  <a:pt x="688277" y="679776"/>
                  <a:pt x="642938" y="589795"/>
                </a:cubicBezTo>
                <a:cubicBezTo>
                  <a:pt x="633655" y="573236"/>
                  <a:pt x="626974" y="555355"/>
                  <a:pt x="623126" y="536776"/>
                </a:cubicBezTo>
                <a:cubicBezTo>
                  <a:pt x="603599" y="414964"/>
                  <a:pt x="588836" y="291061"/>
                  <a:pt x="640366" y="174665"/>
                </a:cubicBezTo>
                <a:cubicBezTo>
                  <a:pt x="698183" y="44302"/>
                  <a:pt x="827627" y="-18124"/>
                  <a:pt x="969169" y="4585"/>
                </a:cubicBezTo>
                <a:cubicBezTo>
                  <a:pt x="1101677" y="26599"/>
                  <a:pt x="1202478" y="135243"/>
                  <a:pt x="1214247" y="268732"/>
                </a:cubicBezTo>
                <a:cubicBezTo>
                  <a:pt x="1221840" y="350662"/>
                  <a:pt x="1220562" y="433170"/>
                  <a:pt x="1210437" y="514827"/>
                </a:cubicBezTo>
                <a:cubicBezTo>
                  <a:pt x="1195388" y="632933"/>
                  <a:pt x="1101947" y="719113"/>
                  <a:pt x="963644" y="755030"/>
                </a:cubicBezTo>
                <a:cubicBezTo>
                  <a:pt x="1024890" y="758546"/>
                  <a:pt x="1080992" y="757785"/>
                  <a:pt x="1135952" y="765577"/>
                </a:cubicBezTo>
                <a:cubicBezTo>
                  <a:pt x="1355017" y="796750"/>
                  <a:pt x="1518997" y="981949"/>
                  <a:pt x="1522952" y="1202656"/>
                </a:cubicBezTo>
                <a:cubicBezTo>
                  <a:pt x="1526000" y="1396491"/>
                  <a:pt x="1522952" y="1590325"/>
                  <a:pt x="1524381" y="1784160"/>
                </a:cubicBezTo>
                <a:cubicBezTo>
                  <a:pt x="1524520" y="1810573"/>
                  <a:pt x="1528236" y="1836845"/>
                  <a:pt x="1535430" y="1862264"/>
                </a:cubicBezTo>
                <a:cubicBezTo>
                  <a:pt x="1629410" y="2191720"/>
                  <a:pt x="1723739" y="2521145"/>
                  <a:pt x="1818418" y="2850537"/>
                </a:cubicBezTo>
                <a:cubicBezTo>
                  <a:pt x="1821466" y="2861370"/>
                  <a:pt x="1823847" y="2872391"/>
                  <a:pt x="1827276" y="2886359"/>
                </a:cubicBezTo>
                <a:lnTo>
                  <a:pt x="1295400" y="2886359"/>
                </a:lnTo>
                <a:cubicBezTo>
                  <a:pt x="1269778" y="3222529"/>
                  <a:pt x="1244346" y="3556515"/>
                  <a:pt x="1219200" y="3890500"/>
                </a:cubicBezTo>
                <a:close/>
              </a:path>
            </a:pathLst>
          </a:custGeom>
          <a:solidFill>
            <a:schemeClr val="tx1">
              <a:lumMod val="50000"/>
              <a:lumOff val="50000"/>
            </a:schemeClr>
          </a:solidFill>
          <a:ln w="9525" cap="flat">
            <a:noFill/>
            <a:prstDash val="solid"/>
            <a:miter/>
          </a:ln>
        </p:spPr>
        <p:txBody>
          <a:bodyPr rtlCol="0" anchor="ctr"/>
          <a:lstStyle/>
          <a:p>
            <a:endParaRPr lang="en-RO">
              <a:solidFill>
                <a:srgbClr val="FF0000"/>
              </a:solidFill>
            </a:endParaRPr>
          </a:p>
        </p:txBody>
      </p:sp>
      <p:sp>
        <p:nvSpPr>
          <p:cNvPr id="167" name="Graphic 6">
            <a:extLst>
              <a:ext uri="{FF2B5EF4-FFF2-40B4-BE49-F238E27FC236}">
                <a16:creationId xmlns:a16="http://schemas.microsoft.com/office/drawing/2014/main" id="{90F9C931-C62F-DF4F-AD9B-C883FE3787C7}"/>
              </a:ext>
            </a:extLst>
          </p:cNvPr>
          <p:cNvSpPr/>
          <p:nvPr/>
        </p:nvSpPr>
        <p:spPr>
          <a:xfrm>
            <a:off x="6557443" y="4520407"/>
            <a:ext cx="239040" cy="508947"/>
          </a:xfrm>
          <a:custGeom>
            <a:avLst/>
            <a:gdLst>
              <a:gd name="connsiteX0" fmla="*/ 609600 w 1827275"/>
              <a:gd name="connsiteY0" fmla="*/ 3890310 h 3890499"/>
              <a:gd name="connsiteX1" fmla="*/ 533400 w 1827275"/>
              <a:gd name="connsiteY1" fmla="*/ 2887309 h 3890499"/>
              <a:gd name="connsiteX2" fmla="*/ 0 w 1827275"/>
              <a:gd name="connsiteY2" fmla="*/ 2887309 h 3890499"/>
              <a:gd name="connsiteX3" fmla="*/ 132398 w 1827275"/>
              <a:gd name="connsiteY3" fmla="*/ 2423626 h 3890499"/>
              <a:gd name="connsiteX4" fmla="*/ 295466 w 1827275"/>
              <a:gd name="connsiteY4" fmla="*/ 1854568 h 3890499"/>
              <a:gd name="connsiteX5" fmla="*/ 304324 w 1827275"/>
              <a:gd name="connsiteY5" fmla="*/ 1787486 h 3890499"/>
              <a:gd name="connsiteX6" fmla="*/ 304324 w 1827275"/>
              <a:gd name="connsiteY6" fmla="*/ 1232586 h 3890499"/>
              <a:gd name="connsiteX7" fmla="*/ 779336 w 1827275"/>
              <a:gd name="connsiteY7" fmla="*/ 758546 h 3890499"/>
              <a:gd name="connsiteX8" fmla="*/ 860012 w 1827275"/>
              <a:gd name="connsiteY8" fmla="*/ 756360 h 3890499"/>
              <a:gd name="connsiteX9" fmla="*/ 642938 w 1827275"/>
              <a:gd name="connsiteY9" fmla="*/ 589795 h 3890499"/>
              <a:gd name="connsiteX10" fmla="*/ 623126 w 1827275"/>
              <a:gd name="connsiteY10" fmla="*/ 536776 h 3890499"/>
              <a:gd name="connsiteX11" fmla="*/ 640366 w 1827275"/>
              <a:gd name="connsiteY11" fmla="*/ 174665 h 3890499"/>
              <a:gd name="connsiteX12" fmla="*/ 969169 w 1827275"/>
              <a:gd name="connsiteY12" fmla="*/ 4585 h 3890499"/>
              <a:gd name="connsiteX13" fmla="*/ 1214247 w 1827275"/>
              <a:gd name="connsiteY13" fmla="*/ 268732 h 3890499"/>
              <a:gd name="connsiteX14" fmla="*/ 1210437 w 1827275"/>
              <a:gd name="connsiteY14" fmla="*/ 514827 h 3890499"/>
              <a:gd name="connsiteX15" fmla="*/ 963644 w 1827275"/>
              <a:gd name="connsiteY15" fmla="*/ 755030 h 3890499"/>
              <a:gd name="connsiteX16" fmla="*/ 1135952 w 1827275"/>
              <a:gd name="connsiteY16" fmla="*/ 765577 h 3890499"/>
              <a:gd name="connsiteX17" fmla="*/ 1522952 w 1827275"/>
              <a:gd name="connsiteY17" fmla="*/ 1202656 h 3890499"/>
              <a:gd name="connsiteX18" fmla="*/ 1524381 w 1827275"/>
              <a:gd name="connsiteY18" fmla="*/ 1784160 h 3890499"/>
              <a:gd name="connsiteX19" fmla="*/ 1535430 w 1827275"/>
              <a:gd name="connsiteY19" fmla="*/ 1862264 h 3890499"/>
              <a:gd name="connsiteX20" fmla="*/ 1818418 w 1827275"/>
              <a:gd name="connsiteY20" fmla="*/ 2850537 h 3890499"/>
              <a:gd name="connsiteX21" fmla="*/ 1827276 w 1827275"/>
              <a:gd name="connsiteY21" fmla="*/ 2886359 h 3890499"/>
              <a:gd name="connsiteX22" fmla="*/ 1295400 w 1827275"/>
              <a:gd name="connsiteY22" fmla="*/ 2886359 h 3890499"/>
              <a:gd name="connsiteX23" fmla="*/ 1219200 w 1827275"/>
              <a:gd name="connsiteY23" fmla="*/ 3890500 h 389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27275" h="3890499">
                <a:moveTo>
                  <a:pt x="609600" y="3890310"/>
                </a:moveTo>
                <a:cubicBezTo>
                  <a:pt x="584264" y="3557180"/>
                  <a:pt x="558927" y="3224050"/>
                  <a:pt x="533400" y="2887309"/>
                </a:cubicBezTo>
                <a:lnTo>
                  <a:pt x="0" y="2887309"/>
                </a:lnTo>
                <a:cubicBezTo>
                  <a:pt x="44958" y="2729771"/>
                  <a:pt x="88583" y="2576603"/>
                  <a:pt x="132398" y="2423626"/>
                </a:cubicBezTo>
                <a:cubicBezTo>
                  <a:pt x="186785" y="2233591"/>
                  <a:pt x="241649" y="2044412"/>
                  <a:pt x="295466" y="1854568"/>
                </a:cubicBezTo>
                <a:cubicBezTo>
                  <a:pt x="301415" y="1832704"/>
                  <a:pt x="304395" y="1810141"/>
                  <a:pt x="304324" y="1787486"/>
                </a:cubicBezTo>
                <a:cubicBezTo>
                  <a:pt x="304991" y="1602488"/>
                  <a:pt x="304324" y="1417584"/>
                  <a:pt x="304324" y="1232586"/>
                </a:cubicBezTo>
                <a:cubicBezTo>
                  <a:pt x="304324" y="955801"/>
                  <a:pt x="501872" y="759116"/>
                  <a:pt x="779336" y="758546"/>
                </a:cubicBezTo>
                <a:cubicBezTo>
                  <a:pt x="805910" y="758546"/>
                  <a:pt x="832485" y="758546"/>
                  <a:pt x="860012" y="756360"/>
                </a:cubicBezTo>
                <a:cubicBezTo>
                  <a:pt x="763429" y="731656"/>
                  <a:pt x="688277" y="679776"/>
                  <a:pt x="642938" y="589795"/>
                </a:cubicBezTo>
                <a:cubicBezTo>
                  <a:pt x="633655" y="573236"/>
                  <a:pt x="626974" y="555355"/>
                  <a:pt x="623126" y="536776"/>
                </a:cubicBezTo>
                <a:cubicBezTo>
                  <a:pt x="603599" y="414964"/>
                  <a:pt x="588836" y="291061"/>
                  <a:pt x="640366" y="174665"/>
                </a:cubicBezTo>
                <a:cubicBezTo>
                  <a:pt x="698183" y="44302"/>
                  <a:pt x="827627" y="-18124"/>
                  <a:pt x="969169" y="4585"/>
                </a:cubicBezTo>
                <a:cubicBezTo>
                  <a:pt x="1101677" y="26599"/>
                  <a:pt x="1202478" y="135243"/>
                  <a:pt x="1214247" y="268732"/>
                </a:cubicBezTo>
                <a:cubicBezTo>
                  <a:pt x="1221840" y="350662"/>
                  <a:pt x="1220562" y="433170"/>
                  <a:pt x="1210437" y="514827"/>
                </a:cubicBezTo>
                <a:cubicBezTo>
                  <a:pt x="1195388" y="632933"/>
                  <a:pt x="1101947" y="719113"/>
                  <a:pt x="963644" y="755030"/>
                </a:cubicBezTo>
                <a:cubicBezTo>
                  <a:pt x="1024890" y="758546"/>
                  <a:pt x="1080992" y="757785"/>
                  <a:pt x="1135952" y="765577"/>
                </a:cubicBezTo>
                <a:cubicBezTo>
                  <a:pt x="1355017" y="796750"/>
                  <a:pt x="1518997" y="981949"/>
                  <a:pt x="1522952" y="1202656"/>
                </a:cubicBezTo>
                <a:cubicBezTo>
                  <a:pt x="1526000" y="1396491"/>
                  <a:pt x="1522952" y="1590325"/>
                  <a:pt x="1524381" y="1784160"/>
                </a:cubicBezTo>
                <a:cubicBezTo>
                  <a:pt x="1524520" y="1810573"/>
                  <a:pt x="1528236" y="1836845"/>
                  <a:pt x="1535430" y="1862264"/>
                </a:cubicBezTo>
                <a:cubicBezTo>
                  <a:pt x="1629410" y="2191720"/>
                  <a:pt x="1723739" y="2521145"/>
                  <a:pt x="1818418" y="2850537"/>
                </a:cubicBezTo>
                <a:cubicBezTo>
                  <a:pt x="1821466" y="2861370"/>
                  <a:pt x="1823847" y="2872391"/>
                  <a:pt x="1827276" y="2886359"/>
                </a:cubicBezTo>
                <a:lnTo>
                  <a:pt x="1295400" y="2886359"/>
                </a:lnTo>
                <a:cubicBezTo>
                  <a:pt x="1269778" y="3222529"/>
                  <a:pt x="1244346" y="3556515"/>
                  <a:pt x="1219200" y="3890500"/>
                </a:cubicBezTo>
                <a:close/>
              </a:path>
            </a:pathLst>
          </a:custGeom>
          <a:solidFill>
            <a:schemeClr val="tx1">
              <a:lumMod val="50000"/>
              <a:lumOff val="50000"/>
            </a:schemeClr>
          </a:solidFill>
          <a:ln w="9525" cap="flat">
            <a:noFill/>
            <a:prstDash val="solid"/>
            <a:miter/>
          </a:ln>
        </p:spPr>
        <p:txBody>
          <a:bodyPr rtlCol="0" anchor="ctr"/>
          <a:lstStyle/>
          <a:p>
            <a:endParaRPr lang="en-RO">
              <a:solidFill>
                <a:srgbClr val="FF0000"/>
              </a:solidFill>
            </a:endParaRPr>
          </a:p>
        </p:txBody>
      </p:sp>
      <p:sp>
        <p:nvSpPr>
          <p:cNvPr id="168" name="Graphic 4">
            <a:extLst>
              <a:ext uri="{FF2B5EF4-FFF2-40B4-BE49-F238E27FC236}">
                <a16:creationId xmlns:a16="http://schemas.microsoft.com/office/drawing/2014/main" id="{658BC0A7-6FEA-3241-8CD4-4A36CC9E0E5F}"/>
              </a:ext>
            </a:extLst>
          </p:cNvPr>
          <p:cNvSpPr/>
          <p:nvPr/>
        </p:nvSpPr>
        <p:spPr>
          <a:xfrm>
            <a:off x="7272618" y="4517705"/>
            <a:ext cx="181446" cy="514350"/>
          </a:xfrm>
          <a:custGeom>
            <a:avLst/>
            <a:gdLst>
              <a:gd name="connsiteX0" fmla="*/ 381053 w 1372299"/>
              <a:gd name="connsiteY0" fmla="*/ 3890092 h 3890091"/>
              <a:gd name="connsiteX1" fmla="*/ 307520 w 1372299"/>
              <a:gd name="connsiteY1" fmla="*/ 3080736 h 3890091"/>
              <a:gd name="connsiteX2" fmla="*/ 235987 w 1372299"/>
              <a:gd name="connsiteY2" fmla="*/ 2282592 h 3890091"/>
              <a:gd name="connsiteX3" fmla="*/ 227796 w 1372299"/>
              <a:gd name="connsiteY3" fmla="*/ 2203443 h 3890091"/>
              <a:gd name="connsiteX4" fmla="*/ 2434 w 1372299"/>
              <a:gd name="connsiteY4" fmla="*/ 2203443 h 3890091"/>
              <a:gd name="connsiteX5" fmla="*/ 339 w 1372299"/>
              <a:gd name="connsiteY5" fmla="*/ 2170662 h 3890091"/>
              <a:gd name="connsiteX6" fmla="*/ 339 w 1372299"/>
              <a:gd name="connsiteY6" fmla="*/ 1220491 h 3890091"/>
              <a:gd name="connsiteX7" fmla="*/ 354669 w 1372299"/>
              <a:gd name="connsiteY7" fmla="*/ 771060 h 3890091"/>
              <a:gd name="connsiteX8" fmla="*/ 467730 w 1372299"/>
              <a:gd name="connsiteY8" fmla="*/ 758707 h 3890091"/>
              <a:gd name="connsiteX9" fmla="*/ 632132 w 1372299"/>
              <a:gd name="connsiteY9" fmla="*/ 755952 h 3890091"/>
              <a:gd name="connsiteX10" fmla="*/ 414676 w 1372299"/>
              <a:gd name="connsiteY10" fmla="*/ 589577 h 3890091"/>
              <a:gd name="connsiteX11" fmla="*/ 394864 w 1372299"/>
              <a:gd name="connsiteY11" fmla="*/ 536557 h 3890091"/>
              <a:gd name="connsiteX12" fmla="*/ 410485 w 1372299"/>
              <a:gd name="connsiteY12" fmla="*/ 177773 h 3890091"/>
              <a:gd name="connsiteX13" fmla="*/ 737193 w 1372299"/>
              <a:gd name="connsiteY13" fmla="*/ 3987 h 3890091"/>
              <a:gd name="connsiteX14" fmla="*/ 985509 w 1372299"/>
              <a:gd name="connsiteY14" fmla="*/ 264713 h 3890091"/>
              <a:gd name="connsiteX15" fmla="*/ 981604 w 1372299"/>
              <a:gd name="connsiteY15" fmla="*/ 514323 h 3890091"/>
              <a:gd name="connsiteX16" fmla="*/ 741003 w 1372299"/>
              <a:gd name="connsiteY16" fmla="*/ 758327 h 3890091"/>
              <a:gd name="connsiteX17" fmla="*/ 828156 w 1372299"/>
              <a:gd name="connsiteY17" fmla="*/ 758327 h 3890091"/>
              <a:gd name="connsiteX18" fmla="*/ 915786 w 1372299"/>
              <a:gd name="connsiteY18" fmla="*/ 758327 h 3890091"/>
              <a:gd name="connsiteX19" fmla="*/ 1359080 w 1372299"/>
              <a:gd name="connsiteY19" fmla="*/ 1111696 h 3890091"/>
              <a:gd name="connsiteX20" fmla="*/ 1371653 w 1372299"/>
              <a:gd name="connsiteY20" fmla="*/ 1213079 h 3890091"/>
              <a:gd name="connsiteX21" fmla="*/ 1372224 w 1372299"/>
              <a:gd name="connsiteY21" fmla="*/ 2178263 h 3890091"/>
              <a:gd name="connsiteX22" fmla="*/ 1371082 w 1372299"/>
              <a:gd name="connsiteY22" fmla="*/ 2201067 h 3890091"/>
              <a:gd name="connsiteX23" fmla="*/ 1143529 w 1372299"/>
              <a:gd name="connsiteY23" fmla="*/ 2201067 h 3890091"/>
              <a:gd name="connsiteX24" fmla="*/ 991129 w 1372299"/>
              <a:gd name="connsiteY24" fmla="*/ 3890092 h 389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72299" h="3890091">
                <a:moveTo>
                  <a:pt x="381053" y="3890092"/>
                </a:moveTo>
                <a:cubicBezTo>
                  <a:pt x="356478" y="3620306"/>
                  <a:pt x="331967" y="3350521"/>
                  <a:pt x="307520" y="3080736"/>
                </a:cubicBezTo>
                <a:cubicBezTo>
                  <a:pt x="283517" y="2814688"/>
                  <a:pt x="259673" y="2548640"/>
                  <a:pt x="235987" y="2282592"/>
                </a:cubicBezTo>
                <a:cubicBezTo>
                  <a:pt x="233701" y="2257413"/>
                  <a:pt x="230844" y="2232328"/>
                  <a:pt x="227796" y="2203443"/>
                </a:cubicBezTo>
                <a:lnTo>
                  <a:pt x="2434" y="2203443"/>
                </a:lnTo>
                <a:cubicBezTo>
                  <a:pt x="1577" y="2190140"/>
                  <a:pt x="339" y="2180354"/>
                  <a:pt x="339" y="2170662"/>
                </a:cubicBezTo>
                <a:cubicBezTo>
                  <a:pt x="339" y="1853970"/>
                  <a:pt x="-423" y="1537373"/>
                  <a:pt x="339" y="1220491"/>
                </a:cubicBezTo>
                <a:cubicBezTo>
                  <a:pt x="1005" y="999861"/>
                  <a:pt x="141785" y="821419"/>
                  <a:pt x="354669" y="771060"/>
                </a:cubicBezTo>
                <a:cubicBezTo>
                  <a:pt x="391868" y="763312"/>
                  <a:pt x="429732" y="759175"/>
                  <a:pt x="467730" y="758707"/>
                </a:cubicBezTo>
                <a:cubicBezTo>
                  <a:pt x="522118" y="756712"/>
                  <a:pt x="576792" y="758232"/>
                  <a:pt x="632132" y="755952"/>
                </a:cubicBezTo>
                <a:cubicBezTo>
                  <a:pt x="535263" y="731628"/>
                  <a:pt x="460110" y="679653"/>
                  <a:pt x="414676" y="589577"/>
                </a:cubicBezTo>
                <a:cubicBezTo>
                  <a:pt x="405490" y="572974"/>
                  <a:pt x="398814" y="555108"/>
                  <a:pt x="394864" y="536557"/>
                </a:cubicBezTo>
                <a:cubicBezTo>
                  <a:pt x="375814" y="415981"/>
                  <a:pt x="361241" y="293504"/>
                  <a:pt x="410485" y="177773"/>
                </a:cubicBezTo>
                <a:cubicBezTo>
                  <a:pt x="465825" y="47504"/>
                  <a:pt x="596032" y="-17297"/>
                  <a:pt x="737193" y="3987"/>
                </a:cubicBezTo>
                <a:cubicBezTo>
                  <a:pt x="870014" y="23987"/>
                  <a:pt x="972283" y="131367"/>
                  <a:pt x="985509" y="264713"/>
                </a:cubicBezTo>
                <a:cubicBezTo>
                  <a:pt x="993225" y="347283"/>
                  <a:pt x="995511" y="433179"/>
                  <a:pt x="981604" y="514323"/>
                </a:cubicBezTo>
                <a:cubicBezTo>
                  <a:pt x="959125" y="645542"/>
                  <a:pt x="869876" y="722126"/>
                  <a:pt x="741003" y="758327"/>
                </a:cubicBezTo>
                <a:lnTo>
                  <a:pt x="828156" y="758327"/>
                </a:lnTo>
                <a:cubicBezTo>
                  <a:pt x="857303" y="758327"/>
                  <a:pt x="886545" y="758327"/>
                  <a:pt x="915786" y="758327"/>
                </a:cubicBezTo>
                <a:cubicBezTo>
                  <a:pt x="1131623" y="761748"/>
                  <a:pt x="1308883" y="902658"/>
                  <a:pt x="1359080" y="1111696"/>
                </a:cubicBezTo>
                <a:cubicBezTo>
                  <a:pt x="1367126" y="1144903"/>
                  <a:pt x="1371344" y="1178918"/>
                  <a:pt x="1371653" y="1213079"/>
                </a:cubicBezTo>
                <a:cubicBezTo>
                  <a:pt x="1372606" y="1534807"/>
                  <a:pt x="1372224" y="1856535"/>
                  <a:pt x="1372224" y="2178263"/>
                </a:cubicBezTo>
                <a:cubicBezTo>
                  <a:pt x="1372224" y="2184534"/>
                  <a:pt x="1371653" y="2190710"/>
                  <a:pt x="1371082" y="2201067"/>
                </a:cubicBezTo>
                <a:lnTo>
                  <a:pt x="1143529" y="2201067"/>
                </a:lnTo>
                <a:cubicBezTo>
                  <a:pt x="1092380" y="2766514"/>
                  <a:pt x="1041612" y="3328351"/>
                  <a:pt x="991129" y="3890092"/>
                </a:cubicBezTo>
                <a:close/>
              </a:path>
            </a:pathLst>
          </a:custGeom>
          <a:solidFill>
            <a:schemeClr val="tx1">
              <a:lumMod val="50000"/>
              <a:lumOff val="50000"/>
            </a:schemeClr>
          </a:solidFill>
          <a:ln w="9525" cap="flat">
            <a:noFill/>
            <a:prstDash val="solid"/>
            <a:miter/>
          </a:ln>
        </p:spPr>
        <p:txBody>
          <a:bodyPr rtlCol="0" anchor="ctr"/>
          <a:lstStyle/>
          <a:p>
            <a:endParaRPr lang="en-RO">
              <a:solidFill>
                <a:srgbClr val="FF0000"/>
              </a:solidFill>
            </a:endParaRPr>
          </a:p>
        </p:txBody>
      </p:sp>
      <p:cxnSp>
        <p:nvCxnSpPr>
          <p:cNvPr id="170" name="Straight Arrow Connector 169">
            <a:extLst>
              <a:ext uri="{FF2B5EF4-FFF2-40B4-BE49-F238E27FC236}">
                <a16:creationId xmlns:a16="http://schemas.microsoft.com/office/drawing/2014/main" id="{E76980EB-F9A3-E643-88BA-F7FC3CFD02C1}"/>
              </a:ext>
            </a:extLst>
          </p:cNvPr>
          <p:cNvCxnSpPr>
            <a:cxnSpLocks/>
          </p:cNvCxnSpPr>
          <p:nvPr/>
        </p:nvCxnSpPr>
        <p:spPr>
          <a:xfrm flipH="1" flipV="1">
            <a:off x="6260501" y="1724200"/>
            <a:ext cx="445255" cy="456972"/>
          </a:xfrm>
          <a:prstGeom prst="straightConnector1">
            <a:avLst/>
          </a:prstGeom>
          <a:ln w="25400">
            <a:solidFill>
              <a:srgbClr val="ED7D31"/>
            </a:solidFill>
            <a:tailEnd type="triangle"/>
          </a:ln>
        </p:spPr>
        <p:style>
          <a:lnRef idx="1">
            <a:schemeClr val="accent1"/>
          </a:lnRef>
          <a:fillRef idx="0">
            <a:schemeClr val="accent1"/>
          </a:fillRef>
          <a:effectRef idx="0">
            <a:schemeClr val="accent1"/>
          </a:effectRef>
          <a:fontRef idx="minor">
            <a:schemeClr val="tx1"/>
          </a:fontRef>
        </p:style>
      </p:cxnSp>
      <p:cxnSp>
        <p:nvCxnSpPr>
          <p:cNvPr id="172" name="Straight Arrow Connector 171">
            <a:extLst>
              <a:ext uri="{FF2B5EF4-FFF2-40B4-BE49-F238E27FC236}">
                <a16:creationId xmlns:a16="http://schemas.microsoft.com/office/drawing/2014/main" id="{2A99F76C-B74C-104B-9335-3E3619FD0A77}"/>
              </a:ext>
            </a:extLst>
          </p:cNvPr>
          <p:cNvCxnSpPr>
            <a:cxnSpLocks/>
          </p:cNvCxnSpPr>
          <p:nvPr/>
        </p:nvCxnSpPr>
        <p:spPr>
          <a:xfrm flipH="1">
            <a:off x="6336821" y="2533718"/>
            <a:ext cx="408915" cy="354444"/>
          </a:xfrm>
          <a:prstGeom prst="straightConnector1">
            <a:avLst/>
          </a:prstGeom>
          <a:ln w="25400">
            <a:solidFill>
              <a:srgbClr val="ED7D31"/>
            </a:solidFill>
            <a:tailEnd type="triangle"/>
          </a:ln>
        </p:spPr>
        <p:style>
          <a:lnRef idx="1">
            <a:schemeClr val="accent1"/>
          </a:lnRef>
          <a:fillRef idx="0">
            <a:schemeClr val="accent1"/>
          </a:fillRef>
          <a:effectRef idx="0">
            <a:schemeClr val="accent1"/>
          </a:effectRef>
          <a:fontRef idx="minor">
            <a:schemeClr val="tx1"/>
          </a:fontRef>
        </p:style>
      </p:cxnSp>
      <p:sp>
        <p:nvSpPr>
          <p:cNvPr id="174" name="TextBox 173">
            <a:extLst>
              <a:ext uri="{FF2B5EF4-FFF2-40B4-BE49-F238E27FC236}">
                <a16:creationId xmlns:a16="http://schemas.microsoft.com/office/drawing/2014/main" id="{EAC5D34B-52A3-564F-BC01-A4A0613A227B}"/>
              </a:ext>
            </a:extLst>
          </p:cNvPr>
          <p:cNvSpPr txBox="1"/>
          <p:nvPr/>
        </p:nvSpPr>
        <p:spPr>
          <a:xfrm>
            <a:off x="6004679" y="1475038"/>
            <a:ext cx="239039" cy="123111"/>
          </a:xfrm>
          <a:prstGeom prst="rect">
            <a:avLst/>
          </a:prstGeom>
          <a:noFill/>
        </p:spPr>
        <p:txBody>
          <a:bodyPr wrap="square" lIns="0" tIns="0" rIns="0" bIns="0" rtlCol="0">
            <a:spAutoFit/>
          </a:bodyPr>
          <a:lstStyle/>
          <a:p>
            <a:pPr algn="ctr"/>
            <a:r>
              <a:rPr lang="en-GB" sz="800" b="1" dirty="0">
                <a:solidFill>
                  <a:schemeClr val="bg1"/>
                </a:solidFill>
                <a:latin typeface="Arial" panose="020B0604020202020204" pitchFamily="34" charset="0"/>
                <a:cs typeface="Arial" panose="020B0604020202020204" pitchFamily="34" charset="0"/>
              </a:rPr>
              <a:t>2º</a:t>
            </a:r>
          </a:p>
        </p:txBody>
      </p:sp>
      <p:sp>
        <p:nvSpPr>
          <p:cNvPr id="175" name="TextBox 174">
            <a:extLst>
              <a:ext uri="{FF2B5EF4-FFF2-40B4-BE49-F238E27FC236}">
                <a16:creationId xmlns:a16="http://schemas.microsoft.com/office/drawing/2014/main" id="{E2337FE6-5577-A644-922B-57B4426311D6}"/>
              </a:ext>
            </a:extLst>
          </p:cNvPr>
          <p:cNvSpPr txBox="1"/>
          <p:nvPr/>
        </p:nvSpPr>
        <p:spPr>
          <a:xfrm>
            <a:off x="6129008" y="2909844"/>
            <a:ext cx="181446" cy="123111"/>
          </a:xfrm>
          <a:prstGeom prst="rect">
            <a:avLst/>
          </a:prstGeom>
          <a:noFill/>
        </p:spPr>
        <p:txBody>
          <a:bodyPr wrap="square" lIns="0" tIns="0" rIns="0" bIns="0" rtlCol="0">
            <a:spAutoFit/>
          </a:bodyPr>
          <a:lstStyle/>
          <a:p>
            <a:pPr algn="ctr"/>
            <a:r>
              <a:rPr lang="en-GB" sz="800" b="1" dirty="0">
                <a:solidFill>
                  <a:schemeClr val="bg1"/>
                </a:solidFill>
                <a:latin typeface="Arial" panose="020B0604020202020204" pitchFamily="34" charset="0"/>
                <a:cs typeface="Arial" panose="020B0604020202020204" pitchFamily="34" charset="0"/>
              </a:rPr>
              <a:t>2º</a:t>
            </a:r>
          </a:p>
        </p:txBody>
      </p:sp>
      <p:sp>
        <p:nvSpPr>
          <p:cNvPr id="176" name="TextBox 175">
            <a:extLst>
              <a:ext uri="{FF2B5EF4-FFF2-40B4-BE49-F238E27FC236}">
                <a16:creationId xmlns:a16="http://schemas.microsoft.com/office/drawing/2014/main" id="{43B4FBCD-4C9A-2C42-AA4E-72850CEBBB41}"/>
              </a:ext>
            </a:extLst>
          </p:cNvPr>
          <p:cNvSpPr txBox="1"/>
          <p:nvPr/>
        </p:nvSpPr>
        <p:spPr>
          <a:xfrm>
            <a:off x="813754" y="978049"/>
            <a:ext cx="1029805" cy="215252"/>
          </a:xfrm>
          <a:prstGeom prst="rect">
            <a:avLst/>
          </a:prstGeom>
          <a:noFill/>
        </p:spPr>
        <p:txBody>
          <a:bodyPr wrap="square" lIns="0" tIns="0" rIns="0" bIns="0" rtlCol="0">
            <a:spAutoFit/>
          </a:bodyPr>
          <a:lstStyle/>
          <a:p>
            <a:r>
              <a:rPr lang="en-GB" dirty="0" err="1">
                <a:solidFill>
                  <a:srgbClr val="3D6C9D"/>
                </a:solidFill>
              </a:rPr>
              <a:t>Infected</a:t>
            </a:r>
            <a:endParaRPr lang="en-GB" dirty="0">
              <a:solidFill>
                <a:srgbClr val="3D6C9D"/>
              </a:solidFill>
            </a:endParaRPr>
          </a:p>
        </p:txBody>
      </p:sp>
      <p:sp>
        <p:nvSpPr>
          <p:cNvPr id="177" name="TextBox 176">
            <a:extLst>
              <a:ext uri="{FF2B5EF4-FFF2-40B4-BE49-F238E27FC236}">
                <a16:creationId xmlns:a16="http://schemas.microsoft.com/office/drawing/2014/main" id="{1DDD0CF1-3E2A-974C-9B6E-C1E387D1A9C1}"/>
              </a:ext>
            </a:extLst>
          </p:cNvPr>
          <p:cNvSpPr txBox="1"/>
          <p:nvPr/>
        </p:nvSpPr>
        <p:spPr>
          <a:xfrm>
            <a:off x="813754" y="1381461"/>
            <a:ext cx="1029805" cy="215252"/>
          </a:xfrm>
          <a:prstGeom prst="rect">
            <a:avLst/>
          </a:prstGeom>
          <a:noFill/>
        </p:spPr>
        <p:txBody>
          <a:bodyPr wrap="square" lIns="0" tIns="0" rIns="0" bIns="0" rtlCol="0">
            <a:spAutoFit/>
          </a:bodyPr>
          <a:lstStyle/>
          <a:p>
            <a:r>
              <a:rPr lang="en-GB" dirty="0" err="1">
                <a:solidFill>
                  <a:srgbClr val="ED7D31"/>
                </a:solidFill>
              </a:rPr>
              <a:t>Infectious</a:t>
            </a:r>
            <a:endParaRPr lang="en-GB" dirty="0">
              <a:solidFill>
                <a:srgbClr val="ED7D31"/>
              </a:solidFill>
            </a:endParaRPr>
          </a:p>
        </p:txBody>
      </p:sp>
      <p:sp>
        <p:nvSpPr>
          <p:cNvPr id="178" name="TextBox 177">
            <a:extLst>
              <a:ext uri="{FF2B5EF4-FFF2-40B4-BE49-F238E27FC236}">
                <a16:creationId xmlns:a16="http://schemas.microsoft.com/office/drawing/2014/main" id="{705125F1-1E49-774B-B6BF-B8BFED08E93C}"/>
              </a:ext>
            </a:extLst>
          </p:cNvPr>
          <p:cNvSpPr txBox="1"/>
          <p:nvPr/>
        </p:nvSpPr>
        <p:spPr>
          <a:xfrm>
            <a:off x="813754" y="1784872"/>
            <a:ext cx="1029805" cy="215252"/>
          </a:xfrm>
          <a:prstGeom prst="rect">
            <a:avLst/>
          </a:prstGeom>
          <a:noFill/>
        </p:spPr>
        <p:txBody>
          <a:bodyPr wrap="square" lIns="0" tIns="0" rIns="0" bIns="0" rtlCol="0">
            <a:spAutoFit/>
          </a:bodyPr>
          <a:lstStyle/>
          <a:p>
            <a:r>
              <a:rPr lang="en-GB" dirty="0" err="1">
                <a:solidFill>
                  <a:schemeClr val="tx1">
                    <a:lumMod val="65000"/>
                    <a:lumOff val="35000"/>
                  </a:schemeClr>
                </a:solidFill>
              </a:rPr>
              <a:t>Susceptible</a:t>
            </a:r>
            <a:endParaRPr lang="en-GB" dirty="0">
              <a:solidFill>
                <a:schemeClr val="tx1">
                  <a:lumMod val="65000"/>
                  <a:lumOff val="35000"/>
                </a:schemeClr>
              </a:solidFill>
            </a:endParaRPr>
          </a:p>
        </p:txBody>
      </p:sp>
      <p:sp>
        <p:nvSpPr>
          <p:cNvPr id="179" name="Graphic 4">
            <a:extLst>
              <a:ext uri="{FF2B5EF4-FFF2-40B4-BE49-F238E27FC236}">
                <a16:creationId xmlns:a16="http://schemas.microsoft.com/office/drawing/2014/main" id="{7D59027E-9B2F-0C42-AC1E-CF2C2E59BE43}"/>
              </a:ext>
            </a:extLst>
          </p:cNvPr>
          <p:cNvSpPr>
            <a:spLocks noChangeAspect="1"/>
          </p:cNvSpPr>
          <p:nvPr/>
        </p:nvSpPr>
        <p:spPr>
          <a:xfrm>
            <a:off x="571937" y="941675"/>
            <a:ext cx="101596" cy="288000"/>
          </a:xfrm>
          <a:custGeom>
            <a:avLst/>
            <a:gdLst>
              <a:gd name="connsiteX0" fmla="*/ 381053 w 1372299"/>
              <a:gd name="connsiteY0" fmla="*/ 3890092 h 3890091"/>
              <a:gd name="connsiteX1" fmla="*/ 307520 w 1372299"/>
              <a:gd name="connsiteY1" fmla="*/ 3080736 h 3890091"/>
              <a:gd name="connsiteX2" fmla="*/ 235987 w 1372299"/>
              <a:gd name="connsiteY2" fmla="*/ 2282592 h 3890091"/>
              <a:gd name="connsiteX3" fmla="*/ 227796 w 1372299"/>
              <a:gd name="connsiteY3" fmla="*/ 2203443 h 3890091"/>
              <a:gd name="connsiteX4" fmla="*/ 2434 w 1372299"/>
              <a:gd name="connsiteY4" fmla="*/ 2203443 h 3890091"/>
              <a:gd name="connsiteX5" fmla="*/ 339 w 1372299"/>
              <a:gd name="connsiteY5" fmla="*/ 2170662 h 3890091"/>
              <a:gd name="connsiteX6" fmla="*/ 339 w 1372299"/>
              <a:gd name="connsiteY6" fmla="*/ 1220491 h 3890091"/>
              <a:gd name="connsiteX7" fmla="*/ 354669 w 1372299"/>
              <a:gd name="connsiteY7" fmla="*/ 771060 h 3890091"/>
              <a:gd name="connsiteX8" fmla="*/ 467730 w 1372299"/>
              <a:gd name="connsiteY8" fmla="*/ 758707 h 3890091"/>
              <a:gd name="connsiteX9" fmla="*/ 632132 w 1372299"/>
              <a:gd name="connsiteY9" fmla="*/ 755952 h 3890091"/>
              <a:gd name="connsiteX10" fmla="*/ 414676 w 1372299"/>
              <a:gd name="connsiteY10" fmla="*/ 589577 h 3890091"/>
              <a:gd name="connsiteX11" fmla="*/ 394864 w 1372299"/>
              <a:gd name="connsiteY11" fmla="*/ 536557 h 3890091"/>
              <a:gd name="connsiteX12" fmla="*/ 410485 w 1372299"/>
              <a:gd name="connsiteY12" fmla="*/ 177773 h 3890091"/>
              <a:gd name="connsiteX13" fmla="*/ 737193 w 1372299"/>
              <a:gd name="connsiteY13" fmla="*/ 3987 h 3890091"/>
              <a:gd name="connsiteX14" fmla="*/ 985509 w 1372299"/>
              <a:gd name="connsiteY14" fmla="*/ 264713 h 3890091"/>
              <a:gd name="connsiteX15" fmla="*/ 981604 w 1372299"/>
              <a:gd name="connsiteY15" fmla="*/ 514323 h 3890091"/>
              <a:gd name="connsiteX16" fmla="*/ 741003 w 1372299"/>
              <a:gd name="connsiteY16" fmla="*/ 758327 h 3890091"/>
              <a:gd name="connsiteX17" fmla="*/ 828156 w 1372299"/>
              <a:gd name="connsiteY17" fmla="*/ 758327 h 3890091"/>
              <a:gd name="connsiteX18" fmla="*/ 915786 w 1372299"/>
              <a:gd name="connsiteY18" fmla="*/ 758327 h 3890091"/>
              <a:gd name="connsiteX19" fmla="*/ 1359080 w 1372299"/>
              <a:gd name="connsiteY19" fmla="*/ 1111696 h 3890091"/>
              <a:gd name="connsiteX20" fmla="*/ 1371653 w 1372299"/>
              <a:gd name="connsiteY20" fmla="*/ 1213079 h 3890091"/>
              <a:gd name="connsiteX21" fmla="*/ 1372224 w 1372299"/>
              <a:gd name="connsiteY21" fmla="*/ 2178263 h 3890091"/>
              <a:gd name="connsiteX22" fmla="*/ 1371082 w 1372299"/>
              <a:gd name="connsiteY22" fmla="*/ 2201067 h 3890091"/>
              <a:gd name="connsiteX23" fmla="*/ 1143529 w 1372299"/>
              <a:gd name="connsiteY23" fmla="*/ 2201067 h 3890091"/>
              <a:gd name="connsiteX24" fmla="*/ 991129 w 1372299"/>
              <a:gd name="connsiteY24" fmla="*/ 3890092 h 389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72299" h="3890091">
                <a:moveTo>
                  <a:pt x="381053" y="3890092"/>
                </a:moveTo>
                <a:cubicBezTo>
                  <a:pt x="356478" y="3620306"/>
                  <a:pt x="331967" y="3350521"/>
                  <a:pt x="307520" y="3080736"/>
                </a:cubicBezTo>
                <a:cubicBezTo>
                  <a:pt x="283517" y="2814688"/>
                  <a:pt x="259673" y="2548640"/>
                  <a:pt x="235987" y="2282592"/>
                </a:cubicBezTo>
                <a:cubicBezTo>
                  <a:pt x="233701" y="2257413"/>
                  <a:pt x="230844" y="2232328"/>
                  <a:pt x="227796" y="2203443"/>
                </a:cubicBezTo>
                <a:lnTo>
                  <a:pt x="2434" y="2203443"/>
                </a:lnTo>
                <a:cubicBezTo>
                  <a:pt x="1577" y="2190140"/>
                  <a:pt x="339" y="2180354"/>
                  <a:pt x="339" y="2170662"/>
                </a:cubicBezTo>
                <a:cubicBezTo>
                  <a:pt x="339" y="1853970"/>
                  <a:pt x="-423" y="1537373"/>
                  <a:pt x="339" y="1220491"/>
                </a:cubicBezTo>
                <a:cubicBezTo>
                  <a:pt x="1005" y="999861"/>
                  <a:pt x="141785" y="821419"/>
                  <a:pt x="354669" y="771060"/>
                </a:cubicBezTo>
                <a:cubicBezTo>
                  <a:pt x="391868" y="763312"/>
                  <a:pt x="429732" y="759175"/>
                  <a:pt x="467730" y="758707"/>
                </a:cubicBezTo>
                <a:cubicBezTo>
                  <a:pt x="522118" y="756712"/>
                  <a:pt x="576792" y="758232"/>
                  <a:pt x="632132" y="755952"/>
                </a:cubicBezTo>
                <a:cubicBezTo>
                  <a:pt x="535263" y="731628"/>
                  <a:pt x="460110" y="679653"/>
                  <a:pt x="414676" y="589577"/>
                </a:cubicBezTo>
                <a:cubicBezTo>
                  <a:pt x="405490" y="572974"/>
                  <a:pt x="398814" y="555108"/>
                  <a:pt x="394864" y="536557"/>
                </a:cubicBezTo>
                <a:cubicBezTo>
                  <a:pt x="375814" y="415981"/>
                  <a:pt x="361241" y="293504"/>
                  <a:pt x="410485" y="177773"/>
                </a:cubicBezTo>
                <a:cubicBezTo>
                  <a:pt x="465825" y="47504"/>
                  <a:pt x="596032" y="-17297"/>
                  <a:pt x="737193" y="3987"/>
                </a:cubicBezTo>
                <a:cubicBezTo>
                  <a:pt x="870014" y="23987"/>
                  <a:pt x="972283" y="131367"/>
                  <a:pt x="985509" y="264713"/>
                </a:cubicBezTo>
                <a:cubicBezTo>
                  <a:pt x="993225" y="347283"/>
                  <a:pt x="995511" y="433179"/>
                  <a:pt x="981604" y="514323"/>
                </a:cubicBezTo>
                <a:cubicBezTo>
                  <a:pt x="959125" y="645542"/>
                  <a:pt x="869876" y="722126"/>
                  <a:pt x="741003" y="758327"/>
                </a:cubicBezTo>
                <a:lnTo>
                  <a:pt x="828156" y="758327"/>
                </a:lnTo>
                <a:cubicBezTo>
                  <a:pt x="857303" y="758327"/>
                  <a:pt x="886545" y="758327"/>
                  <a:pt x="915786" y="758327"/>
                </a:cubicBezTo>
                <a:cubicBezTo>
                  <a:pt x="1131623" y="761748"/>
                  <a:pt x="1308883" y="902658"/>
                  <a:pt x="1359080" y="1111696"/>
                </a:cubicBezTo>
                <a:cubicBezTo>
                  <a:pt x="1367126" y="1144903"/>
                  <a:pt x="1371344" y="1178918"/>
                  <a:pt x="1371653" y="1213079"/>
                </a:cubicBezTo>
                <a:cubicBezTo>
                  <a:pt x="1372606" y="1534807"/>
                  <a:pt x="1372224" y="1856535"/>
                  <a:pt x="1372224" y="2178263"/>
                </a:cubicBezTo>
                <a:cubicBezTo>
                  <a:pt x="1372224" y="2184534"/>
                  <a:pt x="1371653" y="2190710"/>
                  <a:pt x="1371082" y="2201067"/>
                </a:cubicBezTo>
                <a:lnTo>
                  <a:pt x="1143529" y="2201067"/>
                </a:lnTo>
                <a:cubicBezTo>
                  <a:pt x="1092380" y="2766514"/>
                  <a:pt x="1041612" y="3328351"/>
                  <a:pt x="991129" y="3890092"/>
                </a:cubicBezTo>
                <a:close/>
              </a:path>
            </a:pathLst>
          </a:custGeom>
          <a:solidFill>
            <a:srgbClr val="3D6C9D"/>
          </a:solidFill>
          <a:ln w="9525" cap="flat">
            <a:noFill/>
            <a:prstDash val="solid"/>
            <a:miter/>
          </a:ln>
        </p:spPr>
        <p:txBody>
          <a:bodyPr rtlCol="0" anchor="ctr"/>
          <a:lstStyle/>
          <a:p>
            <a:endParaRPr lang="en-RO">
              <a:solidFill>
                <a:srgbClr val="FF0000"/>
              </a:solidFill>
            </a:endParaRPr>
          </a:p>
        </p:txBody>
      </p:sp>
      <p:sp>
        <p:nvSpPr>
          <p:cNvPr id="181" name="Graphic 4">
            <a:extLst>
              <a:ext uri="{FF2B5EF4-FFF2-40B4-BE49-F238E27FC236}">
                <a16:creationId xmlns:a16="http://schemas.microsoft.com/office/drawing/2014/main" id="{006B6CDA-C99D-2F4E-A7C6-FE408336224B}"/>
              </a:ext>
            </a:extLst>
          </p:cNvPr>
          <p:cNvSpPr>
            <a:spLocks noChangeAspect="1"/>
          </p:cNvSpPr>
          <p:nvPr/>
        </p:nvSpPr>
        <p:spPr>
          <a:xfrm>
            <a:off x="571937" y="1345087"/>
            <a:ext cx="101596" cy="288000"/>
          </a:xfrm>
          <a:custGeom>
            <a:avLst/>
            <a:gdLst>
              <a:gd name="connsiteX0" fmla="*/ 381053 w 1372299"/>
              <a:gd name="connsiteY0" fmla="*/ 3890092 h 3890091"/>
              <a:gd name="connsiteX1" fmla="*/ 307520 w 1372299"/>
              <a:gd name="connsiteY1" fmla="*/ 3080736 h 3890091"/>
              <a:gd name="connsiteX2" fmla="*/ 235987 w 1372299"/>
              <a:gd name="connsiteY2" fmla="*/ 2282592 h 3890091"/>
              <a:gd name="connsiteX3" fmla="*/ 227796 w 1372299"/>
              <a:gd name="connsiteY3" fmla="*/ 2203443 h 3890091"/>
              <a:gd name="connsiteX4" fmla="*/ 2434 w 1372299"/>
              <a:gd name="connsiteY4" fmla="*/ 2203443 h 3890091"/>
              <a:gd name="connsiteX5" fmla="*/ 339 w 1372299"/>
              <a:gd name="connsiteY5" fmla="*/ 2170662 h 3890091"/>
              <a:gd name="connsiteX6" fmla="*/ 339 w 1372299"/>
              <a:gd name="connsiteY6" fmla="*/ 1220491 h 3890091"/>
              <a:gd name="connsiteX7" fmla="*/ 354669 w 1372299"/>
              <a:gd name="connsiteY7" fmla="*/ 771060 h 3890091"/>
              <a:gd name="connsiteX8" fmla="*/ 467730 w 1372299"/>
              <a:gd name="connsiteY8" fmla="*/ 758707 h 3890091"/>
              <a:gd name="connsiteX9" fmla="*/ 632132 w 1372299"/>
              <a:gd name="connsiteY9" fmla="*/ 755952 h 3890091"/>
              <a:gd name="connsiteX10" fmla="*/ 414676 w 1372299"/>
              <a:gd name="connsiteY10" fmla="*/ 589577 h 3890091"/>
              <a:gd name="connsiteX11" fmla="*/ 394864 w 1372299"/>
              <a:gd name="connsiteY11" fmla="*/ 536557 h 3890091"/>
              <a:gd name="connsiteX12" fmla="*/ 410485 w 1372299"/>
              <a:gd name="connsiteY12" fmla="*/ 177773 h 3890091"/>
              <a:gd name="connsiteX13" fmla="*/ 737193 w 1372299"/>
              <a:gd name="connsiteY13" fmla="*/ 3987 h 3890091"/>
              <a:gd name="connsiteX14" fmla="*/ 985509 w 1372299"/>
              <a:gd name="connsiteY14" fmla="*/ 264713 h 3890091"/>
              <a:gd name="connsiteX15" fmla="*/ 981604 w 1372299"/>
              <a:gd name="connsiteY15" fmla="*/ 514323 h 3890091"/>
              <a:gd name="connsiteX16" fmla="*/ 741003 w 1372299"/>
              <a:gd name="connsiteY16" fmla="*/ 758327 h 3890091"/>
              <a:gd name="connsiteX17" fmla="*/ 828156 w 1372299"/>
              <a:gd name="connsiteY17" fmla="*/ 758327 h 3890091"/>
              <a:gd name="connsiteX18" fmla="*/ 915786 w 1372299"/>
              <a:gd name="connsiteY18" fmla="*/ 758327 h 3890091"/>
              <a:gd name="connsiteX19" fmla="*/ 1359080 w 1372299"/>
              <a:gd name="connsiteY19" fmla="*/ 1111696 h 3890091"/>
              <a:gd name="connsiteX20" fmla="*/ 1371653 w 1372299"/>
              <a:gd name="connsiteY20" fmla="*/ 1213079 h 3890091"/>
              <a:gd name="connsiteX21" fmla="*/ 1372224 w 1372299"/>
              <a:gd name="connsiteY21" fmla="*/ 2178263 h 3890091"/>
              <a:gd name="connsiteX22" fmla="*/ 1371082 w 1372299"/>
              <a:gd name="connsiteY22" fmla="*/ 2201067 h 3890091"/>
              <a:gd name="connsiteX23" fmla="*/ 1143529 w 1372299"/>
              <a:gd name="connsiteY23" fmla="*/ 2201067 h 3890091"/>
              <a:gd name="connsiteX24" fmla="*/ 991129 w 1372299"/>
              <a:gd name="connsiteY24" fmla="*/ 3890092 h 389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72299" h="3890091">
                <a:moveTo>
                  <a:pt x="381053" y="3890092"/>
                </a:moveTo>
                <a:cubicBezTo>
                  <a:pt x="356478" y="3620306"/>
                  <a:pt x="331967" y="3350521"/>
                  <a:pt x="307520" y="3080736"/>
                </a:cubicBezTo>
                <a:cubicBezTo>
                  <a:pt x="283517" y="2814688"/>
                  <a:pt x="259673" y="2548640"/>
                  <a:pt x="235987" y="2282592"/>
                </a:cubicBezTo>
                <a:cubicBezTo>
                  <a:pt x="233701" y="2257413"/>
                  <a:pt x="230844" y="2232328"/>
                  <a:pt x="227796" y="2203443"/>
                </a:cubicBezTo>
                <a:lnTo>
                  <a:pt x="2434" y="2203443"/>
                </a:lnTo>
                <a:cubicBezTo>
                  <a:pt x="1577" y="2190140"/>
                  <a:pt x="339" y="2180354"/>
                  <a:pt x="339" y="2170662"/>
                </a:cubicBezTo>
                <a:cubicBezTo>
                  <a:pt x="339" y="1853970"/>
                  <a:pt x="-423" y="1537373"/>
                  <a:pt x="339" y="1220491"/>
                </a:cubicBezTo>
                <a:cubicBezTo>
                  <a:pt x="1005" y="999861"/>
                  <a:pt x="141785" y="821419"/>
                  <a:pt x="354669" y="771060"/>
                </a:cubicBezTo>
                <a:cubicBezTo>
                  <a:pt x="391868" y="763312"/>
                  <a:pt x="429732" y="759175"/>
                  <a:pt x="467730" y="758707"/>
                </a:cubicBezTo>
                <a:cubicBezTo>
                  <a:pt x="522118" y="756712"/>
                  <a:pt x="576792" y="758232"/>
                  <a:pt x="632132" y="755952"/>
                </a:cubicBezTo>
                <a:cubicBezTo>
                  <a:pt x="535263" y="731628"/>
                  <a:pt x="460110" y="679653"/>
                  <a:pt x="414676" y="589577"/>
                </a:cubicBezTo>
                <a:cubicBezTo>
                  <a:pt x="405490" y="572974"/>
                  <a:pt x="398814" y="555108"/>
                  <a:pt x="394864" y="536557"/>
                </a:cubicBezTo>
                <a:cubicBezTo>
                  <a:pt x="375814" y="415981"/>
                  <a:pt x="361241" y="293504"/>
                  <a:pt x="410485" y="177773"/>
                </a:cubicBezTo>
                <a:cubicBezTo>
                  <a:pt x="465825" y="47504"/>
                  <a:pt x="596032" y="-17297"/>
                  <a:pt x="737193" y="3987"/>
                </a:cubicBezTo>
                <a:cubicBezTo>
                  <a:pt x="870014" y="23987"/>
                  <a:pt x="972283" y="131367"/>
                  <a:pt x="985509" y="264713"/>
                </a:cubicBezTo>
                <a:cubicBezTo>
                  <a:pt x="993225" y="347283"/>
                  <a:pt x="995511" y="433179"/>
                  <a:pt x="981604" y="514323"/>
                </a:cubicBezTo>
                <a:cubicBezTo>
                  <a:pt x="959125" y="645542"/>
                  <a:pt x="869876" y="722126"/>
                  <a:pt x="741003" y="758327"/>
                </a:cubicBezTo>
                <a:lnTo>
                  <a:pt x="828156" y="758327"/>
                </a:lnTo>
                <a:cubicBezTo>
                  <a:pt x="857303" y="758327"/>
                  <a:pt x="886545" y="758327"/>
                  <a:pt x="915786" y="758327"/>
                </a:cubicBezTo>
                <a:cubicBezTo>
                  <a:pt x="1131623" y="761748"/>
                  <a:pt x="1308883" y="902658"/>
                  <a:pt x="1359080" y="1111696"/>
                </a:cubicBezTo>
                <a:cubicBezTo>
                  <a:pt x="1367126" y="1144903"/>
                  <a:pt x="1371344" y="1178918"/>
                  <a:pt x="1371653" y="1213079"/>
                </a:cubicBezTo>
                <a:cubicBezTo>
                  <a:pt x="1372606" y="1534807"/>
                  <a:pt x="1372224" y="1856535"/>
                  <a:pt x="1372224" y="2178263"/>
                </a:cubicBezTo>
                <a:cubicBezTo>
                  <a:pt x="1372224" y="2184534"/>
                  <a:pt x="1371653" y="2190710"/>
                  <a:pt x="1371082" y="2201067"/>
                </a:cubicBezTo>
                <a:lnTo>
                  <a:pt x="1143529" y="2201067"/>
                </a:lnTo>
                <a:cubicBezTo>
                  <a:pt x="1092380" y="2766514"/>
                  <a:pt x="1041612" y="3328351"/>
                  <a:pt x="991129" y="3890092"/>
                </a:cubicBezTo>
                <a:close/>
              </a:path>
            </a:pathLst>
          </a:custGeom>
          <a:solidFill>
            <a:srgbClr val="ED7D31"/>
          </a:solidFill>
          <a:ln w="9525" cap="flat">
            <a:noFill/>
            <a:prstDash val="solid"/>
            <a:miter/>
          </a:ln>
        </p:spPr>
        <p:txBody>
          <a:bodyPr rtlCol="0" anchor="ctr"/>
          <a:lstStyle/>
          <a:p>
            <a:endParaRPr lang="en-RO">
              <a:solidFill>
                <a:srgbClr val="FF0000"/>
              </a:solidFill>
            </a:endParaRPr>
          </a:p>
        </p:txBody>
      </p:sp>
      <p:sp>
        <p:nvSpPr>
          <p:cNvPr id="182" name="Graphic 4">
            <a:extLst>
              <a:ext uri="{FF2B5EF4-FFF2-40B4-BE49-F238E27FC236}">
                <a16:creationId xmlns:a16="http://schemas.microsoft.com/office/drawing/2014/main" id="{AF85698B-6CFB-5441-A2D2-C06EADBAAF5F}"/>
              </a:ext>
            </a:extLst>
          </p:cNvPr>
          <p:cNvSpPr>
            <a:spLocks noChangeAspect="1"/>
          </p:cNvSpPr>
          <p:nvPr/>
        </p:nvSpPr>
        <p:spPr>
          <a:xfrm>
            <a:off x="571937" y="1748498"/>
            <a:ext cx="101596" cy="288000"/>
          </a:xfrm>
          <a:custGeom>
            <a:avLst/>
            <a:gdLst>
              <a:gd name="connsiteX0" fmla="*/ 381053 w 1372299"/>
              <a:gd name="connsiteY0" fmla="*/ 3890092 h 3890091"/>
              <a:gd name="connsiteX1" fmla="*/ 307520 w 1372299"/>
              <a:gd name="connsiteY1" fmla="*/ 3080736 h 3890091"/>
              <a:gd name="connsiteX2" fmla="*/ 235987 w 1372299"/>
              <a:gd name="connsiteY2" fmla="*/ 2282592 h 3890091"/>
              <a:gd name="connsiteX3" fmla="*/ 227796 w 1372299"/>
              <a:gd name="connsiteY3" fmla="*/ 2203443 h 3890091"/>
              <a:gd name="connsiteX4" fmla="*/ 2434 w 1372299"/>
              <a:gd name="connsiteY4" fmla="*/ 2203443 h 3890091"/>
              <a:gd name="connsiteX5" fmla="*/ 339 w 1372299"/>
              <a:gd name="connsiteY5" fmla="*/ 2170662 h 3890091"/>
              <a:gd name="connsiteX6" fmla="*/ 339 w 1372299"/>
              <a:gd name="connsiteY6" fmla="*/ 1220491 h 3890091"/>
              <a:gd name="connsiteX7" fmla="*/ 354669 w 1372299"/>
              <a:gd name="connsiteY7" fmla="*/ 771060 h 3890091"/>
              <a:gd name="connsiteX8" fmla="*/ 467730 w 1372299"/>
              <a:gd name="connsiteY8" fmla="*/ 758707 h 3890091"/>
              <a:gd name="connsiteX9" fmla="*/ 632132 w 1372299"/>
              <a:gd name="connsiteY9" fmla="*/ 755952 h 3890091"/>
              <a:gd name="connsiteX10" fmla="*/ 414676 w 1372299"/>
              <a:gd name="connsiteY10" fmla="*/ 589577 h 3890091"/>
              <a:gd name="connsiteX11" fmla="*/ 394864 w 1372299"/>
              <a:gd name="connsiteY11" fmla="*/ 536557 h 3890091"/>
              <a:gd name="connsiteX12" fmla="*/ 410485 w 1372299"/>
              <a:gd name="connsiteY12" fmla="*/ 177773 h 3890091"/>
              <a:gd name="connsiteX13" fmla="*/ 737193 w 1372299"/>
              <a:gd name="connsiteY13" fmla="*/ 3987 h 3890091"/>
              <a:gd name="connsiteX14" fmla="*/ 985509 w 1372299"/>
              <a:gd name="connsiteY14" fmla="*/ 264713 h 3890091"/>
              <a:gd name="connsiteX15" fmla="*/ 981604 w 1372299"/>
              <a:gd name="connsiteY15" fmla="*/ 514323 h 3890091"/>
              <a:gd name="connsiteX16" fmla="*/ 741003 w 1372299"/>
              <a:gd name="connsiteY16" fmla="*/ 758327 h 3890091"/>
              <a:gd name="connsiteX17" fmla="*/ 828156 w 1372299"/>
              <a:gd name="connsiteY17" fmla="*/ 758327 h 3890091"/>
              <a:gd name="connsiteX18" fmla="*/ 915786 w 1372299"/>
              <a:gd name="connsiteY18" fmla="*/ 758327 h 3890091"/>
              <a:gd name="connsiteX19" fmla="*/ 1359080 w 1372299"/>
              <a:gd name="connsiteY19" fmla="*/ 1111696 h 3890091"/>
              <a:gd name="connsiteX20" fmla="*/ 1371653 w 1372299"/>
              <a:gd name="connsiteY20" fmla="*/ 1213079 h 3890091"/>
              <a:gd name="connsiteX21" fmla="*/ 1372224 w 1372299"/>
              <a:gd name="connsiteY21" fmla="*/ 2178263 h 3890091"/>
              <a:gd name="connsiteX22" fmla="*/ 1371082 w 1372299"/>
              <a:gd name="connsiteY22" fmla="*/ 2201067 h 3890091"/>
              <a:gd name="connsiteX23" fmla="*/ 1143529 w 1372299"/>
              <a:gd name="connsiteY23" fmla="*/ 2201067 h 3890091"/>
              <a:gd name="connsiteX24" fmla="*/ 991129 w 1372299"/>
              <a:gd name="connsiteY24" fmla="*/ 3890092 h 389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72299" h="3890091">
                <a:moveTo>
                  <a:pt x="381053" y="3890092"/>
                </a:moveTo>
                <a:cubicBezTo>
                  <a:pt x="356478" y="3620306"/>
                  <a:pt x="331967" y="3350521"/>
                  <a:pt x="307520" y="3080736"/>
                </a:cubicBezTo>
                <a:cubicBezTo>
                  <a:pt x="283517" y="2814688"/>
                  <a:pt x="259673" y="2548640"/>
                  <a:pt x="235987" y="2282592"/>
                </a:cubicBezTo>
                <a:cubicBezTo>
                  <a:pt x="233701" y="2257413"/>
                  <a:pt x="230844" y="2232328"/>
                  <a:pt x="227796" y="2203443"/>
                </a:cubicBezTo>
                <a:lnTo>
                  <a:pt x="2434" y="2203443"/>
                </a:lnTo>
                <a:cubicBezTo>
                  <a:pt x="1577" y="2190140"/>
                  <a:pt x="339" y="2180354"/>
                  <a:pt x="339" y="2170662"/>
                </a:cubicBezTo>
                <a:cubicBezTo>
                  <a:pt x="339" y="1853970"/>
                  <a:pt x="-423" y="1537373"/>
                  <a:pt x="339" y="1220491"/>
                </a:cubicBezTo>
                <a:cubicBezTo>
                  <a:pt x="1005" y="999861"/>
                  <a:pt x="141785" y="821419"/>
                  <a:pt x="354669" y="771060"/>
                </a:cubicBezTo>
                <a:cubicBezTo>
                  <a:pt x="391868" y="763312"/>
                  <a:pt x="429732" y="759175"/>
                  <a:pt x="467730" y="758707"/>
                </a:cubicBezTo>
                <a:cubicBezTo>
                  <a:pt x="522118" y="756712"/>
                  <a:pt x="576792" y="758232"/>
                  <a:pt x="632132" y="755952"/>
                </a:cubicBezTo>
                <a:cubicBezTo>
                  <a:pt x="535263" y="731628"/>
                  <a:pt x="460110" y="679653"/>
                  <a:pt x="414676" y="589577"/>
                </a:cubicBezTo>
                <a:cubicBezTo>
                  <a:pt x="405490" y="572974"/>
                  <a:pt x="398814" y="555108"/>
                  <a:pt x="394864" y="536557"/>
                </a:cubicBezTo>
                <a:cubicBezTo>
                  <a:pt x="375814" y="415981"/>
                  <a:pt x="361241" y="293504"/>
                  <a:pt x="410485" y="177773"/>
                </a:cubicBezTo>
                <a:cubicBezTo>
                  <a:pt x="465825" y="47504"/>
                  <a:pt x="596032" y="-17297"/>
                  <a:pt x="737193" y="3987"/>
                </a:cubicBezTo>
                <a:cubicBezTo>
                  <a:pt x="870014" y="23987"/>
                  <a:pt x="972283" y="131367"/>
                  <a:pt x="985509" y="264713"/>
                </a:cubicBezTo>
                <a:cubicBezTo>
                  <a:pt x="993225" y="347283"/>
                  <a:pt x="995511" y="433179"/>
                  <a:pt x="981604" y="514323"/>
                </a:cubicBezTo>
                <a:cubicBezTo>
                  <a:pt x="959125" y="645542"/>
                  <a:pt x="869876" y="722126"/>
                  <a:pt x="741003" y="758327"/>
                </a:cubicBezTo>
                <a:lnTo>
                  <a:pt x="828156" y="758327"/>
                </a:lnTo>
                <a:cubicBezTo>
                  <a:pt x="857303" y="758327"/>
                  <a:pt x="886545" y="758327"/>
                  <a:pt x="915786" y="758327"/>
                </a:cubicBezTo>
                <a:cubicBezTo>
                  <a:pt x="1131623" y="761748"/>
                  <a:pt x="1308883" y="902658"/>
                  <a:pt x="1359080" y="1111696"/>
                </a:cubicBezTo>
                <a:cubicBezTo>
                  <a:pt x="1367126" y="1144903"/>
                  <a:pt x="1371344" y="1178918"/>
                  <a:pt x="1371653" y="1213079"/>
                </a:cubicBezTo>
                <a:cubicBezTo>
                  <a:pt x="1372606" y="1534807"/>
                  <a:pt x="1372224" y="1856535"/>
                  <a:pt x="1372224" y="2178263"/>
                </a:cubicBezTo>
                <a:cubicBezTo>
                  <a:pt x="1372224" y="2184534"/>
                  <a:pt x="1371653" y="2190710"/>
                  <a:pt x="1371082" y="2201067"/>
                </a:cubicBezTo>
                <a:lnTo>
                  <a:pt x="1143529" y="2201067"/>
                </a:lnTo>
                <a:cubicBezTo>
                  <a:pt x="1092380" y="2766514"/>
                  <a:pt x="1041612" y="3328351"/>
                  <a:pt x="991129" y="3890092"/>
                </a:cubicBezTo>
                <a:close/>
              </a:path>
            </a:pathLst>
          </a:custGeom>
          <a:solidFill>
            <a:schemeClr val="tx1">
              <a:lumMod val="50000"/>
              <a:lumOff val="50000"/>
            </a:schemeClr>
          </a:solidFill>
          <a:ln w="9525" cap="flat">
            <a:noFill/>
            <a:prstDash val="solid"/>
            <a:miter/>
          </a:ln>
        </p:spPr>
        <p:txBody>
          <a:bodyPr rtlCol="0" anchor="ctr"/>
          <a:lstStyle/>
          <a:p>
            <a:endParaRPr lang="en-RO">
              <a:solidFill>
                <a:srgbClr val="FF0000"/>
              </a:solidFill>
            </a:endParaRPr>
          </a:p>
        </p:txBody>
      </p:sp>
      <p:sp>
        <p:nvSpPr>
          <p:cNvPr id="183" name="TextBox 182">
            <a:extLst>
              <a:ext uri="{FF2B5EF4-FFF2-40B4-BE49-F238E27FC236}">
                <a16:creationId xmlns:a16="http://schemas.microsoft.com/office/drawing/2014/main" id="{992A3747-9828-2345-9A21-5E27AAC17367}"/>
              </a:ext>
            </a:extLst>
          </p:cNvPr>
          <p:cNvSpPr txBox="1"/>
          <p:nvPr/>
        </p:nvSpPr>
        <p:spPr>
          <a:xfrm>
            <a:off x="813754" y="577149"/>
            <a:ext cx="1029805" cy="215252"/>
          </a:xfrm>
          <a:prstGeom prst="rect">
            <a:avLst/>
          </a:prstGeom>
          <a:noFill/>
        </p:spPr>
        <p:txBody>
          <a:bodyPr wrap="square" lIns="0" tIns="0" rIns="0" bIns="0" rtlCol="0">
            <a:spAutoFit/>
          </a:bodyPr>
          <a:lstStyle/>
          <a:p>
            <a:r>
              <a:rPr lang="en-GB" b="1" dirty="0">
                <a:solidFill>
                  <a:schemeClr val="tx1"/>
                </a:solidFill>
                <a:latin typeface="Arial" panose="020B0604020202020204" pitchFamily="34" charset="0"/>
                <a:cs typeface="Arial" panose="020B0604020202020204" pitchFamily="34" charset="0"/>
              </a:rPr>
              <a:t>Key:</a:t>
            </a:r>
          </a:p>
        </p:txBody>
      </p:sp>
    </p:spTree>
    <p:extLst>
      <p:ext uri="{BB962C8B-B14F-4D97-AF65-F5344CB8AC3E}">
        <p14:creationId xmlns:p14="http://schemas.microsoft.com/office/powerpoint/2010/main" val="41614182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F88DB2D1-0F1D-0247-8E5A-CB449DE98947}"/>
              </a:ext>
            </a:extLst>
          </p:cNvPr>
          <p:cNvSpPr/>
          <p:nvPr/>
        </p:nvSpPr>
        <p:spPr>
          <a:xfrm>
            <a:off x="-100484" y="2249554"/>
            <a:ext cx="9244485" cy="4703951"/>
          </a:xfrm>
          <a:prstGeom prst="rect">
            <a:avLst/>
          </a:prstGeom>
          <a:solidFill>
            <a:srgbClr val="DB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8" name="Rounded Rectangle 17">
            <a:extLst>
              <a:ext uri="{FF2B5EF4-FFF2-40B4-BE49-F238E27FC236}">
                <a16:creationId xmlns:a16="http://schemas.microsoft.com/office/drawing/2014/main" id="{2FA51345-A518-8A4E-B0BF-32DC5218EB53}"/>
              </a:ext>
            </a:extLst>
          </p:cNvPr>
          <p:cNvSpPr/>
          <p:nvPr/>
        </p:nvSpPr>
        <p:spPr>
          <a:xfrm>
            <a:off x="431800" y="441325"/>
            <a:ext cx="3961296" cy="1397414"/>
          </a:xfrm>
          <a:prstGeom prst="roundRect">
            <a:avLst>
              <a:gd name="adj" fmla="val 11382"/>
            </a:avLst>
          </a:prstGeom>
          <a:solidFill>
            <a:srgbClr val="ED7D3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76" name="TextBox 175">
            <a:extLst>
              <a:ext uri="{FF2B5EF4-FFF2-40B4-BE49-F238E27FC236}">
                <a16:creationId xmlns:a16="http://schemas.microsoft.com/office/drawing/2014/main" id="{43B4FBCD-4C9A-2C42-AA4E-72850CEBBB41}"/>
              </a:ext>
            </a:extLst>
          </p:cNvPr>
          <p:cNvSpPr txBox="1"/>
          <p:nvPr/>
        </p:nvSpPr>
        <p:spPr>
          <a:xfrm>
            <a:off x="813754" y="978049"/>
            <a:ext cx="1029805" cy="215252"/>
          </a:xfrm>
          <a:prstGeom prst="rect">
            <a:avLst/>
          </a:prstGeom>
          <a:noFill/>
        </p:spPr>
        <p:txBody>
          <a:bodyPr wrap="square" lIns="0" tIns="0" rIns="0" bIns="0" rtlCol="0">
            <a:spAutoFit/>
          </a:bodyPr>
          <a:lstStyle/>
          <a:p>
            <a:r>
              <a:rPr lang="en-GB" dirty="0" err="1">
                <a:solidFill>
                  <a:srgbClr val="ED7D31"/>
                </a:solidFill>
              </a:rPr>
              <a:t>Infectious</a:t>
            </a:r>
            <a:endParaRPr lang="en-GB" dirty="0">
              <a:solidFill>
                <a:srgbClr val="ED7D31"/>
              </a:solidFill>
            </a:endParaRPr>
          </a:p>
        </p:txBody>
      </p:sp>
      <p:sp>
        <p:nvSpPr>
          <p:cNvPr id="177" name="TextBox 176">
            <a:extLst>
              <a:ext uri="{FF2B5EF4-FFF2-40B4-BE49-F238E27FC236}">
                <a16:creationId xmlns:a16="http://schemas.microsoft.com/office/drawing/2014/main" id="{1DDD0CF1-3E2A-974C-9B6E-C1E387D1A9C1}"/>
              </a:ext>
            </a:extLst>
          </p:cNvPr>
          <p:cNvSpPr txBox="1"/>
          <p:nvPr/>
        </p:nvSpPr>
        <p:spPr>
          <a:xfrm>
            <a:off x="813754" y="1381461"/>
            <a:ext cx="1029805" cy="215252"/>
          </a:xfrm>
          <a:prstGeom prst="rect">
            <a:avLst/>
          </a:prstGeom>
          <a:noFill/>
        </p:spPr>
        <p:txBody>
          <a:bodyPr wrap="square" lIns="0" tIns="0" rIns="0" bIns="0" rtlCol="0">
            <a:spAutoFit/>
          </a:bodyPr>
          <a:lstStyle/>
          <a:p>
            <a:r>
              <a:rPr lang="en-GB" dirty="0" err="1">
                <a:solidFill>
                  <a:schemeClr val="tx1">
                    <a:lumMod val="65000"/>
                    <a:lumOff val="35000"/>
                  </a:schemeClr>
                </a:solidFill>
              </a:rPr>
              <a:t>Susceptible</a:t>
            </a:r>
            <a:endParaRPr lang="en-GB" dirty="0">
              <a:solidFill>
                <a:schemeClr val="tx1">
                  <a:lumMod val="65000"/>
                  <a:lumOff val="35000"/>
                </a:schemeClr>
              </a:solidFill>
            </a:endParaRPr>
          </a:p>
        </p:txBody>
      </p:sp>
      <p:sp>
        <p:nvSpPr>
          <p:cNvPr id="179" name="Graphic 4">
            <a:extLst>
              <a:ext uri="{FF2B5EF4-FFF2-40B4-BE49-F238E27FC236}">
                <a16:creationId xmlns:a16="http://schemas.microsoft.com/office/drawing/2014/main" id="{7D59027E-9B2F-0C42-AC1E-CF2C2E59BE43}"/>
              </a:ext>
            </a:extLst>
          </p:cNvPr>
          <p:cNvSpPr>
            <a:spLocks noChangeAspect="1"/>
          </p:cNvSpPr>
          <p:nvPr/>
        </p:nvSpPr>
        <p:spPr>
          <a:xfrm>
            <a:off x="571937" y="941675"/>
            <a:ext cx="101596" cy="288000"/>
          </a:xfrm>
          <a:custGeom>
            <a:avLst/>
            <a:gdLst>
              <a:gd name="connsiteX0" fmla="*/ 381053 w 1372299"/>
              <a:gd name="connsiteY0" fmla="*/ 3890092 h 3890091"/>
              <a:gd name="connsiteX1" fmla="*/ 307520 w 1372299"/>
              <a:gd name="connsiteY1" fmla="*/ 3080736 h 3890091"/>
              <a:gd name="connsiteX2" fmla="*/ 235987 w 1372299"/>
              <a:gd name="connsiteY2" fmla="*/ 2282592 h 3890091"/>
              <a:gd name="connsiteX3" fmla="*/ 227796 w 1372299"/>
              <a:gd name="connsiteY3" fmla="*/ 2203443 h 3890091"/>
              <a:gd name="connsiteX4" fmla="*/ 2434 w 1372299"/>
              <a:gd name="connsiteY4" fmla="*/ 2203443 h 3890091"/>
              <a:gd name="connsiteX5" fmla="*/ 339 w 1372299"/>
              <a:gd name="connsiteY5" fmla="*/ 2170662 h 3890091"/>
              <a:gd name="connsiteX6" fmla="*/ 339 w 1372299"/>
              <a:gd name="connsiteY6" fmla="*/ 1220491 h 3890091"/>
              <a:gd name="connsiteX7" fmla="*/ 354669 w 1372299"/>
              <a:gd name="connsiteY7" fmla="*/ 771060 h 3890091"/>
              <a:gd name="connsiteX8" fmla="*/ 467730 w 1372299"/>
              <a:gd name="connsiteY8" fmla="*/ 758707 h 3890091"/>
              <a:gd name="connsiteX9" fmla="*/ 632132 w 1372299"/>
              <a:gd name="connsiteY9" fmla="*/ 755952 h 3890091"/>
              <a:gd name="connsiteX10" fmla="*/ 414676 w 1372299"/>
              <a:gd name="connsiteY10" fmla="*/ 589577 h 3890091"/>
              <a:gd name="connsiteX11" fmla="*/ 394864 w 1372299"/>
              <a:gd name="connsiteY11" fmla="*/ 536557 h 3890091"/>
              <a:gd name="connsiteX12" fmla="*/ 410485 w 1372299"/>
              <a:gd name="connsiteY12" fmla="*/ 177773 h 3890091"/>
              <a:gd name="connsiteX13" fmla="*/ 737193 w 1372299"/>
              <a:gd name="connsiteY13" fmla="*/ 3987 h 3890091"/>
              <a:gd name="connsiteX14" fmla="*/ 985509 w 1372299"/>
              <a:gd name="connsiteY14" fmla="*/ 264713 h 3890091"/>
              <a:gd name="connsiteX15" fmla="*/ 981604 w 1372299"/>
              <a:gd name="connsiteY15" fmla="*/ 514323 h 3890091"/>
              <a:gd name="connsiteX16" fmla="*/ 741003 w 1372299"/>
              <a:gd name="connsiteY16" fmla="*/ 758327 h 3890091"/>
              <a:gd name="connsiteX17" fmla="*/ 828156 w 1372299"/>
              <a:gd name="connsiteY17" fmla="*/ 758327 h 3890091"/>
              <a:gd name="connsiteX18" fmla="*/ 915786 w 1372299"/>
              <a:gd name="connsiteY18" fmla="*/ 758327 h 3890091"/>
              <a:gd name="connsiteX19" fmla="*/ 1359080 w 1372299"/>
              <a:gd name="connsiteY19" fmla="*/ 1111696 h 3890091"/>
              <a:gd name="connsiteX20" fmla="*/ 1371653 w 1372299"/>
              <a:gd name="connsiteY20" fmla="*/ 1213079 h 3890091"/>
              <a:gd name="connsiteX21" fmla="*/ 1372224 w 1372299"/>
              <a:gd name="connsiteY21" fmla="*/ 2178263 h 3890091"/>
              <a:gd name="connsiteX22" fmla="*/ 1371082 w 1372299"/>
              <a:gd name="connsiteY22" fmla="*/ 2201067 h 3890091"/>
              <a:gd name="connsiteX23" fmla="*/ 1143529 w 1372299"/>
              <a:gd name="connsiteY23" fmla="*/ 2201067 h 3890091"/>
              <a:gd name="connsiteX24" fmla="*/ 991129 w 1372299"/>
              <a:gd name="connsiteY24" fmla="*/ 3890092 h 389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72299" h="3890091">
                <a:moveTo>
                  <a:pt x="381053" y="3890092"/>
                </a:moveTo>
                <a:cubicBezTo>
                  <a:pt x="356478" y="3620306"/>
                  <a:pt x="331967" y="3350521"/>
                  <a:pt x="307520" y="3080736"/>
                </a:cubicBezTo>
                <a:cubicBezTo>
                  <a:pt x="283517" y="2814688"/>
                  <a:pt x="259673" y="2548640"/>
                  <a:pt x="235987" y="2282592"/>
                </a:cubicBezTo>
                <a:cubicBezTo>
                  <a:pt x="233701" y="2257413"/>
                  <a:pt x="230844" y="2232328"/>
                  <a:pt x="227796" y="2203443"/>
                </a:cubicBezTo>
                <a:lnTo>
                  <a:pt x="2434" y="2203443"/>
                </a:lnTo>
                <a:cubicBezTo>
                  <a:pt x="1577" y="2190140"/>
                  <a:pt x="339" y="2180354"/>
                  <a:pt x="339" y="2170662"/>
                </a:cubicBezTo>
                <a:cubicBezTo>
                  <a:pt x="339" y="1853970"/>
                  <a:pt x="-423" y="1537373"/>
                  <a:pt x="339" y="1220491"/>
                </a:cubicBezTo>
                <a:cubicBezTo>
                  <a:pt x="1005" y="999861"/>
                  <a:pt x="141785" y="821419"/>
                  <a:pt x="354669" y="771060"/>
                </a:cubicBezTo>
                <a:cubicBezTo>
                  <a:pt x="391868" y="763312"/>
                  <a:pt x="429732" y="759175"/>
                  <a:pt x="467730" y="758707"/>
                </a:cubicBezTo>
                <a:cubicBezTo>
                  <a:pt x="522118" y="756712"/>
                  <a:pt x="576792" y="758232"/>
                  <a:pt x="632132" y="755952"/>
                </a:cubicBezTo>
                <a:cubicBezTo>
                  <a:pt x="535263" y="731628"/>
                  <a:pt x="460110" y="679653"/>
                  <a:pt x="414676" y="589577"/>
                </a:cubicBezTo>
                <a:cubicBezTo>
                  <a:pt x="405490" y="572974"/>
                  <a:pt x="398814" y="555108"/>
                  <a:pt x="394864" y="536557"/>
                </a:cubicBezTo>
                <a:cubicBezTo>
                  <a:pt x="375814" y="415981"/>
                  <a:pt x="361241" y="293504"/>
                  <a:pt x="410485" y="177773"/>
                </a:cubicBezTo>
                <a:cubicBezTo>
                  <a:pt x="465825" y="47504"/>
                  <a:pt x="596032" y="-17297"/>
                  <a:pt x="737193" y="3987"/>
                </a:cubicBezTo>
                <a:cubicBezTo>
                  <a:pt x="870014" y="23987"/>
                  <a:pt x="972283" y="131367"/>
                  <a:pt x="985509" y="264713"/>
                </a:cubicBezTo>
                <a:cubicBezTo>
                  <a:pt x="993225" y="347283"/>
                  <a:pt x="995511" y="433179"/>
                  <a:pt x="981604" y="514323"/>
                </a:cubicBezTo>
                <a:cubicBezTo>
                  <a:pt x="959125" y="645542"/>
                  <a:pt x="869876" y="722126"/>
                  <a:pt x="741003" y="758327"/>
                </a:cubicBezTo>
                <a:lnTo>
                  <a:pt x="828156" y="758327"/>
                </a:lnTo>
                <a:cubicBezTo>
                  <a:pt x="857303" y="758327"/>
                  <a:pt x="886545" y="758327"/>
                  <a:pt x="915786" y="758327"/>
                </a:cubicBezTo>
                <a:cubicBezTo>
                  <a:pt x="1131623" y="761748"/>
                  <a:pt x="1308883" y="902658"/>
                  <a:pt x="1359080" y="1111696"/>
                </a:cubicBezTo>
                <a:cubicBezTo>
                  <a:pt x="1367126" y="1144903"/>
                  <a:pt x="1371344" y="1178918"/>
                  <a:pt x="1371653" y="1213079"/>
                </a:cubicBezTo>
                <a:cubicBezTo>
                  <a:pt x="1372606" y="1534807"/>
                  <a:pt x="1372224" y="1856535"/>
                  <a:pt x="1372224" y="2178263"/>
                </a:cubicBezTo>
                <a:cubicBezTo>
                  <a:pt x="1372224" y="2184534"/>
                  <a:pt x="1371653" y="2190710"/>
                  <a:pt x="1371082" y="2201067"/>
                </a:cubicBezTo>
                <a:lnTo>
                  <a:pt x="1143529" y="2201067"/>
                </a:lnTo>
                <a:cubicBezTo>
                  <a:pt x="1092380" y="2766514"/>
                  <a:pt x="1041612" y="3328351"/>
                  <a:pt x="991129" y="3890092"/>
                </a:cubicBezTo>
                <a:close/>
              </a:path>
            </a:pathLst>
          </a:custGeom>
          <a:solidFill>
            <a:srgbClr val="ED7D31"/>
          </a:solidFill>
          <a:ln w="9525" cap="flat">
            <a:noFill/>
            <a:prstDash val="solid"/>
            <a:miter/>
          </a:ln>
        </p:spPr>
        <p:txBody>
          <a:bodyPr rtlCol="0" anchor="ctr"/>
          <a:lstStyle/>
          <a:p>
            <a:endParaRPr lang="en-RO">
              <a:solidFill>
                <a:srgbClr val="FF0000"/>
              </a:solidFill>
            </a:endParaRPr>
          </a:p>
        </p:txBody>
      </p:sp>
      <p:sp>
        <p:nvSpPr>
          <p:cNvPr id="181" name="Graphic 4">
            <a:extLst>
              <a:ext uri="{FF2B5EF4-FFF2-40B4-BE49-F238E27FC236}">
                <a16:creationId xmlns:a16="http://schemas.microsoft.com/office/drawing/2014/main" id="{006B6CDA-C99D-2F4E-A7C6-FE408336224B}"/>
              </a:ext>
            </a:extLst>
          </p:cNvPr>
          <p:cNvSpPr>
            <a:spLocks noChangeAspect="1"/>
          </p:cNvSpPr>
          <p:nvPr/>
        </p:nvSpPr>
        <p:spPr>
          <a:xfrm>
            <a:off x="571937" y="1345087"/>
            <a:ext cx="101596" cy="288000"/>
          </a:xfrm>
          <a:custGeom>
            <a:avLst/>
            <a:gdLst>
              <a:gd name="connsiteX0" fmla="*/ 381053 w 1372299"/>
              <a:gd name="connsiteY0" fmla="*/ 3890092 h 3890091"/>
              <a:gd name="connsiteX1" fmla="*/ 307520 w 1372299"/>
              <a:gd name="connsiteY1" fmla="*/ 3080736 h 3890091"/>
              <a:gd name="connsiteX2" fmla="*/ 235987 w 1372299"/>
              <a:gd name="connsiteY2" fmla="*/ 2282592 h 3890091"/>
              <a:gd name="connsiteX3" fmla="*/ 227796 w 1372299"/>
              <a:gd name="connsiteY3" fmla="*/ 2203443 h 3890091"/>
              <a:gd name="connsiteX4" fmla="*/ 2434 w 1372299"/>
              <a:gd name="connsiteY4" fmla="*/ 2203443 h 3890091"/>
              <a:gd name="connsiteX5" fmla="*/ 339 w 1372299"/>
              <a:gd name="connsiteY5" fmla="*/ 2170662 h 3890091"/>
              <a:gd name="connsiteX6" fmla="*/ 339 w 1372299"/>
              <a:gd name="connsiteY6" fmla="*/ 1220491 h 3890091"/>
              <a:gd name="connsiteX7" fmla="*/ 354669 w 1372299"/>
              <a:gd name="connsiteY7" fmla="*/ 771060 h 3890091"/>
              <a:gd name="connsiteX8" fmla="*/ 467730 w 1372299"/>
              <a:gd name="connsiteY8" fmla="*/ 758707 h 3890091"/>
              <a:gd name="connsiteX9" fmla="*/ 632132 w 1372299"/>
              <a:gd name="connsiteY9" fmla="*/ 755952 h 3890091"/>
              <a:gd name="connsiteX10" fmla="*/ 414676 w 1372299"/>
              <a:gd name="connsiteY10" fmla="*/ 589577 h 3890091"/>
              <a:gd name="connsiteX11" fmla="*/ 394864 w 1372299"/>
              <a:gd name="connsiteY11" fmla="*/ 536557 h 3890091"/>
              <a:gd name="connsiteX12" fmla="*/ 410485 w 1372299"/>
              <a:gd name="connsiteY12" fmla="*/ 177773 h 3890091"/>
              <a:gd name="connsiteX13" fmla="*/ 737193 w 1372299"/>
              <a:gd name="connsiteY13" fmla="*/ 3987 h 3890091"/>
              <a:gd name="connsiteX14" fmla="*/ 985509 w 1372299"/>
              <a:gd name="connsiteY14" fmla="*/ 264713 h 3890091"/>
              <a:gd name="connsiteX15" fmla="*/ 981604 w 1372299"/>
              <a:gd name="connsiteY15" fmla="*/ 514323 h 3890091"/>
              <a:gd name="connsiteX16" fmla="*/ 741003 w 1372299"/>
              <a:gd name="connsiteY16" fmla="*/ 758327 h 3890091"/>
              <a:gd name="connsiteX17" fmla="*/ 828156 w 1372299"/>
              <a:gd name="connsiteY17" fmla="*/ 758327 h 3890091"/>
              <a:gd name="connsiteX18" fmla="*/ 915786 w 1372299"/>
              <a:gd name="connsiteY18" fmla="*/ 758327 h 3890091"/>
              <a:gd name="connsiteX19" fmla="*/ 1359080 w 1372299"/>
              <a:gd name="connsiteY19" fmla="*/ 1111696 h 3890091"/>
              <a:gd name="connsiteX20" fmla="*/ 1371653 w 1372299"/>
              <a:gd name="connsiteY20" fmla="*/ 1213079 h 3890091"/>
              <a:gd name="connsiteX21" fmla="*/ 1372224 w 1372299"/>
              <a:gd name="connsiteY21" fmla="*/ 2178263 h 3890091"/>
              <a:gd name="connsiteX22" fmla="*/ 1371082 w 1372299"/>
              <a:gd name="connsiteY22" fmla="*/ 2201067 h 3890091"/>
              <a:gd name="connsiteX23" fmla="*/ 1143529 w 1372299"/>
              <a:gd name="connsiteY23" fmla="*/ 2201067 h 3890091"/>
              <a:gd name="connsiteX24" fmla="*/ 991129 w 1372299"/>
              <a:gd name="connsiteY24" fmla="*/ 3890092 h 389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72299" h="3890091">
                <a:moveTo>
                  <a:pt x="381053" y="3890092"/>
                </a:moveTo>
                <a:cubicBezTo>
                  <a:pt x="356478" y="3620306"/>
                  <a:pt x="331967" y="3350521"/>
                  <a:pt x="307520" y="3080736"/>
                </a:cubicBezTo>
                <a:cubicBezTo>
                  <a:pt x="283517" y="2814688"/>
                  <a:pt x="259673" y="2548640"/>
                  <a:pt x="235987" y="2282592"/>
                </a:cubicBezTo>
                <a:cubicBezTo>
                  <a:pt x="233701" y="2257413"/>
                  <a:pt x="230844" y="2232328"/>
                  <a:pt x="227796" y="2203443"/>
                </a:cubicBezTo>
                <a:lnTo>
                  <a:pt x="2434" y="2203443"/>
                </a:lnTo>
                <a:cubicBezTo>
                  <a:pt x="1577" y="2190140"/>
                  <a:pt x="339" y="2180354"/>
                  <a:pt x="339" y="2170662"/>
                </a:cubicBezTo>
                <a:cubicBezTo>
                  <a:pt x="339" y="1853970"/>
                  <a:pt x="-423" y="1537373"/>
                  <a:pt x="339" y="1220491"/>
                </a:cubicBezTo>
                <a:cubicBezTo>
                  <a:pt x="1005" y="999861"/>
                  <a:pt x="141785" y="821419"/>
                  <a:pt x="354669" y="771060"/>
                </a:cubicBezTo>
                <a:cubicBezTo>
                  <a:pt x="391868" y="763312"/>
                  <a:pt x="429732" y="759175"/>
                  <a:pt x="467730" y="758707"/>
                </a:cubicBezTo>
                <a:cubicBezTo>
                  <a:pt x="522118" y="756712"/>
                  <a:pt x="576792" y="758232"/>
                  <a:pt x="632132" y="755952"/>
                </a:cubicBezTo>
                <a:cubicBezTo>
                  <a:pt x="535263" y="731628"/>
                  <a:pt x="460110" y="679653"/>
                  <a:pt x="414676" y="589577"/>
                </a:cubicBezTo>
                <a:cubicBezTo>
                  <a:pt x="405490" y="572974"/>
                  <a:pt x="398814" y="555108"/>
                  <a:pt x="394864" y="536557"/>
                </a:cubicBezTo>
                <a:cubicBezTo>
                  <a:pt x="375814" y="415981"/>
                  <a:pt x="361241" y="293504"/>
                  <a:pt x="410485" y="177773"/>
                </a:cubicBezTo>
                <a:cubicBezTo>
                  <a:pt x="465825" y="47504"/>
                  <a:pt x="596032" y="-17297"/>
                  <a:pt x="737193" y="3987"/>
                </a:cubicBezTo>
                <a:cubicBezTo>
                  <a:pt x="870014" y="23987"/>
                  <a:pt x="972283" y="131367"/>
                  <a:pt x="985509" y="264713"/>
                </a:cubicBezTo>
                <a:cubicBezTo>
                  <a:pt x="993225" y="347283"/>
                  <a:pt x="995511" y="433179"/>
                  <a:pt x="981604" y="514323"/>
                </a:cubicBezTo>
                <a:cubicBezTo>
                  <a:pt x="959125" y="645542"/>
                  <a:pt x="869876" y="722126"/>
                  <a:pt x="741003" y="758327"/>
                </a:cubicBezTo>
                <a:lnTo>
                  <a:pt x="828156" y="758327"/>
                </a:lnTo>
                <a:cubicBezTo>
                  <a:pt x="857303" y="758327"/>
                  <a:pt x="886545" y="758327"/>
                  <a:pt x="915786" y="758327"/>
                </a:cubicBezTo>
                <a:cubicBezTo>
                  <a:pt x="1131623" y="761748"/>
                  <a:pt x="1308883" y="902658"/>
                  <a:pt x="1359080" y="1111696"/>
                </a:cubicBezTo>
                <a:cubicBezTo>
                  <a:pt x="1367126" y="1144903"/>
                  <a:pt x="1371344" y="1178918"/>
                  <a:pt x="1371653" y="1213079"/>
                </a:cubicBezTo>
                <a:cubicBezTo>
                  <a:pt x="1372606" y="1534807"/>
                  <a:pt x="1372224" y="1856535"/>
                  <a:pt x="1372224" y="2178263"/>
                </a:cubicBezTo>
                <a:cubicBezTo>
                  <a:pt x="1372224" y="2184534"/>
                  <a:pt x="1371653" y="2190710"/>
                  <a:pt x="1371082" y="2201067"/>
                </a:cubicBezTo>
                <a:lnTo>
                  <a:pt x="1143529" y="2201067"/>
                </a:lnTo>
                <a:cubicBezTo>
                  <a:pt x="1092380" y="2766514"/>
                  <a:pt x="1041612" y="3328351"/>
                  <a:pt x="991129" y="3890092"/>
                </a:cubicBezTo>
                <a:close/>
              </a:path>
            </a:pathLst>
          </a:custGeom>
          <a:solidFill>
            <a:schemeClr val="tx1">
              <a:lumMod val="50000"/>
              <a:lumOff val="50000"/>
            </a:schemeClr>
          </a:solidFill>
          <a:ln w="9525" cap="flat">
            <a:noFill/>
            <a:prstDash val="solid"/>
            <a:miter/>
          </a:ln>
        </p:spPr>
        <p:txBody>
          <a:bodyPr rtlCol="0" anchor="ctr"/>
          <a:lstStyle/>
          <a:p>
            <a:endParaRPr lang="en-RO">
              <a:solidFill>
                <a:srgbClr val="FF0000"/>
              </a:solidFill>
            </a:endParaRPr>
          </a:p>
        </p:txBody>
      </p:sp>
      <p:sp>
        <p:nvSpPr>
          <p:cNvPr id="183" name="TextBox 182">
            <a:extLst>
              <a:ext uri="{FF2B5EF4-FFF2-40B4-BE49-F238E27FC236}">
                <a16:creationId xmlns:a16="http://schemas.microsoft.com/office/drawing/2014/main" id="{992A3747-9828-2345-9A21-5E27AAC17367}"/>
              </a:ext>
            </a:extLst>
          </p:cNvPr>
          <p:cNvSpPr txBox="1"/>
          <p:nvPr/>
        </p:nvSpPr>
        <p:spPr>
          <a:xfrm>
            <a:off x="813754" y="577149"/>
            <a:ext cx="1029805" cy="215252"/>
          </a:xfrm>
          <a:prstGeom prst="rect">
            <a:avLst/>
          </a:prstGeom>
          <a:noFill/>
        </p:spPr>
        <p:txBody>
          <a:bodyPr wrap="square" lIns="0" tIns="0" rIns="0" bIns="0" rtlCol="0">
            <a:spAutoFit/>
          </a:bodyPr>
          <a:lstStyle/>
          <a:p>
            <a:r>
              <a:rPr lang="en-GB" b="1" dirty="0">
                <a:solidFill>
                  <a:schemeClr val="tx1"/>
                </a:solidFill>
                <a:latin typeface="Arial" panose="020B0604020202020204" pitchFamily="34" charset="0"/>
                <a:cs typeface="Arial" panose="020B0604020202020204" pitchFamily="34" charset="0"/>
              </a:rPr>
              <a:t>Key:</a:t>
            </a:r>
          </a:p>
        </p:txBody>
      </p:sp>
      <p:sp>
        <p:nvSpPr>
          <p:cNvPr id="68" name="TextBox 67">
            <a:extLst>
              <a:ext uri="{FF2B5EF4-FFF2-40B4-BE49-F238E27FC236}">
                <a16:creationId xmlns:a16="http://schemas.microsoft.com/office/drawing/2014/main" id="{0FAB4281-420C-0B42-9F31-D84682709BC3}"/>
              </a:ext>
            </a:extLst>
          </p:cNvPr>
          <p:cNvSpPr txBox="1"/>
          <p:nvPr/>
        </p:nvSpPr>
        <p:spPr>
          <a:xfrm>
            <a:off x="2722067" y="978049"/>
            <a:ext cx="1452368" cy="215444"/>
          </a:xfrm>
          <a:prstGeom prst="rect">
            <a:avLst/>
          </a:prstGeom>
          <a:noFill/>
        </p:spPr>
        <p:txBody>
          <a:bodyPr wrap="square" lIns="0" tIns="0" rIns="0" bIns="0" rtlCol="0">
            <a:spAutoFit/>
          </a:bodyPr>
          <a:lstStyle/>
          <a:p>
            <a:r>
              <a:rPr lang="en-GB" dirty="0" err="1">
                <a:solidFill>
                  <a:srgbClr val="ED7D31"/>
                </a:solidFill>
              </a:rPr>
              <a:t>Transmission</a:t>
            </a:r>
            <a:endParaRPr lang="en-GB" dirty="0">
              <a:solidFill>
                <a:srgbClr val="ED7D31"/>
              </a:solidFill>
            </a:endParaRPr>
          </a:p>
        </p:txBody>
      </p:sp>
      <p:sp>
        <p:nvSpPr>
          <p:cNvPr id="69" name="TextBox 68">
            <a:extLst>
              <a:ext uri="{FF2B5EF4-FFF2-40B4-BE49-F238E27FC236}">
                <a16:creationId xmlns:a16="http://schemas.microsoft.com/office/drawing/2014/main" id="{0B2EC040-AD92-674E-AB27-E75A560A1CC4}"/>
              </a:ext>
            </a:extLst>
          </p:cNvPr>
          <p:cNvSpPr txBox="1"/>
          <p:nvPr/>
        </p:nvSpPr>
        <p:spPr>
          <a:xfrm>
            <a:off x="2722067" y="1381461"/>
            <a:ext cx="1452368" cy="215444"/>
          </a:xfrm>
          <a:prstGeom prst="rect">
            <a:avLst/>
          </a:prstGeom>
          <a:noFill/>
        </p:spPr>
        <p:txBody>
          <a:bodyPr wrap="square" lIns="0" tIns="0" rIns="0" bIns="0" rtlCol="0">
            <a:spAutoFit/>
          </a:bodyPr>
          <a:lstStyle/>
          <a:p>
            <a:r>
              <a:rPr lang="en-GB" dirty="0">
                <a:solidFill>
                  <a:schemeClr val="tx1">
                    <a:lumMod val="65000"/>
                    <a:lumOff val="35000"/>
                  </a:schemeClr>
                </a:solidFill>
              </a:rPr>
              <a:t>No </a:t>
            </a:r>
            <a:r>
              <a:rPr lang="en-GB" dirty="0" err="1">
                <a:solidFill>
                  <a:schemeClr val="tx1">
                    <a:lumMod val="65000"/>
                    <a:lumOff val="35000"/>
                  </a:schemeClr>
                </a:solidFill>
              </a:rPr>
              <a:t>Transmission</a:t>
            </a:r>
            <a:endParaRPr lang="en-GB" dirty="0">
              <a:solidFill>
                <a:schemeClr val="tx1">
                  <a:lumMod val="65000"/>
                  <a:lumOff val="35000"/>
                </a:schemeClr>
              </a:solidFill>
            </a:endParaRPr>
          </a:p>
        </p:txBody>
      </p:sp>
      <p:sp>
        <p:nvSpPr>
          <p:cNvPr id="70" name="TextBox 69">
            <a:extLst>
              <a:ext uri="{FF2B5EF4-FFF2-40B4-BE49-F238E27FC236}">
                <a16:creationId xmlns:a16="http://schemas.microsoft.com/office/drawing/2014/main" id="{4377A5CC-DFA5-6542-AD63-8D47FDCA0C5D}"/>
              </a:ext>
            </a:extLst>
          </p:cNvPr>
          <p:cNvSpPr txBox="1"/>
          <p:nvPr/>
        </p:nvSpPr>
        <p:spPr>
          <a:xfrm>
            <a:off x="2722067" y="577149"/>
            <a:ext cx="1029805" cy="215252"/>
          </a:xfrm>
          <a:prstGeom prst="rect">
            <a:avLst/>
          </a:prstGeom>
          <a:noFill/>
        </p:spPr>
        <p:txBody>
          <a:bodyPr wrap="square" lIns="0" tIns="0" rIns="0" bIns="0" rtlCol="0">
            <a:spAutoFit/>
          </a:bodyPr>
          <a:lstStyle/>
          <a:p>
            <a:r>
              <a:rPr lang="en-GB" b="1" dirty="0">
                <a:solidFill>
                  <a:schemeClr val="tx1"/>
                </a:solidFill>
                <a:latin typeface="Arial" panose="020B0604020202020204" pitchFamily="34" charset="0"/>
                <a:cs typeface="Arial" panose="020B0604020202020204" pitchFamily="34" charset="0"/>
              </a:rPr>
              <a:t>R</a:t>
            </a:r>
            <a:r>
              <a:rPr lang="en-GB" b="1" baseline="-25000" dirty="0">
                <a:solidFill>
                  <a:schemeClr val="tx1"/>
                </a:solidFill>
                <a:latin typeface="Arial" panose="020B0604020202020204" pitchFamily="34" charset="0"/>
                <a:cs typeface="Arial" panose="020B0604020202020204" pitchFamily="34" charset="0"/>
              </a:rPr>
              <a:t>0</a:t>
            </a:r>
            <a:r>
              <a:rPr lang="en-GB" b="1" dirty="0">
                <a:solidFill>
                  <a:schemeClr val="tx1"/>
                </a:solidFill>
                <a:latin typeface="Arial" panose="020B0604020202020204" pitchFamily="34" charset="0"/>
                <a:cs typeface="Arial" panose="020B0604020202020204" pitchFamily="34" charset="0"/>
              </a:rPr>
              <a:t> = 2</a:t>
            </a:r>
          </a:p>
        </p:txBody>
      </p:sp>
      <p:cxnSp>
        <p:nvCxnSpPr>
          <p:cNvPr id="71" name="Straight Arrow Connector 70">
            <a:extLst>
              <a:ext uri="{FF2B5EF4-FFF2-40B4-BE49-F238E27FC236}">
                <a16:creationId xmlns:a16="http://schemas.microsoft.com/office/drawing/2014/main" id="{166E1139-86EB-7F4A-B71D-4130BF0FE706}"/>
              </a:ext>
            </a:extLst>
          </p:cNvPr>
          <p:cNvCxnSpPr>
            <a:cxnSpLocks/>
          </p:cNvCxnSpPr>
          <p:nvPr/>
        </p:nvCxnSpPr>
        <p:spPr>
          <a:xfrm>
            <a:off x="2303691" y="1085675"/>
            <a:ext cx="280484" cy="0"/>
          </a:xfrm>
          <a:prstGeom prst="straightConnector1">
            <a:avLst/>
          </a:prstGeom>
          <a:ln w="25400">
            <a:solidFill>
              <a:srgbClr val="ED7D3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1361DA8E-20E5-E748-8777-338A52D7B701}"/>
              </a:ext>
            </a:extLst>
          </p:cNvPr>
          <p:cNvCxnSpPr>
            <a:cxnSpLocks/>
          </p:cNvCxnSpPr>
          <p:nvPr/>
        </p:nvCxnSpPr>
        <p:spPr>
          <a:xfrm>
            <a:off x="2303691" y="1489087"/>
            <a:ext cx="280484" cy="0"/>
          </a:xfrm>
          <a:prstGeom prst="straightConnector1">
            <a:avLst/>
          </a:prstGeom>
          <a:ln w="25400" cap="rnd">
            <a:solidFill>
              <a:schemeClr val="tx1">
                <a:lumMod val="50000"/>
                <a:lumOff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graphicFrame>
        <p:nvGraphicFramePr>
          <p:cNvPr id="3" name="Table 3">
            <a:extLst>
              <a:ext uri="{FF2B5EF4-FFF2-40B4-BE49-F238E27FC236}">
                <a16:creationId xmlns:a16="http://schemas.microsoft.com/office/drawing/2014/main" id="{8129E76B-5D4C-6240-AA31-FC84389938E1}"/>
              </a:ext>
            </a:extLst>
          </p:cNvPr>
          <p:cNvGraphicFramePr>
            <a:graphicFrameLocks noGrp="1"/>
          </p:cNvGraphicFramePr>
          <p:nvPr>
            <p:extLst>
              <p:ext uri="{D42A27DB-BD31-4B8C-83A1-F6EECF244321}">
                <p14:modId xmlns:p14="http://schemas.microsoft.com/office/powerpoint/2010/main" val="3941539377"/>
              </p:ext>
            </p:extLst>
          </p:nvPr>
        </p:nvGraphicFramePr>
        <p:xfrm>
          <a:off x="431800" y="2984888"/>
          <a:ext cx="8243886" cy="3396862"/>
        </p:xfrm>
        <a:graphic>
          <a:graphicData uri="http://schemas.openxmlformats.org/drawingml/2006/table">
            <a:tbl>
              <a:tblPr>
                <a:effectLst>
                  <a:outerShdw blurRad="50800" dist="38100" dir="5400000" algn="t" rotWithShape="0">
                    <a:prstClr val="black">
                      <a:alpha val="40000"/>
                    </a:prstClr>
                  </a:outerShdw>
                </a:effectLst>
                <a:tableStyleId>{5C22544A-7EE6-4342-B048-85BDC9FD1C3A}</a:tableStyleId>
              </a:tblPr>
              <a:tblGrid>
                <a:gridCol w="2747962">
                  <a:extLst>
                    <a:ext uri="{9D8B030D-6E8A-4147-A177-3AD203B41FA5}">
                      <a16:colId xmlns:a16="http://schemas.microsoft.com/office/drawing/2014/main" val="3243394403"/>
                    </a:ext>
                  </a:extLst>
                </a:gridCol>
                <a:gridCol w="2747962">
                  <a:extLst>
                    <a:ext uri="{9D8B030D-6E8A-4147-A177-3AD203B41FA5}">
                      <a16:colId xmlns:a16="http://schemas.microsoft.com/office/drawing/2014/main" val="4227719391"/>
                    </a:ext>
                  </a:extLst>
                </a:gridCol>
                <a:gridCol w="2747962">
                  <a:extLst>
                    <a:ext uri="{9D8B030D-6E8A-4147-A177-3AD203B41FA5}">
                      <a16:colId xmlns:a16="http://schemas.microsoft.com/office/drawing/2014/main" val="286559220"/>
                    </a:ext>
                  </a:extLst>
                </a:gridCol>
              </a:tblGrid>
              <a:tr h="436817">
                <a:tc>
                  <a:txBody>
                    <a:bodyPr/>
                    <a:lstStyle/>
                    <a:p>
                      <a:pPr algn="ctr"/>
                      <a:r>
                        <a:rPr lang="en-RO" sz="1600" b="1" i="0" dirty="0">
                          <a:latin typeface="Arial" panose="020B0604020202020204" pitchFamily="34" charset="0"/>
                          <a:cs typeface="Arial" panose="020B0604020202020204" pitchFamily="34" charset="0"/>
                        </a:rPr>
                        <a:t>T(0)</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BDCEDB"/>
                    </a:solidFill>
                  </a:tcPr>
                </a:tc>
                <a:tc>
                  <a:txBody>
                    <a:bodyPr/>
                    <a:lstStyle/>
                    <a:p>
                      <a:pPr algn="ctr"/>
                      <a:r>
                        <a:rPr lang="en-RO" sz="1600" b="1" i="0" dirty="0">
                          <a:latin typeface="Arial" panose="020B0604020202020204" pitchFamily="34" charset="0"/>
                          <a:cs typeface="Arial" panose="020B0604020202020204" pitchFamily="34" charset="0"/>
                        </a:rPr>
                        <a:t>T(1)</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BDCEDB"/>
                    </a:solidFill>
                  </a:tcPr>
                </a:tc>
                <a:tc>
                  <a:txBody>
                    <a:bodyPr/>
                    <a:lstStyle/>
                    <a:p>
                      <a:pPr algn="ctr"/>
                      <a:r>
                        <a:rPr lang="en-RO" sz="1600" b="1" i="0" dirty="0">
                          <a:latin typeface="Arial" panose="020B0604020202020204" pitchFamily="34" charset="0"/>
                          <a:cs typeface="Arial" panose="020B0604020202020204" pitchFamily="34" charset="0"/>
                        </a:rPr>
                        <a:t>T(2)</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BDCEDB"/>
                    </a:solidFill>
                  </a:tcPr>
                </a:tc>
                <a:extLst>
                  <a:ext uri="{0D108BD9-81ED-4DB2-BD59-A6C34878D82A}">
                    <a16:rowId xmlns:a16="http://schemas.microsoft.com/office/drawing/2014/main" val="1216620882"/>
                  </a:ext>
                </a:extLst>
              </a:tr>
              <a:tr h="2960045">
                <a:tc>
                  <a:txBody>
                    <a:bodyPr/>
                    <a:lstStyle/>
                    <a:p>
                      <a:pPr algn="ctr"/>
                      <a:endParaRPr lang="en-RO" sz="1600" b="0" i="0" dirty="0">
                        <a:latin typeface="Arial" panose="020B0604020202020204" pitchFamily="34" charset="0"/>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endParaRPr lang="en-RO" sz="1600" b="0" i="0" dirty="0">
                        <a:latin typeface="Arial" panose="020B0604020202020204" pitchFamily="34" charset="0"/>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endParaRPr lang="en-RO" sz="1600" b="0" i="0" dirty="0">
                        <a:latin typeface="Arial" panose="020B0604020202020204" pitchFamily="34" charset="0"/>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477521295"/>
                  </a:ext>
                </a:extLst>
              </a:tr>
            </a:tbl>
          </a:graphicData>
        </a:graphic>
      </p:graphicFrame>
      <p:sp>
        <p:nvSpPr>
          <p:cNvPr id="75" name="Graphic 4">
            <a:extLst>
              <a:ext uri="{FF2B5EF4-FFF2-40B4-BE49-F238E27FC236}">
                <a16:creationId xmlns:a16="http://schemas.microsoft.com/office/drawing/2014/main" id="{B1AC0B8E-438F-F84B-AEA5-6690BFA635C0}"/>
              </a:ext>
            </a:extLst>
          </p:cNvPr>
          <p:cNvSpPr/>
          <p:nvPr/>
        </p:nvSpPr>
        <p:spPr>
          <a:xfrm>
            <a:off x="1752836" y="4426144"/>
            <a:ext cx="181446" cy="514350"/>
          </a:xfrm>
          <a:custGeom>
            <a:avLst/>
            <a:gdLst>
              <a:gd name="connsiteX0" fmla="*/ 381053 w 1372299"/>
              <a:gd name="connsiteY0" fmla="*/ 3890092 h 3890091"/>
              <a:gd name="connsiteX1" fmla="*/ 307520 w 1372299"/>
              <a:gd name="connsiteY1" fmla="*/ 3080736 h 3890091"/>
              <a:gd name="connsiteX2" fmla="*/ 235987 w 1372299"/>
              <a:gd name="connsiteY2" fmla="*/ 2282592 h 3890091"/>
              <a:gd name="connsiteX3" fmla="*/ 227796 w 1372299"/>
              <a:gd name="connsiteY3" fmla="*/ 2203443 h 3890091"/>
              <a:gd name="connsiteX4" fmla="*/ 2434 w 1372299"/>
              <a:gd name="connsiteY4" fmla="*/ 2203443 h 3890091"/>
              <a:gd name="connsiteX5" fmla="*/ 339 w 1372299"/>
              <a:gd name="connsiteY5" fmla="*/ 2170662 h 3890091"/>
              <a:gd name="connsiteX6" fmla="*/ 339 w 1372299"/>
              <a:gd name="connsiteY6" fmla="*/ 1220491 h 3890091"/>
              <a:gd name="connsiteX7" fmla="*/ 354669 w 1372299"/>
              <a:gd name="connsiteY7" fmla="*/ 771060 h 3890091"/>
              <a:gd name="connsiteX8" fmla="*/ 467730 w 1372299"/>
              <a:gd name="connsiteY8" fmla="*/ 758707 h 3890091"/>
              <a:gd name="connsiteX9" fmla="*/ 632132 w 1372299"/>
              <a:gd name="connsiteY9" fmla="*/ 755952 h 3890091"/>
              <a:gd name="connsiteX10" fmla="*/ 414676 w 1372299"/>
              <a:gd name="connsiteY10" fmla="*/ 589577 h 3890091"/>
              <a:gd name="connsiteX11" fmla="*/ 394864 w 1372299"/>
              <a:gd name="connsiteY11" fmla="*/ 536557 h 3890091"/>
              <a:gd name="connsiteX12" fmla="*/ 410485 w 1372299"/>
              <a:gd name="connsiteY12" fmla="*/ 177773 h 3890091"/>
              <a:gd name="connsiteX13" fmla="*/ 737193 w 1372299"/>
              <a:gd name="connsiteY13" fmla="*/ 3987 h 3890091"/>
              <a:gd name="connsiteX14" fmla="*/ 985509 w 1372299"/>
              <a:gd name="connsiteY14" fmla="*/ 264713 h 3890091"/>
              <a:gd name="connsiteX15" fmla="*/ 981604 w 1372299"/>
              <a:gd name="connsiteY15" fmla="*/ 514323 h 3890091"/>
              <a:gd name="connsiteX16" fmla="*/ 741003 w 1372299"/>
              <a:gd name="connsiteY16" fmla="*/ 758327 h 3890091"/>
              <a:gd name="connsiteX17" fmla="*/ 828156 w 1372299"/>
              <a:gd name="connsiteY17" fmla="*/ 758327 h 3890091"/>
              <a:gd name="connsiteX18" fmla="*/ 915786 w 1372299"/>
              <a:gd name="connsiteY18" fmla="*/ 758327 h 3890091"/>
              <a:gd name="connsiteX19" fmla="*/ 1359080 w 1372299"/>
              <a:gd name="connsiteY19" fmla="*/ 1111696 h 3890091"/>
              <a:gd name="connsiteX20" fmla="*/ 1371653 w 1372299"/>
              <a:gd name="connsiteY20" fmla="*/ 1213079 h 3890091"/>
              <a:gd name="connsiteX21" fmla="*/ 1372224 w 1372299"/>
              <a:gd name="connsiteY21" fmla="*/ 2178263 h 3890091"/>
              <a:gd name="connsiteX22" fmla="*/ 1371082 w 1372299"/>
              <a:gd name="connsiteY22" fmla="*/ 2201067 h 3890091"/>
              <a:gd name="connsiteX23" fmla="*/ 1143529 w 1372299"/>
              <a:gd name="connsiteY23" fmla="*/ 2201067 h 3890091"/>
              <a:gd name="connsiteX24" fmla="*/ 991129 w 1372299"/>
              <a:gd name="connsiteY24" fmla="*/ 3890092 h 389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72299" h="3890091">
                <a:moveTo>
                  <a:pt x="381053" y="3890092"/>
                </a:moveTo>
                <a:cubicBezTo>
                  <a:pt x="356478" y="3620306"/>
                  <a:pt x="331967" y="3350521"/>
                  <a:pt x="307520" y="3080736"/>
                </a:cubicBezTo>
                <a:cubicBezTo>
                  <a:pt x="283517" y="2814688"/>
                  <a:pt x="259673" y="2548640"/>
                  <a:pt x="235987" y="2282592"/>
                </a:cubicBezTo>
                <a:cubicBezTo>
                  <a:pt x="233701" y="2257413"/>
                  <a:pt x="230844" y="2232328"/>
                  <a:pt x="227796" y="2203443"/>
                </a:cubicBezTo>
                <a:lnTo>
                  <a:pt x="2434" y="2203443"/>
                </a:lnTo>
                <a:cubicBezTo>
                  <a:pt x="1577" y="2190140"/>
                  <a:pt x="339" y="2180354"/>
                  <a:pt x="339" y="2170662"/>
                </a:cubicBezTo>
                <a:cubicBezTo>
                  <a:pt x="339" y="1853970"/>
                  <a:pt x="-423" y="1537373"/>
                  <a:pt x="339" y="1220491"/>
                </a:cubicBezTo>
                <a:cubicBezTo>
                  <a:pt x="1005" y="999861"/>
                  <a:pt x="141785" y="821419"/>
                  <a:pt x="354669" y="771060"/>
                </a:cubicBezTo>
                <a:cubicBezTo>
                  <a:pt x="391868" y="763312"/>
                  <a:pt x="429732" y="759175"/>
                  <a:pt x="467730" y="758707"/>
                </a:cubicBezTo>
                <a:cubicBezTo>
                  <a:pt x="522118" y="756712"/>
                  <a:pt x="576792" y="758232"/>
                  <a:pt x="632132" y="755952"/>
                </a:cubicBezTo>
                <a:cubicBezTo>
                  <a:pt x="535263" y="731628"/>
                  <a:pt x="460110" y="679653"/>
                  <a:pt x="414676" y="589577"/>
                </a:cubicBezTo>
                <a:cubicBezTo>
                  <a:pt x="405490" y="572974"/>
                  <a:pt x="398814" y="555108"/>
                  <a:pt x="394864" y="536557"/>
                </a:cubicBezTo>
                <a:cubicBezTo>
                  <a:pt x="375814" y="415981"/>
                  <a:pt x="361241" y="293504"/>
                  <a:pt x="410485" y="177773"/>
                </a:cubicBezTo>
                <a:cubicBezTo>
                  <a:pt x="465825" y="47504"/>
                  <a:pt x="596032" y="-17297"/>
                  <a:pt x="737193" y="3987"/>
                </a:cubicBezTo>
                <a:cubicBezTo>
                  <a:pt x="870014" y="23987"/>
                  <a:pt x="972283" y="131367"/>
                  <a:pt x="985509" y="264713"/>
                </a:cubicBezTo>
                <a:cubicBezTo>
                  <a:pt x="993225" y="347283"/>
                  <a:pt x="995511" y="433179"/>
                  <a:pt x="981604" y="514323"/>
                </a:cubicBezTo>
                <a:cubicBezTo>
                  <a:pt x="959125" y="645542"/>
                  <a:pt x="869876" y="722126"/>
                  <a:pt x="741003" y="758327"/>
                </a:cubicBezTo>
                <a:lnTo>
                  <a:pt x="828156" y="758327"/>
                </a:lnTo>
                <a:cubicBezTo>
                  <a:pt x="857303" y="758327"/>
                  <a:pt x="886545" y="758327"/>
                  <a:pt x="915786" y="758327"/>
                </a:cubicBezTo>
                <a:cubicBezTo>
                  <a:pt x="1131623" y="761748"/>
                  <a:pt x="1308883" y="902658"/>
                  <a:pt x="1359080" y="1111696"/>
                </a:cubicBezTo>
                <a:cubicBezTo>
                  <a:pt x="1367126" y="1144903"/>
                  <a:pt x="1371344" y="1178918"/>
                  <a:pt x="1371653" y="1213079"/>
                </a:cubicBezTo>
                <a:cubicBezTo>
                  <a:pt x="1372606" y="1534807"/>
                  <a:pt x="1372224" y="1856535"/>
                  <a:pt x="1372224" y="2178263"/>
                </a:cubicBezTo>
                <a:cubicBezTo>
                  <a:pt x="1372224" y="2184534"/>
                  <a:pt x="1371653" y="2190710"/>
                  <a:pt x="1371082" y="2201067"/>
                </a:cubicBezTo>
                <a:lnTo>
                  <a:pt x="1143529" y="2201067"/>
                </a:lnTo>
                <a:cubicBezTo>
                  <a:pt x="1092380" y="2766514"/>
                  <a:pt x="1041612" y="3328351"/>
                  <a:pt x="991129" y="3890092"/>
                </a:cubicBezTo>
                <a:close/>
              </a:path>
            </a:pathLst>
          </a:custGeom>
          <a:solidFill>
            <a:srgbClr val="ED7D31"/>
          </a:solidFill>
          <a:ln w="9525" cap="flat">
            <a:noFill/>
            <a:prstDash val="solid"/>
            <a:miter/>
          </a:ln>
        </p:spPr>
        <p:txBody>
          <a:bodyPr rtlCol="0" anchor="ctr"/>
          <a:lstStyle/>
          <a:p>
            <a:endParaRPr lang="en-RO">
              <a:solidFill>
                <a:srgbClr val="FF0000"/>
              </a:solidFill>
            </a:endParaRPr>
          </a:p>
        </p:txBody>
      </p:sp>
      <p:sp>
        <p:nvSpPr>
          <p:cNvPr id="76" name="Graphic 4">
            <a:extLst>
              <a:ext uri="{FF2B5EF4-FFF2-40B4-BE49-F238E27FC236}">
                <a16:creationId xmlns:a16="http://schemas.microsoft.com/office/drawing/2014/main" id="{57DE1951-FE76-0944-B7F7-623D1D6D9B5E}"/>
              </a:ext>
            </a:extLst>
          </p:cNvPr>
          <p:cNvSpPr/>
          <p:nvPr/>
        </p:nvSpPr>
        <p:spPr>
          <a:xfrm>
            <a:off x="4322877" y="3581318"/>
            <a:ext cx="181446" cy="514350"/>
          </a:xfrm>
          <a:custGeom>
            <a:avLst/>
            <a:gdLst>
              <a:gd name="connsiteX0" fmla="*/ 381053 w 1372299"/>
              <a:gd name="connsiteY0" fmla="*/ 3890092 h 3890091"/>
              <a:gd name="connsiteX1" fmla="*/ 307520 w 1372299"/>
              <a:gd name="connsiteY1" fmla="*/ 3080736 h 3890091"/>
              <a:gd name="connsiteX2" fmla="*/ 235987 w 1372299"/>
              <a:gd name="connsiteY2" fmla="*/ 2282592 h 3890091"/>
              <a:gd name="connsiteX3" fmla="*/ 227796 w 1372299"/>
              <a:gd name="connsiteY3" fmla="*/ 2203443 h 3890091"/>
              <a:gd name="connsiteX4" fmla="*/ 2434 w 1372299"/>
              <a:gd name="connsiteY4" fmla="*/ 2203443 h 3890091"/>
              <a:gd name="connsiteX5" fmla="*/ 339 w 1372299"/>
              <a:gd name="connsiteY5" fmla="*/ 2170662 h 3890091"/>
              <a:gd name="connsiteX6" fmla="*/ 339 w 1372299"/>
              <a:gd name="connsiteY6" fmla="*/ 1220491 h 3890091"/>
              <a:gd name="connsiteX7" fmla="*/ 354669 w 1372299"/>
              <a:gd name="connsiteY7" fmla="*/ 771060 h 3890091"/>
              <a:gd name="connsiteX8" fmla="*/ 467730 w 1372299"/>
              <a:gd name="connsiteY8" fmla="*/ 758707 h 3890091"/>
              <a:gd name="connsiteX9" fmla="*/ 632132 w 1372299"/>
              <a:gd name="connsiteY9" fmla="*/ 755952 h 3890091"/>
              <a:gd name="connsiteX10" fmla="*/ 414676 w 1372299"/>
              <a:gd name="connsiteY10" fmla="*/ 589577 h 3890091"/>
              <a:gd name="connsiteX11" fmla="*/ 394864 w 1372299"/>
              <a:gd name="connsiteY11" fmla="*/ 536557 h 3890091"/>
              <a:gd name="connsiteX12" fmla="*/ 410485 w 1372299"/>
              <a:gd name="connsiteY12" fmla="*/ 177773 h 3890091"/>
              <a:gd name="connsiteX13" fmla="*/ 737193 w 1372299"/>
              <a:gd name="connsiteY13" fmla="*/ 3987 h 3890091"/>
              <a:gd name="connsiteX14" fmla="*/ 985509 w 1372299"/>
              <a:gd name="connsiteY14" fmla="*/ 264713 h 3890091"/>
              <a:gd name="connsiteX15" fmla="*/ 981604 w 1372299"/>
              <a:gd name="connsiteY15" fmla="*/ 514323 h 3890091"/>
              <a:gd name="connsiteX16" fmla="*/ 741003 w 1372299"/>
              <a:gd name="connsiteY16" fmla="*/ 758327 h 3890091"/>
              <a:gd name="connsiteX17" fmla="*/ 828156 w 1372299"/>
              <a:gd name="connsiteY17" fmla="*/ 758327 h 3890091"/>
              <a:gd name="connsiteX18" fmla="*/ 915786 w 1372299"/>
              <a:gd name="connsiteY18" fmla="*/ 758327 h 3890091"/>
              <a:gd name="connsiteX19" fmla="*/ 1359080 w 1372299"/>
              <a:gd name="connsiteY19" fmla="*/ 1111696 h 3890091"/>
              <a:gd name="connsiteX20" fmla="*/ 1371653 w 1372299"/>
              <a:gd name="connsiteY20" fmla="*/ 1213079 h 3890091"/>
              <a:gd name="connsiteX21" fmla="*/ 1372224 w 1372299"/>
              <a:gd name="connsiteY21" fmla="*/ 2178263 h 3890091"/>
              <a:gd name="connsiteX22" fmla="*/ 1371082 w 1372299"/>
              <a:gd name="connsiteY22" fmla="*/ 2201067 h 3890091"/>
              <a:gd name="connsiteX23" fmla="*/ 1143529 w 1372299"/>
              <a:gd name="connsiteY23" fmla="*/ 2201067 h 3890091"/>
              <a:gd name="connsiteX24" fmla="*/ 991129 w 1372299"/>
              <a:gd name="connsiteY24" fmla="*/ 3890092 h 389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72299" h="3890091">
                <a:moveTo>
                  <a:pt x="381053" y="3890092"/>
                </a:moveTo>
                <a:cubicBezTo>
                  <a:pt x="356478" y="3620306"/>
                  <a:pt x="331967" y="3350521"/>
                  <a:pt x="307520" y="3080736"/>
                </a:cubicBezTo>
                <a:cubicBezTo>
                  <a:pt x="283517" y="2814688"/>
                  <a:pt x="259673" y="2548640"/>
                  <a:pt x="235987" y="2282592"/>
                </a:cubicBezTo>
                <a:cubicBezTo>
                  <a:pt x="233701" y="2257413"/>
                  <a:pt x="230844" y="2232328"/>
                  <a:pt x="227796" y="2203443"/>
                </a:cubicBezTo>
                <a:lnTo>
                  <a:pt x="2434" y="2203443"/>
                </a:lnTo>
                <a:cubicBezTo>
                  <a:pt x="1577" y="2190140"/>
                  <a:pt x="339" y="2180354"/>
                  <a:pt x="339" y="2170662"/>
                </a:cubicBezTo>
                <a:cubicBezTo>
                  <a:pt x="339" y="1853970"/>
                  <a:pt x="-423" y="1537373"/>
                  <a:pt x="339" y="1220491"/>
                </a:cubicBezTo>
                <a:cubicBezTo>
                  <a:pt x="1005" y="999861"/>
                  <a:pt x="141785" y="821419"/>
                  <a:pt x="354669" y="771060"/>
                </a:cubicBezTo>
                <a:cubicBezTo>
                  <a:pt x="391868" y="763312"/>
                  <a:pt x="429732" y="759175"/>
                  <a:pt x="467730" y="758707"/>
                </a:cubicBezTo>
                <a:cubicBezTo>
                  <a:pt x="522118" y="756712"/>
                  <a:pt x="576792" y="758232"/>
                  <a:pt x="632132" y="755952"/>
                </a:cubicBezTo>
                <a:cubicBezTo>
                  <a:pt x="535263" y="731628"/>
                  <a:pt x="460110" y="679653"/>
                  <a:pt x="414676" y="589577"/>
                </a:cubicBezTo>
                <a:cubicBezTo>
                  <a:pt x="405490" y="572974"/>
                  <a:pt x="398814" y="555108"/>
                  <a:pt x="394864" y="536557"/>
                </a:cubicBezTo>
                <a:cubicBezTo>
                  <a:pt x="375814" y="415981"/>
                  <a:pt x="361241" y="293504"/>
                  <a:pt x="410485" y="177773"/>
                </a:cubicBezTo>
                <a:cubicBezTo>
                  <a:pt x="465825" y="47504"/>
                  <a:pt x="596032" y="-17297"/>
                  <a:pt x="737193" y="3987"/>
                </a:cubicBezTo>
                <a:cubicBezTo>
                  <a:pt x="870014" y="23987"/>
                  <a:pt x="972283" y="131367"/>
                  <a:pt x="985509" y="264713"/>
                </a:cubicBezTo>
                <a:cubicBezTo>
                  <a:pt x="993225" y="347283"/>
                  <a:pt x="995511" y="433179"/>
                  <a:pt x="981604" y="514323"/>
                </a:cubicBezTo>
                <a:cubicBezTo>
                  <a:pt x="959125" y="645542"/>
                  <a:pt x="869876" y="722126"/>
                  <a:pt x="741003" y="758327"/>
                </a:cubicBezTo>
                <a:lnTo>
                  <a:pt x="828156" y="758327"/>
                </a:lnTo>
                <a:cubicBezTo>
                  <a:pt x="857303" y="758327"/>
                  <a:pt x="886545" y="758327"/>
                  <a:pt x="915786" y="758327"/>
                </a:cubicBezTo>
                <a:cubicBezTo>
                  <a:pt x="1131623" y="761748"/>
                  <a:pt x="1308883" y="902658"/>
                  <a:pt x="1359080" y="1111696"/>
                </a:cubicBezTo>
                <a:cubicBezTo>
                  <a:pt x="1367126" y="1144903"/>
                  <a:pt x="1371344" y="1178918"/>
                  <a:pt x="1371653" y="1213079"/>
                </a:cubicBezTo>
                <a:cubicBezTo>
                  <a:pt x="1372606" y="1534807"/>
                  <a:pt x="1372224" y="1856535"/>
                  <a:pt x="1372224" y="2178263"/>
                </a:cubicBezTo>
                <a:cubicBezTo>
                  <a:pt x="1372224" y="2184534"/>
                  <a:pt x="1371653" y="2190710"/>
                  <a:pt x="1371082" y="2201067"/>
                </a:cubicBezTo>
                <a:lnTo>
                  <a:pt x="1143529" y="2201067"/>
                </a:lnTo>
                <a:cubicBezTo>
                  <a:pt x="1092380" y="2766514"/>
                  <a:pt x="1041612" y="3328351"/>
                  <a:pt x="991129" y="3890092"/>
                </a:cubicBezTo>
                <a:close/>
              </a:path>
            </a:pathLst>
          </a:custGeom>
          <a:solidFill>
            <a:srgbClr val="ED7D31"/>
          </a:solidFill>
          <a:ln w="9525" cap="flat">
            <a:noFill/>
            <a:prstDash val="solid"/>
            <a:miter/>
          </a:ln>
        </p:spPr>
        <p:txBody>
          <a:bodyPr rtlCol="0" anchor="ctr"/>
          <a:lstStyle/>
          <a:p>
            <a:endParaRPr lang="en-RO">
              <a:solidFill>
                <a:srgbClr val="FF0000"/>
              </a:solidFill>
            </a:endParaRPr>
          </a:p>
        </p:txBody>
      </p:sp>
      <p:sp>
        <p:nvSpPr>
          <p:cNvPr id="77" name="Graphic 6">
            <a:extLst>
              <a:ext uri="{FF2B5EF4-FFF2-40B4-BE49-F238E27FC236}">
                <a16:creationId xmlns:a16="http://schemas.microsoft.com/office/drawing/2014/main" id="{2254F1A9-E5AF-0346-8884-0158980023FE}"/>
              </a:ext>
            </a:extLst>
          </p:cNvPr>
          <p:cNvSpPr/>
          <p:nvPr/>
        </p:nvSpPr>
        <p:spPr>
          <a:xfrm>
            <a:off x="4637130" y="5009683"/>
            <a:ext cx="239040" cy="508947"/>
          </a:xfrm>
          <a:custGeom>
            <a:avLst/>
            <a:gdLst>
              <a:gd name="connsiteX0" fmla="*/ 609600 w 1827275"/>
              <a:gd name="connsiteY0" fmla="*/ 3890310 h 3890499"/>
              <a:gd name="connsiteX1" fmla="*/ 533400 w 1827275"/>
              <a:gd name="connsiteY1" fmla="*/ 2887309 h 3890499"/>
              <a:gd name="connsiteX2" fmla="*/ 0 w 1827275"/>
              <a:gd name="connsiteY2" fmla="*/ 2887309 h 3890499"/>
              <a:gd name="connsiteX3" fmla="*/ 132398 w 1827275"/>
              <a:gd name="connsiteY3" fmla="*/ 2423626 h 3890499"/>
              <a:gd name="connsiteX4" fmla="*/ 295466 w 1827275"/>
              <a:gd name="connsiteY4" fmla="*/ 1854568 h 3890499"/>
              <a:gd name="connsiteX5" fmla="*/ 304324 w 1827275"/>
              <a:gd name="connsiteY5" fmla="*/ 1787486 h 3890499"/>
              <a:gd name="connsiteX6" fmla="*/ 304324 w 1827275"/>
              <a:gd name="connsiteY6" fmla="*/ 1232586 h 3890499"/>
              <a:gd name="connsiteX7" fmla="*/ 779336 w 1827275"/>
              <a:gd name="connsiteY7" fmla="*/ 758546 h 3890499"/>
              <a:gd name="connsiteX8" fmla="*/ 860012 w 1827275"/>
              <a:gd name="connsiteY8" fmla="*/ 756360 h 3890499"/>
              <a:gd name="connsiteX9" fmla="*/ 642938 w 1827275"/>
              <a:gd name="connsiteY9" fmla="*/ 589795 h 3890499"/>
              <a:gd name="connsiteX10" fmla="*/ 623126 w 1827275"/>
              <a:gd name="connsiteY10" fmla="*/ 536776 h 3890499"/>
              <a:gd name="connsiteX11" fmla="*/ 640366 w 1827275"/>
              <a:gd name="connsiteY11" fmla="*/ 174665 h 3890499"/>
              <a:gd name="connsiteX12" fmla="*/ 969169 w 1827275"/>
              <a:gd name="connsiteY12" fmla="*/ 4585 h 3890499"/>
              <a:gd name="connsiteX13" fmla="*/ 1214247 w 1827275"/>
              <a:gd name="connsiteY13" fmla="*/ 268732 h 3890499"/>
              <a:gd name="connsiteX14" fmla="*/ 1210437 w 1827275"/>
              <a:gd name="connsiteY14" fmla="*/ 514827 h 3890499"/>
              <a:gd name="connsiteX15" fmla="*/ 963644 w 1827275"/>
              <a:gd name="connsiteY15" fmla="*/ 755030 h 3890499"/>
              <a:gd name="connsiteX16" fmla="*/ 1135952 w 1827275"/>
              <a:gd name="connsiteY16" fmla="*/ 765577 h 3890499"/>
              <a:gd name="connsiteX17" fmla="*/ 1522952 w 1827275"/>
              <a:gd name="connsiteY17" fmla="*/ 1202656 h 3890499"/>
              <a:gd name="connsiteX18" fmla="*/ 1524381 w 1827275"/>
              <a:gd name="connsiteY18" fmla="*/ 1784160 h 3890499"/>
              <a:gd name="connsiteX19" fmla="*/ 1535430 w 1827275"/>
              <a:gd name="connsiteY19" fmla="*/ 1862264 h 3890499"/>
              <a:gd name="connsiteX20" fmla="*/ 1818418 w 1827275"/>
              <a:gd name="connsiteY20" fmla="*/ 2850537 h 3890499"/>
              <a:gd name="connsiteX21" fmla="*/ 1827276 w 1827275"/>
              <a:gd name="connsiteY21" fmla="*/ 2886359 h 3890499"/>
              <a:gd name="connsiteX22" fmla="*/ 1295400 w 1827275"/>
              <a:gd name="connsiteY22" fmla="*/ 2886359 h 3890499"/>
              <a:gd name="connsiteX23" fmla="*/ 1219200 w 1827275"/>
              <a:gd name="connsiteY23" fmla="*/ 3890500 h 389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27275" h="3890499">
                <a:moveTo>
                  <a:pt x="609600" y="3890310"/>
                </a:moveTo>
                <a:cubicBezTo>
                  <a:pt x="584264" y="3557180"/>
                  <a:pt x="558927" y="3224050"/>
                  <a:pt x="533400" y="2887309"/>
                </a:cubicBezTo>
                <a:lnTo>
                  <a:pt x="0" y="2887309"/>
                </a:lnTo>
                <a:cubicBezTo>
                  <a:pt x="44958" y="2729771"/>
                  <a:pt x="88583" y="2576603"/>
                  <a:pt x="132398" y="2423626"/>
                </a:cubicBezTo>
                <a:cubicBezTo>
                  <a:pt x="186785" y="2233591"/>
                  <a:pt x="241649" y="2044412"/>
                  <a:pt x="295466" y="1854568"/>
                </a:cubicBezTo>
                <a:cubicBezTo>
                  <a:pt x="301415" y="1832704"/>
                  <a:pt x="304395" y="1810141"/>
                  <a:pt x="304324" y="1787486"/>
                </a:cubicBezTo>
                <a:cubicBezTo>
                  <a:pt x="304991" y="1602488"/>
                  <a:pt x="304324" y="1417584"/>
                  <a:pt x="304324" y="1232586"/>
                </a:cubicBezTo>
                <a:cubicBezTo>
                  <a:pt x="304324" y="955801"/>
                  <a:pt x="501872" y="759116"/>
                  <a:pt x="779336" y="758546"/>
                </a:cubicBezTo>
                <a:cubicBezTo>
                  <a:pt x="805910" y="758546"/>
                  <a:pt x="832485" y="758546"/>
                  <a:pt x="860012" y="756360"/>
                </a:cubicBezTo>
                <a:cubicBezTo>
                  <a:pt x="763429" y="731656"/>
                  <a:pt x="688277" y="679776"/>
                  <a:pt x="642938" y="589795"/>
                </a:cubicBezTo>
                <a:cubicBezTo>
                  <a:pt x="633655" y="573236"/>
                  <a:pt x="626974" y="555355"/>
                  <a:pt x="623126" y="536776"/>
                </a:cubicBezTo>
                <a:cubicBezTo>
                  <a:pt x="603599" y="414964"/>
                  <a:pt x="588836" y="291061"/>
                  <a:pt x="640366" y="174665"/>
                </a:cubicBezTo>
                <a:cubicBezTo>
                  <a:pt x="698183" y="44302"/>
                  <a:pt x="827627" y="-18124"/>
                  <a:pt x="969169" y="4585"/>
                </a:cubicBezTo>
                <a:cubicBezTo>
                  <a:pt x="1101677" y="26599"/>
                  <a:pt x="1202478" y="135243"/>
                  <a:pt x="1214247" y="268732"/>
                </a:cubicBezTo>
                <a:cubicBezTo>
                  <a:pt x="1221840" y="350662"/>
                  <a:pt x="1220562" y="433170"/>
                  <a:pt x="1210437" y="514827"/>
                </a:cubicBezTo>
                <a:cubicBezTo>
                  <a:pt x="1195388" y="632933"/>
                  <a:pt x="1101947" y="719113"/>
                  <a:pt x="963644" y="755030"/>
                </a:cubicBezTo>
                <a:cubicBezTo>
                  <a:pt x="1024890" y="758546"/>
                  <a:pt x="1080992" y="757785"/>
                  <a:pt x="1135952" y="765577"/>
                </a:cubicBezTo>
                <a:cubicBezTo>
                  <a:pt x="1355017" y="796750"/>
                  <a:pt x="1518997" y="981949"/>
                  <a:pt x="1522952" y="1202656"/>
                </a:cubicBezTo>
                <a:cubicBezTo>
                  <a:pt x="1526000" y="1396491"/>
                  <a:pt x="1522952" y="1590325"/>
                  <a:pt x="1524381" y="1784160"/>
                </a:cubicBezTo>
                <a:cubicBezTo>
                  <a:pt x="1524520" y="1810573"/>
                  <a:pt x="1528236" y="1836845"/>
                  <a:pt x="1535430" y="1862264"/>
                </a:cubicBezTo>
                <a:cubicBezTo>
                  <a:pt x="1629410" y="2191720"/>
                  <a:pt x="1723739" y="2521145"/>
                  <a:pt x="1818418" y="2850537"/>
                </a:cubicBezTo>
                <a:cubicBezTo>
                  <a:pt x="1821466" y="2861370"/>
                  <a:pt x="1823847" y="2872391"/>
                  <a:pt x="1827276" y="2886359"/>
                </a:cubicBezTo>
                <a:lnTo>
                  <a:pt x="1295400" y="2886359"/>
                </a:lnTo>
                <a:cubicBezTo>
                  <a:pt x="1269778" y="3222529"/>
                  <a:pt x="1244346" y="3556515"/>
                  <a:pt x="1219200" y="3890500"/>
                </a:cubicBezTo>
                <a:close/>
              </a:path>
            </a:pathLst>
          </a:custGeom>
          <a:solidFill>
            <a:srgbClr val="ED7D31"/>
          </a:solidFill>
          <a:ln w="9525" cap="flat">
            <a:noFill/>
            <a:prstDash val="solid"/>
            <a:miter/>
          </a:ln>
        </p:spPr>
        <p:txBody>
          <a:bodyPr rtlCol="0" anchor="ctr"/>
          <a:lstStyle/>
          <a:p>
            <a:endParaRPr lang="en-RO">
              <a:solidFill>
                <a:srgbClr val="FF0000"/>
              </a:solidFill>
            </a:endParaRPr>
          </a:p>
        </p:txBody>
      </p:sp>
      <p:sp>
        <p:nvSpPr>
          <p:cNvPr id="78" name="Graphic 6">
            <a:extLst>
              <a:ext uri="{FF2B5EF4-FFF2-40B4-BE49-F238E27FC236}">
                <a16:creationId xmlns:a16="http://schemas.microsoft.com/office/drawing/2014/main" id="{A6EE55BF-7ABE-5A4C-9B12-8A6BCE0970B6}"/>
              </a:ext>
            </a:extLst>
          </p:cNvPr>
          <p:cNvSpPr/>
          <p:nvPr/>
        </p:nvSpPr>
        <p:spPr>
          <a:xfrm>
            <a:off x="4637130" y="4298202"/>
            <a:ext cx="239040" cy="508947"/>
          </a:xfrm>
          <a:custGeom>
            <a:avLst/>
            <a:gdLst>
              <a:gd name="connsiteX0" fmla="*/ 609600 w 1827275"/>
              <a:gd name="connsiteY0" fmla="*/ 3890310 h 3890499"/>
              <a:gd name="connsiteX1" fmla="*/ 533400 w 1827275"/>
              <a:gd name="connsiteY1" fmla="*/ 2887309 h 3890499"/>
              <a:gd name="connsiteX2" fmla="*/ 0 w 1827275"/>
              <a:gd name="connsiteY2" fmla="*/ 2887309 h 3890499"/>
              <a:gd name="connsiteX3" fmla="*/ 132398 w 1827275"/>
              <a:gd name="connsiteY3" fmla="*/ 2423626 h 3890499"/>
              <a:gd name="connsiteX4" fmla="*/ 295466 w 1827275"/>
              <a:gd name="connsiteY4" fmla="*/ 1854568 h 3890499"/>
              <a:gd name="connsiteX5" fmla="*/ 304324 w 1827275"/>
              <a:gd name="connsiteY5" fmla="*/ 1787486 h 3890499"/>
              <a:gd name="connsiteX6" fmla="*/ 304324 w 1827275"/>
              <a:gd name="connsiteY6" fmla="*/ 1232586 h 3890499"/>
              <a:gd name="connsiteX7" fmla="*/ 779336 w 1827275"/>
              <a:gd name="connsiteY7" fmla="*/ 758546 h 3890499"/>
              <a:gd name="connsiteX8" fmla="*/ 860012 w 1827275"/>
              <a:gd name="connsiteY8" fmla="*/ 756360 h 3890499"/>
              <a:gd name="connsiteX9" fmla="*/ 642938 w 1827275"/>
              <a:gd name="connsiteY9" fmla="*/ 589795 h 3890499"/>
              <a:gd name="connsiteX10" fmla="*/ 623126 w 1827275"/>
              <a:gd name="connsiteY10" fmla="*/ 536776 h 3890499"/>
              <a:gd name="connsiteX11" fmla="*/ 640366 w 1827275"/>
              <a:gd name="connsiteY11" fmla="*/ 174665 h 3890499"/>
              <a:gd name="connsiteX12" fmla="*/ 969169 w 1827275"/>
              <a:gd name="connsiteY12" fmla="*/ 4585 h 3890499"/>
              <a:gd name="connsiteX13" fmla="*/ 1214247 w 1827275"/>
              <a:gd name="connsiteY13" fmla="*/ 268732 h 3890499"/>
              <a:gd name="connsiteX14" fmla="*/ 1210437 w 1827275"/>
              <a:gd name="connsiteY14" fmla="*/ 514827 h 3890499"/>
              <a:gd name="connsiteX15" fmla="*/ 963644 w 1827275"/>
              <a:gd name="connsiteY15" fmla="*/ 755030 h 3890499"/>
              <a:gd name="connsiteX16" fmla="*/ 1135952 w 1827275"/>
              <a:gd name="connsiteY16" fmla="*/ 765577 h 3890499"/>
              <a:gd name="connsiteX17" fmla="*/ 1522952 w 1827275"/>
              <a:gd name="connsiteY17" fmla="*/ 1202656 h 3890499"/>
              <a:gd name="connsiteX18" fmla="*/ 1524381 w 1827275"/>
              <a:gd name="connsiteY18" fmla="*/ 1784160 h 3890499"/>
              <a:gd name="connsiteX19" fmla="*/ 1535430 w 1827275"/>
              <a:gd name="connsiteY19" fmla="*/ 1862264 h 3890499"/>
              <a:gd name="connsiteX20" fmla="*/ 1818418 w 1827275"/>
              <a:gd name="connsiteY20" fmla="*/ 2850537 h 3890499"/>
              <a:gd name="connsiteX21" fmla="*/ 1827276 w 1827275"/>
              <a:gd name="connsiteY21" fmla="*/ 2886359 h 3890499"/>
              <a:gd name="connsiteX22" fmla="*/ 1295400 w 1827275"/>
              <a:gd name="connsiteY22" fmla="*/ 2886359 h 3890499"/>
              <a:gd name="connsiteX23" fmla="*/ 1219200 w 1827275"/>
              <a:gd name="connsiteY23" fmla="*/ 3890500 h 389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27275" h="3890499">
                <a:moveTo>
                  <a:pt x="609600" y="3890310"/>
                </a:moveTo>
                <a:cubicBezTo>
                  <a:pt x="584264" y="3557180"/>
                  <a:pt x="558927" y="3224050"/>
                  <a:pt x="533400" y="2887309"/>
                </a:cubicBezTo>
                <a:lnTo>
                  <a:pt x="0" y="2887309"/>
                </a:lnTo>
                <a:cubicBezTo>
                  <a:pt x="44958" y="2729771"/>
                  <a:pt x="88583" y="2576603"/>
                  <a:pt x="132398" y="2423626"/>
                </a:cubicBezTo>
                <a:cubicBezTo>
                  <a:pt x="186785" y="2233591"/>
                  <a:pt x="241649" y="2044412"/>
                  <a:pt x="295466" y="1854568"/>
                </a:cubicBezTo>
                <a:cubicBezTo>
                  <a:pt x="301415" y="1832704"/>
                  <a:pt x="304395" y="1810141"/>
                  <a:pt x="304324" y="1787486"/>
                </a:cubicBezTo>
                <a:cubicBezTo>
                  <a:pt x="304991" y="1602488"/>
                  <a:pt x="304324" y="1417584"/>
                  <a:pt x="304324" y="1232586"/>
                </a:cubicBezTo>
                <a:cubicBezTo>
                  <a:pt x="304324" y="955801"/>
                  <a:pt x="501872" y="759116"/>
                  <a:pt x="779336" y="758546"/>
                </a:cubicBezTo>
                <a:cubicBezTo>
                  <a:pt x="805910" y="758546"/>
                  <a:pt x="832485" y="758546"/>
                  <a:pt x="860012" y="756360"/>
                </a:cubicBezTo>
                <a:cubicBezTo>
                  <a:pt x="763429" y="731656"/>
                  <a:pt x="688277" y="679776"/>
                  <a:pt x="642938" y="589795"/>
                </a:cubicBezTo>
                <a:cubicBezTo>
                  <a:pt x="633655" y="573236"/>
                  <a:pt x="626974" y="555355"/>
                  <a:pt x="623126" y="536776"/>
                </a:cubicBezTo>
                <a:cubicBezTo>
                  <a:pt x="603599" y="414964"/>
                  <a:pt x="588836" y="291061"/>
                  <a:pt x="640366" y="174665"/>
                </a:cubicBezTo>
                <a:cubicBezTo>
                  <a:pt x="698183" y="44302"/>
                  <a:pt x="827627" y="-18124"/>
                  <a:pt x="969169" y="4585"/>
                </a:cubicBezTo>
                <a:cubicBezTo>
                  <a:pt x="1101677" y="26599"/>
                  <a:pt x="1202478" y="135243"/>
                  <a:pt x="1214247" y="268732"/>
                </a:cubicBezTo>
                <a:cubicBezTo>
                  <a:pt x="1221840" y="350662"/>
                  <a:pt x="1220562" y="433170"/>
                  <a:pt x="1210437" y="514827"/>
                </a:cubicBezTo>
                <a:cubicBezTo>
                  <a:pt x="1195388" y="632933"/>
                  <a:pt x="1101947" y="719113"/>
                  <a:pt x="963644" y="755030"/>
                </a:cubicBezTo>
                <a:cubicBezTo>
                  <a:pt x="1024890" y="758546"/>
                  <a:pt x="1080992" y="757785"/>
                  <a:pt x="1135952" y="765577"/>
                </a:cubicBezTo>
                <a:cubicBezTo>
                  <a:pt x="1355017" y="796750"/>
                  <a:pt x="1518997" y="981949"/>
                  <a:pt x="1522952" y="1202656"/>
                </a:cubicBezTo>
                <a:cubicBezTo>
                  <a:pt x="1526000" y="1396491"/>
                  <a:pt x="1522952" y="1590325"/>
                  <a:pt x="1524381" y="1784160"/>
                </a:cubicBezTo>
                <a:cubicBezTo>
                  <a:pt x="1524520" y="1810573"/>
                  <a:pt x="1528236" y="1836845"/>
                  <a:pt x="1535430" y="1862264"/>
                </a:cubicBezTo>
                <a:cubicBezTo>
                  <a:pt x="1629410" y="2191720"/>
                  <a:pt x="1723739" y="2521145"/>
                  <a:pt x="1818418" y="2850537"/>
                </a:cubicBezTo>
                <a:cubicBezTo>
                  <a:pt x="1821466" y="2861370"/>
                  <a:pt x="1823847" y="2872391"/>
                  <a:pt x="1827276" y="2886359"/>
                </a:cubicBezTo>
                <a:lnTo>
                  <a:pt x="1295400" y="2886359"/>
                </a:lnTo>
                <a:cubicBezTo>
                  <a:pt x="1269778" y="3222529"/>
                  <a:pt x="1244346" y="3556515"/>
                  <a:pt x="1219200" y="3890500"/>
                </a:cubicBezTo>
                <a:close/>
              </a:path>
            </a:pathLst>
          </a:custGeom>
          <a:solidFill>
            <a:schemeClr val="tx1">
              <a:lumMod val="50000"/>
              <a:lumOff val="50000"/>
            </a:schemeClr>
          </a:solidFill>
          <a:ln w="9525" cap="flat">
            <a:noFill/>
            <a:prstDash val="solid"/>
            <a:miter/>
          </a:ln>
        </p:spPr>
        <p:txBody>
          <a:bodyPr rtlCol="0" anchor="ctr"/>
          <a:lstStyle/>
          <a:p>
            <a:endParaRPr lang="en-RO">
              <a:solidFill>
                <a:srgbClr val="FF0000"/>
              </a:solidFill>
            </a:endParaRPr>
          </a:p>
        </p:txBody>
      </p:sp>
      <p:sp>
        <p:nvSpPr>
          <p:cNvPr id="79" name="Graphic 4">
            <a:extLst>
              <a:ext uri="{FF2B5EF4-FFF2-40B4-BE49-F238E27FC236}">
                <a16:creationId xmlns:a16="http://schemas.microsoft.com/office/drawing/2014/main" id="{964BC350-FF83-6540-B546-E22E45D75C79}"/>
              </a:ext>
            </a:extLst>
          </p:cNvPr>
          <p:cNvSpPr/>
          <p:nvPr/>
        </p:nvSpPr>
        <p:spPr>
          <a:xfrm>
            <a:off x="4263886" y="5721163"/>
            <a:ext cx="181446" cy="514350"/>
          </a:xfrm>
          <a:custGeom>
            <a:avLst/>
            <a:gdLst>
              <a:gd name="connsiteX0" fmla="*/ 381053 w 1372299"/>
              <a:gd name="connsiteY0" fmla="*/ 3890092 h 3890091"/>
              <a:gd name="connsiteX1" fmla="*/ 307520 w 1372299"/>
              <a:gd name="connsiteY1" fmla="*/ 3080736 h 3890091"/>
              <a:gd name="connsiteX2" fmla="*/ 235987 w 1372299"/>
              <a:gd name="connsiteY2" fmla="*/ 2282592 h 3890091"/>
              <a:gd name="connsiteX3" fmla="*/ 227796 w 1372299"/>
              <a:gd name="connsiteY3" fmla="*/ 2203443 h 3890091"/>
              <a:gd name="connsiteX4" fmla="*/ 2434 w 1372299"/>
              <a:gd name="connsiteY4" fmla="*/ 2203443 h 3890091"/>
              <a:gd name="connsiteX5" fmla="*/ 339 w 1372299"/>
              <a:gd name="connsiteY5" fmla="*/ 2170662 h 3890091"/>
              <a:gd name="connsiteX6" fmla="*/ 339 w 1372299"/>
              <a:gd name="connsiteY6" fmla="*/ 1220491 h 3890091"/>
              <a:gd name="connsiteX7" fmla="*/ 354669 w 1372299"/>
              <a:gd name="connsiteY7" fmla="*/ 771060 h 3890091"/>
              <a:gd name="connsiteX8" fmla="*/ 467730 w 1372299"/>
              <a:gd name="connsiteY8" fmla="*/ 758707 h 3890091"/>
              <a:gd name="connsiteX9" fmla="*/ 632132 w 1372299"/>
              <a:gd name="connsiteY9" fmla="*/ 755952 h 3890091"/>
              <a:gd name="connsiteX10" fmla="*/ 414676 w 1372299"/>
              <a:gd name="connsiteY10" fmla="*/ 589577 h 3890091"/>
              <a:gd name="connsiteX11" fmla="*/ 394864 w 1372299"/>
              <a:gd name="connsiteY11" fmla="*/ 536557 h 3890091"/>
              <a:gd name="connsiteX12" fmla="*/ 410485 w 1372299"/>
              <a:gd name="connsiteY12" fmla="*/ 177773 h 3890091"/>
              <a:gd name="connsiteX13" fmla="*/ 737193 w 1372299"/>
              <a:gd name="connsiteY13" fmla="*/ 3987 h 3890091"/>
              <a:gd name="connsiteX14" fmla="*/ 985509 w 1372299"/>
              <a:gd name="connsiteY14" fmla="*/ 264713 h 3890091"/>
              <a:gd name="connsiteX15" fmla="*/ 981604 w 1372299"/>
              <a:gd name="connsiteY15" fmla="*/ 514323 h 3890091"/>
              <a:gd name="connsiteX16" fmla="*/ 741003 w 1372299"/>
              <a:gd name="connsiteY16" fmla="*/ 758327 h 3890091"/>
              <a:gd name="connsiteX17" fmla="*/ 828156 w 1372299"/>
              <a:gd name="connsiteY17" fmla="*/ 758327 h 3890091"/>
              <a:gd name="connsiteX18" fmla="*/ 915786 w 1372299"/>
              <a:gd name="connsiteY18" fmla="*/ 758327 h 3890091"/>
              <a:gd name="connsiteX19" fmla="*/ 1359080 w 1372299"/>
              <a:gd name="connsiteY19" fmla="*/ 1111696 h 3890091"/>
              <a:gd name="connsiteX20" fmla="*/ 1371653 w 1372299"/>
              <a:gd name="connsiteY20" fmla="*/ 1213079 h 3890091"/>
              <a:gd name="connsiteX21" fmla="*/ 1372224 w 1372299"/>
              <a:gd name="connsiteY21" fmla="*/ 2178263 h 3890091"/>
              <a:gd name="connsiteX22" fmla="*/ 1371082 w 1372299"/>
              <a:gd name="connsiteY22" fmla="*/ 2201067 h 3890091"/>
              <a:gd name="connsiteX23" fmla="*/ 1143529 w 1372299"/>
              <a:gd name="connsiteY23" fmla="*/ 2201067 h 3890091"/>
              <a:gd name="connsiteX24" fmla="*/ 991129 w 1372299"/>
              <a:gd name="connsiteY24" fmla="*/ 3890092 h 389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72299" h="3890091">
                <a:moveTo>
                  <a:pt x="381053" y="3890092"/>
                </a:moveTo>
                <a:cubicBezTo>
                  <a:pt x="356478" y="3620306"/>
                  <a:pt x="331967" y="3350521"/>
                  <a:pt x="307520" y="3080736"/>
                </a:cubicBezTo>
                <a:cubicBezTo>
                  <a:pt x="283517" y="2814688"/>
                  <a:pt x="259673" y="2548640"/>
                  <a:pt x="235987" y="2282592"/>
                </a:cubicBezTo>
                <a:cubicBezTo>
                  <a:pt x="233701" y="2257413"/>
                  <a:pt x="230844" y="2232328"/>
                  <a:pt x="227796" y="2203443"/>
                </a:cubicBezTo>
                <a:lnTo>
                  <a:pt x="2434" y="2203443"/>
                </a:lnTo>
                <a:cubicBezTo>
                  <a:pt x="1577" y="2190140"/>
                  <a:pt x="339" y="2180354"/>
                  <a:pt x="339" y="2170662"/>
                </a:cubicBezTo>
                <a:cubicBezTo>
                  <a:pt x="339" y="1853970"/>
                  <a:pt x="-423" y="1537373"/>
                  <a:pt x="339" y="1220491"/>
                </a:cubicBezTo>
                <a:cubicBezTo>
                  <a:pt x="1005" y="999861"/>
                  <a:pt x="141785" y="821419"/>
                  <a:pt x="354669" y="771060"/>
                </a:cubicBezTo>
                <a:cubicBezTo>
                  <a:pt x="391868" y="763312"/>
                  <a:pt x="429732" y="759175"/>
                  <a:pt x="467730" y="758707"/>
                </a:cubicBezTo>
                <a:cubicBezTo>
                  <a:pt x="522118" y="756712"/>
                  <a:pt x="576792" y="758232"/>
                  <a:pt x="632132" y="755952"/>
                </a:cubicBezTo>
                <a:cubicBezTo>
                  <a:pt x="535263" y="731628"/>
                  <a:pt x="460110" y="679653"/>
                  <a:pt x="414676" y="589577"/>
                </a:cubicBezTo>
                <a:cubicBezTo>
                  <a:pt x="405490" y="572974"/>
                  <a:pt x="398814" y="555108"/>
                  <a:pt x="394864" y="536557"/>
                </a:cubicBezTo>
                <a:cubicBezTo>
                  <a:pt x="375814" y="415981"/>
                  <a:pt x="361241" y="293504"/>
                  <a:pt x="410485" y="177773"/>
                </a:cubicBezTo>
                <a:cubicBezTo>
                  <a:pt x="465825" y="47504"/>
                  <a:pt x="596032" y="-17297"/>
                  <a:pt x="737193" y="3987"/>
                </a:cubicBezTo>
                <a:cubicBezTo>
                  <a:pt x="870014" y="23987"/>
                  <a:pt x="972283" y="131367"/>
                  <a:pt x="985509" y="264713"/>
                </a:cubicBezTo>
                <a:cubicBezTo>
                  <a:pt x="993225" y="347283"/>
                  <a:pt x="995511" y="433179"/>
                  <a:pt x="981604" y="514323"/>
                </a:cubicBezTo>
                <a:cubicBezTo>
                  <a:pt x="959125" y="645542"/>
                  <a:pt x="869876" y="722126"/>
                  <a:pt x="741003" y="758327"/>
                </a:cubicBezTo>
                <a:lnTo>
                  <a:pt x="828156" y="758327"/>
                </a:lnTo>
                <a:cubicBezTo>
                  <a:pt x="857303" y="758327"/>
                  <a:pt x="886545" y="758327"/>
                  <a:pt x="915786" y="758327"/>
                </a:cubicBezTo>
                <a:cubicBezTo>
                  <a:pt x="1131623" y="761748"/>
                  <a:pt x="1308883" y="902658"/>
                  <a:pt x="1359080" y="1111696"/>
                </a:cubicBezTo>
                <a:cubicBezTo>
                  <a:pt x="1367126" y="1144903"/>
                  <a:pt x="1371344" y="1178918"/>
                  <a:pt x="1371653" y="1213079"/>
                </a:cubicBezTo>
                <a:cubicBezTo>
                  <a:pt x="1372606" y="1534807"/>
                  <a:pt x="1372224" y="1856535"/>
                  <a:pt x="1372224" y="2178263"/>
                </a:cubicBezTo>
                <a:cubicBezTo>
                  <a:pt x="1372224" y="2184534"/>
                  <a:pt x="1371653" y="2190710"/>
                  <a:pt x="1371082" y="2201067"/>
                </a:cubicBezTo>
                <a:lnTo>
                  <a:pt x="1143529" y="2201067"/>
                </a:lnTo>
                <a:cubicBezTo>
                  <a:pt x="1092380" y="2766514"/>
                  <a:pt x="1041612" y="3328351"/>
                  <a:pt x="991129" y="3890092"/>
                </a:cubicBezTo>
                <a:close/>
              </a:path>
            </a:pathLst>
          </a:custGeom>
          <a:solidFill>
            <a:schemeClr val="tx1">
              <a:lumMod val="50000"/>
              <a:lumOff val="50000"/>
            </a:schemeClr>
          </a:solidFill>
          <a:ln w="9525" cap="flat">
            <a:noFill/>
            <a:prstDash val="solid"/>
            <a:miter/>
          </a:ln>
        </p:spPr>
        <p:txBody>
          <a:bodyPr rtlCol="0" anchor="ctr"/>
          <a:lstStyle/>
          <a:p>
            <a:endParaRPr lang="en-RO">
              <a:solidFill>
                <a:srgbClr val="FF0000"/>
              </a:solidFill>
            </a:endParaRPr>
          </a:p>
        </p:txBody>
      </p:sp>
      <p:sp>
        <p:nvSpPr>
          <p:cNvPr id="83" name="Graphic 6">
            <a:extLst>
              <a:ext uri="{FF2B5EF4-FFF2-40B4-BE49-F238E27FC236}">
                <a16:creationId xmlns:a16="http://schemas.microsoft.com/office/drawing/2014/main" id="{0D106D3D-7CB0-0D45-971B-FB57630317C9}"/>
              </a:ext>
            </a:extLst>
          </p:cNvPr>
          <p:cNvSpPr/>
          <p:nvPr/>
        </p:nvSpPr>
        <p:spPr>
          <a:xfrm>
            <a:off x="6312439" y="4292848"/>
            <a:ext cx="239040" cy="508947"/>
          </a:xfrm>
          <a:custGeom>
            <a:avLst/>
            <a:gdLst>
              <a:gd name="connsiteX0" fmla="*/ 609600 w 1827275"/>
              <a:gd name="connsiteY0" fmla="*/ 3890310 h 3890499"/>
              <a:gd name="connsiteX1" fmla="*/ 533400 w 1827275"/>
              <a:gd name="connsiteY1" fmla="*/ 2887309 h 3890499"/>
              <a:gd name="connsiteX2" fmla="*/ 0 w 1827275"/>
              <a:gd name="connsiteY2" fmla="*/ 2887309 h 3890499"/>
              <a:gd name="connsiteX3" fmla="*/ 132398 w 1827275"/>
              <a:gd name="connsiteY3" fmla="*/ 2423626 h 3890499"/>
              <a:gd name="connsiteX4" fmla="*/ 295466 w 1827275"/>
              <a:gd name="connsiteY4" fmla="*/ 1854568 h 3890499"/>
              <a:gd name="connsiteX5" fmla="*/ 304324 w 1827275"/>
              <a:gd name="connsiteY5" fmla="*/ 1787486 h 3890499"/>
              <a:gd name="connsiteX6" fmla="*/ 304324 w 1827275"/>
              <a:gd name="connsiteY6" fmla="*/ 1232586 h 3890499"/>
              <a:gd name="connsiteX7" fmla="*/ 779336 w 1827275"/>
              <a:gd name="connsiteY7" fmla="*/ 758546 h 3890499"/>
              <a:gd name="connsiteX8" fmla="*/ 860012 w 1827275"/>
              <a:gd name="connsiteY8" fmla="*/ 756360 h 3890499"/>
              <a:gd name="connsiteX9" fmla="*/ 642938 w 1827275"/>
              <a:gd name="connsiteY9" fmla="*/ 589795 h 3890499"/>
              <a:gd name="connsiteX10" fmla="*/ 623126 w 1827275"/>
              <a:gd name="connsiteY10" fmla="*/ 536776 h 3890499"/>
              <a:gd name="connsiteX11" fmla="*/ 640366 w 1827275"/>
              <a:gd name="connsiteY11" fmla="*/ 174665 h 3890499"/>
              <a:gd name="connsiteX12" fmla="*/ 969169 w 1827275"/>
              <a:gd name="connsiteY12" fmla="*/ 4585 h 3890499"/>
              <a:gd name="connsiteX13" fmla="*/ 1214247 w 1827275"/>
              <a:gd name="connsiteY13" fmla="*/ 268732 h 3890499"/>
              <a:gd name="connsiteX14" fmla="*/ 1210437 w 1827275"/>
              <a:gd name="connsiteY14" fmla="*/ 514827 h 3890499"/>
              <a:gd name="connsiteX15" fmla="*/ 963644 w 1827275"/>
              <a:gd name="connsiteY15" fmla="*/ 755030 h 3890499"/>
              <a:gd name="connsiteX16" fmla="*/ 1135952 w 1827275"/>
              <a:gd name="connsiteY16" fmla="*/ 765577 h 3890499"/>
              <a:gd name="connsiteX17" fmla="*/ 1522952 w 1827275"/>
              <a:gd name="connsiteY17" fmla="*/ 1202656 h 3890499"/>
              <a:gd name="connsiteX18" fmla="*/ 1524381 w 1827275"/>
              <a:gd name="connsiteY18" fmla="*/ 1784160 h 3890499"/>
              <a:gd name="connsiteX19" fmla="*/ 1535430 w 1827275"/>
              <a:gd name="connsiteY19" fmla="*/ 1862264 h 3890499"/>
              <a:gd name="connsiteX20" fmla="*/ 1818418 w 1827275"/>
              <a:gd name="connsiteY20" fmla="*/ 2850537 h 3890499"/>
              <a:gd name="connsiteX21" fmla="*/ 1827276 w 1827275"/>
              <a:gd name="connsiteY21" fmla="*/ 2886359 h 3890499"/>
              <a:gd name="connsiteX22" fmla="*/ 1295400 w 1827275"/>
              <a:gd name="connsiteY22" fmla="*/ 2886359 h 3890499"/>
              <a:gd name="connsiteX23" fmla="*/ 1219200 w 1827275"/>
              <a:gd name="connsiteY23" fmla="*/ 3890500 h 389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27275" h="3890499">
                <a:moveTo>
                  <a:pt x="609600" y="3890310"/>
                </a:moveTo>
                <a:cubicBezTo>
                  <a:pt x="584264" y="3557180"/>
                  <a:pt x="558927" y="3224050"/>
                  <a:pt x="533400" y="2887309"/>
                </a:cubicBezTo>
                <a:lnTo>
                  <a:pt x="0" y="2887309"/>
                </a:lnTo>
                <a:cubicBezTo>
                  <a:pt x="44958" y="2729771"/>
                  <a:pt x="88583" y="2576603"/>
                  <a:pt x="132398" y="2423626"/>
                </a:cubicBezTo>
                <a:cubicBezTo>
                  <a:pt x="186785" y="2233591"/>
                  <a:pt x="241649" y="2044412"/>
                  <a:pt x="295466" y="1854568"/>
                </a:cubicBezTo>
                <a:cubicBezTo>
                  <a:pt x="301415" y="1832704"/>
                  <a:pt x="304395" y="1810141"/>
                  <a:pt x="304324" y="1787486"/>
                </a:cubicBezTo>
                <a:cubicBezTo>
                  <a:pt x="304991" y="1602488"/>
                  <a:pt x="304324" y="1417584"/>
                  <a:pt x="304324" y="1232586"/>
                </a:cubicBezTo>
                <a:cubicBezTo>
                  <a:pt x="304324" y="955801"/>
                  <a:pt x="501872" y="759116"/>
                  <a:pt x="779336" y="758546"/>
                </a:cubicBezTo>
                <a:cubicBezTo>
                  <a:pt x="805910" y="758546"/>
                  <a:pt x="832485" y="758546"/>
                  <a:pt x="860012" y="756360"/>
                </a:cubicBezTo>
                <a:cubicBezTo>
                  <a:pt x="763429" y="731656"/>
                  <a:pt x="688277" y="679776"/>
                  <a:pt x="642938" y="589795"/>
                </a:cubicBezTo>
                <a:cubicBezTo>
                  <a:pt x="633655" y="573236"/>
                  <a:pt x="626974" y="555355"/>
                  <a:pt x="623126" y="536776"/>
                </a:cubicBezTo>
                <a:cubicBezTo>
                  <a:pt x="603599" y="414964"/>
                  <a:pt x="588836" y="291061"/>
                  <a:pt x="640366" y="174665"/>
                </a:cubicBezTo>
                <a:cubicBezTo>
                  <a:pt x="698183" y="44302"/>
                  <a:pt x="827627" y="-18124"/>
                  <a:pt x="969169" y="4585"/>
                </a:cubicBezTo>
                <a:cubicBezTo>
                  <a:pt x="1101677" y="26599"/>
                  <a:pt x="1202478" y="135243"/>
                  <a:pt x="1214247" y="268732"/>
                </a:cubicBezTo>
                <a:cubicBezTo>
                  <a:pt x="1221840" y="350662"/>
                  <a:pt x="1220562" y="433170"/>
                  <a:pt x="1210437" y="514827"/>
                </a:cubicBezTo>
                <a:cubicBezTo>
                  <a:pt x="1195388" y="632933"/>
                  <a:pt x="1101947" y="719113"/>
                  <a:pt x="963644" y="755030"/>
                </a:cubicBezTo>
                <a:cubicBezTo>
                  <a:pt x="1024890" y="758546"/>
                  <a:pt x="1080992" y="757785"/>
                  <a:pt x="1135952" y="765577"/>
                </a:cubicBezTo>
                <a:cubicBezTo>
                  <a:pt x="1355017" y="796750"/>
                  <a:pt x="1518997" y="981949"/>
                  <a:pt x="1522952" y="1202656"/>
                </a:cubicBezTo>
                <a:cubicBezTo>
                  <a:pt x="1526000" y="1396491"/>
                  <a:pt x="1522952" y="1590325"/>
                  <a:pt x="1524381" y="1784160"/>
                </a:cubicBezTo>
                <a:cubicBezTo>
                  <a:pt x="1524520" y="1810573"/>
                  <a:pt x="1528236" y="1836845"/>
                  <a:pt x="1535430" y="1862264"/>
                </a:cubicBezTo>
                <a:cubicBezTo>
                  <a:pt x="1629410" y="2191720"/>
                  <a:pt x="1723739" y="2521145"/>
                  <a:pt x="1818418" y="2850537"/>
                </a:cubicBezTo>
                <a:cubicBezTo>
                  <a:pt x="1821466" y="2861370"/>
                  <a:pt x="1823847" y="2872391"/>
                  <a:pt x="1827276" y="2886359"/>
                </a:cubicBezTo>
                <a:lnTo>
                  <a:pt x="1295400" y="2886359"/>
                </a:lnTo>
                <a:cubicBezTo>
                  <a:pt x="1269778" y="3222529"/>
                  <a:pt x="1244346" y="3556515"/>
                  <a:pt x="1219200" y="3890500"/>
                </a:cubicBezTo>
                <a:close/>
              </a:path>
            </a:pathLst>
          </a:custGeom>
          <a:solidFill>
            <a:srgbClr val="ED7D31"/>
          </a:solidFill>
          <a:ln w="9525" cap="flat">
            <a:noFill/>
            <a:prstDash val="solid"/>
            <a:miter/>
          </a:ln>
        </p:spPr>
        <p:txBody>
          <a:bodyPr rtlCol="0" anchor="ctr"/>
          <a:lstStyle/>
          <a:p>
            <a:endParaRPr lang="en-RO">
              <a:solidFill>
                <a:srgbClr val="FF0000"/>
              </a:solidFill>
            </a:endParaRPr>
          </a:p>
        </p:txBody>
      </p:sp>
      <p:sp>
        <p:nvSpPr>
          <p:cNvPr id="84" name="Graphic 6">
            <a:extLst>
              <a:ext uri="{FF2B5EF4-FFF2-40B4-BE49-F238E27FC236}">
                <a16:creationId xmlns:a16="http://schemas.microsoft.com/office/drawing/2014/main" id="{AD9D1FCC-2370-2D45-BE18-C8A06A726212}"/>
              </a:ext>
            </a:extLst>
          </p:cNvPr>
          <p:cNvSpPr/>
          <p:nvPr/>
        </p:nvSpPr>
        <p:spPr>
          <a:xfrm>
            <a:off x="6613530" y="4782641"/>
            <a:ext cx="239040" cy="508947"/>
          </a:xfrm>
          <a:custGeom>
            <a:avLst/>
            <a:gdLst>
              <a:gd name="connsiteX0" fmla="*/ 609600 w 1827275"/>
              <a:gd name="connsiteY0" fmla="*/ 3890310 h 3890499"/>
              <a:gd name="connsiteX1" fmla="*/ 533400 w 1827275"/>
              <a:gd name="connsiteY1" fmla="*/ 2887309 h 3890499"/>
              <a:gd name="connsiteX2" fmla="*/ 0 w 1827275"/>
              <a:gd name="connsiteY2" fmla="*/ 2887309 h 3890499"/>
              <a:gd name="connsiteX3" fmla="*/ 132398 w 1827275"/>
              <a:gd name="connsiteY3" fmla="*/ 2423626 h 3890499"/>
              <a:gd name="connsiteX4" fmla="*/ 295466 w 1827275"/>
              <a:gd name="connsiteY4" fmla="*/ 1854568 h 3890499"/>
              <a:gd name="connsiteX5" fmla="*/ 304324 w 1827275"/>
              <a:gd name="connsiteY5" fmla="*/ 1787486 h 3890499"/>
              <a:gd name="connsiteX6" fmla="*/ 304324 w 1827275"/>
              <a:gd name="connsiteY6" fmla="*/ 1232586 h 3890499"/>
              <a:gd name="connsiteX7" fmla="*/ 779336 w 1827275"/>
              <a:gd name="connsiteY7" fmla="*/ 758546 h 3890499"/>
              <a:gd name="connsiteX8" fmla="*/ 860012 w 1827275"/>
              <a:gd name="connsiteY8" fmla="*/ 756360 h 3890499"/>
              <a:gd name="connsiteX9" fmla="*/ 642938 w 1827275"/>
              <a:gd name="connsiteY9" fmla="*/ 589795 h 3890499"/>
              <a:gd name="connsiteX10" fmla="*/ 623126 w 1827275"/>
              <a:gd name="connsiteY10" fmla="*/ 536776 h 3890499"/>
              <a:gd name="connsiteX11" fmla="*/ 640366 w 1827275"/>
              <a:gd name="connsiteY11" fmla="*/ 174665 h 3890499"/>
              <a:gd name="connsiteX12" fmla="*/ 969169 w 1827275"/>
              <a:gd name="connsiteY12" fmla="*/ 4585 h 3890499"/>
              <a:gd name="connsiteX13" fmla="*/ 1214247 w 1827275"/>
              <a:gd name="connsiteY13" fmla="*/ 268732 h 3890499"/>
              <a:gd name="connsiteX14" fmla="*/ 1210437 w 1827275"/>
              <a:gd name="connsiteY14" fmla="*/ 514827 h 3890499"/>
              <a:gd name="connsiteX15" fmla="*/ 963644 w 1827275"/>
              <a:gd name="connsiteY15" fmla="*/ 755030 h 3890499"/>
              <a:gd name="connsiteX16" fmla="*/ 1135952 w 1827275"/>
              <a:gd name="connsiteY16" fmla="*/ 765577 h 3890499"/>
              <a:gd name="connsiteX17" fmla="*/ 1522952 w 1827275"/>
              <a:gd name="connsiteY17" fmla="*/ 1202656 h 3890499"/>
              <a:gd name="connsiteX18" fmla="*/ 1524381 w 1827275"/>
              <a:gd name="connsiteY18" fmla="*/ 1784160 h 3890499"/>
              <a:gd name="connsiteX19" fmla="*/ 1535430 w 1827275"/>
              <a:gd name="connsiteY19" fmla="*/ 1862264 h 3890499"/>
              <a:gd name="connsiteX20" fmla="*/ 1818418 w 1827275"/>
              <a:gd name="connsiteY20" fmla="*/ 2850537 h 3890499"/>
              <a:gd name="connsiteX21" fmla="*/ 1827276 w 1827275"/>
              <a:gd name="connsiteY21" fmla="*/ 2886359 h 3890499"/>
              <a:gd name="connsiteX22" fmla="*/ 1295400 w 1827275"/>
              <a:gd name="connsiteY22" fmla="*/ 2886359 h 3890499"/>
              <a:gd name="connsiteX23" fmla="*/ 1219200 w 1827275"/>
              <a:gd name="connsiteY23" fmla="*/ 3890500 h 389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27275" h="3890499">
                <a:moveTo>
                  <a:pt x="609600" y="3890310"/>
                </a:moveTo>
                <a:cubicBezTo>
                  <a:pt x="584264" y="3557180"/>
                  <a:pt x="558927" y="3224050"/>
                  <a:pt x="533400" y="2887309"/>
                </a:cubicBezTo>
                <a:lnTo>
                  <a:pt x="0" y="2887309"/>
                </a:lnTo>
                <a:cubicBezTo>
                  <a:pt x="44958" y="2729771"/>
                  <a:pt x="88583" y="2576603"/>
                  <a:pt x="132398" y="2423626"/>
                </a:cubicBezTo>
                <a:cubicBezTo>
                  <a:pt x="186785" y="2233591"/>
                  <a:pt x="241649" y="2044412"/>
                  <a:pt x="295466" y="1854568"/>
                </a:cubicBezTo>
                <a:cubicBezTo>
                  <a:pt x="301415" y="1832704"/>
                  <a:pt x="304395" y="1810141"/>
                  <a:pt x="304324" y="1787486"/>
                </a:cubicBezTo>
                <a:cubicBezTo>
                  <a:pt x="304991" y="1602488"/>
                  <a:pt x="304324" y="1417584"/>
                  <a:pt x="304324" y="1232586"/>
                </a:cubicBezTo>
                <a:cubicBezTo>
                  <a:pt x="304324" y="955801"/>
                  <a:pt x="501872" y="759116"/>
                  <a:pt x="779336" y="758546"/>
                </a:cubicBezTo>
                <a:cubicBezTo>
                  <a:pt x="805910" y="758546"/>
                  <a:pt x="832485" y="758546"/>
                  <a:pt x="860012" y="756360"/>
                </a:cubicBezTo>
                <a:cubicBezTo>
                  <a:pt x="763429" y="731656"/>
                  <a:pt x="688277" y="679776"/>
                  <a:pt x="642938" y="589795"/>
                </a:cubicBezTo>
                <a:cubicBezTo>
                  <a:pt x="633655" y="573236"/>
                  <a:pt x="626974" y="555355"/>
                  <a:pt x="623126" y="536776"/>
                </a:cubicBezTo>
                <a:cubicBezTo>
                  <a:pt x="603599" y="414964"/>
                  <a:pt x="588836" y="291061"/>
                  <a:pt x="640366" y="174665"/>
                </a:cubicBezTo>
                <a:cubicBezTo>
                  <a:pt x="698183" y="44302"/>
                  <a:pt x="827627" y="-18124"/>
                  <a:pt x="969169" y="4585"/>
                </a:cubicBezTo>
                <a:cubicBezTo>
                  <a:pt x="1101677" y="26599"/>
                  <a:pt x="1202478" y="135243"/>
                  <a:pt x="1214247" y="268732"/>
                </a:cubicBezTo>
                <a:cubicBezTo>
                  <a:pt x="1221840" y="350662"/>
                  <a:pt x="1220562" y="433170"/>
                  <a:pt x="1210437" y="514827"/>
                </a:cubicBezTo>
                <a:cubicBezTo>
                  <a:pt x="1195388" y="632933"/>
                  <a:pt x="1101947" y="719113"/>
                  <a:pt x="963644" y="755030"/>
                </a:cubicBezTo>
                <a:cubicBezTo>
                  <a:pt x="1024890" y="758546"/>
                  <a:pt x="1080992" y="757785"/>
                  <a:pt x="1135952" y="765577"/>
                </a:cubicBezTo>
                <a:cubicBezTo>
                  <a:pt x="1355017" y="796750"/>
                  <a:pt x="1518997" y="981949"/>
                  <a:pt x="1522952" y="1202656"/>
                </a:cubicBezTo>
                <a:cubicBezTo>
                  <a:pt x="1526000" y="1396491"/>
                  <a:pt x="1522952" y="1590325"/>
                  <a:pt x="1524381" y="1784160"/>
                </a:cubicBezTo>
                <a:cubicBezTo>
                  <a:pt x="1524520" y="1810573"/>
                  <a:pt x="1528236" y="1836845"/>
                  <a:pt x="1535430" y="1862264"/>
                </a:cubicBezTo>
                <a:cubicBezTo>
                  <a:pt x="1629410" y="2191720"/>
                  <a:pt x="1723739" y="2521145"/>
                  <a:pt x="1818418" y="2850537"/>
                </a:cubicBezTo>
                <a:cubicBezTo>
                  <a:pt x="1821466" y="2861370"/>
                  <a:pt x="1823847" y="2872391"/>
                  <a:pt x="1827276" y="2886359"/>
                </a:cubicBezTo>
                <a:lnTo>
                  <a:pt x="1295400" y="2886359"/>
                </a:lnTo>
                <a:cubicBezTo>
                  <a:pt x="1269778" y="3222529"/>
                  <a:pt x="1244346" y="3556515"/>
                  <a:pt x="1219200" y="3890500"/>
                </a:cubicBezTo>
                <a:close/>
              </a:path>
            </a:pathLst>
          </a:custGeom>
          <a:solidFill>
            <a:schemeClr val="tx1">
              <a:lumMod val="50000"/>
              <a:lumOff val="50000"/>
            </a:schemeClr>
          </a:solidFill>
          <a:ln w="9525" cap="flat">
            <a:noFill/>
            <a:prstDash val="solid"/>
            <a:miter/>
          </a:ln>
        </p:spPr>
        <p:txBody>
          <a:bodyPr rtlCol="0" anchor="ctr"/>
          <a:lstStyle/>
          <a:p>
            <a:endParaRPr lang="en-RO">
              <a:solidFill>
                <a:srgbClr val="FF0000"/>
              </a:solidFill>
            </a:endParaRPr>
          </a:p>
        </p:txBody>
      </p:sp>
      <p:sp>
        <p:nvSpPr>
          <p:cNvPr id="91" name="Graphic 4">
            <a:extLst>
              <a:ext uri="{FF2B5EF4-FFF2-40B4-BE49-F238E27FC236}">
                <a16:creationId xmlns:a16="http://schemas.microsoft.com/office/drawing/2014/main" id="{43CD6540-1B40-3E4F-90C0-2859F1D09327}"/>
              </a:ext>
            </a:extLst>
          </p:cNvPr>
          <p:cNvSpPr/>
          <p:nvPr/>
        </p:nvSpPr>
        <p:spPr>
          <a:xfrm>
            <a:off x="6761847" y="4069171"/>
            <a:ext cx="181446" cy="514350"/>
          </a:xfrm>
          <a:custGeom>
            <a:avLst/>
            <a:gdLst>
              <a:gd name="connsiteX0" fmla="*/ 381053 w 1372299"/>
              <a:gd name="connsiteY0" fmla="*/ 3890092 h 3890091"/>
              <a:gd name="connsiteX1" fmla="*/ 307520 w 1372299"/>
              <a:gd name="connsiteY1" fmla="*/ 3080736 h 3890091"/>
              <a:gd name="connsiteX2" fmla="*/ 235987 w 1372299"/>
              <a:gd name="connsiteY2" fmla="*/ 2282592 h 3890091"/>
              <a:gd name="connsiteX3" fmla="*/ 227796 w 1372299"/>
              <a:gd name="connsiteY3" fmla="*/ 2203443 h 3890091"/>
              <a:gd name="connsiteX4" fmla="*/ 2434 w 1372299"/>
              <a:gd name="connsiteY4" fmla="*/ 2203443 h 3890091"/>
              <a:gd name="connsiteX5" fmla="*/ 339 w 1372299"/>
              <a:gd name="connsiteY5" fmla="*/ 2170662 h 3890091"/>
              <a:gd name="connsiteX6" fmla="*/ 339 w 1372299"/>
              <a:gd name="connsiteY6" fmla="*/ 1220491 h 3890091"/>
              <a:gd name="connsiteX7" fmla="*/ 354669 w 1372299"/>
              <a:gd name="connsiteY7" fmla="*/ 771060 h 3890091"/>
              <a:gd name="connsiteX8" fmla="*/ 467730 w 1372299"/>
              <a:gd name="connsiteY8" fmla="*/ 758707 h 3890091"/>
              <a:gd name="connsiteX9" fmla="*/ 632132 w 1372299"/>
              <a:gd name="connsiteY9" fmla="*/ 755952 h 3890091"/>
              <a:gd name="connsiteX10" fmla="*/ 414676 w 1372299"/>
              <a:gd name="connsiteY10" fmla="*/ 589577 h 3890091"/>
              <a:gd name="connsiteX11" fmla="*/ 394864 w 1372299"/>
              <a:gd name="connsiteY11" fmla="*/ 536557 h 3890091"/>
              <a:gd name="connsiteX12" fmla="*/ 410485 w 1372299"/>
              <a:gd name="connsiteY12" fmla="*/ 177773 h 3890091"/>
              <a:gd name="connsiteX13" fmla="*/ 737193 w 1372299"/>
              <a:gd name="connsiteY13" fmla="*/ 3987 h 3890091"/>
              <a:gd name="connsiteX14" fmla="*/ 985509 w 1372299"/>
              <a:gd name="connsiteY14" fmla="*/ 264713 h 3890091"/>
              <a:gd name="connsiteX15" fmla="*/ 981604 w 1372299"/>
              <a:gd name="connsiteY15" fmla="*/ 514323 h 3890091"/>
              <a:gd name="connsiteX16" fmla="*/ 741003 w 1372299"/>
              <a:gd name="connsiteY16" fmla="*/ 758327 h 3890091"/>
              <a:gd name="connsiteX17" fmla="*/ 828156 w 1372299"/>
              <a:gd name="connsiteY17" fmla="*/ 758327 h 3890091"/>
              <a:gd name="connsiteX18" fmla="*/ 915786 w 1372299"/>
              <a:gd name="connsiteY18" fmla="*/ 758327 h 3890091"/>
              <a:gd name="connsiteX19" fmla="*/ 1359080 w 1372299"/>
              <a:gd name="connsiteY19" fmla="*/ 1111696 h 3890091"/>
              <a:gd name="connsiteX20" fmla="*/ 1371653 w 1372299"/>
              <a:gd name="connsiteY20" fmla="*/ 1213079 h 3890091"/>
              <a:gd name="connsiteX21" fmla="*/ 1372224 w 1372299"/>
              <a:gd name="connsiteY21" fmla="*/ 2178263 h 3890091"/>
              <a:gd name="connsiteX22" fmla="*/ 1371082 w 1372299"/>
              <a:gd name="connsiteY22" fmla="*/ 2201067 h 3890091"/>
              <a:gd name="connsiteX23" fmla="*/ 1143529 w 1372299"/>
              <a:gd name="connsiteY23" fmla="*/ 2201067 h 3890091"/>
              <a:gd name="connsiteX24" fmla="*/ 991129 w 1372299"/>
              <a:gd name="connsiteY24" fmla="*/ 3890092 h 389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72299" h="3890091">
                <a:moveTo>
                  <a:pt x="381053" y="3890092"/>
                </a:moveTo>
                <a:cubicBezTo>
                  <a:pt x="356478" y="3620306"/>
                  <a:pt x="331967" y="3350521"/>
                  <a:pt x="307520" y="3080736"/>
                </a:cubicBezTo>
                <a:cubicBezTo>
                  <a:pt x="283517" y="2814688"/>
                  <a:pt x="259673" y="2548640"/>
                  <a:pt x="235987" y="2282592"/>
                </a:cubicBezTo>
                <a:cubicBezTo>
                  <a:pt x="233701" y="2257413"/>
                  <a:pt x="230844" y="2232328"/>
                  <a:pt x="227796" y="2203443"/>
                </a:cubicBezTo>
                <a:lnTo>
                  <a:pt x="2434" y="2203443"/>
                </a:lnTo>
                <a:cubicBezTo>
                  <a:pt x="1577" y="2190140"/>
                  <a:pt x="339" y="2180354"/>
                  <a:pt x="339" y="2170662"/>
                </a:cubicBezTo>
                <a:cubicBezTo>
                  <a:pt x="339" y="1853970"/>
                  <a:pt x="-423" y="1537373"/>
                  <a:pt x="339" y="1220491"/>
                </a:cubicBezTo>
                <a:cubicBezTo>
                  <a:pt x="1005" y="999861"/>
                  <a:pt x="141785" y="821419"/>
                  <a:pt x="354669" y="771060"/>
                </a:cubicBezTo>
                <a:cubicBezTo>
                  <a:pt x="391868" y="763312"/>
                  <a:pt x="429732" y="759175"/>
                  <a:pt x="467730" y="758707"/>
                </a:cubicBezTo>
                <a:cubicBezTo>
                  <a:pt x="522118" y="756712"/>
                  <a:pt x="576792" y="758232"/>
                  <a:pt x="632132" y="755952"/>
                </a:cubicBezTo>
                <a:cubicBezTo>
                  <a:pt x="535263" y="731628"/>
                  <a:pt x="460110" y="679653"/>
                  <a:pt x="414676" y="589577"/>
                </a:cubicBezTo>
                <a:cubicBezTo>
                  <a:pt x="405490" y="572974"/>
                  <a:pt x="398814" y="555108"/>
                  <a:pt x="394864" y="536557"/>
                </a:cubicBezTo>
                <a:cubicBezTo>
                  <a:pt x="375814" y="415981"/>
                  <a:pt x="361241" y="293504"/>
                  <a:pt x="410485" y="177773"/>
                </a:cubicBezTo>
                <a:cubicBezTo>
                  <a:pt x="465825" y="47504"/>
                  <a:pt x="596032" y="-17297"/>
                  <a:pt x="737193" y="3987"/>
                </a:cubicBezTo>
                <a:cubicBezTo>
                  <a:pt x="870014" y="23987"/>
                  <a:pt x="972283" y="131367"/>
                  <a:pt x="985509" y="264713"/>
                </a:cubicBezTo>
                <a:cubicBezTo>
                  <a:pt x="993225" y="347283"/>
                  <a:pt x="995511" y="433179"/>
                  <a:pt x="981604" y="514323"/>
                </a:cubicBezTo>
                <a:cubicBezTo>
                  <a:pt x="959125" y="645542"/>
                  <a:pt x="869876" y="722126"/>
                  <a:pt x="741003" y="758327"/>
                </a:cubicBezTo>
                <a:lnTo>
                  <a:pt x="828156" y="758327"/>
                </a:lnTo>
                <a:cubicBezTo>
                  <a:pt x="857303" y="758327"/>
                  <a:pt x="886545" y="758327"/>
                  <a:pt x="915786" y="758327"/>
                </a:cubicBezTo>
                <a:cubicBezTo>
                  <a:pt x="1131623" y="761748"/>
                  <a:pt x="1308883" y="902658"/>
                  <a:pt x="1359080" y="1111696"/>
                </a:cubicBezTo>
                <a:cubicBezTo>
                  <a:pt x="1367126" y="1144903"/>
                  <a:pt x="1371344" y="1178918"/>
                  <a:pt x="1371653" y="1213079"/>
                </a:cubicBezTo>
                <a:cubicBezTo>
                  <a:pt x="1372606" y="1534807"/>
                  <a:pt x="1372224" y="1856535"/>
                  <a:pt x="1372224" y="2178263"/>
                </a:cubicBezTo>
                <a:cubicBezTo>
                  <a:pt x="1372224" y="2184534"/>
                  <a:pt x="1371653" y="2190710"/>
                  <a:pt x="1371082" y="2201067"/>
                </a:cubicBezTo>
                <a:lnTo>
                  <a:pt x="1143529" y="2201067"/>
                </a:lnTo>
                <a:cubicBezTo>
                  <a:pt x="1092380" y="2766514"/>
                  <a:pt x="1041612" y="3328351"/>
                  <a:pt x="991129" y="3890092"/>
                </a:cubicBezTo>
                <a:close/>
              </a:path>
            </a:pathLst>
          </a:custGeom>
          <a:solidFill>
            <a:schemeClr val="tx1">
              <a:lumMod val="50000"/>
              <a:lumOff val="50000"/>
            </a:schemeClr>
          </a:solidFill>
          <a:ln w="9525" cap="flat">
            <a:noFill/>
            <a:prstDash val="solid"/>
            <a:miter/>
          </a:ln>
        </p:spPr>
        <p:txBody>
          <a:bodyPr rtlCol="0" anchor="ctr"/>
          <a:lstStyle/>
          <a:p>
            <a:endParaRPr lang="en-RO">
              <a:solidFill>
                <a:srgbClr val="FF0000"/>
              </a:solidFill>
            </a:endParaRPr>
          </a:p>
        </p:txBody>
      </p:sp>
      <p:cxnSp>
        <p:nvCxnSpPr>
          <p:cNvPr id="96" name="Straight Arrow Connector 95">
            <a:extLst>
              <a:ext uri="{FF2B5EF4-FFF2-40B4-BE49-F238E27FC236}">
                <a16:creationId xmlns:a16="http://schemas.microsoft.com/office/drawing/2014/main" id="{FA3CD8F5-C63B-1145-AA2D-AA7153F8B53C}"/>
              </a:ext>
            </a:extLst>
          </p:cNvPr>
          <p:cNvCxnSpPr>
            <a:cxnSpLocks/>
          </p:cNvCxnSpPr>
          <p:nvPr/>
        </p:nvCxnSpPr>
        <p:spPr>
          <a:xfrm flipV="1">
            <a:off x="2023207" y="4552675"/>
            <a:ext cx="2530536" cy="130644"/>
          </a:xfrm>
          <a:prstGeom prst="straightConnector1">
            <a:avLst/>
          </a:prstGeom>
          <a:ln w="25400" cap="rnd">
            <a:solidFill>
              <a:schemeClr val="tx1">
                <a:lumMod val="50000"/>
                <a:lumOff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E97E6A9B-F18E-764E-8133-77941361E7B2}"/>
              </a:ext>
            </a:extLst>
          </p:cNvPr>
          <p:cNvCxnSpPr>
            <a:cxnSpLocks/>
          </p:cNvCxnSpPr>
          <p:nvPr/>
        </p:nvCxnSpPr>
        <p:spPr>
          <a:xfrm>
            <a:off x="2023207" y="4683319"/>
            <a:ext cx="2151228" cy="1295019"/>
          </a:xfrm>
          <a:prstGeom prst="straightConnector1">
            <a:avLst/>
          </a:prstGeom>
          <a:ln w="25400" cap="rnd">
            <a:solidFill>
              <a:schemeClr val="tx1">
                <a:lumMod val="50000"/>
                <a:lumOff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id="{9CB6EAB6-B300-EE48-A3F6-4A5446B6E694}"/>
              </a:ext>
            </a:extLst>
          </p:cNvPr>
          <p:cNvCxnSpPr>
            <a:cxnSpLocks/>
          </p:cNvCxnSpPr>
          <p:nvPr/>
        </p:nvCxnSpPr>
        <p:spPr>
          <a:xfrm flipV="1">
            <a:off x="2023207" y="3838493"/>
            <a:ext cx="2240679" cy="847851"/>
          </a:xfrm>
          <a:prstGeom prst="straightConnector1">
            <a:avLst/>
          </a:prstGeom>
          <a:ln w="25400">
            <a:solidFill>
              <a:srgbClr val="ED7D31"/>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2F8DA95A-2599-974A-9CA0-E47EC5D2B5A2}"/>
              </a:ext>
            </a:extLst>
          </p:cNvPr>
          <p:cNvCxnSpPr>
            <a:cxnSpLocks/>
          </p:cNvCxnSpPr>
          <p:nvPr/>
        </p:nvCxnSpPr>
        <p:spPr>
          <a:xfrm>
            <a:off x="2023207" y="4686344"/>
            <a:ext cx="2548793" cy="577812"/>
          </a:xfrm>
          <a:prstGeom prst="straightConnector1">
            <a:avLst/>
          </a:prstGeom>
          <a:ln w="25400">
            <a:solidFill>
              <a:srgbClr val="ED7D31"/>
            </a:solidFill>
            <a:tailEnd type="triangle"/>
          </a:ln>
        </p:spPr>
        <p:style>
          <a:lnRef idx="1">
            <a:schemeClr val="accent1"/>
          </a:lnRef>
          <a:fillRef idx="0">
            <a:schemeClr val="accent1"/>
          </a:fillRef>
          <a:effectRef idx="0">
            <a:schemeClr val="accent1"/>
          </a:effectRef>
          <a:fontRef idx="minor">
            <a:schemeClr val="tx1"/>
          </a:fontRef>
        </p:style>
      </p:cxnSp>
      <p:sp>
        <p:nvSpPr>
          <p:cNvPr id="123" name="Graphic 4">
            <a:extLst>
              <a:ext uri="{FF2B5EF4-FFF2-40B4-BE49-F238E27FC236}">
                <a16:creationId xmlns:a16="http://schemas.microsoft.com/office/drawing/2014/main" id="{8AAE2ED2-4A05-DF44-A438-A51C46C8710B}"/>
              </a:ext>
            </a:extLst>
          </p:cNvPr>
          <p:cNvSpPr/>
          <p:nvPr/>
        </p:nvSpPr>
        <p:spPr>
          <a:xfrm>
            <a:off x="7084227" y="5011572"/>
            <a:ext cx="181446" cy="514350"/>
          </a:xfrm>
          <a:custGeom>
            <a:avLst/>
            <a:gdLst>
              <a:gd name="connsiteX0" fmla="*/ 381053 w 1372299"/>
              <a:gd name="connsiteY0" fmla="*/ 3890092 h 3890091"/>
              <a:gd name="connsiteX1" fmla="*/ 307520 w 1372299"/>
              <a:gd name="connsiteY1" fmla="*/ 3080736 h 3890091"/>
              <a:gd name="connsiteX2" fmla="*/ 235987 w 1372299"/>
              <a:gd name="connsiteY2" fmla="*/ 2282592 h 3890091"/>
              <a:gd name="connsiteX3" fmla="*/ 227796 w 1372299"/>
              <a:gd name="connsiteY3" fmla="*/ 2203443 h 3890091"/>
              <a:gd name="connsiteX4" fmla="*/ 2434 w 1372299"/>
              <a:gd name="connsiteY4" fmla="*/ 2203443 h 3890091"/>
              <a:gd name="connsiteX5" fmla="*/ 339 w 1372299"/>
              <a:gd name="connsiteY5" fmla="*/ 2170662 h 3890091"/>
              <a:gd name="connsiteX6" fmla="*/ 339 w 1372299"/>
              <a:gd name="connsiteY6" fmla="*/ 1220491 h 3890091"/>
              <a:gd name="connsiteX7" fmla="*/ 354669 w 1372299"/>
              <a:gd name="connsiteY7" fmla="*/ 771060 h 3890091"/>
              <a:gd name="connsiteX8" fmla="*/ 467730 w 1372299"/>
              <a:gd name="connsiteY8" fmla="*/ 758707 h 3890091"/>
              <a:gd name="connsiteX9" fmla="*/ 632132 w 1372299"/>
              <a:gd name="connsiteY9" fmla="*/ 755952 h 3890091"/>
              <a:gd name="connsiteX10" fmla="*/ 414676 w 1372299"/>
              <a:gd name="connsiteY10" fmla="*/ 589577 h 3890091"/>
              <a:gd name="connsiteX11" fmla="*/ 394864 w 1372299"/>
              <a:gd name="connsiteY11" fmla="*/ 536557 h 3890091"/>
              <a:gd name="connsiteX12" fmla="*/ 410485 w 1372299"/>
              <a:gd name="connsiteY12" fmla="*/ 177773 h 3890091"/>
              <a:gd name="connsiteX13" fmla="*/ 737193 w 1372299"/>
              <a:gd name="connsiteY13" fmla="*/ 3987 h 3890091"/>
              <a:gd name="connsiteX14" fmla="*/ 985509 w 1372299"/>
              <a:gd name="connsiteY14" fmla="*/ 264713 h 3890091"/>
              <a:gd name="connsiteX15" fmla="*/ 981604 w 1372299"/>
              <a:gd name="connsiteY15" fmla="*/ 514323 h 3890091"/>
              <a:gd name="connsiteX16" fmla="*/ 741003 w 1372299"/>
              <a:gd name="connsiteY16" fmla="*/ 758327 h 3890091"/>
              <a:gd name="connsiteX17" fmla="*/ 828156 w 1372299"/>
              <a:gd name="connsiteY17" fmla="*/ 758327 h 3890091"/>
              <a:gd name="connsiteX18" fmla="*/ 915786 w 1372299"/>
              <a:gd name="connsiteY18" fmla="*/ 758327 h 3890091"/>
              <a:gd name="connsiteX19" fmla="*/ 1359080 w 1372299"/>
              <a:gd name="connsiteY19" fmla="*/ 1111696 h 3890091"/>
              <a:gd name="connsiteX20" fmla="*/ 1371653 w 1372299"/>
              <a:gd name="connsiteY20" fmla="*/ 1213079 h 3890091"/>
              <a:gd name="connsiteX21" fmla="*/ 1372224 w 1372299"/>
              <a:gd name="connsiteY21" fmla="*/ 2178263 h 3890091"/>
              <a:gd name="connsiteX22" fmla="*/ 1371082 w 1372299"/>
              <a:gd name="connsiteY22" fmla="*/ 2201067 h 3890091"/>
              <a:gd name="connsiteX23" fmla="*/ 1143529 w 1372299"/>
              <a:gd name="connsiteY23" fmla="*/ 2201067 h 3890091"/>
              <a:gd name="connsiteX24" fmla="*/ 991129 w 1372299"/>
              <a:gd name="connsiteY24" fmla="*/ 3890092 h 389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72299" h="3890091">
                <a:moveTo>
                  <a:pt x="381053" y="3890092"/>
                </a:moveTo>
                <a:cubicBezTo>
                  <a:pt x="356478" y="3620306"/>
                  <a:pt x="331967" y="3350521"/>
                  <a:pt x="307520" y="3080736"/>
                </a:cubicBezTo>
                <a:cubicBezTo>
                  <a:pt x="283517" y="2814688"/>
                  <a:pt x="259673" y="2548640"/>
                  <a:pt x="235987" y="2282592"/>
                </a:cubicBezTo>
                <a:cubicBezTo>
                  <a:pt x="233701" y="2257413"/>
                  <a:pt x="230844" y="2232328"/>
                  <a:pt x="227796" y="2203443"/>
                </a:cubicBezTo>
                <a:lnTo>
                  <a:pt x="2434" y="2203443"/>
                </a:lnTo>
                <a:cubicBezTo>
                  <a:pt x="1577" y="2190140"/>
                  <a:pt x="339" y="2180354"/>
                  <a:pt x="339" y="2170662"/>
                </a:cubicBezTo>
                <a:cubicBezTo>
                  <a:pt x="339" y="1853970"/>
                  <a:pt x="-423" y="1537373"/>
                  <a:pt x="339" y="1220491"/>
                </a:cubicBezTo>
                <a:cubicBezTo>
                  <a:pt x="1005" y="999861"/>
                  <a:pt x="141785" y="821419"/>
                  <a:pt x="354669" y="771060"/>
                </a:cubicBezTo>
                <a:cubicBezTo>
                  <a:pt x="391868" y="763312"/>
                  <a:pt x="429732" y="759175"/>
                  <a:pt x="467730" y="758707"/>
                </a:cubicBezTo>
                <a:cubicBezTo>
                  <a:pt x="522118" y="756712"/>
                  <a:pt x="576792" y="758232"/>
                  <a:pt x="632132" y="755952"/>
                </a:cubicBezTo>
                <a:cubicBezTo>
                  <a:pt x="535263" y="731628"/>
                  <a:pt x="460110" y="679653"/>
                  <a:pt x="414676" y="589577"/>
                </a:cubicBezTo>
                <a:cubicBezTo>
                  <a:pt x="405490" y="572974"/>
                  <a:pt x="398814" y="555108"/>
                  <a:pt x="394864" y="536557"/>
                </a:cubicBezTo>
                <a:cubicBezTo>
                  <a:pt x="375814" y="415981"/>
                  <a:pt x="361241" y="293504"/>
                  <a:pt x="410485" y="177773"/>
                </a:cubicBezTo>
                <a:cubicBezTo>
                  <a:pt x="465825" y="47504"/>
                  <a:pt x="596032" y="-17297"/>
                  <a:pt x="737193" y="3987"/>
                </a:cubicBezTo>
                <a:cubicBezTo>
                  <a:pt x="870014" y="23987"/>
                  <a:pt x="972283" y="131367"/>
                  <a:pt x="985509" y="264713"/>
                </a:cubicBezTo>
                <a:cubicBezTo>
                  <a:pt x="993225" y="347283"/>
                  <a:pt x="995511" y="433179"/>
                  <a:pt x="981604" y="514323"/>
                </a:cubicBezTo>
                <a:cubicBezTo>
                  <a:pt x="959125" y="645542"/>
                  <a:pt x="869876" y="722126"/>
                  <a:pt x="741003" y="758327"/>
                </a:cubicBezTo>
                <a:lnTo>
                  <a:pt x="828156" y="758327"/>
                </a:lnTo>
                <a:cubicBezTo>
                  <a:pt x="857303" y="758327"/>
                  <a:pt x="886545" y="758327"/>
                  <a:pt x="915786" y="758327"/>
                </a:cubicBezTo>
                <a:cubicBezTo>
                  <a:pt x="1131623" y="761748"/>
                  <a:pt x="1308883" y="902658"/>
                  <a:pt x="1359080" y="1111696"/>
                </a:cubicBezTo>
                <a:cubicBezTo>
                  <a:pt x="1367126" y="1144903"/>
                  <a:pt x="1371344" y="1178918"/>
                  <a:pt x="1371653" y="1213079"/>
                </a:cubicBezTo>
                <a:cubicBezTo>
                  <a:pt x="1372606" y="1534807"/>
                  <a:pt x="1372224" y="1856535"/>
                  <a:pt x="1372224" y="2178263"/>
                </a:cubicBezTo>
                <a:cubicBezTo>
                  <a:pt x="1372224" y="2184534"/>
                  <a:pt x="1371653" y="2190710"/>
                  <a:pt x="1371082" y="2201067"/>
                </a:cubicBezTo>
                <a:lnTo>
                  <a:pt x="1143529" y="2201067"/>
                </a:lnTo>
                <a:cubicBezTo>
                  <a:pt x="1092380" y="2766514"/>
                  <a:pt x="1041612" y="3328351"/>
                  <a:pt x="991129" y="3890092"/>
                </a:cubicBezTo>
                <a:close/>
              </a:path>
            </a:pathLst>
          </a:custGeom>
          <a:solidFill>
            <a:srgbClr val="ED7D31"/>
          </a:solidFill>
          <a:ln w="9525" cap="flat">
            <a:noFill/>
            <a:prstDash val="solid"/>
            <a:miter/>
          </a:ln>
        </p:spPr>
        <p:txBody>
          <a:bodyPr rtlCol="0" anchor="ctr"/>
          <a:lstStyle/>
          <a:p>
            <a:endParaRPr lang="en-RO">
              <a:solidFill>
                <a:srgbClr val="FF0000"/>
              </a:solidFill>
            </a:endParaRPr>
          </a:p>
        </p:txBody>
      </p:sp>
      <p:sp>
        <p:nvSpPr>
          <p:cNvPr id="126" name="Graphic 6">
            <a:extLst>
              <a:ext uri="{FF2B5EF4-FFF2-40B4-BE49-F238E27FC236}">
                <a16:creationId xmlns:a16="http://schemas.microsoft.com/office/drawing/2014/main" id="{09E22DAB-276E-1242-B99B-C39380405259}"/>
              </a:ext>
            </a:extLst>
          </p:cNvPr>
          <p:cNvSpPr/>
          <p:nvPr/>
        </p:nvSpPr>
        <p:spPr>
          <a:xfrm>
            <a:off x="6915943" y="5728456"/>
            <a:ext cx="239040" cy="508947"/>
          </a:xfrm>
          <a:custGeom>
            <a:avLst/>
            <a:gdLst>
              <a:gd name="connsiteX0" fmla="*/ 609600 w 1827275"/>
              <a:gd name="connsiteY0" fmla="*/ 3890310 h 3890499"/>
              <a:gd name="connsiteX1" fmla="*/ 533400 w 1827275"/>
              <a:gd name="connsiteY1" fmla="*/ 2887309 h 3890499"/>
              <a:gd name="connsiteX2" fmla="*/ 0 w 1827275"/>
              <a:gd name="connsiteY2" fmla="*/ 2887309 h 3890499"/>
              <a:gd name="connsiteX3" fmla="*/ 132398 w 1827275"/>
              <a:gd name="connsiteY3" fmla="*/ 2423626 h 3890499"/>
              <a:gd name="connsiteX4" fmla="*/ 295466 w 1827275"/>
              <a:gd name="connsiteY4" fmla="*/ 1854568 h 3890499"/>
              <a:gd name="connsiteX5" fmla="*/ 304324 w 1827275"/>
              <a:gd name="connsiteY5" fmla="*/ 1787486 h 3890499"/>
              <a:gd name="connsiteX6" fmla="*/ 304324 w 1827275"/>
              <a:gd name="connsiteY6" fmla="*/ 1232586 h 3890499"/>
              <a:gd name="connsiteX7" fmla="*/ 779336 w 1827275"/>
              <a:gd name="connsiteY7" fmla="*/ 758546 h 3890499"/>
              <a:gd name="connsiteX8" fmla="*/ 860012 w 1827275"/>
              <a:gd name="connsiteY8" fmla="*/ 756360 h 3890499"/>
              <a:gd name="connsiteX9" fmla="*/ 642938 w 1827275"/>
              <a:gd name="connsiteY9" fmla="*/ 589795 h 3890499"/>
              <a:gd name="connsiteX10" fmla="*/ 623126 w 1827275"/>
              <a:gd name="connsiteY10" fmla="*/ 536776 h 3890499"/>
              <a:gd name="connsiteX11" fmla="*/ 640366 w 1827275"/>
              <a:gd name="connsiteY11" fmla="*/ 174665 h 3890499"/>
              <a:gd name="connsiteX12" fmla="*/ 969169 w 1827275"/>
              <a:gd name="connsiteY12" fmla="*/ 4585 h 3890499"/>
              <a:gd name="connsiteX13" fmla="*/ 1214247 w 1827275"/>
              <a:gd name="connsiteY13" fmla="*/ 268732 h 3890499"/>
              <a:gd name="connsiteX14" fmla="*/ 1210437 w 1827275"/>
              <a:gd name="connsiteY14" fmla="*/ 514827 h 3890499"/>
              <a:gd name="connsiteX15" fmla="*/ 963644 w 1827275"/>
              <a:gd name="connsiteY15" fmla="*/ 755030 h 3890499"/>
              <a:gd name="connsiteX16" fmla="*/ 1135952 w 1827275"/>
              <a:gd name="connsiteY16" fmla="*/ 765577 h 3890499"/>
              <a:gd name="connsiteX17" fmla="*/ 1522952 w 1827275"/>
              <a:gd name="connsiteY17" fmla="*/ 1202656 h 3890499"/>
              <a:gd name="connsiteX18" fmla="*/ 1524381 w 1827275"/>
              <a:gd name="connsiteY18" fmla="*/ 1784160 h 3890499"/>
              <a:gd name="connsiteX19" fmla="*/ 1535430 w 1827275"/>
              <a:gd name="connsiteY19" fmla="*/ 1862264 h 3890499"/>
              <a:gd name="connsiteX20" fmla="*/ 1818418 w 1827275"/>
              <a:gd name="connsiteY20" fmla="*/ 2850537 h 3890499"/>
              <a:gd name="connsiteX21" fmla="*/ 1827276 w 1827275"/>
              <a:gd name="connsiteY21" fmla="*/ 2886359 h 3890499"/>
              <a:gd name="connsiteX22" fmla="*/ 1295400 w 1827275"/>
              <a:gd name="connsiteY22" fmla="*/ 2886359 h 3890499"/>
              <a:gd name="connsiteX23" fmla="*/ 1219200 w 1827275"/>
              <a:gd name="connsiteY23" fmla="*/ 3890500 h 389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27275" h="3890499">
                <a:moveTo>
                  <a:pt x="609600" y="3890310"/>
                </a:moveTo>
                <a:cubicBezTo>
                  <a:pt x="584264" y="3557180"/>
                  <a:pt x="558927" y="3224050"/>
                  <a:pt x="533400" y="2887309"/>
                </a:cubicBezTo>
                <a:lnTo>
                  <a:pt x="0" y="2887309"/>
                </a:lnTo>
                <a:cubicBezTo>
                  <a:pt x="44958" y="2729771"/>
                  <a:pt x="88583" y="2576603"/>
                  <a:pt x="132398" y="2423626"/>
                </a:cubicBezTo>
                <a:cubicBezTo>
                  <a:pt x="186785" y="2233591"/>
                  <a:pt x="241649" y="2044412"/>
                  <a:pt x="295466" y="1854568"/>
                </a:cubicBezTo>
                <a:cubicBezTo>
                  <a:pt x="301415" y="1832704"/>
                  <a:pt x="304395" y="1810141"/>
                  <a:pt x="304324" y="1787486"/>
                </a:cubicBezTo>
                <a:cubicBezTo>
                  <a:pt x="304991" y="1602488"/>
                  <a:pt x="304324" y="1417584"/>
                  <a:pt x="304324" y="1232586"/>
                </a:cubicBezTo>
                <a:cubicBezTo>
                  <a:pt x="304324" y="955801"/>
                  <a:pt x="501872" y="759116"/>
                  <a:pt x="779336" y="758546"/>
                </a:cubicBezTo>
                <a:cubicBezTo>
                  <a:pt x="805910" y="758546"/>
                  <a:pt x="832485" y="758546"/>
                  <a:pt x="860012" y="756360"/>
                </a:cubicBezTo>
                <a:cubicBezTo>
                  <a:pt x="763429" y="731656"/>
                  <a:pt x="688277" y="679776"/>
                  <a:pt x="642938" y="589795"/>
                </a:cubicBezTo>
                <a:cubicBezTo>
                  <a:pt x="633655" y="573236"/>
                  <a:pt x="626974" y="555355"/>
                  <a:pt x="623126" y="536776"/>
                </a:cubicBezTo>
                <a:cubicBezTo>
                  <a:pt x="603599" y="414964"/>
                  <a:pt x="588836" y="291061"/>
                  <a:pt x="640366" y="174665"/>
                </a:cubicBezTo>
                <a:cubicBezTo>
                  <a:pt x="698183" y="44302"/>
                  <a:pt x="827627" y="-18124"/>
                  <a:pt x="969169" y="4585"/>
                </a:cubicBezTo>
                <a:cubicBezTo>
                  <a:pt x="1101677" y="26599"/>
                  <a:pt x="1202478" y="135243"/>
                  <a:pt x="1214247" y="268732"/>
                </a:cubicBezTo>
                <a:cubicBezTo>
                  <a:pt x="1221840" y="350662"/>
                  <a:pt x="1220562" y="433170"/>
                  <a:pt x="1210437" y="514827"/>
                </a:cubicBezTo>
                <a:cubicBezTo>
                  <a:pt x="1195388" y="632933"/>
                  <a:pt x="1101947" y="719113"/>
                  <a:pt x="963644" y="755030"/>
                </a:cubicBezTo>
                <a:cubicBezTo>
                  <a:pt x="1024890" y="758546"/>
                  <a:pt x="1080992" y="757785"/>
                  <a:pt x="1135952" y="765577"/>
                </a:cubicBezTo>
                <a:cubicBezTo>
                  <a:pt x="1355017" y="796750"/>
                  <a:pt x="1518997" y="981949"/>
                  <a:pt x="1522952" y="1202656"/>
                </a:cubicBezTo>
                <a:cubicBezTo>
                  <a:pt x="1526000" y="1396491"/>
                  <a:pt x="1522952" y="1590325"/>
                  <a:pt x="1524381" y="1784160"/>
                </a:cubicBezTo>
                <a:cubicBezTo>
                  <a:pt x="1524520" y="1810573"/>
                  <a:pt x="1528236" y="1836845"/>
                  <a:pt x="1535430" y="1862264"/>
                </a:cubicBezTo>
                <a:cubicBezTo>
                  <a:pt x="1629410" y="2191720"/>
                  <a:pt x="1723739" y="2521145"/>
                  <a:pt x="1818418" y="2850537"/>
                </a:cubicBezTo>
                <a:cubicBezTo>
                  <a:pt x="1821466" y="2861370"/>
                  <a:pt x="1823847" y="2872391"/>
                  <a:pt x="1827276" y="2886359"/>
                </a:cubicBezTo>
                <a:lnTo>
                  <a:pt x="1295400" y="2886359"/>
                </a:lnTo>
                <a:cubicBezTo>
                  <a:pt x="1269778" y="3222529"/>
                  <a:pt x="1244346" y="3556515"/>
                  <a:pt x="1219200" y="3890500"/>
                </a:cubicBezTo>
                <a:close/>
              </a:path>
            </a:pathLst>
          </a:custGeom>
          <a:solidFill>
            <a:srgbClr val="ED7D31"/>
          </a:solidFill>
          <a:ln w="9525" cap="flat">
            <a:noFill/>
            <a:prstDash val="solid"/>
            <a:miter/>
          </a:ln>
        </p:spPr>
        <p:txBody>
          <a:bodyPr rtlCol="0" anchor="ctr"/>
          <a:lstStyle/>
          <a:p>
            <a:endParaRPr lang="en-RO">
              <a:solidFill>
                <a:srgbClr val="FF0000"/>
              </a:solidFill>
            </a:endParaRPr>
          </a:p>
        </p:txBody>
      </p:sp>
      <p:sp>
        <p:nvSpPr>
          <p:cNvPr id="132" name="Graphic 6">
            <a:extLst>
              <a:ext uri="{FF2B5EF4-FFF2-40B4-BE49-F238E27FC236}">
                <a16:creationId xmlns:a16="http://schemas.microsoft.com/office/drawing/2014/main" id="{D5509A48-D862-C043-9E16-4CF03733A81B}"/>
              </a:ext>
            </a:extLst>
          </p:cNvPr>
          <p:cNvSpPr/>
          <p:nvPr/>
        </p:nvSpPr>
        <p:spPr>
          <a:xfrm>
            <a:off x="7146153" y="4289434"/>
            <a:ext cx="239040" cy="508947"/>
          </a:xfrm>
          <a:custGeom>
            <a:avLst/>
            <a:gdLst>
              <a:gd name="connsiteX0" fmla="*/ 609600 w 1827275"/>
              <a:gd name="connsiteY0" fmla="*/ 3890310 h 3890499"/>
              <a:gd name="connsiteX1" fmla="*/ 533400 w 1827275"/>
              <a:gd name="connsiteY1" fmla="*/ 2887309 h 3890499"/>
              <a:gd name="connsiteX2" fmla="*/ 0 w 1827275"/>
              <a:gd name="connsiteY2" fmla="*/ 2887309 h 3890499"/>
              <a:gd name="connsiteX3" fmla="*/ 132398 w 1827275"/>
              <a:gd name="connsiteY3" fmla="*/ 2423626 h 3890499"/>
              <a:gd name="connsiteX4" fmla="*/ 295466 w 1827275"/>
              <a:gd name="connsiteY4" fmla="*/ 1854568 h 3890499"/>
              <a:gd name="connsiteX5" fmla="*/ 304324 w 1827275"/>
              <a:gd name="connsiteY5" fmla="*/ 1787486 h 3890499"/>
              <a:gd name="connsiteX6" fmla="*/ 304324 w 1827275"/>
              <a:gd name="connsiteY6" fmla="*/ 1232586 h 3890499"/>
              <a:gd name="connsiteX7" fmla="*/ 779336 w 1827275"/>
              <a:gd name="connsiteY7" fmla="*/ 758546 h 3890499"/>
              <a:gd name="connsiteX8" fmla="*/ 860012 w 1827275"/>
              <a:gd name="connsiteY8" fmla="*/ 756360 h 3890499"/>
              <a:gd name="connsiteX9" fmla="*/ 642938 w 1827275"/>
              <a:gd name="connsiteY9" fmla="*/ 589795 h 3890499"/>
              <a:gd name="connsiteX10" fmla="*/ 623126 w 1827275"/>
              <a:gd name="connsiteY10" fmla="*/ 536776 h 3890499"/>
              <a:gd name="connsiteX11" fmla="*/ 640366 w 1827275"/>
              <a:gd name="connsiteY11" fmla="*/ 174665 h 3890499"/>
              <a:gd name="connsiteX12" fmla="*/ 969169 w 1827275"/>
              <a:gd name="connsiteY12" fmla="*/ 4585 h 3890499"/>
              <a:gd name="connsiteX13" fmla="*/ 1214247 w 1827275"/>
              <a:gd name="connsiteY13" fmla="*/ 268732 h 3890499"/>
              <a:gd name="connsiteX14" fmla="*/ 1210437 w 1827275"/>
              <a:gd name="connsiteY14" fmla="*/ 514827 h 3890499"/>
              <a:gd name="connsiteX15" fmla="*/ 963644 w 1827275"/>
              <a:gd name="connsiteY15" fmla="*/ 755030 h 3890499"/>
              <a:gd name="connsiteX16" fmla="*/ 1135952 w 1827275"/>
              <a:gd name="connsiteY16" fmla="*/ 765577 h 3890499"/>
              <a:gd name="connsiteX17" fmla="*/ 1522952 w 1827275"/>
              <a:gd name="connsiteY17" fmla="*/ 1202656 h 3890499"/>
              <a:gd name="connsiteX18" fmla="*/ 1524381 w 1827275"/>
              <a:gd name="connsiteY18" fmla="*/ 1784160 h 3890499"/>
              <a:gd name="connsiteX19" fmla="*/ 1535430 w 1827275"/>
              <a:gd name="connsiteY19" fmla="*/ 1862264 h 3890499"/>
              <a:gd name="connsiteX20" fmla="*/ 1818418 w 1827275"/>
              <a:gd name="connsiteY20" fmla="*/ 2850537 h 3890499"/>
              <a:gd name="connsiteX21" fmla="*/ 1827276 w 1827275"/>
              <a:gd name="connsiteY21" fmla="*/ 2886359 h 3890499"/>
              <a:gd name="connsiteX22" fmla="*/ 1295400 w 1827275"/>
              <a:gd name="connsiteY22" fmla="*/ 2886359 h 3890499"/>
              <a:gd name="connsiteX23" fmla="*/ 1219200 w 1827275"/>
              <a:gd name="connsiteY23" fmla="*/ 3890500 h 389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27275" h="3890499">
                <a:moveTo>
                  <a:pt x="609600" y="3890310"/>
                </a:moveTo>
                <a:cubicBezTo>
                  <a:pt x="584264" y="3557180"/>
                  <a:pt x="558927" y="3224050"/>
                  <a:pt x="533400" y="2887309"/>
                </a:cubicBezTo>
                <a:lnTo>
                  <a:pt x="0" y="2887309"/>
                </a:lnTo>
                <a:cubicBezTo>
                  <a:pt x="44958" y="2729771"/>
                  <a:pt x="88583" y="2576603"/>
                  <a:pt x="132398" y="2423626"/>
                </a:cubicBezTo>
                <a:cubicBezTo>
                  <a:pt x="186785" y="2233591"/>
                  <a:pt x="241649" y="2044412"/>
                  <a:pt x="295466" y="1854568"/>
                </a:cubicBezTo>
                <a:cubicBezTo>
                  <a:pt x="301415" y="1832704"/>
                  <a:pt x="304395" y="1810141"/>
                  <a:pt x="304324" y="1787486"/>
                </a:cubicBezTo>
                <a:cubicBezTo>
                  <a:pt x="304991" y="1602488"/>
                  <a:pt x="304324" y="1417584"/>
                  <a:pt x="304324" y="1232586"/>
                </a:cubicBezTo>
                <a:cubicBezTo>
                  <a:pt x="304324" y="955801"/>
                  <a:pt x="501872" y="759116"/>
                  <a:pt x="779336" y="758546"/>
                </a:cubicBezTo>
                <a:cubicBezTo>
                  <a:pt x="805910" y="758546"/>
                  <a:pt x="832485" y="758546"/>
                  <a:pt x="860012" y="756360"/>
                </a:cubicBezTo>
                <a:cubicBezTo>
                  <a:pt x="763429" y="731656"/>
                  <a:pt x="688277" y="679776"/>
                  <a:pt x="642938" y="589795"/>
                </a:cubicBezTo>
                <a:cubicBezTo>
                  <a:pt x="633655" y="573236"/>
                  <a:pt x="626974" y="555355"/>
                  <a:pt x="623126" y="536776"/>
                </a:cubicBezTo>
                <a:cubicBezTo>
                  <a:pt x="603599" y="414964"/>
                  <a:pt x="588836" y="291061"/>
                  <a:pt x="640366" y="174665"/>
                </a:cubicBezTo>
                <a:cubicBezTo>
                  <a:pt x="698183" y="44302"/>
                  <a:pt x="827627" y="-18124"/>
                  <a:pt x="969169" y="4585"/>
                </a:cubicBezTo>
                <a:cubicBezTo>
                  <a:pt x="1101677" y="26599"/>
                  <a:pt x="1202478" y="135243"/>
                  <a:pt x="1214247" y="268732"/>
                </a:cubicBezTo>
                <a:cubicBezTo>
                  <a:pt x="1221840" y="350662"/>
                  <a:pt x="1220562" y="433170"/>
                  <a:pt x="1210437" y="514827"/>
                </a:cubicBezTo>
                <a:cubicBezTo>
                  <a:pt x="1195388" y="632933"/>
                  <a:pt x="1101947" y="719113"/>
                  <a:pt x="963644" y="755030"/>
                </a:cubicBezTo>
                <a:cubicBezTo>
                  <a:pt x="1024890" y="758546"/>
                  <a:pt x="1080992" y="757785"/>
                  <a:pt x="1135952" y="765577"/>
                </a:cubicBezTo>
                <a:cubicBezTo>
                  <a:pt x="1355017" y="796750"/>
                  <a:pt x="1518997" y="981949"/>
                  <a:pt x="1522952" y="1202656"/>
                </a:cubicBezTo>
                <a:cubicBezTo>
                  <a:pt x="1526000" y="1396491"/>
                  <a:pt x="1522952" y="1590325"/>
                  <a:pt x="1524381" y="1784160"/>
                </a:cubicBezTo>
                <a:cubicBezTo>
                  <a:pt x="1524520" y="1810573"/>
                  <a:pt x="1528236" y="1836845"/>
                  <a:pt x="1535430" y="1862264"/>
                </a:cubicBezTo>
                <a:cubicBezTo>
                  <a:pt x="1629410" y="2191720"/>
                  <a:pt x="1723739" y="2521145"/>
                  <a:pt x="1818418" y="2850537"/>
                </a:cubicBezTo>
                <a:cubicBezTo>
                  <a:pt x="1821466" y="2861370"/>
                  <a:pt x="1823847" y="2872391"/>
                  <a:pt x="1827276" y="2886359"/>
                </a:cubicBezTo>
                <a:lnTo>
                  <a:pt x="1295400" y="2886359"/>
                </a:lnTo>
                <a:cubicBezTo>
                  <a:pt x="1269778" y="3222529"/>
                  <a:pt x="1244346" y="3556515"/>
                  <a:pt x="1219200" y="3890500"/>
                </a:cubicBezTo>
                <a:close/>
              </a:path>
            </a:pathLst>
          </a:custGeom>
          <a:solidFill>
            <a:schemeClr val="tx1">
              <a:lumMod val="50000"/>
              <a:lumOff val="50000"/>
            </a:schemeClr>
          </a:solidFill>
          <a:ln w="9525" cap="flat">
            <a:noFill/>
            <a:prstDash val="solid"/>
            <a:miter/>
          </a:ln>
        </p:spPr>
        <p:txBody>
          <a:bodyPr rtlCol="0" anchor="ctr"/>
          <a:lstStyle/>
          <a:p>
            <a:endParaRPr lang="en-RO">
              <a:solidFill>
                <a:srgbClr val="FF0000"/>
              </a:solidFill>
            </a:endParaRPr>
          </a:p>
        </p:txBody>
      </p:sp>
      <p:sp>
        <p:nvSpPr>
          <p:cNvPr id="133" name="Graphic 4">
            <a:extLst>
              <a:ext uri="{FF2B5EF4-FFF2-40B4-BE49-F238E27FC236}">
                <a16:creationId xmlns:a16="http://schemas.microsoft.com/office/drawing/2014/main" id="{70C5555E-22BF-7D4A-A33E-E2A1C93AB453}"/>
              </a:ext>
            </a:extLst>
          </p:cNvPr>
          <p:cNvSpPr/>
          <p:nvPr/>
        </p:nvSpPr>
        <p:spPr>
          <a:xfrm>
            <a:off x="7365351" y="5504779"/>
            <a:ext cx="181446" cy="514350"/>
          </a:xfrm>
          <a:custGeom>
            <a:avLst/>
            <a:gdLst>
              <a:gd name="connsiteX0" fmla="*/ 381053 w 1372299"/>
              <a:gd name="connsiteY0" fmla="*/ 3890092 h 3890091"/>
              <a:gd name="connsiteX1" fmla="*/ 307520 w 1372299"/>
              <a:gd name="connsiteY1" fmla="*/ 3080736 h 3890091"/>
              <a:gd name="connsiteX2" fmla="*/ 235987 w 1372299"/>
              <a:gd name="connsiteY2" fmla="*/ 2282592 h 3890091"/>
              <a:gd name="connsiteX3" fmla="*/ 227796 w 1372299"/>
              <a:gd name="connsiteY3" fmla="*/ 2203443 h 3890091"/>
              <a:gd name="connsiteX4" fmla="*/ 2434 w 1372299"/>
              <a:gd name="connsiteY4" fmla="*/ 2203443 h 3890091"/>
              <a:gd name="connsiteX5" fmla="*/ 339 w 1372299"/>
              <a:gd name="connsiteY5" fmla="*/ 2170662 h 3890091"/>
              <a:gd name="connsiteX6" fmla="*/ 339 w 1372299"/>
              <a:gd name="connsiteY6" fmla="*/ 1220491 h 3890091"/>
              <a:gd name="connsiteX7" fmla="*/ 354669 w 1372299"/>
              <a:gd name="connsiteY7" fmla="*/ 771060 h 3890091"/>
              <a:gd name="connsiteX8" fmla="*/ 467730 w 1372299"/>
              <a:gd name="connsiteY8" fmla="*/ 758707 h 3890091"/>
              <a:gd name="connsiteX9" fmla="*/ 632132 w 1372299"/>
              <a:gd name="connsiteY9" fmla="*/ 755952 h 3890091"/>
              <a:gd name="connsiteX10" fmla="*/ 414676 w 1372299"/>
              <a:gd name="connsiteY10" fmla="*/ 589577 h 3890091"/>
              <a:gd name="connsiteX11" fmla="*/ 394864 w 1372299"/>
              <a:gd name="connsiteY11" fmla="*/ 536557 h 3890091"/>
              <a:gd name="connsiteX12" fmla="*/ 410485 w 1372299"/>
              <a:gd name="connsiteY12" fmla="*/ 177773 h 3890091"/>
              <a:gd name="connsiteX13" fmla="*/ 737193 w 1372299"/>
              <a:gd name="connsiteY13" fmla="*/ 3987 h 3890091"/>
              <a:gd name="connsiteX14" fmla="*/ 985509 w 1372299"/>
              <a:gd name="connsiteY14" fmla="*/ 264713 h 3890091"/>
              <a:gd name="connsiteX15" fmla="*/ 981604 w 1372299"/>
              <a:gd name="connsiteY15" fmla="*/ 514323 h 3890091"/>
              <a:gd name="connsiteX16" fmla="*/ 741003 w 1372299"/>
              <a:gd name="connsiteY16" fmla="*/ 758327 h 3890091"/>
              <a:gd name="connsiteX17" fmla="*/ 828156 w 1372299"/>
              <a:gd name="connsiteY17" fmla="*/ 758327 h 3890091"/>
              <a:gd name="connsiteX18" fmla="*/ 915786 w 1372299"/>
              <a:gd name="connsiteY18" fmla="*/ 758327 h 3890091"/>
              <a:gd name="connsiteX19" fmla="*/ 1359080 w 1372299"/>
              <a:gd name="connsiteY19" fmla="*/ 1111696 h 3890091"/>
              <a:gd name="connsiteX20" fmla="*/ 1371653 w 1372299"/>
              <a:gd name="connsiteY20" fmla="*/ 1213079 h 3890091"/>
              <a:gd name="connsiteX21" fmla="*/ 1372224 w 1372299"/>
              <a:gd name="connsiteY21" fmla="*/ 2178263 h 3890091"/>
              <a:gd name="connsiteX22" fmla="*/ 1371082 w 1372299"/>
              <a:gd name="connsiteY22" fmla="*/ 2201067 h 3890091"/>
              <a:gd name="connsiteX23" fmla="*/ 1143529 w 1372299"/>
              <a:gd name="connsiteY23" fmla="*/ 2201067 h 3890091"/>
              <a:gd name="connsiteX24" fmla="*/ 991129 w 1372299"/>
              <a:gd name="connsiteY24" fmla="*/ 3890092 h 389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72299" h="3890091">
                <a:moveTo>
                  <a:pt x="381053" y="3890092"/>
                </a:moveTo>
                <a:cubicBezTo>
                  <a:pt x="356478" y="3620306"/>
                  <a:pt x="331967" y="3350521"/>
                  <a:pt x="307520" y="3080736"/>
                </a:cubicBezTo>
                <a:cubicBezTo>
                  <a:pt x="283517" y="2814688"/>
                  <a:pt x="259673" y="2548640"/>
                  <a:pt x="235987" y="2282592"/>
                </a:cubicBezTo>
                <a:cubicBezTo>
                  <a:pt x="233701" y="2257413"/>
                  <a:pt x="230844" y="2232328"/>
                  <a:pt x="227796" y="2203443"/>
                </a:cubicBezTo>
                <a:lnTo>
                  <a:pt x="2434" y="2203443"/>
                </a:lnTo>
                <a:cubicBezTo>
                  <a:pt x="1577" y="2190140"/>
                  <a:pt x="339" y="2180354"/>
                  <a:pt x="339" y="2170662"/>
                </a:cubicBezTo>
                <a:cubicBezTo>
                  <a:pt x="339" y="1853970"/>
                  <a:pt x="-423" y="1537373"/>
                  <a:pt x="339" y="1220491"/>
                </a:cubicBezTo>
                <a:cubicBezTo>
                  <a:pt x="1005" y="999861"/>
                  <a:pt x="141785" y="821419"/>
                  <a:pt x="354669" y="771060"/>
                </a:cubicBezTo>
                <a:cubicBezTo>
                  <a:pt x="391868" y="763312"/>
                  <a:pt x="429732" y="759175"/>
                  <a:pt x="467730" y="758707"/>
                </a:cubicBezTo>
                <a:cubicBezTo>
                  <a:pt x="522118" y="756712"/>
                  <a:pt x="576792" y="758232"/>
                  <a:pt x="632132" y="755952"/>
                </a:cubicBezTo>
                <a:cubicBezTo>
                  <a:pt x="535263" y="731628"/>
                  <a:pt x="460110" y="679653"/>
                  <a:pt x="414676" y="589577"/>
                </a:cubicBezTo>
                <a:cubicBezTo>
                  <a:pt x="405490" y="572974"/>
                  <a:pt x="398814" y="555108"/>
                  <a:pt x="394864" y="536557"/>
                </a:cubicBezTo>
                <a:cubicBezTo>
                  <a:pt x="375814" y="415981"/>
                  <a:pt x="361241" y="293504"/>
                  <a:pt x="410485" y="177773"/>
                </a:cubicBezTo>
                <a:cubicBezTo>
                  <a:pt x="465825" y="47504"/>
                  <a:pt x="596032" y="-17297"/>
                  <a:pt x="737193" y="3987"/>
                </a:cubicBezTo>
                <a:cubicBezTo>
                  <a:pt x="870014" y="23987"/>
                  <a:pt x="972283" y="131367"/>
                  <a:pt x="985509" y="264713"/>
                </a:cubicBezTo>
                <a:cubicBezTo>
                  <a:pt x="993225" y="347283"/>
                  <a:pt x="995511" y="433179"/>
                  <a:pt x="981604" y="514323"/>
                </a:cubicBezTo>
                <a:cubicBezTo>
                  <a:pt x="959125" y="645542"/>
                  <a:pt x="869876" y="722126"/>
                  <a:pt x="741003" y="758327"/>
                </a:cubicBezTo>
                <a:lnTo>
                  <a:pt x="828156" y="758327"/>
                </a:lnTo>
                <a:cubicBezTo>
                  <a:pt x="857303" y="758327"/>
                  <a:pt x="886545" y="758327"/>
                  <a:pt x="915786" y="758327"/>
                </a:cubicBezTo>
                <a:cubicBezTo>
                  <a:pt x="1131623" y="761748"/>
                  <a:pt x="1308883" y="902658"/>
                  <a:pt x="1359080" y="1111696"/>
                </a:cubicBezTo>
                <a:cubicBezTo>
                  <a:pt x="1367126" y="1144903"/>
                  <a:pt x="1371344" y="1178918"/>
                  <a:pt x="1371653" y="1213079"/>
                </a:cubicBezTo>
                <a:cubicBezTo>
                  <a:pt x="1372606" y="1534807"/>
                  <a:pt x="1372224" y="1856535"/>
                  <a:pt x="1372224" y="2178263"/>
                </a:cubicBezTo>
                <a:cubicBezTo>
                  <a:pt x="1372224" y="2184534"/>
                  <a:pt x="1371653" y="2190710"/>
                  <a:pt x="1371082" y="2201067"/>
                </a:cubicBezTo>
                <a:lnTo>
                  <a:pt x="1143529" y="2201067"/>
                </a:lnTo>
                <a:cubicBezTo>
                  <a:pt x="1092380" y="2766514"/>
                  <a:pt x="1041612" y="3328351"/>
                  <a:pt x="991129" y="3890092"/>
                </a:cubicBezTo>
                <a:close/>
              </a:path>
            </a:pathLst>
          </a:custGeom>
          <a:solidFill>
            <a:schemeClr val="tx1">
              <a:lumMod val="50000"/>
              <a:lumOff val="50000"/>
            </a:schemeClr>
          </a:solidFill>
          <a:ln w="9525" cap="flat">
            <a:noFill/>
            <a:prstDash val="solid"/>
            <a:miter/>
          </a:ln>
        </p:spPr>
        <p:txBody>
          <a:bodyPr rtlCol="0" anchor="ctr"/>
          <a:lstStyle/>
          <a:p>
            <a:endParaRPr lang="en-RO">
              <a:solidFill>
                <a:srgbClr val="FF0000"/>
              </a:solidFill>
            </a:endParaRPr>
          </a:p>
        </p:txBody>
      </p:sp>
      <p:sp>
        <p:nvSpPr>
          <p:cNvPr id="134" name="Graphic 4">
            <a:extLst>
              <a:ext uri="{FF2B5EF4-FFF2-40B4-BE49-F238E27FC236}">
                <a16:creationId xmlns:a16="http://schemas.microsoft.com/office/drawing/2014/main" id="{FCC29D9F-438D-DA48-99D1-ED64908644A9}"/>
              </a:ext>
            </a:extLst>
          </p:cNvPr>
          <p:cNvSpPr/>
          <p:nvPr/>
        </p:nvSpPr>
        <p:spPr>
          <a:xfrm>
            <a:off x="6478383" y="5504779"/>
            <a:ext cx="181446" cy="514350"/>
          </a:xfrm>
          <a:custGeom>
            <a:avLst/>
            <a:gdLst>
              <a:gd name="connsiteX0" fmla="*/ 381053 w 1372299"/>
              <a:gd name="connsiteY0" fmla="*/ 3890092 h 3890091"/>
              <a:gd name="connsiteX1" fmla="*/ 307520 w 1372299"/>
              <a:gd name="connsiteY1" fmla="*/ 3080736 h 3890091"/>
              <a:gd name="connsiteX2" fmla="*/ 235987 w 1372299"/>
              <a:gd name="connsiteY2" fmla="*/ 2282592 h 3890091"/>
              <a:gd name="connsiteX3" fmla="*/ 227796 w 1372299"/>
              <a:gd name="connsiteY3" fmla="*/ 2203443 h 3890091"/>
              <a:gd name="connsiteX4" fmla="*/ 2434 w 1372299"/>
              <a:gd name="connsiteY4" fmla="*/ 2203443 h 3890091"/>
              <a:gd name="connsiteX5" fmla="*/ 339 w 1372299"/>
              <a:gd name="connsiteY5" fmla="*/ 2170662 h 3890091"/>
              <a:gd name="connsiteX6" fmla="*/ 339 w 1372299"/>
              <a:gd name="connsiteY6" fmla="*/ 1220491 h 3890091"/>
              <a:gd name="connsiteX7" fmla="*/ 354669 w 1372299"/>
              <a:gd name="connsiteY7" fmla="*/ 771060 h 3890091"/>
              <a:gd name="connsiteX8" fmla="*/ 467730 w 1372299"/>
              <a:gd name="connsiteY8" fmla="*/ 758707 h 3890091"/>
              <a:gd name="connsiteX9" fmla="*/ 632132 w 1372299"/>
              <a:gd name="connsiteY9" fmla="*/ 755952 h 3890091"/>
              <a:gd name="connsiteX10" fmla="*/ 414676 w 1372299"/>
              <a:gd name="connsiteY10" fmla="*/ 589577 h 3890091"/>
              <a:gd name="connsiteX11" fmla="*/ 394864 w 1372299"/>
              <a:gd name="connsiteY11" fmla="*/ 536557 h 3890091"/>
              <a:gd name="connsiteX12" fmla="*/ 410485 w 1372299"/>
              <a:gd name="connsiteY12" fmla="*/ 177773 h 3890091"/>
              <a:gd name="connsiteX13" fmla="*/ 737193 w 1372299"/>
              <a:gd name="connsiteY13" fmla="*/ 3987 h 3890091"/>
              <a:gd name="connsiteX14" fmla="*/ 985509 w 1372299"/>
              <a:gd name="connsiteY14" fmla="*/ 264713 h 3890091"/>
              <a:gd name="connsiteX15" fmla="*/ 981604 w 1372299"/>
              <a:gd name="connsiteY15" fmla="*/ 514323 h 3890091"/>
              <a:gd name="connsiteX16" fmla="*/ 741003 w 1372299"/>
              <a:gd name="connsiteY16" fmla="*/ 758327 h 3890091"/>
              <a:gd name="connsiteX17" fmla="*/ 828156 w 1372299"/>
              <a:gd name="connsiteY17" fmla="*/ 758327 h 3890091"/>
              <a:gd name="connsiteX18" fmla="*/ 915786 w 1372299"/>
              <a:gd name="connsiteY18" fmla="*/ 758327 h 3890091"/>
              <a:gd name="connsiteX19" fmla="*/ 1359080 w 1372299"/>
              <a:gd name="connsiteY19" fmla="*/ 1111696 h 3890091"/>
              <a:gd name="connsiteX20" fmla="*/ 1371653 w 1372299"/>
              <a:gd name="connsiteY20" fmla="*/ 1213079 h 3890091"/>
              <a:gd name="connsiteX21" fmla="*/ 1372224 w 1372299"/>
              <a:gd name="connsiteY21" fmla="*/ 2178263 h 3890091"/>
              <a:gd name="connsiteX22" fmla="*/ 1371082 w 1372299"/>
              <a:gd name="connsiteY22" fmla="*/ 2201067 h 3890091"/>
              <a:gd name="connsiteX23" fmla="*/ 1143529 w 1372299"/>
              <a:gd name="connsiteY23" fmla="*/ 2201067 h 3890091"/>
              <a:gd name="connsiteX24" fmla="*/ 991129 w 1372299"/>
              <a:gd name="connsiteY24" fmla="*/ 3890092 h 389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72299" h="3890091">
                <a:moveTo>
                  <a:pt x="381053" y="3890092"/>
                </a:moveTo>
                <a:cubicBezTo>
                  <a:pt x="356478" y="3620306"/>
                  <a:pt x="331967" y="3350521"/>
                  <a:pt x="307520" y="3080736"/>
                </a:cubicBezTo>
                <a:cubicBezTo>
                  <a:pt x="283517" y="2814688"/>
                  <a:pt x="259673" y="2548640"/>
                  <a:pt x="235987" y="2282592"/>
                </a:cubicBezTo>
                <a:cubicBezTo>
                  <a:pt x="233701" y="2257413"/>
                  <a:pt x="230844" y="2232328"/>
                  <a:pt x="227796" y="2203443"/>
                </a:cubicBezTo>
                <a:lnTo>
                  <a:pt x="2434" y="2203443"/>
                </a:lnTo>
                <a:cubicBezTo>
                  <a:pt x="1577" y="2190140"/>
                  <a:pt x="339" y="2180354"/>
                  <a:pt x="339" y="2170662"/>
                </a:cubicBezTo>
                <a:cubicBezTo>
                  <a:pt x="339" y="1853970"/>
                  <a:pt x="-423" y="1537373"/>
                  <a:pt x="339" y="1220491"/>
                </a:cubicBezTo>
                <a:cubicBezTo>
                  <a:pt x="1005" y="999861"/>
                  <a:pt x="141785" y="821419"/>
                  <a:pt x="354669" y="771060"/>
                </a:cubicBezTo>
                <a:cubicBezTo>
                  <a:pt x="391868" y="763312"/>
                  <a:pt x="429732" y="759175"/>
                  <a:pt x="467730" y="758707"/>
                </a:cubicBezTo>
                <a:cubicBezTo>
                  <a:pt x="522118" y="756712"/>
                  <a:pt x="576792" y="758232"/>
                  <a:pt x="632132" y="755952"/>
                </a:cubicBezTo>
                <a:cubicBezTo>
                  <a:pt x="535263" y="731628"/>
                  <a:pt x="460110" y="679653"/>
                  <a:pt x="414676" y="589577"/>
                </a:cubicBezTo>
                <a:cubicBezTo>
                  <a:pt x="405490" y="572974"/>
                  <a:pt x="398814" y="555108"/>
                  <a:pt x="394864" y="536557"/>
                </a:cubicBezTo>
                <a:cubicBezTo>
                  <a:pt x="375814" y="415981"/>
                  <a:pt x="361241" y="293504"/>
                  <a:pt x="410485" y="177773"/>
                </a:cubicBezTo>
                <a:cubicBezTo>
                  <a:pt x="465825" y="47504"/>
                  <a:pt x="596032" y="-17297"/>
                  <a:pt x="737193" y="3987"/>
                </a:cubicBezTo>
                <a:cubicBezTo>
                  <a:pt x="870014" y="23987"/>
                  <a:pt x="972283" y="131367"/>
                  <a:pt x="985509" y="264713"/>
                </a:cubicBezTo>
                <a:cubicBezTo>
                  <a:pt x="993225" y="347283"/>
                  <a:pt x="995511" y="433179"/>
                  <a:pt x="981604" y="514323"/>
                </a:cubicBezTo>
                <a:cubicBezTo>
                  <a:pt x="959125" y="645542"/>
                  <a:pt x="869876" y="722126"/>
                  <a:pt x="741003" y="758327"/>
                </a:cubicBezTo>
                <a:lnTo>
                  <a:pt x="828156" y="758327"/>
                </a:lnTo>
                <a:cubicBezTo>
                  <a:pt x="857303" y="758327"/>
                  <a:pt x="886545" y="758327"/>
                  <a:pt x="915786" y="758327"/>
                </a:cubicBezTo>
                <a:cubicBezTo>
                  <a:pt x="1131623" y="761748"/>
                  <a:pt x="1308883" y="902658"/>
                  <a:pt x="1359080" y="1111696"/>
                </a:cubicBezTo>
                <a:cubicBezTo>
                  <a:pt x="1367126" y="1144903"/>
                  <a:pt x="1371344" y="1178918"/>
                  <a:pt x="1371653" y="1213079"/>
                </a:cubicBezTo>
                <a:cubicBezTo>
                  <a:pt x="1372606" y="1534807"/>
                  <a:pt x="1372224" y="1856535"/>
                  <a:pt x="1372224" y="2178263"/>
                </a:cubicBezTo>
                <a:cubicBezTo>
                  <a:pt x="1372224" y="2184534"/>
                  <a:pt x="1371653" y="2190710"/>
                  <a:pt x="1371082" y="2201067"/>
                </a:cubicBezTo>
                <a:lnTo>
                  <a:pt x="1143529" y="2201067"/>
                </a:lnTo>
                <a:cubicBezTo>
                  <a:pt x="1092380" y="2766514"/>
                  <a:pt x="1041612" y="3328351"/>
                  <a:pt x="991129" y="3890092"/>
                </a:cubicBezTo>
                <a:close/>
              </a:path>
            </a:pathLst>
          </a:custGeom>
          <a:solidFill>
            <a:schemeClr val="tx1">
              <a:lumMod val="50000"/>
              <a:lumOff val="50000"/>
            </a:schemeClr>
          </a:solidFill>
          <a:ln w="9525" cap="flat">
            <a:noFill/>
            <a:prstDash val="solid"/>
            <a:miter/>
          </a:ln>
        </p:spPr>
        <p:txBody>
          <a:bodyPr rtlCol="0" anchor="ctr"/>
          <a:lstStyle/>
          <a:p>
            <a:endParaRPr lang="en-RO">
              <a:solidFill>
                <a:srgbClr val="FF0000"/>
              </a:solidFill>
            </a:endParaRPr>
          </a:p>
        </p:txBody>
      </p:sp>
      <p:sp>
        <p:nvSpPr>
          <p:cNvPr id="136" name="Graphic 6">
            <a:extLst>
              <a:ext uri="{FF2B5EF4-FFF2-40B4-BE49-F238E27FC236}">
                <a16:creationId xmlns:a16="http://schemas.microsoft.com/office/drawing/2014/main" id="{3AE8392A-1E9F-7740-AD49-F1A83F6B5DE6}"/>
              </a:ext>
            </a:extLst>
          </p:cNvPr>
          <p:cNvSpPr/>
          <p:nvPr/>
        </p:nvSpPr>
        <p:spPr>
          <a:xfrm>
            <a:off x="7057439" y="3575964"/>
            <a:ext cx="239040" cy="508947"/>
          </a:xfrm>
          <a:custGeom>
            <a:avLst/>
            <a:gdLst>
              <a:gd name="connsiteX0" fmla="*/ 609600 w 1827275"/>
              <a:gd name="connsiteY0" fmla="*/ 3890310 h 3890499"/>
              <a:gd name="connsiteX1" fmla="*/ 533400 w 1827275"/>
              <a:gd name="connsiteY1" fmla="*/ 2887309 h 3890499"/>
              <a:gd name="connsiteX2" fmla="*/ 0 w 1827275"/>
              <a:gd name="connsiteY2" fmla="*/ 2887309 h 3890499"/>
              <a:gd name="connsiteX3" fmla="*/ 132398 w 1827275"/>
              <a:gd name="connsiteY3" fmla="*/ 2423626 h 3890499"/>
              <a:gd name="connsiteX4" fmla="*/ 295466 w 1827275"/>
              <a:gd name="connsiteY4" fmla="*/ 1854568 h 3890499"/>
              <a:gd name="connsiteX5" fmla="*/ 304324 w 1827275"/>
              <a:gd name="connsiteY5" fmla="*/ 1787486 h 3890499"/>
              <a:gd name="connsiteX6" fmla="*/ 304324 w 1827275"/>
              <a:gd name="connsiteY6" fmla="*/ 1232586 h 3890499"/>
              <a:gd name="connsiteX7" fmla="*/ 779336 w 1827275"/>
              <a:gd name="connsiteY7" fmla="*/ 758546 h 3890499"/>
              <a:gd name="connsiteX8" fmla="*/ 860012 w 1827275"/>
              <a:gd name="connsiteY8" fmla="*/ 756360 h 3890499"/>
              <a:gd name="connsiteX9" fmla="*/ 642938 w 1827275"/>
              <a:gd name="connsiteY9" fmla="*/ 589795 h 3890499"/>
              <a:gd name="connsiteX10" fmla="*/ 623126 w 1827275"/>
              <a:gd name="connsiteY10" fmla="*/ 536776 h 3890499"/>
              <a:gd name="connsiteX11" fmla="*/ 640366 w 1827275"/>
              <a:gd name="connsiteY11" fmla="*/ 174665 h 3890499"/>
              <a:gd name="connsiteX12" fmla="*/ 969169 w 1827275"/>
              <a:gd name="connsiteY12" fmla="*/ 4585 h 3890499"/>
              <a:gd name="connsiteX13" fmla="*/ 1214247 w 1827275"/>
              <a:gd name="connsiteY13" fmla="*/ 268732 h 3890499"/>
              <a:gd name="connsiteX14" fmla="*/ 1210437 w 1827275"/>
              <a:gd name="connsiteY14" fmla="*/ 514827 h 3890499"/>
              <a:gd name="connsiteX15" fmla="*/ 963644 w 1827275"/>
              <a:gd name="connsiteY15" fmla="*/ 755030 h 3890499"/>
              <a:gd name="connsiteX16" fmla="*/ 1135952 w 1827275"/>
              <a:gd name="connsiteY16" fmla="*/ 765577 h 3890499"/>
              <a:gd name="connsiteX17" fmla="*/ 1522952 w 1827275"/>
              <a:gd name="connsiteY17" fmla="*/ 1202656 h 3890499"/>
              <a:gd name="connsiteX18" fmla="*/ 1524381 w 1827275"/>
              <a:gd name="connsiteY18" fmla="*/ 1784160 h 3890499"/>
              <a:gd name="connsiteX19" fmla="*/ 1535430 w 1827275"/>
              <a:gd name="connsiteY19" fmla="*/ 1862264 h 3890499"/>
              <a:gd name="connsiteX20" fmla="*/ 1818418 w 1827275"/>
              <a:gd name="connsiteY20" fmla="*/ 2850537 h 3890499"/>
              <a:gd name="connsiteX21" fmla="*/ 1827276 w 1827275"/>
              <a:gd name="connsiteY21" fmla="*/ 2886359 h 3890499"/>
              <a:gd name="connsiteX22" fmla="*/ 1295400 w 1827275"/>
              <a:gd name="connsiteY22" fmla="*/ 2886359 h 3890499"/>
              <a:gd name="connsiteX23" fmla="*/ 1219200 w 1827275"/>
              <a:gd name="connsiteY23" fmla="*/ 3890500 h 389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27275" h="3890499">
                <a:moveTo>
                  <a:pt x="609600" y="3890310"/>
                </a:moveTo>
                <a:cubicBezTo>
                  <a:pt x="584264" y="3557180"/>
                  <a:pt x="558927" y="3224050"/>
                  <a:pt x="533400" y="2887309"/>
                </a:cubicBezTo>
                <a:lnTo>
                  <a:pt x="0" y="2887309"/>
                </a:lnTo>
                <a:cubicBezTo>
                  <a:pt x="44958" y="2729771"/>
                  <a:pt x="88583" y="2576603"/>
                  <a:pt x="132398" y="2423626"/>
                </a:cubicBezTo>
                <a:cubicBezTo>
                  <a:pt x="186785" y="2233591"/>
                  <a:pt x="241649" y="2044412"/>
                  <a:pt x="295466" y="1854568"/>
                </a:cubicBezTo>
                <a:cubicBezTo>
                  <a:pt x="301415" y="1832704"/>
                  <a:pt x="304395" y="1810141"/>
                  <a:pt x="304324" y="1787486"/>
                </a:cubicBezTo>
                <a:cubicBezTo>
                  <a:pt x="304991" y="1602488"/>
                  <a:pt x="304324" y="1417584"/>
                  <a:pt x="304324" y="1232586"/>
                </a:cubicBezTo>
                <a:cubicBezTo>
                  <a:pt x="304324" y="955801"/>
                  <a:pt x="501872" y="759116"/>
                  <a:pt x="779336" y="758546"/>
                </a:cubicBezTo>
                <a:cubicBezTo>
                  <a:pt x="805910" y="758546"/>
                  <a:pt x="832485" y="758546"/>
                  <a:pt x="860012" y="756360"/>
                </a:cubicBezTo>
                <a:cubicBezTo>
                  <a:pt x="763429" y="731656"/>
                  <a:pt x="688277" y="679776"/>
                  <a:pt x="642938" y="589795"/>
                </a:cubicBezTo>
                <a:cubicBezTo>
                  <a:pt x="633655" y="573236"/>
                  <a:pt x="626974" y="555355"/>
                  <a:pt x="623126" y="536776"/>
                </a:cubicBezTo>
                <a:cubicBezTo>
                  <a:pt x="603599" y="414964"/>
                  <a:pt x="588836" y="291061"/>
                  <a:pt x="640366" y="174665"/>
                </a:cubicBezTo>
                <a:cubicBezTo>
                  <a:pt x="698183" y="44302"/>
                  <a:pt x="827627" y="-18124"/>
                  <a:pt x="969169" y="4585"/>
                </a:cubicBezTo>
                <a:cubicBezTo>
                  <a:pt x="1101677" y="26599"/>
                  <a:pt x="1202478" y="135243"/>
                  <a:pt x="1214247" y="268732"/>
                </a:cubicBezTo>
                <a:cubicBezTo>
                  <a:pt x="1221840" y="350662"/>
                  <a:pt x="1220562" y="433170"/>
                  <a:pt x="1210437" y="514827"/>
                </a:cubicBezTo>
                <a:cubicBezTo>
                  <a:pt x="1195388" y="632933"/>
                  <a:pt x="1101947" y="719113"/>
                  <a:pt x="963644" y="755030"/>
                </a:cubicBezTo>
                <a:cubicBezTo>
                  <a:pt x="1024890" y="758546"/>
                  <a:pt x="1080992" y="757785"/>
                  <a:pt x="1135952" y="765577"/>
                </a:cubicBezTo>
                <a:cubicBezTo>
                  <a:pt x="1355017" y="796750"/>
                  <a:pt x="1518997" y="981949"/>
                  <a:pt x="1522952" y="1202656"/>
                </a:cubicBezTo>
                <a:cubicBezTo>
                  <a:pt x="1526000" y="1396491"/>
                  <a:pt x="1522952" y="1590325"/>
                  <a:pt x="1524381" y="1784160"/>
                </a:cubicBezTo>
                <a:cubicBezTo>
                  <a:pt x="1524520" y="1810573"/>
                  <a:pt x="1528236" y="1836845"/>
                  <a:pt x="1535430" y="1862264"/>
                </a:cubicBezTo>
                <a:cubicBezTo>
                  <a:pt x="1629410" y="2191720"/>
                  <a:pt x="1723739" y="2521145"/>
                  <a:pt x="1818418" y="2850537"/>
                </a:cubicBezTo>
                <a:cubicBezTo>
                  <a:pt x="1821466" y="2861370"/>
                  <a:pt x="1823847" y="2872391"/>
                  <a:pt x="1827276" y="2886359"/>
                </a:cubicBezTo>
                <a:lnTo>
                  <a:pt x="1295400" y="2886359"/>
                </a:lnTo>
                <a:cubicBezTo>
                  <a:pt x="1269778" y="3222529"/>
                  <a:pt x="1244346" y="3556515"/>
                  <a:pt x="1219200" y="3890500"/>
                </a:cubicBezTo>
                <a:close/>
              </a:path>
            </a:pathLst>
          </a:custGeom>
          <a:solidFill>
            <a:schemeClr val="tx1">
              <a:lumMod val="50000"/>
              <a:lumOff val="50000"/>
            </a:schemeClr>
          </a:solidFill>
          <a:ln w="9525" cap="flat">
            <a:noFill/>
            <a:prstDash val="solid"/>
            <a:miter/>
          </a:ln>
        </p:spPr>
        <p:txBody>
          <a:bodyPr rtlCol="0" anchor="ctr"/>
          <a:lstStyle/>
          <a:p>
            <a:endParaRPr lang="en-RO">
              <a:solidFill>
                <a:srgbClr val="FF0000"/>
              </a:solidFill>
            </a:endParaRPr>
          </a:p>
        </p:txBody>
      </p:sp>
      <p:sp>
        <p:nvSpPr>
          <p:cNvPr id="137" name="Graphic 4">
            <a:extLst>
              <a:ext uri="{FF2B5EF4-FFF2-40B4-BE49-F238E27FC236}">
                <a16:creationId xmlns:a16="http://schemas.microsoft.com/office/drawing/2014/main" id="{EAE8E339-CE9B-D041-80E5-3C77A0E3D62B}"/>
              </a:ext>
            </a:extLst>
          </p:cNvPr>
          <p:cNvSpPr/>
          <p:nvPr/>
        </p:nvSpPr>
        <p:spPr>
          <a:xfrm>
            <a:off x="7538439" y="3915092"/>
            <a:ext cx="181446" cy="514350"/>
          </a:xfrm>
          <a:custGeom>
            <a:avLst/>
            <a:gdLst>
              <a:gd name="connsiteX0" fmla="*/ 381053 w 1372299"/>
              <a:gd name="connsiteY0" fmla="*/ 3890092 h 3890091"/>
              <a:gd name="connsiteX1" fmla="*/ 307520 w 1372299"/>
              <a:gd name="connsiteY1" fmla="*/ 3080736 h 3890091"/>
              <a:gd name="connsiteX2" fmla="*/ 235987 w 1372299"/>
              <a:gd name="connsiteY2" fmla="*/ 2282592 h 3890091"/>
              <a:gd name="connsiteX3" fmla="*/ 227796 w 1372299"/>
              <a:gd name="connsiteY3" fmla="*/ 2203443 h 3890091"/>
              <a:gd name="connsiteX4" fmla="*/ 2434 w 1372299"/>
              <a:gd name="connsiteY4" fmla="*/ 2203443 h 3890091"/>
              <a:gd name="connsiteX5" fmla="*/ 339 w 1372299"/>
              <a:gd name="connsiteY5" fmla="*/ 2170662 h 3890091"/>
              <a:gd name="connsiteX6" fmla="*/ 339 w 1372299"/>
              <a:gd name="connsiteY6" fmla="*/ 1220491 h 3890091"/>
              <a:gd name="connsiteX7" fmla="*/ 354669 w 1372299"/>
              <a:gd name="connsiteY7" fmla="*/ 771060 h 3890091"/>
              <a:gd name="connsiteX8" fmla="*/ 467730 w 1372299"/>
              <a:gd name="connsiteY8" fmla="*/ 758707 h 3890091"/>
              <a:gd name="connsiteX9" fmla="*/ 632132 w 1372299"/>
              <a:gd name="connsiteY9" fmla="*/ 755952 h 3890091"/>
              <a:gd name="connsiteX10" fmla="*/ 414676 w 1372299"/>
              <a:gd name="connsiteY10" fmla="*/ 589577 h 3890091"/>
              <a:gd name="connsiteX11" fmla="*/ 394864 w 1372299"/>
              <a:gd name="connsiteY11" fmla="*/ 536557 h 3890091"/>
              <a:gd name="connsiteX12" fmla="*/ 410485 w 1372299"/>
              <a:gd name="connsiteY12" fmla="*/ 177773 h 3890091"/>
              <a:gd name="connsiteX13" fmla="*/ 737193 w 1372299"/>
              <a:gd name="connsiteY13" fmla="*/ 3987 h 3890091"/>
              <a:gd name="connsiteX14" fmla="*/ 985509 w 1372299"/>
              <a:gd name="connsiteY14" fmla="*/ 264713 h 3890091"/>
              <a:gd name="connsiteX15" fmla="*/ 981604 w 1372299"/>
              <a:gd name="connsiteY15" fmla="*/ 514323 h 3890091"/>
              <a:gd name="connsiteX16" fmla="*/ 741003 w 1372299"/>
              <a:gd name="connsiteY16" fmla="*/ 758327 h 3890091"/>
              <a:gd name="connsiteX17" fmla="*/ 828156 w 1372299"/>
              <a:gd name="connsiteY17" fmla="*/ 758327 h 3890091"/>
              <a:gd name="connsiteX18" fmla="*/ 915786 w 1372299"/>
              <a:gd name="connsiteY18" fmla="*/ 758327 h 3890091"/>
              <a:gd name="connsiteX19" fmla="*/ 1359080 w 1372299"/>
              <a:gd name="connsiteY19" fmla="*/ 1111696 h 3890091"/>
              <a:gd name="connsiteX20" fmla="*/ 1371653 w 1372299"/>
              <a:gd name="connsiteY20" fmla="*/ 1213079 h 3890091"/>
              <a:gd name="connsiteX21" fmla="*/ 1372224 w 1372299"/>
              <a:gd name="connsiteY21" fmla="*/ 2178263 h 3890091"/>
              <a:gd name="connsiteX22" fmla="*/ 1371082 w 1372299"/>
              <a:gd name="connsiteY22" fmla="*/ 2201067 h 3890091"/>
              <a:gd name="connsiteX23" fmla="*/ 1143529 w 1372299"/>
              <a:gd name="connsiteY23" fmla="*/ 2201067 h 3890091"/>
              <a:gd name="connsiteX24" fmla="*/ 991129 w 1372299"/>
              <a:gd name="connsiteY24" fmla="*/ 3890092 h 389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72299" h="3890091">
                <a:moveTo>
                  <a:pt x="381053" y="3890092"/>
                </a:moveTo>
                <a:cubicBezTo>
                  <a:pt x="356478" y="3620306"/>
                  <a:pt x="331967" y="3350521"/>
                  <a:pt x="307520" y="3080736"/>
                </a:cubicBezTo>
                <a:cubicBezTo>
                  <a:pt x="283517" y="2814688"/>
                  <a:pt x="259673" y="2548640"/>
                  <a:pt x="235987" y="2282592"/>
                </a:cubicBezTo>
                <a:cubicBezTo>
                  <a:pt x="233701" y="2257413"/>
                  <a:pt x="230844" y="2232328"/>
                  <a:pt x="227796" y="2203443"/>
                </a:cubicBezTo>
                <a:lnTo>
                  <a:pt x="2434" y="2203443"/>
                </a:lnTo>
                <a:cubicBezTo>
                  <a:pt x="1577" y="2190140"/>
                  <a:pt x="339" y="2180354"/>
                  <a:pt x="339" y="2170662"/>
                </a:cubicBezTo>
                <a:cubicBezTo>
                  <a:pt x="339" y="1853970"/>
                  <a:pt x="-423" y="1537373"/>
                  <a:pt x="339" y="1220491"/>
                </a:cubicBezTo>
                <a:cubicBezTo>
                  <a:pt x="1005" y="999861"/>
                  <a:pt x="141785" y="821419"/>
                  <a:pt x="354669" y="771060"/>
                </a:cubicBezTo>
                <a:cubicBezTo>
                  <a:pt x="391868" y="763312"/>
                  <a:pt x="429732" y="759175"/>
                  <a:pt x="467730" y="758707"/>
                </a:cubicBezTo>
                <a:cubicBezTo>
                  <a:pt x="522118" y="756712"/>
                  <a:pt x="576792" y="758232"/>
                  <a:pt x="632132" y="755952"/>
                </a:cubicBezTo>
                <a:cubicBezTo>
                  <a:pt x="535263" y="731628"/>
                  <a:pt x="460110" y="679653"/>
                  <a:pt x="414676" y="589577"/>
                </a:cubicBezTo>
                <a:cubicBezTo>
                  <a:pt x="405490" y="572974"/>
                  <a:pt x="398814" y="555108"/>
                  <a:pt x="394864" y="536557"/>
                </a:cubicBezTo>
                <a:cubicBezTo>
                  <a:pt x="375814" y="415981"/>
                  <a:pt x="361241" y="293504"/>
                  <a:pt x="410485" y="177773"/>
                </a:cubicBezTo>
                <a:cubicBezTo>
                  <a:pt x="465825" y="47504"/>
                  <a:pt x="596032" y="-17297"/>
                  <a:pt x="737193" y="3987"/>
                </a:cubicBezTo>
                <a:cubicBezTo>
                  <a:pt x="870014" y="23987"/>
                  <a:pt x="972283" y="131367"/>
                  <a:pt x="985509" y="264713"/>
                </a:cubicBezTo>
                <a:cubicBezTo>
                  <a:pt x="993225" y="347283"/>
                  <a:pt x="995511" y="433179"/>
                  <a:pt x="981604" y="514323"/>
                </a:cubicBezTo>
                <a:cubicBezTo>
                  <a:pt x="959125" y="645542"/>
                  <a:pt x="869876" y="722126"/>
                  <a:pt x="741003" y="758327"/>
                </a:cubicBezTo>
                <a:lnTo>
                  <a:pt x="828156" y="758327"/>
                </a:lnTo>
                <a:cubicBezTo>
                  <a:pt x="857303" y="758327"/>
                  <a:pt x="886545" y="758327"/>
                  <a:pt x="915786" y="758327"/>
                </a:cubicBezTo>
                <a:cubicBezTo>
                  <a:pt x="1131623" y="761748"/>
                  <a:pt x="1308883" y="902658"/>
                  <a:pt x="1359080" y="1111696"/>
                </a:cubicBezTo>
                <a:cubicBezTo>
                  <a:pt x="1367126" y="1144903"/>
                  <a:pt x="1371344" y="1178918"/>
                  <a:pt x="1371653" y="1213079"/>
                </a:cubicBezTo>
                <a:cubicBezTo>
                  <a:pt x="1372606" y="1534807"/>
                  <a:pt x="1372224" y="1856535"/>
                  <a:pt x="1372224" y="2178263"/>
                </a:cubicBezTo>
                <a:cubicBezTo>
                  <a:pt x="1372224" y="2184534"/>
                  <a:pt x="1371653" y="2190710"/>
                  <a:pt x="1371082" y="2201067"/>
                </a:cubicBezTo>
                <a:lnTo>
                  <a:pt x="1143529" y="2201067"/>
                </a:lnTo>
                <a:cubicBezTo>
                  <a:pt x="1092380" y="2766514"/>
                  <a:pt x="1041612" y="3328351"/>
                  <a:pt x="991129" y="3890092"/>
                </a:cubicBezTo>
                <a:close/>
              </a:path>
            </a:pathLst>
          </a:custGeom>
          <a:solidFill>
            <a:schemeClr val="tx1">
              <a:lumMod val="50000"/>
              <a:lumOff val="50000"/>
            </a:schemeClr>
          </a:solidFill>
          <a:ln w="9525" cap="flat">
            <a:noFill/>
            <a:prstDash val="solid"/>
            <a:miter/>
          </a:ln>
        </p:spPr>
        <p:txBody>
          <a:bodyPr rtlCol="0" anchor="ctr"/>
          <a:lstStyle/>
          <a:p>
            <a:endParaRPr lang="en-RO">
              <a:solidFill>
                <a:srgbClr val="FF0000"/>
              </a:solidFill>
            </a:endParaRPr>
          </a:p>
        </p:txBody>
      </p:sp>
      <p:sp>
        <p:nvSpPr>
          <p:cNvPr id="140" name="Graphic 6">
            <a:extLst>
              <a:ext uri="{FF2B5EF4-FFF2-40B4-BE49-F238E27FC236}">
                <a16:creationId xmlns:a16="http://schemas.microsoft.com/office/drawing/2014/main" id="{3D24ADAC-BBEC-6A41-AE8D-0B0AEA09CB4A}"/>
              </a:ext>
            </a:extLst>
          </p:cNvPr>
          <p:cNvSpPr/>
          <p:nvPr/>
        </p:nvSpPr>
        <p:spPr>
          <a:xfrm>
            <a:off x="7509642" y="4782641"/>
            <a:ext cx="239040" cy="508947"/>
          </a:xfrm>
          <a:custGeom>
            <a:avLst/>
            <a:gdLst>
              <a:gd name="connsiteX0" fmla="*/ 609600 w 1827275"/>
              <a:gd name="connsiteY0" fmla="*/ 3890310 h 3890499"/>
              <a:gd name="connsiteX1" fmla="*/ 533400 w 1827275"/>
              <a:gd name="connsiteY1" fmla="*/ 2887309 h 3890499"/>
              <a:gd name="connsiteX2" fmla="*/ 0 w 1827275"/>
              <a:gd name="connsiteY2" fmla="*/ 2887309 h 3890499"/>
              <a:gd name="connsiteX3" fmla="*/ 132398 w 1827275"/>
              <a:gd name="connsiteY3" fmla="*/ 2423626 h 3890499"/>
              <a:gd name="connsiteX4" fmla="*/ 295466 w 1827275"/>
              <a:gd name="connsiteY4" fmla="*/ 1854568 h 3890499"/>
              <a:gd name="connsiteX5" fmla="*/ 304324 w 1827275"/>
              <a:gd name="connsiteY5" fmla="*/ 1787486 h 3890499"/>
              <a:gd name="connsiteX6" fmla="*/ 304324 w 1827275"/>
              <a:gd name="connsiteY6" fmla="*/ 1232586 h 3890499"/>
              <a:gd name="connsiteX7" fmla="*/ 779336 w 1827275"/>
              <a:gd name="connsiteY7" fmla="*/ 758546 h 3890499"/>
              <a:gd name="connsiteX8" fmla="*/ 860012 w 1827275"/>
              <a:gd name="connsiteY8" fmla="*/ 756360 h 3890499"/>
              <a:gd name="connsiteX9" fmla="*/ 642938 w 1827275"/>
              <a:gd name="connsiteY9" fmla="*/ 589795 h 3890499"/>
              <a:gd name="connsiteX10" fmla="*/ 623126 w 1827275"/>
              <a:gd name="connsiteY10" fmla="*/ 536776 h 3890499"/>
              <a:gd name="connsiteX11" fmla="*/ 640366 w 1827275"/>
              <a:gd name="connsiteY11" fmla="*/ 174665 h 3890499"/>
              <a:gd name="connsiteX12" fmla="*/ 969169 w 1827275"/>
              <a:gd name="connsiteY12" fmla="*/ 4585 h 3890499"/>
              <a:gd name="connsiteX13" fmla="*/ 1214247 w 1827275"/>
              <a:gd name="connsiteY13" fmla="*/ 268732 h 3890499"/>
              <a:gd name="connsiteX14" fmla="*/ 1210437 w 1827275"/>
              <a:gd name="connsiteY14" fmla="*/ 514827 h 3890499"/>
              <a:gd name="connsiteX15" fmla="*/ 963644 w 1827275"/>
              <a:gd name="connsiteY15" fmla="*/ 755030 h 3890499"/>
              <a:gd name="connsiteX16" fmla="*/ 1135952 w 1827275"/>
              <a:gd name="connsiteY16" fmla="*/ 765577 h 3890499"/>
              <a:gd name="connsiteX17" fmla="*/ 1522952 w 1827275"/>
              <a:gd name="connsiteY17" fmla="*/ 1202656 h 3890499"/>
              <a:gd name="connsiteX18" fmla="*/ 1524381 w 1827275"/>
              <a:gd name="connsiteY18" fmla="*/ 1784160 h 3890499"/>
              <a:gd name="connsiteX19" fmla="*/ 1535430 w 1827275"/>
              <a:gd name="connsiteY19" fmla="*/ 1862264 h 3890499"/>
              <a:gd name="connsiteX20" fmla="*/ 1818418 w 1827275"/>
              <a:gd name="connsiteY20" fmla="*/ 2850537 h 3890499"/>
              <a:gd name="connsiteX21" fmla="*/ 1827276 w 1827275"/>
              <a:gd name="connsiteY21" fmla="*/ 2886359 h 3890499"/>
              <a:gd name="connsiteX22" fmla="*/ 1295400 w 1827275"/>
              <a:gd name="connsiteY22" fmla="*/ 2886359 h 3890499"/>
              <a:gd name="connsiteX23" fmla="*/ 1219200 w 1827275"/>
              <a:gd name="connsiteY23" fmla="*/ 3890500 h 389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27275" h="3890499">
                <a:moveTo>
                  <a:pt x="609600" y="3890310"/>
                </a:moveTo>
                <a:cubicBezTo>
                  <a:pt x="584264" y="3557180"/>
                  <a:pt x="558927" y="3224050"/>
                  <a:pt x="533400" y="2887309"/>
                </a:cubicBezTo>
                <a:lnTo>
                  <a:pt x="0" y="2887309"/>
                </a:lnTo>
                <a:cubicBezTo>
                  <a:pt x="44958" y="2729771"/>
                  <a:pt x="88583" y="2576603"/>
                  <a:pt x="132398" y="2423626"/>
                </a:cubicBezTo>
                <a:cubicBezTo>
                  <a:pt x="186785" y="2233591"/>
                  <a:pt x="241649" y="2044412"/>
                  <a:pt x="295466" y="1854568"/>
                </a:cubicBezTo>
                <a:cubicBezTo>
                  <a:pt x="301415" y="1832704"/>
                  <a:pt x="304395" y="1810141"/>
                  <a:pt x="304324" y="1787486"/>
                </a:cubicBezTo>
                <a:cubicBezTo>
                  <a:pt x="304991" y="1602488"/>
                  <a:pt x="304324" y="1417584"/>
                  <a:pt x="304324" y="1232586"/>
                </a:cubicBezTo>
                <a:cubicBezTo>
                  <a:pt x="304324" y="955801"/>
                  <a:pt x="501872" y="759116"/>
                  <a:pt x="779336" y="758546"/>
                </a:cubicBezTo>
                <a:cubicBezTo>
                  <a:pt x="805910" y="758546"/>
                  <a:pt x="832485" y="758546"/>
                  <a:pt x="860012" y="756360"/>
                </a:cubicBezTo>
                <a:cubicBezTo>
                  <a:pt x="763429" y="731656"/>
                  <a:pt x="688277" y="679776"/>
                  <a:pt x="642938" y="589795"/>
                </a:cubicBezTo>
                <a:cubicBezTo>
                  <a:pt x="633655" y="573236"/>
                  <a:pt x="626974" y="555355"/>
                  <a:pt x="623126" y="536776"/>
                </a:cubicBezTo>
                <a:cubicBezTo>
                  <a:pt x="603599" y="414964"/>
                  <a:pt x="588836" y="291061"/>
                  <a:pt x="640366" y="174665"/>
                </a:cubicBezTo>
                <a:cubicBezTo>
                  <a:pt x="698183" y="44302"/>
                  <a:pt x="827627" y="-18124"/>
                  <a:pt x="969169" y="4585"/>
                </a:cubicBezTo>
                <a:cubicBezTo>
                  <a:pt x="1101677" y="26599"/>
                  <a:pt x="1202478" y="135243"/>
                  <a:pt x="1214247" y="268732"/>
                </a:cubicBezTo>
                <a:cubicBezTo>
                  <a:pt x="1221840" y="350662"/>
                  <a:pt x="1220562" y="433170"/>
                  <a:pt x="1210437" y="514827"/>
                </a:cubicBezTo>
                <a:cubicBezTo>
                  <a:pt x="1195388" y="632933"/>
                  <a:pt x="1101947" y="719113"/>
                  <a:pt x="963644" y="755030"/>
                </a:cubicBezTo>
                <a:cubicBezTo>
                  <a:pt x="1024890" y="758546"/>
                  <a:pt x="1080992" y="757785"/>
                  <a:pt x="1135952" y="765577"/>
                </a:cubicBezTo>
                <a:cubicBezTo>
                  <a:pt x="1355017" y="796750"/>
                  <a:pt x="1518997" y="981949"/>
                  <a:pt x="1522952" y="1202656"/>
                </a:cubicBezTo>
                <a:cubicBezTo>
                  <a:pt x="1526000" y="1396491"/>
                  <a:pt x="1522952" y="1590325"/>
                  <a:pt x="1524381" y="1784160"/>
                </a:cubicBezTo>
                <a:cubicBezTo>
                  <a:pt x="1524520" y="1810573"/>
                  <a:pt x="1528236" y="1836845"/>
                  <a:pt x="1535430" y="1862264"/>
                </a:cubicBezTo>
                <a:cubicBezTo>
                  <a:pt x="1629410" y="2191720"/>
                  <a:pt x="1723739" y="2521145"/>
                  <a:pt x="1818418" y="2850537"/>
                </a:cubicBezTo>
                <a:cubicBezTo>
                  <a:pt x="1821466" y="2861370"/>
                  <a:pt x="1823847" y="2872391"/>
                  <a:pt x="1827276" y="2886359"/>
                </a:cubicBezTo>
                <a:lnTo>
                  <a:pt x="1295400" y="2886359"/>
                </a:lnTo>
                <a:cubicBezTo>
                  <a:pt x="1269778" y="3222529"/>
                  <a:pt x="1244346" y="3556515"/>
                  <a:pt x="1219200" y="3890500"/>
                </a:cubicBezTo>
                <a:close/>
              </a:path>
            </a:pathLst>
          </a:custGeom>
          <a:solidFill>
            <a:schemeClr val="tx1">
              <a:lumMod val="50000"/>
              <a:lumOff val="50000"/>
            </a:schemeClr>
          </a:solidFill>
          <a:ln w="9525" cap="flat">
            <a:noFill/>
            <a:prstDash val="solid"/>
            <a:miter/>
          </a:ln>
        </p:spPr>
        <p:txBody>
          <a:bodyPr rtlCol="0" anchor="ctr"/>
          <a:lstStyle/>
          <a:p>
            <a:endParaRPr lang="en-RO">
              <a:solidFill>
                <a:srgbClr val="FF0000"/>
              </a:solidFill>
            </a:endParaRPr>
          </a:p>
        </p:txBody>
      </p:sp>
      <p:sp>
        <p:nvSpPr>
          <p:cNvPr id="142" name="Graphic 6">
            <a:extLst>
              <a:ext uri="{FF2B5EF4-FFF2-40B4-BE49-F238E27FC236}">
                <a16:creationId xmlns:a16="http://schemas.microsoft.com/office/drawing/2014/main" id="{406FDADB-394F-EF4E-8AB5-0B2A83A47AB5}"/>
              </a:ext>
            </a:extLst>
          </p:cNvPr>
          <p:cNvSpPr/>
          <p:nvPr/>
        </p:nvSpPr>
        <p:spPr>
          <a:xfrm>
            <a:off x="7819448" y="5617679"/>
            <a:ext cx="239040" cy="508947"/>
          </a:xfrm>
          <a:custGeom>
            <a:avLst/>
            <a:gdLst>
              <a:gd name="connsiteX0" fmla="*/ 609600 w 1827275"/>
              <a:gd name="connsiteY0" fmla="*/ 3890310 h 3890499"/>
              <a:gd name="connsiteX1" fmla="*/ 533400 w 1827275"/>
              <a:gd name="connsiteY1" fmla="*/ 2887309 h 3890499"/>
              <a:gd name="connsiteX2" fmla="*/ 0 w 1827275"/>
              <a:gd name="connsiteY2" fmla="*/ 2887309 h 3890499"/>
              <a:gd name="connsiteX3" fmla="*/ 132398 w 1827275"/>
              <a:gd name="connsiteY3" fmla="*/ 2423626 h 3890499"/>
              <a:gd name="connsiteX4" fmla="*/ 295466 w 1827275"/>
              <a:gd name="connsiteY4" fmla="*/ 1854568 h 3890499"/>
              <a:gd name="connsiteX5" fmla="*/ 304324 w 1827275"/>
              <a:gd name="connsiteY5" fmla="*/ 1787486 h 3890499"/>
              <a:gd name="connsiteX6" fmla="*/ 304324 w 1827275"/>
              <a:gd name="connsiteY6" fmla="*/ 1232586 h 3890499"/>
              <a:gd name="connsiteX7" fmla="*/ 779336 w 1827275"/>
              <a:gd name="connsiteY7" fmla="*/ 758546 h 3890499"/>
              <a:gd name="connsiteX8" fmla="*/ 860012 w 1827275"/>
              <a:gd name="connsiteY8" fmla="*/ 756360 h 3890499"/>
              <a:gd name="connsiteX9" fmla="*/ 642938 w 1827275"/>
              <a:gd name="connsiteY9" fmla="*/ 589795 h 3890499"/>
              <a:gd name="connsiteX10" fmla="*/ 623126 w 1827275"/>
              <a:gd name="connsiteY10" fmla="*/ 536776 h 3890499"/>
              <a:gd name="connsiteX11" fmla="*/ 640366 w 1827275"/>
              <a:gd name="connsiteY11" fmla="*/ 174665 h 3890499"/>
              <a:gd name="connsiteX12" fmla="*/ 969169 w 1827275"/>
              <a:gd name="connsiteY12" fmla="*/ 4585 h 3890499"/>
              <a:gd name="connsiteX13" fmla="*/ 1214247 w 1827275"/>
              <a:gd name="connsiteY13" fmla="*/ 268732 h 3890499"/>
              <a:gd name="connsiteX14" fmla="*/ 1210437 w 1827275"/>
              <a:gd name="connsiteY14" fmla="*/ 514827 h 3890499"/>
              <a:gd name="connsiteX15" fmla="*/ 963644 w 1827275"/>
              <a:gd name="connsiteY15" fmla="*/ 755030 h 3890499"/>
              <a:gd name="connsiteX16" fmla="*/ 1135952 w 1827275"/>
              <a:gd name="connsiteY16" fmla="*/ 765577 h 3890499"/>
              <a:gd name="connsiteX17" fmla="*/ 1522952 w 1827275"/>
              <a:gd name="connsiteY17" fmla="*/ 1202656 h 3890499"/>
              <a:gd name="connsiteX18" fmla="*/ 1524381 w 1827275"/>
              <a:gd name="connsiteY18" fmla="*/ 1784160 h 3890499"/>
              <a:gd name="connsiteX19" fmla="*/ 1535430 w 1827275"/>
              <a:gd name="connsiteY19" fmla="*/ 1862264 h 3890499"/>
              <a:gd name="connsiteX20" fmla="*/ 1818418 w 1827275"/>
              <a:gd name="connsiteY20" fmla="*/ 2850537 h 3890499"/>
              <a:gd name="connsiteX21" fmla="*/ 1827276 w 1827275"/>
              <a:gd name="connsiteY21" fmla="*/ 2886359 h 3890499"/>
              <a:gd name="connsiteX22" fmla="*/ 1295400 w 1827275"/>
              <a:gd name="connsiteY22" fmla="*/ 2886359 h 3890499"/>
              <a:gd name="connsiteX23" fmla="*/ 1219200 w 1827275"/>
              <a:gd name="connsiteY23" fmla="*/ 3890500 h 389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27275" h="3890499">
                <a:moveTo>
                  <a:pt x="609600" y="3890310"/>
                </a:moveTo>
                <a:cubicBezTo>
                  <a:pt x="584264" y="3557180"/>
                  <a:pt x="558927" y="3224050"/>
                  <a:pt x="533400" y="2887309"/>
                </a:cubicBezTo>
                <a:lnTo>
                  <a:pt x="0" y="2887309"/>
                </a:lnTo>
                <a:cubicBezTo>
                  <a:pt x="44958" y="2729771"/>
                  <a:pt x="88583" y="2576603"/>
                  <a:pt x="132398" y="2423626"/>
                </a:cubicBezTo>
                <a:cubicBezTo>
                  <a:pt x="186785" y="2233591"/>
                  <a:pt x="241649" y="2044412"/>
                  <a:pt x="295466" y="1854568"/>
                </a:cubicBezTo>
                <a:cubicBezTo>
                  <a:pt x="301415" y="1832704"/>
                  <a:pt x="304395" y="1810141"/>
                  <a:pt x="304324" y="1787486"/>
                </a:cubicBezTo>
                <a:cubicBezTo>
                  <a:pt x="304991" y="1602488"/>
                  <a:pt x="304324" y="1417584"/>
                  <a:pt x="304324" y="1232586"/>
                </a:cubicBezTo>
                <a:cubicBezTo>
                  <a:pt x="304324" y="955801"/>
                  <a:pt x="501872" y="759116"/>
                  <a:pt x="779336" y="758546"/>
                </a:cubicBezTo>
                <a:cubicBezTo>
                  <a:pt x="805910" y="758546"/>
                  <a:pt x="832485" y="758546"/>
                  <a:pt x="860012" y="756360"/>
                </a:cubicBezTo>
                <a:cubicBezTo>
                  <a:pt x="763429" y="731656"/>
                  <a:pt x="688277" y="679776"/>
                  <a:pt x="642938" y="589795"/>
                </a:cubicBezTo>
                <a:cubicBezTo>
                  <a:pt x="633655" y="573236"/>
                  <a:pt x="626974" y="555355"/>
                  <a:pt x="623126" y="536776"/>
                </a:cubicBezTo>
                <a:cubicBezTo>
                  <a:pt x="603599" y="414964"/>
                  <a:pt x="588836" y="291061"/>
                  <a:pt x="640366" y="174665"/>
                </a:cubicBezTo>
                <a:cubicBezTo>
                  <a:pt x="698183" y="44302"/>
                  <a:pt x="827627" y="-18124"/>
                  <a:pt x="969169" y="4585"/>
                </a:cubicBezTo>
                <a:cubicBezTo>
                  <a:pt x="1101677" y="26599"/>
                  <a:pt x="1202478" y="135243"/>
                  <a:pt x="1214247" y="268732"/>
                </a:cubicBezTo>
                <a:cubicBezTo>
                  <a:pt x="1221840" y="350662"/>
                  <a:pt x="1220562" y="433170"/>
                  <a:pt x="1210437" y="514827"/>
                </a:cubicBezTo>
                <a:cubicBezTo>
                  <a:pt x="1195388" y="632933"/>
                  <a:pt x="1101947" y="719113"/>
                  <a:pt x="963644" y="755030"/>
                </a:cubicBezTo>
                <a:cubicBezTo>
                  <a:pt x="1024890" y="758546"/>
                  <a:pt x="1080992" y="757785"/>
                  <a:pt x="1135952" y="765577"/>
                </a:cubicBezTo>
                <a:cubicBezTo>
                  <a:pt x="1355017" y="796750"/>
                  <a:pt x="1518997" y="981949"/>
                  <a:pt x="1522952" y="1202656"/>
                </a:cubicBezTo>
                <a:cubicBezTo>
                  <a:pt x="1526000" y="1396491"/>
                  <a:pt x="1522952" y="1590325"/>
                  <a:pt x="1524381" y="1784160"/>
                </a:cubicBezTo>
                <a:cubicBezTo>
                  <a:pt x="1524520" y="1810573"/>
                  <a:pt x="1528236" y="1836845"/>
                  <a:pt x="1535430" y="1862264"/>
                </a:cubicBezTo>
                <a:cubicBezTo>
                  <a:pt x="1629410" y="2191720"/>
                  <a:pt x="1723739" y="2521145"/>
                  <a:pt x="1818418" y="2850537"/>
                </a:cubicBezTo>
                <a:cubicBezTo>
                  <a:pt x="1821466" y="2861370"/>
                  <a:pt x="1823847" y="2872391"/>
                  <a:pt x="1827276" y="2886359"/>
                </a:cubicBezTo>
                <a:lnTo>
                  <a:pt x="1295400" y="2886359"/>
                </a:lnTo>
                <a:cubicBezTo>
                  <a:pt x="1269778" y="3222529"/>
                  <a:pt x="1244346" y="3556515"/>
                  <a:pt x="1219200" y="3890500"/>
                </a:cubicBezTo>
                <a:close/>
              </a:path>
            </a:pathLst>
          </a:custGeom>
          <a:solidFill>
            <a:schemeClr val="tx1">
              <a:lumMod val="50000"/>
              <a:lumOff val="50000"/>
            </a:schemeClr>
          </a:solidFill>
          <a:ln w="9525" cap="flat">
            <a:noFill/>
            <a:prstDash val="solid"/>
            <a:miter/>
          </a:ln>
        </p:spPr>
        <p:txBody>
          <a:bodyPr rtlCol="0" anchor="ctr"/>
          <a:lstStyle/>
          <a:p>
            <a:endParaRPr lang="en-RO">
              <a:solidFill>
                <a:srgbClr val="FF0000"/>
              </a:solidFill>
            </a:endParaRPr>
          </a:p>
        </p:txBody>
      </p:sp>
      <p:sp>
        <p:nvSpPr>
          <p:cNvPr id="144" name="Graphic 4">
            <a:extLst>
              <a:ext uri="{FF2B5EF4-FFF2-40B4-BE49-F238E27FC236}">
                <a16:creationId xmlns:a16="http://schemas.microsoft.com/office/drawing/2014/main" id="{471711B2-0FBE-964A-8DD0-DF85D097D25C}"/>
              </a:ext>
            </a:extLst>
          </p:cNvPr>
          <p:cNvSpPr/>
          <p:nvPr/>
        </p:nvSpPr>
        <p:spPr>
          <a:xfrm>
            <a:off x="8050787" y="5103329"/>
            <a:ext cx="181446" cy="514350"/>
          </a:xfrm>
          <a:custGeom>
            <a:avLst/>
            <a:gdLst>
              <a:gd name="connsiteX0" fmla="*/ 381053 w 1372299"/>
              <a:gd name="connsiteY0" fmla="*/ 3890092 h 3890091"/>
              <a:gd name="connsiteX1" fmla="*/ 307520 w 1372299"/>
              <a:gd name="connsiteY1" fmla="*/ 3080736 h 3890091"/>
              <a:gd name="connsiteX2" fmla="*/ 235987 w 1372299"/>
              <a:gd name="connsiteY2" fmla="*/ 2282592 h 3890091"/>
              <a:gd name="connsiteX3" fmla="*/ 227796 w 1372299"/>
              <a:gd name="connsiteY3" fmla="*/ 2203443 h 3890091"/>
              <a:gd name="connsiteX4" fmla="*/ 2434 w 1372299"/>
              <a:gd name="connsiteY4" fmla="*/ 2203443 h 3890091"/>
              <a:gd name="connsiteX5" fmla="*/ 339 w 1372299"/>
              <a:gd name="connsiteY5" fmla="*/ 2170662 h 3890091"/>
              <a:gd name="connsiteX6" fmla="*/ 339 w 1372299"/>
              <a:gd name="connsiteY6" fmla="*/ 1220491 h 3890091"/>
              <a:gd name="connsiteX7" fmla="*/ 354669 w 1372299"/>
              <a:gd name="connsiteY7" fmla="*/ 771060 h 3890091"/>
              <a:gd name="connsiteX8" fmla="*/ 467730 w 1372299"/>
              <a:gd name="connsiteY8" fmla="*/ 758707 h 3890091"/>
              <a:gd name="connsiteX9" fmla="*/ 632132 w 1372299"/>
              <a:gd name="connsiteY9" fmla="*/ 755952 h 3890091"/>
              <a:gd name="connsiteX10" fmla="*/ 414676 w 1372299"/>
              <a:gd name="connsiteY10" fmla="*/ 589577 h 3890091"/>
              <a:gd name="connsiteX11" fmla="*/ 394864 w 1372299"/>
              <a:gd name="connsiteY11" fmla="*/ 536557 h 3890091"/>
              <a:gd name="connsiteX12" fmla="*/ 410485 w 1372299"/>
              <a:gd name="connsiteY12" fmla="*/ 177773 h 3890091"/>
              <a:gd name="connsiteX13" fmla="*/ 737193 w 1372299"/>
              <a:gd name="connsiteY13" fmla="*/ 3987 h 3890091"/>
              <a:gd name="connsiteX14" fmla="*/ 985509 w 1372299"/>
              <a:gd name="connsiteY14" fmla="*/ 264713 h 3890091"/>
              <a:gd name="connsiteX15" fmla="*/ 981604 w 1372299"/>
              <a:gd name="connsiteY15" fmla="*/ 514323 h 3890091"/>
              <a:gd name="connsiteX16" fmla="*/ 741003 w 1372299"/>
              <a:gd name="connsiteY16" fmla="*/ 758327 h 3890091"/>
              <a:gd name="connsiteX17" fmla="*/ 828156 w 1372299"/>
              <a:gd name="connsiteY17" fmla="*/ 758327 h 3890091"/>
              <a:gd name="connsiteX18" fmla="*/ 915786 w 1372299"/>
              <a:gd name="connsiteY18" fmla="*/ 758327 h 3890091"/>
              <a:gd name="connsiteX19" fmla="*/ 1359080 w 1372299"/>
              <a:gd name="connsiteY19" fmla="*/ 1111696 h 3890091"/>
              <a:gd name="connsiteX20" fmla="*/ 1371653 w 1372299"/>
              <a:gd name="connsiteY20" fmla="*/ 1213079 h 3890091"/>
              <a:gd name="connsiteX21" fmla="*/ 1372224 w 1372299"/>
              <a:gd name="connsiteY21" fmla="*/ 2178263 h 3890091"/>
              <a:gd name="connsiteX22" fmla="*/ 1371082 w 1372299"/>
              <a:gd name="connsiteY22" fmla="*/ 2201067 h 3890091"/>
              <a:gd name="connsiteX23" fmla="*/ 1143529 w 1372299"/>
              <a:gd name="connsiteY23" fmla="*/ 2201067 h 3890091"/>
              <a:gd name="connsiteX24" fmla="*/ 991129 w 1372299"/>
              <a:gd name="connsiteY24" fmla="*/ 3890092 h 389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72299" h="3890091">
                <a:moveTo>
                  <a:pt x="381053" y="3890092"/>
                </a:moveTo>
                <a:cubicBezTo>
                  <a:pt x="356478" y="3620306"/>
                  <a:pt x="331967" y="3350521"/>
                  <a:pt x="307520" y="3080736"/>
                </a:cubicBezTo>
                <a:cubicBezTo>
                  <a:pt x="283517" y="2814688"/>
                  <a:pt x="259673" y="2548640"/>
                  <a:pt x="235987" y="2282592"/>
                </a:cubicBezTo>
                <a:cubicBezTo>
                  <a:pt x="233701" y="2257413"/>
                  <a:pt x="230844" y="2232328"/>
                  <a:pt x="227796" y="2203443"/>
                </a:cubicBezTo>
                <a:lnTo>
                  <a:pt x="2434" y="2203443"/>
                </a:lnTo>
                <a:cubicBezTo>
                  <a:pt x="1577" y="2190140"/>
                  <a:pt x="339" y="2180354"/>
                  <a:pt x="339" y="2170662"/>
                </a:cubicBezTo>
                <a:cubicBezTo>
                  <a:pt x="339" y="1853970"/>
                  <a:pt x="-423" y="1537373"/>
                  <a:pt x="339" y="1220491"/>
                </a:cubicBezTo>
                <a:cubicBezTo>
                  <a:pt x="1005" y="999861"/>
                  <a:pt x="141785" y="821419"/>
                  <a:pt x="354669" y="771060"/>
                </a:cubicBezTo>
                <a:cubicBezTo>
                  <a:pt x="391868" y="763312"/>
                  <a:pt x="429732" y="759175"/>
                  <a:pt x="467730" y="758707"/>
                </a:cubicBezTo>
                <a:cubicBezTo>
                  <a:pt x="522118" y="756712"/>
                  <a:pt x="576792" y="758232"/>
                  <a:pt x="632132" y="755952"/>
                </a:cubicBezTo>
                <a:cubicBezTo>
                  <a:pt x="535263" y="731628"/>
                  <a:pt x="460110" y="679653"/>
                  <a:pt x="414676" y="589577"/>
                </a:cubicBezTo>
                <a:cubicBezTo>
                  <a:pt x="405490" y="572974"/>
                  <a:pt x="398814" y="555108"/>
                  <a:pt x="394864" y="536557"/>
                </a:cubicBezTo>
                <a:cubicBezTo>
                  <a:pt x="375814" y="415981"/>
                  <a:pt x="361241" y="293504"/>
                  <a:pt x="410485" y="177773"/>
                </a:cubicBezTo>
                <a:cubicBezTo>
                  <a:pt x="465825" y="47504"/>
                  <a:pt x="596032" y="-17297"/>
                  <a:pt x="737193" y="3987"/>
                </a:cubicBezTo>
                <a:cubicBezTo>
                  <a:pt x="870014" y="23987"/>
                  <a:pt x="972283" y="131367"/>
                  <a:pt x="985509" y="264713"/>
                </a:cubicBezTo>
                <a:cubicBezTo>
                  <a:pt x="993225" y="347283"/>
                  <a:pt x="995511" y="433179"/>
                  <a:pt x="981604" y="514323"/>
                </a:cubicBezTo>
                <a:cubicBezTo>
                  <a:pt x="959125" y="645542"/>
                  <a:pt x="869876" y="722126"/>
                  <a:pt x="741003" y="758327"/>
                </a:cubicBezTo>
                <a:lnTo>
                  <a:pt x="828156" y="758327"/>
                </a:lnTo>
                <a:cubicBezTo>
                  <a:pt x="857303" y="758327"/>
                  <a:pt x="886545" y="758327"/>
                  <a:pt x="915786" y="758327"/>
                </a:cubicBezTo>
                <a:cubicBezTo>
                  <a:pt x="1131623" y="761748"/>
                  <a:pt x="1308883" y="902658"/>
                  <a:pt x="1359080" y="1111696"/>
                </a:cubicBezTo>
                <a:cubicBezTo>
                  <a:pt x="1367126" y="1144903"/>
                  <a:pt x="1371344" y="1178918"/>
                  <a:pt x="1371653" y="1213079"/>
                </a:cubicBezTo>
                <a:cubicBezTo>
                  <a:pt x="1372606" y="1534807"/>
                  <a:pt x="1372224" y="1856535"/>
                  <a:pt x="1372224" y="2178263"/>
                </a:cubicBezTo>
                <a:cubicBezTo>
                  <a:pt x="1372224" y="2184534"/>
                  <a:pt x="1371653" y="2190710"/>
                  <a:pt x="1371082" y="2201067"/>
                </a:cubicBezTo>
                <a:lnTo>
                  <a:pt x="1143529" y="2201067"/>
                </a:lnTo>
                <a:cubicBezTo>
                  <a:pt x="1092380" y="2766514"/>
                  <a:pt x="1041612" y="3328351"/>
                  <a:pt x="991129" y="3890092"/>
                </a:cubicBezTo>
                <a:close/>
              </a:path>
            </a:pathLst>
          </a:custGeom>
          <a:solidFill>
            <a:schemeClr val="tx1">
              <a:lumMod val="50000"/>
              <a:lumOff val="50000"/>
            </a:schemeClr>
          </a:solidFill>
          <a:ln w="9525" cap="flat">
            <a:noFill/>
            <a:prstDash val="solid"/>
            <a:miter/>
          </a:ln>
        </p:spPr>
        <p:txBody>
          <a:bodyPr rtlCol="0" anchor="ctr"/>
          <a:lstStyle/>
          <a:p>
            <a:endParaRPr lang="en-RO">
              <a:solidFill>
                <a:srgbClr val="FF0000"/>
              </a:solidFill>
            </a:endParaRPr>
          </a:p>
        </p:txBody>
      </p:sp>
      <p:sp>
        <p:nvSpPr>
          <p:cNvPr id="152" name="Graphic 4">
            <a:extLst>
              <a:ext uri="{FF2B5EF4-FFF2-40B4-BE49-F238E27FC236}">
                <a16:creationId xmlns:a16="http://schemas.microsoft.com/office/drawing/2014/main" id="{5568D1D3-FD09-C444-A488-B4C810EBE050}"/>
              </a:ext>
            </a:extLst>
          </p:cNvPr>
          <p:cNvSpPr/>
          <p:nvPr/>
        </p:nvSpPr>
        <p:spPr>
          <a:xfrm>
            <a:off x="7924724" y="3575964"/>
            <a:ext cx="181446" cy="514350"/>
          </a:xfrm>
          <a:custGeom>
            <a:avLst/>
            <a:gdLst>
              <a:gd name="connsiteX0" fmla="*/ 381053 w 1372299"/>
              <a:gd name="connsiteY0" fmla="*/ 3890092 h 3890091"/>
              <a:gd name="connsiteX1" fmla="*/ 307520 w 1372299"/>
              <a:gd name="connsiteY1" fmla="*/ 3080736 h 3890091"/>
              <a:gd name="connsiteX2" fmla="*/ 235987 w 1372299"/>
              <a:gd name="connsiteY2" fmla="*/ 2282592 h 3890091"/>
              <a:gd name="connsiteX3" fmla="*/ 227796 w 1372299"/>
              <a:gd name="connsiteY3" fmla="*/ 2203443 h 3890091"/>
              <a:gd name="connsiteX4" fmla="*/ 2434 w 1372299"/>
              <a:gd name="connsiteY4" fmla="*/ 2203443 h 3890091"/>
              <a:gd name="connsiteX5" fmla="*/ 339 w 1372299"/>
              <a:gd name="connsiteY5" fmla="*/ 2170662 h 3890091"/>
              <a:gd name="connsiteX6" fmla="*/ 339 w 1372299"/>
              <a:gd name="connsiteY6" fmla="*/ 1220491 h 3890091"/>
              <a:gd name="connsiteX7" fmla="*/ 354669 w 1372299"/>
              <a:gd name="connsiteY7" fmla="*/ 771060 h 3890091"/>
              <a:gd name="connsiteX8" fmla="*/ 467730 w 1372299"/>
              <a:gd name="connsiteY8" fmla="*/ 758707 h 3890091"/>
              <a:gd name="connsiteX9" fmla="*/ 632132 w 1372299"/>
              <a:gd name="connsiteY9" fmla="*/ 755952 h 3890091"/>
              <a:gd name="connsiteX10" fmla="*/ 414676 w 1372299"/>
              <a:gd name="connsiteY10" fmla="*/ 589577 h 3890091"/>
              <a:gd name="connsiteX11" fmla="*/ 394864 w 1372299"/>
              <a:gd name="connsiteY11" fmla="*/ 536557 h 3890091"/>
              <a:gd name="connsiteX12" fmla="*/ 410485 w 1372299"/>
              <a:gd name="connsiteY12" fmla="*/ 177773 h 3890091"/>
              <a:gd name="connsiteX13" fmla="*/ 737193 w 1372299"/>
              <a:gd name="connsiteY13" fmla="*/ 3987 h 3890091"/>
              <a:gd name="connsiteX14" fmla="*/ 985509 w 1372299"/>
              <a:gd name="connsiteY14" fmla="*/ 264713 h 3890091"/>
              <a:gd name="connsiteX15" fmla="*/ 981604 w 1372299"/>
              <a:gd name="connsiteY15" fmla="*/ 514323 h 3890091"/>
              <a:gd name="connsiteX16" fmla="*/ 741003 w 1372299"/>
              <a:gd name="connsiteY16" fmla="*/ 758327 h 3890091"/>
              <a:gd name="connsiteX17" fmla="*/ 828156 w 1372299"/>
              <a:gd name="connsiteY17" fmla="*/ 758327 h 3890091"/>
              <a:gd name="connsiteX18" fmla="*/ 915786 w 1372299"/>
              <a:gd name="connsiteY18" fmla="*/ 758327 h 3890091"/>
              <a:gd name="connsiteX19" fmla="*/ 1359080 w 1372299"/>
              <a:gd name="connsiteY19" fmla="*/ 1111696 h 3890091"/>
              <a:gd name="connsiteX20" fmla="*/ 1371653 w 1372299"/>
              <a:gd name="connsiteY20" fmla="*/ 1213079 h 3890091"/>
              <a:gd name="connsiteX21" fmla="*/ 1372224 w 1372299"/>
              <a:gd name="connsiteY21" fmla="*/ 2178263 h 3890091"/>
              <a:gd name="connsiteX22" fmla="*/ 1371082 w 1372299"/>
              <a:gd name="connsiteY22" fmla="*/ 2201067 h 3890091"/>
              <a:gd name="connsiteX23" fmla="*/ 1143529 w 1372299"/>
              <a:gd name="connsiteY23" fmla="*/ 2201067 h 3890091"/>
              <a:gd name="connsiteX24" fmla="*/ 991129 w 1372299"/>
              <a:gd name="connsiteY24" fmla="*/ 3890092 h 389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72299" h="3890091">
                <a:moveTo>
                  <a:pt x="381053" y="3890092"/>
                </a:moveTo>
                <a:cubicBezTo>
                  <a:pt x="356478" y="3620306"/>
                  <a:pt x="331967" y="3350521"/>
                  <a:pt x="307520" y="3080736"/>
                </a:cubicBezTo>
                <a:cubicBezTo>
                  <a:pt x="283517" y="2814688"/>
                  <a:pt x="259673" y="2548640"/>
                  <a:pt x="235987" y="2282592"/>
                </a:cubicBezTo>
                <a:cubicBezTo>
                  <a:pt x="233701" y="2257413"/>
                  <a:pt x="230844" y="2232328"/>
                  <a:pt x="227796" y="2203443"/>
                </a:cubicBezTo>
                <a:lnTo>
                  <a:pt x="2434" y="2203443"/>
                </a:lnTo>
                <a:cubicBezTo>
                  <a:pt x="1577" y="2190140"/>
                  <a:pt x="339" y="2180354"/>
                  <a:pt x="339" y="2170662"/>
                </a:cubicBezTo>
                <a:cubicBezTo>
                  <a:pt x="339" y="1853970"/>
                  <a:pt x="-423" y="1537373"/>
                  <a:pt x="339" y="1220491"/>
                </a:cubicBezTo>
                <a:cubicBezTo>
                  <a:pt x="1005" y="999861"/>
                  <a:pt x="141785" y="821419"/>
                  <a:pt x="354669" y="771060"/>
                </a:cubicBezTo>
                <a:cubicBezTo>
                  <a:pt x="391868" y="763312"/>
                  <a:pt x="429732" y="759175"/>
                  <a:pt x="467730" y="758707"/>
                </a:cubicBezTo>
                <a:cubicBezTo>
                  <a:pt x="522118" y="756712"/>
                  <a:pt x="576792" y="758232"/>
                  <a:pt x="632132" y="755952"/>
                </a:cubicBezTo>
                <a:cubicBezTo>
                  <a:pt x="535263" y="731628"/>
                  <a:pt x="460110" y="679653"/>
                  <a:pt x="414676" y="589577"/>
                </a:cubicBezTo>
                <a:cubicBezTo>
                  <a:pt x="405490" y="572974"/>
                  <a:pt x="398814" y="555108"/>
                  <a:pt x="394864" y="536557"/>
                </a:cubicBezTo>
                <a:cubicBezTo>
                  <a:pt x="375814" y="415981"/>
                  <a:pt x="361241" y="293504"/>
                  <a:pt x="410485" y="177773"/>
                </a:cubicBezTo>
                <a:cubicBezTo>
                  <a:pt x="465825" y="47504"/>
                  <a:pt x="596032" y="-17297"/>
                  <a:pt x="737193" y="3987"/>
                </a:cubicBezTo>
                <a:cubicBezTo>
                  <a:pt x="870014" y="23987"/>
                  <a:pt x="972283" y="131367"/>
                  <a:pt x="985509" y="264713"/>
                </a:cubicBezTo>
                <a:cubicBezTo>
                  <a:pt x="993225" y="347283"/>
                  <a:pt x="995511" y="433179"/>
                  <a:pt x="981604" y="514323"/>
                </a:cubicBezTo>
                <a:cubicBezTo>
                  <a:pt x="959125" y="645542"/>
                  <a:pt x="869876" y="722126"/>
                  <a:pt x="741003" y="758327"/>
                </a:cubicBezTo>
                <a:lnTo>
                  <a:pt x="828156" y="758327"/>
                </a:lnTo>
                <a:cubicBezTo>
                  <a:pt x="857303" y="758327"/>
                  <a:pt x="886545" y="758327"/>
                  <a:pt x="915786" y="758327"/>
                </a:cubicBezTo>
                <a:cubicBezTo>
                  <a:pt x="1131623" y="761748"/>
                  <a:pt x="1308883" y="902658"/>
                  <a:pt x="1359080" y="1111696"/>
                </a:cubicBezTo>
                <a:cubicBezTo>
                  <a:pt x="1367126" y="1144903"/>
                  <a:pt x="1371344" y="1178918"/>
                  <a:pt x="1371653" y="1213079"/>
                </a:cubicBezTo>
                <a:cubicBezTo>
                  <a:pt x="1372606" y="1534807"/>
                  <a:pt x="1372224" y="1856535"/>
                  <a:pt x="1372224" y="2178263"/>
                </a:cubicBezTo>
                <a:cubicBezTo>
                  <a:pt x="1372224" y="2184534"/>
                  <a:pt x="1371653" y="2190710"/>
                  <a:pt x="1371082" y="2201067"/>
                </a:cubicBezTo>
                <a:lnTo>
                  <a:pt x="1143529" y="2201067"/>
                </a:lnTo>
                <a:cubicBezTo>
                  <a:pt x="1092380" y="2766514"/>
                  <a:pt x="1041612" y="3328351"/>
                  <a:pt x="991129" y="3890092"/>
                </a:cubicBezTo>
                <a:close/>
              </a:path>
            </a:pathLst>
          </a:custGeom>
          <a:solidFill>
            <a:schemeClr val="tx1">
              <a:lumMod val="50000"/>
              <a:lumOff val="50000"/>
            </a:schemeClr>
          </a:solidFill>
          <a:ln w="9525" cap="flat">
            <a:noFill/>
            <a:prstDash val="solid"/>
            <a:miter/>
          </a:ln>
        </p:spPr>
        <p:txBody>
          <a:bodyPr rtlCol="0" anchor="ctr"/>
          <a:lstStyle/>
          <a:p>
            <a:endParaRPr lang="en-RO">
              <a:solidFill>
                <a:srgbClr val="FF0000"/>
              </a:solidFill>
            </a:endParaRPr>
          </a:p>
        </p:txBody>
      </p:sp>
      <p:sp>
        <p:nvSpPr>
          <p:cNvPr id="169" name="Graphic 6">
            <a:extLst>
              <a:ext uri="{FF2B5EF4-FFF2-40B4-BE49-F238E27FC236}">
                <a16:creationId xmlns:a16="http://schemas.microsoft.com/office/drawing/2014/main" id="{A7B21362-9ECB-2349-A6E4-5D6FA6D2D2A0}"/>
              </a:ext>
            </a:extLst>
          </p:cNvPr>
          <p:cNvSpPr/>
          <p:nvPr/>
        </p:nvSpPr>
        <p:spPr>
          <a:xfrm>
            <a:off x="7911978" y="4371161"/>
            <a:ext cx="239040" cy="508947"/>
          </a:xfrm>
          <a:custGeom>
            <a:avLst/>
            <a:gdLst>
              <a:gd name="connsiteX0" fmla="*/ 609600 w 1827275"/>
              <a:gd name="connsiteY0" fmla="*/ 3890310 h 3890499"/>
              <a:gd name="connsiteX1" fmla="*/ 533400 w 1827275"/>
              <a:gd name="connsiteY1" fmla="*/ 2887309 h 3890499"/>
              <a:gd name="connsiteX2" fmla="*/ 0 w 1827275"/>
              <a:gd name="connsiteY2" fmla="*/ 2887309 h 3890499"/>
              <a:gd name="connsiteX3" fmla="*/ 132398 w 1827275"/>
              <a:gd name="connsiteY3" fmla="*/ 2423626 h 3890499"/>
              <a:gd name="connsiteX4" fmla="*/ 295466 w 1827275"/>
              <a:gd name="connsiteY4" fmla="*/ 1854568 h 3890499"/>
              <a:gd name="connsiteX5" fmla="*/ 304324 w 1827275"/>
              <a:gd name="connsiteY5" fmla="*/ 1787486 h 3890499"/>
              <a:gd name="connsiteX6" fmla="*/ 304324 w 1827275"/>
              <a:gd name="connsiteY6" fmla="*/ 1232586 h 3890499"/>
              <a:gd name="connsiteX7" fmla="*/ 779336 w 1827275"/>
              <a:gd name="connsiteY7" fmla="*/ 758546 h 3890499"/>
              <a:gd name="connsiteX8" fmla="*/ 860012 w 1827275"/>
              <a:gd name="connsiteY8" fmla="*/ 756360 h 3890499"/>
              <a:gd name="connsiteX9" fmla="*/ 642938 w 1827275"/>
              <a:gd name="connsiteY9" fmla="*/ 589795 h 3890499"/>
              <a:gd name="connsiteX10" fmla="*/ 623126 w 1827275"/>
              <a:gd name="connsiteY10" fmla="*/ 536776 h 3890499"/>
              <a:gd name="connsiteX11" fmla="*/ 640366 w 1827275"/>
              <a:gd name="connsiteY11" fmla="*/ 174665 h 3890499"/>
              <a:gd name="connsiteX12" fmla="*/ 969169 w 1827275"/>
              <a:gd name="connsiteY12" fmla="*/ 4585 h 3890499"/>
              <a:gd name="connsiteX13" fmla="*/ 1214247 w 1827275"/>
              <a:gd name="connsiteY13" fmla="*/ 268732 h 3890499"/>
              <a:gd name="connsiteX14" fmla="*/ 1210437 w 1827275"/>
              <a:gd name="connsiteY14" fmla="*/ 514827 h 3890499"/>
              <a:gd name="connsiteX15" fmla="*/ 963644 w 1827275"/>
              <a:gd name="connsiteY15" fmla="*/ 755030 h 3890499"/>
              <a:gd name="connsiteX16" fmla="*/ 1135952 w 1827275"/>
              <a:gd name="connsiteY16" fmla="*/ 765577 h 3890499"/>
              <a:gd name="connsiteX17" fmla="*/ 1522952 w 1827275"/>
              <a:gd name="connsiteY17" fmla="*/ 1202656 h 3890499"/>
              <a:gd name="connsiteX18" fmla="*/ 1524381 w 1827275"/>
              <a:gd name="connsiteY18" fmla="*/ 1784160 h 3890499"/>
              <a:gd name="connsiteX19" fmla="*/ 1535430 w 1827275"/>
              <a:gd name="connsiteY19" fmla="*/ 1862264 h 3890499"/>
              <a:gd name="connsiteX20" fmla="*/ 1818418 w 1827275"/>
              <a:gd name="connsiteY20" fmla="*/ 2850537 h 3890499"/>
              <a:gd name="connsiteX21" fmla="*/ 1827276 w 1827275"/>
              <a:gd name="connsiteY21" fmla="*/ 2886359 h 3890499"/>
              <a:gd name="connsiteX22" fmla="*/ 1295400 w 1827275"/>
              <a:gd name="connsiteY22" fmla="*/ 2886359 h 3890499"/>
              <a:gd name="connsiteX23" fmla="*/ 1219200 w 1827275"/>
              <a:gd name="connsiteY23" fmla="*/ 3890500 h 389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27275" h="3890499">
                <a:moveTo>
                  <a:pt x="609600" y="3890310"/>
                </a:moveTo>
                <a:cubicBezTo>
                  <a:pt x="584264" y="3557180"/>
                  <a:pt x="558927" y="3224050"/>
                  <a:pt x="533400" y="2887309"/>
                </a:cubicBezTo>
                <a:lnTo>
                  <a:pt x="0" y="2887309"/>
                </a:lnTo>
                <a:cubicBezTo>
                  <a:pt x="44958" y="2729771"/>
                  <a:pt x="88583" y="2576603"/>
                  <a:pt x="132398" y="2423626"/>
                </a:cubicBezTo>
                <a:cubicBezTo>
                  <a:pt x="186785" y="2233591"/>
                  <a:pt x="241649" y="2044412"/>
                  <a:pt x="295466" y="1854568"/>
                </a:cubicBezTo>
                <a:cubicBezTo>
                  <a:pt x="301415" y="1832704"/>
                  <a:pt x="304395" y="1810141"/>
                  <a:pt x="304324" y="1787486"/>
                </a:cubicBezTo>
                <a:cubicBezTo>
                  <a:pt x="304991" y="1602488"/>
                  <a:pt x="304324" y="1417584"/>
                  <a:pt x="304324" y="1232586"/>
                </a:cubicBezTo>
                <a:cubicBezTo>
                  <a:pt x="304324" y="955801"/>
                  <a:pt x="501872" y="759116"/>
                  <a:pt x="779336" y="758546"/>
                </a:cubicBezTo>
                <a:cubicBezTo>
                  <a:pt x="805910" y="758546"/>
                  <a:pt x="832485" y="758546"/>
                  <a:pt x="860012" y="756360"/>
                </a:cubicBezTo>
                <a:cubicBezTo>
                  <a:pt x="763429" y="731656"/>
                  <a:pt x="688277" y="679776"/>
                  <a:pt x="642938" y="589795"/>
                </a:cubicBezTo>
                <a:cubicBezTo>
                  <a:pt x="633655" y="573236"/>
                  <a:pt x="626974" y="555355"/>
                  <a:pt x="623126" y="536776"/>
                </a:cubicBezTo>
                <a:cubicBezTo>
                  <a:pt x="603599" y="414964"/>
                  <a:pt x="588836" y="291061"/>
                  <a:pt x="640366" y="174665"/>
                </a:cubicBezTo>
                <a:cubicBezTo>
                  <a:pt x="698183" y="44302"/>
                  <a:pt x="827627" y="-18124"/>
                  <a:pt x="969169" y="4585"/>
                </a:cubicBezTo>
                <a:cubicBezTo>
                  <a:pt x="1101677" y="26599"/>
                  <a:pt x="1202478" y="135243"/>
                  <a:pt x="1214247" y="268732"/>
                </a:cubicBezTo>
                <a:cubicBezTo>
                  <a:pt x="1221840" y="350662"/>
                  <a:pt x="1220562" y="433170"/>
                  <a:pt x="1210437" y="514827"/>
                </a:cubicBezTo>
                <a:cubicBezTo>
                  <a:pt x="1195388" y="632933"/>
                  <a:pt x="1101947" y="719113"/>
                  <a:pt x="963644" y="755030"/>
                </a:cubicBezTo>
                <a:cubicBezTo>
                  <a:pt x="1024890" y="758546"/>
                  <a:pt x="1080992" y="757785"/>
                  <a:pt x="1135952" y="765577"/>
                </a:cubicBezTo>
                <a:cubicBezTo>
                  <a:pt x="1355017" y="796750"/>
                  <a:pt x="1518997" y="981949"/>
                  <a:pt x="1522952" y="1202656"/>
                </a:cubicBezTo>
                <a:cubicBezTo>
                  <a:pt x="1526000" y="1396491"/>
                  <a:pt x="1522952" y="1590325"/>
                  <a:pt x="1524381" y="1784160"/>
                </a:cubicBezTo>
                <a:cubicBezTo>
                  <a:pt x="1524520" y="1810573"/>
                  <a:pt x="1528236" y="1836845"/>
                  <a:pt x="1535430" y="1862264"/>
                </a:cubicBezTo>
                <a:cubicBezTo>
                  <a:pt x="1629410" y="2191720"/>
                  <a:pt x="1723739" y="2521145"/>
                  <a:pt x="1818418" y="2850537"/>
                </a:cubicBezTo>
                <a:cubicBezTo>
                  <a:pt x="1821466" y="2861370"/>
                  <a:pt x="1823847" y="2872391"/>
                  <a:pt x="1827276" y="2886359"/>
                </a:cubicBezTo>
                <a:lnTo>
                  <a:pt x="1295400" y="2886359"/>
                </a:lnTo>
                <a:cubicBezTo>
                  <a:pt x="1269778" y="3222529"/>
                  <a:pt x="1244346" y="3556515"/>
                  <a:pt x="1219200" y="3890500"/>
                </a:cubicBezTo>
                <a:close/>
              </a:path>
            </a:pathLst>
          </a:custGeom>
          <a:solidFill>
            <a:schemeClr val="tx1">
              <a:lumMod val="50000"/>
              <a:lumOff val="50000"/>
            </a:schemeClr>
          </a:solidFill>
          <a:ln w="9525" cap="flat">
            <a:noFill/>
            <a:prstDash val="solid"/>
            <a:miter/>
          </a:ln>
        </p:spPr>
        <p:txBody>
          <a:bodyPr rtlCol="0" anchor="ctr"/>
          <a:lstStyle/>
          <a:p>
            <a:endParaRPr lang="en-RO">
              <a:solidFill>
                <a:srgbClr val="FF0000"/>
              </a:solidFill>
            </a:endParaRPr>
          </a:p>
        </p:txBody>
      </p:sp>
      <p:cxnSp>
        <p:nvCxnSpPr>
          <p:cNvPr id="171" name="Straight Arrow Connector 170">
            <a:extLst>
              <a:ext uri="{FF2B5EF4-FFF2-40B4-BE49-F238E27FC236}">
                <a16:creationId xmlns:a16="http://schemas.microsoft.com/office/drawing/2014/main" id="{BDCE0B25-F117-B143-ABD2-6BD360090670}"/>
              </a:ext>
            </a:extLst>
          </p:cNvPr>
          <p:cNvCxnSpPr>
            <a:cxnSpLocks/>
          </p:cNvCxnSpPr>
          <p:nvPr/>
        </p:nvCxnSpPr>
        <p:spPr>
          <a:xfrm>
            <a:off x="4607264" y="3838493"/>
            <a:ext cx="2052565" cy="423925"/>
          </a:xfrm>
          <a:prstGeom prst="straightConnector1">
            <a:avLst/>
          </a:prstGeom>
          <a:ln w="25400" cap="rnd">
            <a:solidFill>
              <a:schemeClr val="tx1">
                <a:lumMod val="50000"/>
                <a:lumOff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73" name="Straight Arrow Connector 172">
            <a:extLst>
              <a:ext uri="{FF2B5EF4-FFF2-40B4-BE49-F238E27FC236}">
                <a16:creationId xmlns:a16="http://schemas.microsoft.com/office/drawing/2014/main" id="{F9248A8F-E4E7-5748-86A1-EB3D56ECA809}"/>
              </a:ext>
            </a:extLst>
          </p:cNvPr>
          <p:cNvCxnSpPr>
            <a:cxnSpLocks/>
          </p:cNvCxnSpPr>
          <p:nvPr/>
        </p:nvCxnSpPr>
        <p:spPr>
          <a:xfrm>
            <a:off x="4607264" y="3838493"/>
            <a:ext cx="2848810" cy="333774"/>
          </a:xfrm>
          <a:prstGeom prst="straightConnector1">
            <a:avLst/>
          </a:prstGeom>
          <a:ln w="25400" cap="rnd">
            <a:solidFill>
              <a:schemeClr val="tx1">
                <a:lumMod val="50000"/>
                <a:lumOff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82" name="Graphic 4">
            <a:extLst>
              <a:ext uri="{FF2B5EF4-FFF2-40B4-BE49-F238E27FC236}">
                <a16:creationId xmlns:a16="http://schemas.microsoft.com/office/drawing/2014/main" id="{B59F6B16-EFDE-994B-9929-6FFBA92323C1}"/>
              </a:ext>
            </a:extLst>
          </p:cNvPr>
          <p:cNvSpPr/>
          <p:nvPr/>
        </p:nvSpPr>
        <p:spPr>
          <a:xfrm>
            <a:off x="6480723" y="3575964"/>
            <a:ext cx="181446" cy="514350"/>
          </a:xfrm>
          <a:custGeom>
            <a:avLst/>
            <a:gdLst>
              <a:gd name="connsiteX0" fmla="*/ 381053 w 1372299"/>
              <a:gd name="connsiteY0" fmla="*/ 3890092 h 3890091"/>
              <a:gd name="connsiteX1" fmla="*/ 307520 w 1372299"/>
              <a:gd name="connsiteY1" fmla="*/ 3080736 h 3890091"/>
              <a:gd name="connsiteX2" fmla="*/ 235987 w 1372299"/>
              <a:gd name="connsiteY2" fmla="*/ 2282592 h 3890091"/>
              <a:gd name="connsiteX3" fmla="*/ 227796 w 1372299"/>
              <a:gd name="connsiteY3" fmla="*/ 2203443 h 3890091"/>
              <a:gd name="connsiteX4" fmla="*/ 2434 w 1372299"/>
              <a:gd name="connsiteY4" fmla="*/ 2203443 h 3890091"/>
              <a:gd name="connsiteX5" fmla="*/ 339 w 1372299"/>
              <a:gd name="connsiteY5" fmla="*/ 2170662 h 3890091"/>
              <a:gd name="connsiteX6" fmla="*/ 339 w 1372299"/>
              <a:gd name="connsiteY6" fmla="*/ 1220491 h 3890091"/>
              <a:gd name="connsiteX7" fmla="*/ 354669 w 1372299"/>
              <a:gd name="connsiteY7" fmla="*/ 771060 h 3890091"/>
              <a:gd name="connsiteX8" fmla="*/ 467730 w 1372299"/>
              <a:gd name="connsiteY8" fmla="*/ 758707 h 3890091"/>
              <a:gd name="connsiteX9" fmla="*/ 632132 w 1372299"/>
              <a:gd name="connsiteY9" fmla="*/ 755952 h 3890091"/>
              <a:gd name="connsiteX10" fmla="*/ 414676 w 1372299"/>
              <a:gd name="connsiteY10" fmla="*/ 589577 h 3890091"/>
              <a:gd name="connsiteX11" fmla="*/ 394864 w 1372299"/>
              <a:gd name="connsiteY11" fmla="*/ 536557 h 3890091"/>
              <a:gd name="connsiteX12" fmla="*/ 410485 w 1372299"/>
              <a:gd name="connsiteY12" fmla="*/ 177773 h 3890091"/>
              <a:gd name="connsiteX13" fmla="*/ 737193 w 1372299"/>
              <a:gd name="connsiteY13" fmla="*/ 3987 h 3890091"/>
              <a:gd name="connsiteX14" fmla="*/ 985509 w 1372299"/>
              <a:gd name="connsiteY14" fmla="*/ 264713 h 3890091"/>
              <a:gd name="connsiteX15" fmla="*/ 981604 w 1372299"/>
              <a:gd name="connsiteY15" fmla="*/ 514323 h 3890091"/>
              <a:gd name="connsiteX16" fmla="*/ 741003 w 1372299"/>
              <a:gd name="connsiteY16" fmla="*/ 758327 h 3890091"/>
              <a:gd name="connsiteX17" fmla="*/ 828156 w 1372299"/>
              <a:gd name="connsiteY17" fmla="*/ 758327 h 3890091"/>
              <a:gd name="connsiteX18" fmla="*/ 915786 w 1372299"/>
              <a:gd name="connsiteY18" fmla="*/ 758327 h 3890091"/>
              <a:gd name="connsiteX19" fmla="*/ 1359080 w 1372299"/>
              <a:gd name="connsiteY19" fmla="*/ 1111696 h 3890091"/>
              <a:gd name="connsiteX20" fmla="*/ 1371653 w 1372299"/>
              <a:gd name="connsiteY20" fmla="*/ 1213079 h 3890091"/>
              <a:gd name="connsiteX21" fmla="*/ 1372224 w 1372299"/>
              <a:gd name="connsiteY21" fmla="*/ 2178263 h 3890091"/>
              <a:gd name="connsiteX22" fmla="*/ 1371082 w 1372299"/>
              <a:gd name="connsiteY22" fmla="*/ 2201067 h 3890091"/>
              <a:gd name="connsiteX23" fmla="*/ 1143529 w 1372299"/>
              <a:gd name="connsiteY23" fmla="*/ 2201067 h 3890091"/>
              <a:gd name="connsiteX24" fmla="*/ 991129 w 1372299"/>
              <a:gd name="connsiteY24" fmla="*/ 3890092 h 389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72299" h="3890091">
                <a:moveTo>
                  <a:pt x="381053" y="3890092"/>
                </a:moveTo>
                <a:cubicBezTo>
                  <a:pt x="356478" y="3620306"/>
                  <a:pt x="331967" y="3350521"/>
                  <a:pt x="307520" y="3080736"/>
                </a:cubicBezTo>
                <a:cubicBezTo>
                  <a:pt x="283517" y="2814688"/>
                  <a:pt x="259673" y="2548640"/>
                  <a:pt x="235987" y="2282592"/>
                </a:cubicBezTo>
                <a:cubicBezTo>
                  <a:pt x="233701" y="2257413"/>
                  <a:pt x="230844" y="2232328"/>
                  <a:pt x="227796" y="2203443"/>
                </a:cubicBezTo>
                <a:lnTo>
                  <a:pt x="2434" y="2203443"/>
                </a:lnTo>
                <a:cubicBezTo>
                  <a:pt x="1577" y="2190140"/>
                  <a:pt x="339" y="2180354"/>
                  <a:pt x="339" y="2170662"/>
                </a:cubicBezTo>
                <a:cubicBezTo>
                  <a:pt x="339" y="1853970"/>
                  <a:pt x="-423" y="1537373"/>
                  <a:pt x="339" y="1220491"/>
                </a:cubicBezTo>
                <a:cubicBezTo>
                  <a:pt x="1005" y="999861"/>
                  <a:pt x="141785" y="821419"/>
                  <a:pt x="354669" y="771060"/>
                </a:cubicBezTo>
                <a:cubicBezTo>
                  <a:pt x="391868" y="763312"/>
                  <a:pt x="429732" y="759175"/>
                  <a:pt x="467730" y="758707"/>
                </a:cubicBezTo>
                <a:cubicBezTo>
                  <a:pt x="522118" y="756712"/>
                  <a:pt x="576792" y="758232"/>
                  <a:pt x="632132" y="755952"/>
                </a:cubicBezTo>
                <a:cubicBezTo>
                  <a:pt x="535263" y="731628"/>
                  <a:pt x="460110" y="679653"/>
                  <a:pt x="414676" y="589577"/>
                </a:cubicBezTo>
                <a:cubicBezTo>
                  <a:pt x="405490" y="572974"/>
                  <a:pt x="398814" y="555108"/>
                  <a:pt x="394864" y="536557"/>
                </a:cubicBezTo>
                <a:cubicBezTo>
                  <a:pt x="375814" y="415981"/>
                  <a:pt x="361241" y="293504"/>
                  <a:pt x="410485" y="177773"/>
                </a:cubicBezTo>
                <a:cubicBezTo>
                  <a:pt x="465825" y="47504"/>
                  <a:pt x="596032" y="-17297"/>
                  <a:pt x="737193" y="3987"/>
                </a:cubicBezTo>
                <a:cubicBezTo>
                  <a:pt x="870014" y="23987"/>
                  <a:pt x="972283" y="131367"/>
                  <a:pt x="985509" y="264713"/>
                </a:cubicBezTo>
                <a:cubicBezTo>
                  <a:pt x="993225" y="347283"/>
                  <a:pt x="995511" y="433179"/>
                  <a:pt x="981604" y="514323"/>
                </a:cubicBezTo>
                <a:cubicBezTo>
                  <a:pt x="959125" y="645542"/>
                  <a:pt x="869876" y="722126"/>
                  <a:pt x="741003" y="758327"/>
                </a:cubicBezTo>
                <a:lnTo>
                  <a:pt x="828156" y="758327"/>
                </a:lnTo>
                <a:cubicBezTo>
                  <a:pt x="857303" y="758327"/>
                  <a:pt x="886545" y="758327"/>
                  <a:pt x="915786" y="758327"/>
                </a:cubicBezTo>
                <a:cubicBezTo>
                  <a:pt x="1131623" y="761748"/>
                  <a:pt x="1308883" y="902658"/>
                  <a:pt x="1359080" y="1111696"/>
                </a:cubicBezTo>
                <a:cubicBezTo>
                  <a:pt x="1367126" y="1144903"/>
                  <a:pt x="1371344" y="1178918"/>
                  <a:pt x="1371653" y="1213079"/>
                </a:cubicBezTo>
                <a:cubicBezTo>
                  <a:pt x="1372606" y="1534807"/>
                  <a:pt x="1372224" y="1856535"/>
                  <a:pt x="1372224" y="2178263"/>
                </a:cubicBezTo>
                <a:cubicBezTo>
                  <a:pt x="1372224" y="2184534"/>
                  <a:pt x="1371653" y="2190710"/>
                  <a:pt x="1371082" y="2201067"/>
                </a:cubicBezTo>
                <a:lnTo>
                  <a:pt x="1143529" y="2201067"/>
                </a:lnTo>
                <a:cubicBezTo>
                  <a:pt x="1092380" y="2766514"/>
                  <a:pt x="1041612" y="3328351"/>
                  <a:pt x="991129" y="3890092"/>
                </a:cubicBezTo>
                <a:close/>
              </a:path>
            </a:pathLst>
          </a:custGeom>
          <a:solidFill>
            <a:srgbClr val="ED7D31"/>
          </a:solidFill>
          <a:ln w="9525" cap="flat">
            <a:noFill/>
            <a:prstDash val="solid"/>
            <a:miter/>
          </a:ln>
        </p:spPr>
        <p:txBody>
          <a:bodyPr rtlCol="0" anchor="ctr"/>
          <a:lstStyle/>
          <a:p>
            <a:endParaRPr lang="en-RO">
              <a:solidFill>
                <a:srgbClr val="FF0000"/>
              </a:solidFill>
            </a:endParaRPr>
          </a:p>
        </p:txBody>
      </p:sp>
      <p:cxnSp>
        <p:nvCxnSpPr>
          <p:cNvPr id="180" name="Straight Arrow Connector 179">
            <a:extLst>
              <a:ext uri="{FF2B5EF4-FFF2-40B4-BE49-F238E27FC236}">
                <a16:creationId xmlns:a16="http://schemas.microsoft.com/office/drawing/2014/main" id="{C151CDF3-8144-EC4C-9792-8A730EC6469E}"/>
              </a:ext>
            </a:extLst>
          </p:cNvPr>
          <p:cNvCxnSpPr>
            <a:cxnSpLocks/>
          </p:cNvCxnSpPr>
          <p:nvPr/>
        </p:nvCxnSpPr>
        <p:spPr>
          <a:xfrm>
            <a:off x="4607264" y="3827976"/>
            <a:ext cx="1824695" cy="0"/>
          </a:xfrm>
          <a:prstGeom prst="straightConnector1">
            <a:avLst/>
          </a:prstGeom>
          <a:ln w="25400">
            <a:solidFill>
              <a:srgbClr val="ED7D31"/>
            </a:solidFill>
            <a:tailEnd type="triangle"/>
          </a:ln>
        </p:spPr>
        <p:style>
          <a:lnRef idx="1">
            <a:schemeClr val="accent1"/>
          </a:lnRef>
          <a:fillRef idx="0">
            <a:schemeClr val="accent1"/>
          </a:fillRef>
          <a:effectRef idx="0">
            <a:schemeClr val="accent1"/>
          </a:effectRef>
          <a:fontRef idx="minor">
            <a:schemeClr val="tx1"/>
          </a:fontRef>
        </p:style>
      </p:cxnSp>
      <p:cxnSp>
        <p:nvCxnSpPr>
          <p:cNvPr id="185" name="Straight Arrow Connector 184">
            <a:extLst>
              <a:ext uri="{FF2B5EF4-FFF2-40B4-BE49-F238E27FC236}">
                <a16:creationId xmlns:a16="http://schemas.microsoft.com/office/drawing/2014/main" id="{9FD2C777-A494-5549-936F-4F75EE91B13C}"/>
              </a:ext>
            </a:extLst>
          </p:cNvPr>
          <p:cNvCxnSpPr>
            <a:cxnSpLocks/>
          </p:cNvCxnSpPr>
          <p:nvPr/>
        </p:nvCxnSpPr>
        <p:spPr>
          <a:xfrm>
            <a:off x="4607264" y="3827976"/>
            <a:ext cx="1668620" cy="715931"/>
          </a:xfrm>
          <a:prstGeom prst="straightConnector1">
            <a:avLst/>
          </a:prstGeom>
          <a:ln w="25400">
            <a:solidFill>
              <a:srgbClr val="ED7D31"/>
            </a:solidFill>
            <a:tailEnd type="triangle"/>
          </a:ln>
        </p:spPr>
        <p:style>
          <a:lnRef idx="1">
            <a:schemeClr val="accent1"/>
          </a:lnRef>
          <a:fillRef idx="0">
            <a:schemeClr val="accent1"/>
          </a:fillRef>
          <a:effectRef idx="0">
            <a:schemeClr val="accent1"/>
          </a:effectRef>
          <a:fontRef idx="minor">
            <a:schemeClr val="tx1"/>
          </a:fontRef>
        </p:style>
      </p:cxnSp>
      <p:cxnSp>
        <p:nvCxnSpPr>
          <p:cNvPr id="186" name="Straight Arrow Connector 185">
            <a:extLst>
              <a:ext uri="{FF2B5EF4-FFF2-40B4-BE49-F238E27FC236}">
                <a16:creationId xmlns:a16="http://schemas.microsoft.com/office/drawing/2014/main" id="{A9BB6C20-70E0-7441-8440-1C7321562300}"/>
              </a:ext>
            </a:extLst>
          </p:cNvPr>
          <p:cNvCxnSpPr>
            <a:cxnSpLocks/>
          </p:cNvCxnSpPr>
          <p:nvPr/>
        </p:nvCxnSpPr>
        <p:spPr>
          <a:xfrm flipV="1">
            <a:off x="4969567" y="5037114"/>
            <a:ext cx="1599539" cy="254473"/>
          </a:xfrm>
          <a:prstGeom prst="straightConnector1">
            <a:avLst/>
          </a:prstGeom>
          <a:ln w="25400" cap="rnd">
            <a:solidFill>
              <a:schemeClr val="tx1">
                <a:lumMod val="50000"/>
                <a:lumOff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87" name="Straight Arrow Connector 186">
            <a:extLst>
              <a:ext uri="{FF2B5EF4-FFF2-40B4-BE49-F238E27FC236}">
                <a16:creationId xmlns:a16="http://schemas.microsoft.com/office/drawing/2014/main" id="{98851643-45A4-C949-819C-E1D47BC8AB84}"/>
              </a:ext>
            </a:extLst>
          </p:cNvPr>
          <p:cNvCxnSpPr>
            <a:cxnSpLocks/>
          </p:cNvCxnSpPr>
          <p:nvPr/>
        </p:nvCxnSpPr>
        <p:spPr>
          <a:xfrm>
            <a:off x="4969567" y="5264156"/>
            <a:ext cx="2296106" cy="457007"/>
          </a:xfrm>
          <a:prstGeom prst="straightConnector1">
            <a:avLst/>
          </a:prstGeom>
          <a:ln w="25400" cap="rnd">
            <a:solidFill>
              <a:schemeClr val="tx1">
                <a:lumMod val="50000"/>
                <a:lumOff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88" name="Straight Arrow Connector 187">
            <a:extLst>
              <a:ext uri="{FF2B5EF4-FFF2-40B4-BE49-F238E27FC236}">
                <a16:creationId xmlns:a16="http://schemas.microsoft.com/office/drawing/2014/main" id="{DBCA1579-9033-7644-B6EF-CA0B3DF47348}"/>
              </a:ext>
            </a:extLst>
          </p:cNvPr>
          <p:cNvCxnSpPr>
            <a:cxnSpLocks/>
          </p:cNvCxnSpPr>
          <p:nvPr/>
        </p:nvCxnSpPr>
        <p:spPr>
          <a:xfrm>
            <a:off x="4969567" y="5264156"/>
            <a:ext cx="2065896" cy="27431"/>
          </a:xfrm>
          <a:prstGeom prst="straightConnector1">
            <a:avLst/>
          </a:prstGeom>
          <a:ln w="25400">
            <a:solidFill>
              <a:srgbClr val="ED7D31"/>
            </a:solidFill>
            <a:tailEnd type="triangle"/>
          </a:ln>
        </p:spPr>
        <p:style>
          <a:lnRef idx="1">
            <a:schemeClr val="accent1"/>
          </a:lnRef>
          <a:fillRef idx="0">
            <a:schemeClr val="accent1"/>
          </a:fillRef>
          <a:effectRef idx="0">
            <a:schemeClr val="accent1"/>
          </a:effectRef>
          <a:fontRef idx="minor">
            <a:schemeClr val="tx1"/>
          </a:fontRef>
        </p:style>
      </p:cxnSp>
      <p:cxnSp>
        <p:nvCxnSpPr>
          <p:cNvPr id="189" name="Straight Arrow Connector 188">
            <a:extLst>
              <a:ext uri="{FF2B5EF4-FFF2-40B4-BE49-F238E27FC236}">
                <a16:creationId xmlns:a16="http://schemas.microsoft.com/office/drawing/2014/main" id="{27BD3DBA-E7E8-CC4C-89FB-B23EFB0AFB0A}"/>
              </a:ext>
            </a:extLst>
          </p:cNvPr>
          <p:cNvCxnSpPr>
            <a:cxnSpLocks/>
          </p:cNvCxnSpPr>
          <p:nvPr/>
        </p:nvCxnSpPr>
        <p:spPr>
          <a:xfrm>
            <a:off x="4969567" y="5291587"/>
            <a:ext cx="1883003" cy="686751"/>
          </a:xfrm>
          <a:prstGeom prst="straightConnector1">
            <a:avLst/>
          </a:prstGeom>
          <a:ln w="25400">
            <a:solidFill>
              <a:srgbClr val="ED7D3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9610018"/>
      </p:ext>
    </p:extLst>
  </p:cSld>
  <p:clrMapOvr>
    <a:masterClrMapping/>
  </p:clrMapOvr>
</p:sld>
</file>

<file path=ppt/theme/theme1.xml><?xml version="1.0" encoding="utf-8"?>
<a:theme xmlns:a="http://schemas.openxmlformats.org/drawingml/2006/main" name="Master">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90A99749F33F64F95A051BBC96A4F1D" ma:contentTypeVersion="17" ma:contentTypeDescription="Create a new document." ma:contentTypeScope="" ma:versionID="5291f6761f077333fcabb842c0739908">
  <xsd:schema xmlns:xsd="http://www.w3.org/2001/XMLSchema" xmlns:xs="http://www.w3.org/2001/XMLSchema" xmlns:p="http://schemas.microsoft.com/office/2006/metadata/properties" xmlns:ns2="7170b921-48a6-4c9c-8595-41a35ee792fa" xmlns:ns3="5288815d-30e0-4460-8dab-82a13faf8463" xmlns:ns4="5e13aadc-de86-43ee-b386-40c01ba74c80" targetNamespace="http://schemas.microsoft.com/office/2006/metadata/properties" ma:root="true" ma:fieldsID="5fef478f95bb5c98995e950eca02bb60" ns2:_="" ns3:_="" ns4:_="">
    <xsd:import namespace="7170b921-48a6-4c9c-8595-41a35ee792fa"/>
    <xsd:import namespace="5288815d-30e0-4460-8dab-82a13faf8463"/>
    <xsd:import namespace="5e13aadc-de86-43ee-b386-40c01ba74c8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LengthInSeconds" minOccurs="0"/>
                <xsd:element ref="ns2:MediaServiceLocation" minOccurs="0"/>
                <xsd:element ref="ns2:lcf76f155ced4ddcb4097134ff3c332f" minOccurs="0"/>
                <xsd:element ref="ns4: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70b921-48a6-4c9c-8595-41a35ee792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0f44cca-6aff-4d49-827c-e4b3bc2e3f1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288815d-30e0-4460-8dab-82a13faf8463"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e13aadc-de86-43ee-b386-40c01ba74c80"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61f68e32-b327-406a-95eb-0e0d7836d20d}" ma:internalName="TaxCatchAll" ma:showField="CatchAllData" ma:web="5288815d-30e0-4460-8dab-82a13faf846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E6B0FDE-02D6-46F7-9CF6-0371162221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70b921-48a6-4c9c-8595-41a35ee792fa"/>
    <ds:schemaRef ds:uri="5288815d-30e0-4460-8dab-82a13faf8463"/>
    <ds:schemaRef ds:uri="5e13aadc-de86-43ee-b386-40c01ba74c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8905CEA-47A5-49BF-9B23-CB27188DB2A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1480</TotalTime>
  <Words>1937</Words>
  <Application>Microsoft Office PowerPoint</Application>
  <PresentationFormat>On-screen Show (4:3)</PresentationFormat>
  <Paragraphs>435</Paragraphs>
  <Slides>43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43</vt:i4>
      </vt:variant>
    </vt:vector>
  </HeadingPairs>
  <TitlesOfParts>
    <vt:vector size="48" baseType="lpstr">
      <vt:lpstr>Arial Black</vt:lpstr>
      <vt:lpstr>Arial</vt:lpstr>
      <vt:lpstr>Calibri</vt:lpstr>
      <vt:lpstr>Times New Roman</vt:lpstr>
      <vt:lpstr>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DVBID</dc:creator>
  <cp:lastModifiedBy>Macias,  Jessica (WDC)</cp:lastModifiedBy>
  <cp:revision>1029</cp:revision>
  <dcterms:created xsi:type="dcterms:W3CDTF">2000-03-07T14:53:30Z</dcterms:created>
  <dcterms:modified xsi:type="dcterms:W3CDTF">2024-01-10T20:47:55Z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0x010100590A99749F33F64F95A051BBC96A4F1D</vt:lpwstr>
  </property>
</Properties>
</file>